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55"/>
  </p:notesMasterIdLst>
  <p:sldIdLst>
    <p:sldId id="256" r:id="rId3"/>
    <p:sldId id="337" r:id="rId4"/>
    <p:sldId id="259" r:id="rId5"/>
    <p:sldId id="260" r:id="rId6"/>
    <p:sldId id="262" r:id="rId7"/>
    <p:sldId id="332" r:id="rId8"/>
    <p:sldId id="333" r:id="rId9"/>
    <p:sldId id="334" r:id="rId10"/>
    <p:sldId id="315" r:id="rId11"/>
    <p:sldId id="316" r:id="rId12"/>
    <p:sldId id="335" r:id="rId13"/>
    <p:sldId id="328" r:id="rId14"/>
    <p:sldId id="329" r:id="rId15"/>
    <p:sldId id="330" r:id="rId16"/>
    <p:sldId id="331" r:id="rId17"/>
    <p:sldId id="366" r:id="rId18"/>
    <p:sldId id="321" r:id="rId19"/>
    <p:sldId id="322" r:id="rId20"/>
    <p:sldId id="323" r:id="rId21"/>
    <p:sldId id="324" r:id="rId22"/>
    <p:sldId id="338" r:id="rId23"/>
    <p:sldId id="339" r:id="rId24"/>
    <p:sldId id="353" r:id="rId25"/>
    <p:sldId id="354" r:id="rId26"/>
    <p:sldId id="340" r:id="rId27"/>
    <p:sldId id="341" r:id="rId28"/>
    <p:sldId id="342" r:id="rId29"/>
    <p:sldId id="343" r:id="rId30"/>
    <p:sldId id="344" r:id="rId31"/>
    <p:sldId id="345" r:id="rId32"/>
    <p:sldId id="346" r:id="rId33"/>
    <p:sldId id="347" r:id="rId34"/>
    <p:sldId id="348" r:id="rId35"/>
    <p:sldId id="349" r:id="rId36"/>
    <p:sldId id="350" r:id="rId37"/>
    <p:sldId id="351" r:id="rId38"/>
    <p:sldId id="352" r:id="rId39"/>
    <p:sldId id="355" r:id="rId40"/>
    <p:sldId id="356" r:id="rId41"/>
    <p:sldId id="357" r:id="rId42"/>
    <p:sldId id="358" r:id="rId43"/>
    <p:sldId id="359" r:id="rId44"/>
    <p:sldId id="360" r:id="rId45"/>
    <p:sldId id="361" r:id="rId46"/>
    <p:sldId id="362" r:id="rId47"/>
    <p:sldId id="363" r:id="rId48"/>
    <p:sldId id="364" r:id="rId49"/>
    <p:sldId id="365" r:id="rId50"/>
    <p:sldId id="336" r:id="rId51"/>
    <p:sldId id="294" r:id="rId52"/>
    <p:sldId id="295" r:id="rId53"/>
    <p:sldId id="311" r:id="rId54"/>
  </p:sldIdLst>
  <p:sldSz cx="9144000" cy="5143500" type="screen16x9"/>
  <p:notesSz cx="6858000" cy="9144000"/>
  <p:embeddedFontLst>
    <p:embeddedFont>
      <p:font typeface="Exo" pitchFamily="2" charset="77"/>
      <p:regular r:id="rId56"/>
      <p:bold r:id="rId57"/>
      <p:italic r:id="rId58"/>
      <p:boldItalic r:id="rId59"/>
    </p:embeddedFont>
    <p:embeddedFont>
      <p:font typeface="HELLOWHOANELLY" panose="02000603000000000000" pitchFamily="2" charset="0"/>
      <p:regular r:id="rId60"/>
    </p:embeddedFont>
    <p:embeddedFont>
      <p:font typeface="Londrina Solid" pitchFamily="2" charset="77"/>
      <p:regular r:id="rId61"/>
    </p:embeddedFont>
    <p:embeddedFont>
      <p:font typeface="Proxima Nova" panose="02000506030000020004" pitchFamily="2" charset="0"/>
      <p:regular r:id="rId62"/>
      <p:bold r:id="rId63"/>
      <p:italic r:id="rId64"/>
      <p:boldItalic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BFE9946-60EC-BA41-916A-E27A932CF594}" v="483" dt="2022-07-20T20:50:16.349"/>
  </p1510:revLst>
</p1510:revInfo>
</file>

<file path=ppt/tableStyles.xml><?xml version="1.0" encoding="utf-8"?>
<a:tblStyleLst xmlns:a="http://schemas.openxmlformats.org/drawingml/2006/main" def="{3A86E834-D62B-4106-B42D-61AFBE1F3C9D}">
  <a:tblStyle styleId="{3A86E834-D62B-4106-B42D-61AFBE1F3C9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940675A-B579-460E-94D1-54222C63F5DA}" styleName="Geen stijl, tabelras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3829"/>
  </p:normalViewPr>
  <p:slideViewPr>
    <p:cSldViewPr snapToGrid="0" snapToObjects="1">
      <p:cViewPr varScale="1">
        <p:scale>
          <a:sx n="136" d="100"/>
          <a:sy n="136" d="100"/>
        </p:scale>
        <p:origin x="960" y="1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8.fntdata"/><Relationship Id="rId68"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6.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fa68111135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fa68111135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9"/>
        <p:cNvGrpSpPr/>
        <p:nvPr/>
      </p:nvGrpSpPr>
      <p:grpSpPr>
        <a:xfrm>
          <a:off x="0" y="0"/>
          <a:ext cx="0" cy="0"/>
          <a:chOff x="0" y="0"/>
          <a:chExt cx="0" cy="0"/>
        </a:xfrm>
      </p:grpSpPr>
      <p:sp>
        <p:nvSpPr>
          <p:cNvPr id="2810" name="Google Shape;2810;gfa68111135_0_5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1" name="Google Shape;2811;gfa68111135_0_5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74813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
        <p:cNvGrpSpPr/>
        <p:nvPr/>
      </p:nvGrpSpPr>
      <p:grpSpPr>
        <a:xfrm>
          <a:off x="0" y="0"/>
          <a:ext cx="0" cy="0"/>
          <a:chOff x="0" y="0"/>
          <a:chExt cx="0" cy="0"/>
        </a:xfrm>
      </p:grpSpPr>
      <p:sp>
        <p:nvSpPr>
          <p:cNvPr id="1714" name="Google Shape;1714;g101a500e02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 name="Google Shape;1715;g101a500e02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542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93657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80848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94045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541260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5"/>
        <p:cNvGrpSpPr/>
        <p:nvPr/>
      </p:nvGrpSpPr>
      <p:grpSpPr>
        <a:xfrm>
          <a:off x="0" y="0"/>
          <a:ext cx="0" cy="0"/>
          <a:chOff x="0" y="0"/>
          <a:chExt cx="0" cy="0"/>
        </a:xfrm>
      </p:grpSpPr>
      <p:sp>
        <p:nvSpPr>
          <p:cNvPr id="3876" name="Google Shape;3876;g101cc79f2ca_2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7" name="Google Shape;3877;g101cc79f2ca_2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31572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67184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766823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89720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101a500e02a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101a500e02a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nl-NL" dirty="0"/>
              <a:t>Je kunt een presenter gebruiken als je van een afstand de PowerPoint wil blijven bedienen.</a:t>
            </a:r>
          </a:p>
          <a:p>
            <a:pPr marL="0" lvl="0" indent="0" algn="l" rtl="0">
              <a:spcBef>
                <a:spcPts val="0"/>
              </a:spcBef>
              <a:spcAft>
                <a:spcPts val="0"/>
              </a:spcAft>
              <a:buNone/>
            </a:pPr>
            <a:r>
              <a:rPr lang="nl-NL" dirty="0"/>
              <a:t>Zelf heb ik er eentje gekocht via </a:t>
            </a:r>
            <a:r>
              <a:rPr lang="nl-NL" dirty="0" err="1"/>
              <a:t>Bol.com</a:t>
            </a:r>
            <a:r>
              <a:rPr lang="nl-NL" dirty="0"/>
              <a:t> en het bevalt mij erg goed, omdat ik tijdens de presentatie door de klas kan lopen en leerlingen kan helpen en de presentatie ook verder kan klikken zonder dat er veel onderwijstijd verloren gaat. Hieronder is de link naar de presenter te vinden.</a:t>
            </a:r>
          </a:p>
          <a:p>
            <a:pPr marL="0" lvl="0" indent="0" algn="l" rtl="0">
              <a:spcBef>
                <a:spcPts val="0"/>
              </a:spcBef>
              <a:spcAft>
                <a:spcPts val="0"/>
              </a:spcAft>
              <a:buNone/>
            </a:pPr>
            <a:endParaRPr lang="nl-NL" dirty="0"/>
          </a:p>
          <a:p>
            <a:pPr marL="0" lvl="0" indent="0" algn="l" rtl="0">
              <a:spcBef>
                <a:spcPts val="0"/>
              </a:spcBef>
              <a:spcAft>
                <a:spcPts val="0"/>
              </a:spcAft>
              <a:buNone/>
            </a:pPr>
            <a:r>
              <a:rPr lang="nl-NL" dirty="0" err="1"/>
              <a:t>https</a:t>
            </a:r>
            <a:r>
              <a:rPr lang="nl-NL" dirty="0"/>
              <a:t>://</a:t>
            </a:r>
            <a:r>
              <a:rPr lang="nl-NL" dirty="0" err="1"/>
              <a:t>www.bol.com</a:t>
            </a:r>
            <a:r>
              <a:rPr lang="nl-NL" dirty="0"/>
              <a:t>/nl/nl/p/presentatie-klikker-draadloze-presenter-met-laser-aanwijzer-inlc-opbergzakje-usb-presenter-voor-presentatie-usb-afstandsbediening-voor-presentaties-powerpoint-aanwijzer-presenter-met-laser-pointer-macos-windows-android/9300000062512017/?s2a= </a:t>
            </a:r>
          </a:p>
        </p:txBody>
      </p:sp>
    </p:spTree>
    <p:extLst>
      <p:ext uri="{BB962C8B-B14F-4D97-AF65-F5344CB8AC3E}">
        <p14:creationId xmlns:p14="http://schemas.microsoft.com/office/powerpoint/2010/main" val="3584968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73900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
        <p:cNvGrpSpPr/>
        <p:nvPr/>
      </p:nvGrpSpPr>
      <p:grpSpPr>
        <a:xfrm>
          <a:off x="0" y="0"/>
          <a:ext cx="0" cy="0"/>
          <a:chOff x="0" y="0"/>
          <a:chExt cx="0" cy="0"/>
        </a:xfrm>
      </p:grpSpPr>
      <p:sp>
        <p:nvSpPr>
          <p:cNvPr id="1714" name="Google Shape;1714;g101a500e02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 name="Google Shape;1715;g101a500e02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nl-NL" b="1" dirty="0"/>
              <a:t>Toelichting voor de leerkracht:</a:t>
            </a:r>
          </a:p>
          <a:p>
            <a:pPr marL="0" lvl="0" indent="0" algn="l" rtl="0">
              <a:spcBef>
                <a:spcPts val="0"/>
              </a:spcBef>
              <a:spcAft>
                <a:spcPts val="0"/>
              </a:spcAft>
              <a:buNone/>
            </a:pPr>
            <a:r>
              <a:rPr lang="nl-NL" dirty="0"/>
              <a:t>De leerlingen lopen rond in de klas met een hand in de lucht. </a:t>
            </a:r>
          </a:p>
          <a:p>
            <a:pPr marL="0" lvl="0" indent="0" algn="l" rtl="0">
              <a:spcBef>
                <a:spcPts val="0"/>
              </a:spcBef>
              <a:spcAft>
                <a:spcPts val="0"/>
              </a:spcAft>
              <a:buNone/>
            </a:pPr>
            <a:r>
              <a:rPr lang="nl-NL" dirty="0"/>
              <a:t>Als ze een klasgenootje tegenkomen met ook de hand in de lucht geven ze elkaar een high five.</a:t>
            </a:r>
          </a:p>
          <a:p>
            <a:pPr marL="0" lvl="0" indent="0" algn="l" rtl="0">
              <a:spcBef>
                <a:spcPts val="0"/>
              </a:spcBef>
              <a:spcAft>
                <a:spcPts val="0"/>
              </a:spcAft>
              <a:buNone/>
            </a:pPr>
            <a:r>
              <a:rPr lang="nl-NL" dirty="0"/>
              <a:t>Leerling 1 laat de voorkant van het wisbordje zien, zodat leerling 2 op het werkblad op kan schrijven welk getal hij in geld ziet. Leerling 2 benoemt ook hoe dit getal heet.</a:t>
            </a:r>
          </a:p>
          <a:p>
            <a:pPr marL="0" lvl="0" indent="0" algn="l" rtl="0">
              <a:spcBef>
                <a:spcPts val="0"/>
              </a:spcBef>
              <a:spcAft>
                <a:spcPts val="0"/>
              </a:spcAft>
              <a:buNone/>
            </a:pPr>
            <a:r>
              <a:rPr lang="nl-NL" dirty="0"/>
              <a:t>Leerling 1 laat daarna de achterkant van het wisbordje zien ter controle. Leerling 1 mag dan een vinkje (als het goed is) of een kruisje (als het helaas fout is) zetten achter het getal op het werkblad.</a:t>
            </a:r>
          </a:p>
          <a:p>
            <a:pPr marL="0" lvl="0" indent="0" algn="l" rtl="0">
              <a:spcBef>
                <a:spcPts val="0"/>
              </a:spcBef>
              <a:spcAft>
                <a:spcPts val="0"/>
              </a:spcAft>
              <a:buNone/>
            </a:pPr>
            <a:r>
              <a:rPr lang="nl-NL" dirty="0"/>
              <a:t>Daarna wisselen de leerlingen van rol. Deze beurt ook klaar, dan gaan beide leerlingen weer rondlopen door het lokaal met de hand in de lucht opzoek naar een nieuw klasgenootje.</a:t>
            </a:r>
          </a:p>
          <a:p>
            <a:pPr marL="0" lvl="0" indent="0" algn="l" rtl="0">
              <a:spcBef>
                <a:spcPts val="0"/>
              </a:spcBef>
              <a:spcAft>
                <a:spcPts val="0"/>
              </a:spcAft>
              <a:buNone/>
            </a:pPr>
            <a:endParaRPr lang="nl-NL" dirty="0"/>
          </a:p>
          <a:p>
            <a:pPr marL="0" lvl="0" indent="0" algn="l" rtl="0">
              <a:spcBef>
                <a:spcPts val="0"/>
              </a:spcBef>
              <a:spcAft>
                <a:spcPts val="0"/>
              </a:spcAft>
              <a:buNone/>
            </a:pPr>
            <a:r>
              <a:rPr lang="nl-NL" b="1" dirty="0"/>
              <a:t>Differentiatie:</a:t>
            </a:r>
          </a:p>
          <a:p>
            <a:pPr marL="0" lvl="0" indent="0" algn="l" rtl="0">
              <a:spcBef>
                <a:spcPts val="0"/>
              </a:spcBef>
              <a:spcAft>
                <a:spcPts val="0"/>
              </a:spcAft>
              <a:buNone/>
            </a:pPr>
            <a:r>
              <a:rPr lang="nl-NL" dirty="0"/>
              <a:t>Als leerlingen nog moeite hebben met een getal bedenken of het juiste getal bij het geld opschrijven, dan kun je als leerkracht deze leerlingen een </a:t>
            </a:r>
            <a:r>
              <a:rPr lang="nl-NL" dirty="0" err="1"/>
              <a:t>getalkaartje</a:t>
            </a:r>
            <a:r>
              <a:rPr lang="nl-NL" dirty="0"/>
              <a:t> geven en hierbij het geld laten tekenen.</a:t>
            </a:r>
          </a:p>
          <a:p>
            <a:pPr marL="0" lvl="0" indent="0" algn="l" rtl="0">
              <a:spcBef>
                <a:spcPts val="0"/>
              </a:spcBef>
              <a:spcAft>
                <a:spcPts val="0"/>
              </a:spcAft>
              <a:buNone/>
            </a:pPr>
            <a:r>
              <a:rPr lang="nl-NL" dirty="0"/>
              <a:t>Eventueel kan er ook eerst nog met oefengeld het getal neergelegd worden en daarna getekend worden.</a:t>
            </a:r>
            <a:endParaRPr dirty="0"/>
          </a:p>
        </p:txBody>
      </p:sp>
    </p:spTree>
    <p:extLst>
      <p:ext uri="{BB962C8B-B14F-4D97-AF65-F5344CB8AC3E}">
        <p14:creationId xmlns:p14="http://schemas.microsoft.com/office/powerpoint/2010/main" val="29140509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a:xfrm>
            <a:off x="381000" y="685800"/>
            <a:ext cx="6096000" cy="3429000"/>
          </a:xfrm>
        </p:spPr>
      </p:sp>
      <p:sp>
        <p:nvSpPr>
          <p:cNvPr id="3" name="Tijdelijke aanduiding voor notities 2"/>
          <p:cNvSpPr>
            <a:spLocks noGrp="1"/>
          </p:cNvSpPr>
          <p:nvPr>
            <p:ph type="body" idx="1"/>
          </p:nvPr>
        </p:nvSpPr>
        <p:spPr/>
        <p:txBody>
          <a:bodyPr/>
          <a:lstStyle/>
          <a:p>
            <a:r>
              <a:rPr lang="nl-NL" dirty="0"/>
              <a:t>Als je meer tijd wil besteden aan ‘wandel en wissel uit’ kun je het werkblad dubbelzijdig printen, dan kunnen de leerlingen 24 getallen oefenen tijdens deze coöperatieve werkvorm.</a:t>
            </a:r>
          </a:p>
        </p:txBody>
      </p:sp>
    </p:spTree>
    <p:extLst>
      <p:ext uri="{BB962C8B-B14F-4D97-AF65-F5344CB8AC3E}">
        <p14:creationId xmlns:p14="http://schemas.microsoft.com/office/powerpoint/2010/main" val="33426761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a:xfrm>
            <a:off x="381000" y="685800"/>
            <a:ext cx="6096000" cy="3429000"/>
          </a:xfrm>
        </p:spPr>
      </p:sp>
      <p:sp>
        <p:nvSpPr>
          <p:cNvPr id="3" name="Tijdelijke aanduiding voor notities 2"/>
          <p:cNvSpPr>
            <a:spLocks noGrp="1"/>
          </p:cNvSpPr>
          <p:nvPr>
            <p:ph type="body" idx="1"/>
          </p:nvPr>
        </p:nvSpPr>
        <p:spPr/>
        <p:txBody>
          <a:bodyPr/>
          <a:lstStyle/>
          <a:p>
            <a:r>
              <a:rPr lang="nl-NL" dirty="0"/>
              <a:t>Als je meer tijd wil besteden aan ‘wandel en wissel uit’ kun je het werkblad dubbelzijdig printen, dan kunnen de leerlingen 24 getallen oefenen tijdens deze coöperatieve werkvorm.</a:t>
            </a:r>
          </a:p>
        </p:txBody>
      </p:sp>
    </p:spTree>
    <p:extLst>
      <p:ext uri="{BB962C8B-B14F-4D97-AF65-F5344CB8AC3E}">
        <p14:creationId xmlns:p14="http://schemas.microsoft.com/office/powerpoint/2010/main" val="15405814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5"/>
        <p:cNvGrpSpPr/>
        <p:nvPr/>
      </p:nvGrpSpPr>
      <p:grpSpPr>
        <a:xfrm>
          <a:off x="0" y="0"/>
          <a:ext cx="0" cy="0"/>
          <a:chOff x="0" y="0"/>
          <a:chExt cx="0" cy="0"/>
        </a:xfrm>
      </p:grpSpPr>
      <p:sp>
        <p:nvSpPr>
          <p:cNvPr id="3876" name="Google Shape;3876;g101cc79f2ca_2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7" name="Google Shape;3877;g101cc79f2ca_2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63776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
        <p:cNvGrpSpPr/>
        <p:nvPr/>
      </p:nvGrpSpPr>
      <p:grpSpPr>
        <a:xfrm>
          <a:off x="0" y="0"/>
          <a:ext cx="0" cy="0"/>
          <a:chOff x="0" y="0"/>
          <a:chExt cx="0" cy="0"/>
        </a:xfrm>
      </p:grpSpPr>
      <p:sp>
        <p:nvSpPr>
          <p:cNvPr id="1714" name="Google Shape;1714;g101a500e02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 name="Google Shape;1715;g101a500e02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7262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897817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67923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27432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11244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101a500e02a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101a500e02a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5906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7704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00107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223396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610308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37431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31713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39557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
        <p:cNvGrpSpPr/>
        <p:nvPr/>
      </p:nvGrpSpPr>
      <p:grpSpPr>
        <a:xfrm>
          <a:off x="0" y="0"/>
          <a:ext cx="0" cy="0"/>
          <a:chOff x="0" y="0"/>
          <a:chExt cx="0" cy="0"/>
        </a:xfrm>
      </p:grpSpPr>
      <p:sp>
        <p:nvSpPr>
          <p:cNvPr id="1714" name="Google Shape;1714;g101a500e02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 name="Google Shape;1715;g101a500e02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nl-NL" dirty="0"/>
              <a:t>De leerkracht kan zelf kiezen welk getal genoemd wordt, de leerkracht moet het juiste getal aanwijzen. Er komt geen figuur in beeld om te laten zien wat de juiste is.</a:t>
            </a:r>
          </a:p>
          <a:p>
            <a:pPr marL="0" lvl="0" indent="0" algn="l" rtl="0">
              <a:spcBef>
                <a:spcPts val="0"/>
              </a:spcBef>
              <a:spcAft>
                <a:spcPts val="0"/>
              </a:spcAft>
              <a:buNone/>
            </a:pPr>
            <a:r>
              <a:rPr lang="nl-NL" dirty="0"/>
              <a:t>Zo kun je als leerkracht de dia’s vaker gebruiken en zelf kiezen wat het beste past bij jouw leerlingen.</a:t>
            </a:r>
          </a:p>
          <a:p>
            <a:pPr marL="0" lvl="0" indent="0" algn="l" rtl="0">
              <a:spcBef>
                <a:spcPts val="0"/>
              </a:spcBef>
              <a:spcAft>
                <a:spcPts val="0"/>
              </a:spcAft>
              <a:buNone/>
            </a:pPr>
            <a:r>
              <a:rPr lang="nl-NL" dirty="0"/>
              <a:t>Eventueel kun je het liedje ‘van links naar rechts’ van </a:t>
            </a:r>
            <a:r>
              <a:rPr lang="nl-NL" dirty="0" err="1"/>
              <a:t>Snollebollekes</a:t>
            </a:r>
            <a:r>
              <a:rPr lang="nl-NL" dirty="0"/>
              <a:t> afspelen als de leerlingen naar links of naar rechts gaan.</a:t>
            </a:r>
          </a:p>
          <a:p>
            <a:pPr marL="0" lvl="0" indent="0" algn="l" rtl="0">
              <a:spcBef>
                <a:spcPts val="0"/>
              </a:spcBef>
              <a:spcAft>
                <a:spcPts val="0"/>
              </a:spcAft>
              <a:buNone/>
            </a:pPr>
            <a:r>
              <a:rPr lang="nl-NL" dirty="0"/>
              <a:t>Eventueel kun je de leerlingen na elk getal in het midden van het lokaal te laten staan, zodat ze altijd gaan bewegen.</a:t>
            </a:r>
          </a:p>
        </p:txBody>
      </p:sp>
    </p:spTree>
    <p:extLst>
      <p:ext uri="{BB962C8B-B14F-4D97-AF65-F5344CB8AC3E}">
        <p14:creationId xmlns:p14="http://schemas.microsoft.com/office/powerpoint/2010/main" val="14097922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246447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
        <p:cNvGrpSpPr/>
        <p:nvPr/>
      </p:nvGrpSpPr>
      <p:grpSpPr>
        <a:xfrm>
          <a:off x="0" y="0"/>
          <a:ext cx="0" cy="0"/>
          <a:chOff x="0" y="0"/>
          <a:chExt cx="0" cy="0"/>
        </a:xfrm>
      </p:grpSpPr>
      <p:sp>
        <p:nvSpPr>
          <p:cNvPr id="1714" name="Google Shape;1714;g101a500e02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5" name="Google Shape;1715;g101a500e02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98374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36551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69128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24544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55368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99804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7336748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638089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890476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3"/>
        <p:cNvGrpSpPr/>
        <p:nvPr/>
      </p:nvGrpSpPr>
      <p:grpSpPr>
        <a:xfrm>
          <a:off x="0" y="0"/>
          <a:ext cx="0" cy="0"/>
          <a:chOff x="0" y="0"/>
          <a:chExt cx="0" cy="0"/>
        </a:xfrm>
      </p:grpSpPr>
      <p:sp>
        <p:nvSpPr>
          <p:cNvPr id="5874" name="Google Shape;5874;g101cc79f2ca_2_2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5" name="Google Shape;5875;g101cc79f2ca_2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01588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24"/>
        <p:cNvGrpSpPr/>
        <p:nvPr/>
      </p:nvGrpSpPr>
      <p:grpSpPr>
        <a:xfrm>
          <a:off x="0" y="0"/>
          <a:ext cx="0" cy="0"/>
          <a:chOff x="0" y="0"/>
          <a:chExt cx="0" cy="0"/>
        </a:xfrm>
      </p:grpSpPr>
      <p:sp>
        <p:nvSpPr>
          <p:cNvPr id="6525" name="Google Shape;6525;gfbba5f7b28_0_409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6" name="Google Shape;6526;gfbba5f7b28_0_409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1"/>
        <p:cNvGrpSpPr/>
        <p:nvPr/>
      </p:nvGrpSpPr>
      <p:grpSpPr>
        <a:xfrm>
          <a:off x="0" y="0"/>
          <a:ext cx="0" cy="0"/>
          <a:chOff x="0" y="0"/>
          <a:chExt cx="0" cy="0"/>
        </a:xfrm>
      </p:grpSpPr>
      <p:sp>
        <p:nvSpPr>
          <p:cNvPr id="6532" name="Google Shape;6532;gfbba5f7b28_0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3" name="Google Shape;6533;gfbba5f7b28_0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74"/>
        <p:cNvGrpSpPr/>
        <p:nvPr/>
      </p:nvGrpSpPr>
      <p:grpSpPr>
        <a:xfrm>
          <a:off x="0" y="0"/>
          <a:ext cx="0" cy="0"/>
          <a:chOff x="0" y="0"/>
          <a:chExt cx="0" cy="0"/>
        </a:xfrm>
      </p:grpSpPr>
      <p:sp>
        <p:nvSpPr>
          <p:cNvPr id="22475" name="Google Shape;22475;gfbba5f7b28_0_40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76" name="Google Shape;22476;gfbba5f7b28_0_40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26726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99364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a68111135_0_3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a68111135_0_3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88450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9"/>
        <p:cNvGrpSpPr/>
        <p:nvPr/>
      </p:nvGrpSpPr>
      <p:grpSpPr>
        <a:xfrm>
          <a:off x="0" y="0"/>
          <a:ext cx="0" cy="0"/>
          <a:chOff x="0" y="0"/>
          <a:chExt cx="0" cy="0"/>
        </a:xfrm>
      </p:grpSpPr>
      <p:sp>
        <p:nvSpPr>
          <p:cNvPr id="2810" name="Google Shape;2810;gfa68111135_0_5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1" name="Google Shape;2811;gfa68111135_0_5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24552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F1DB"/>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0" y="11341"/>
            <a:ext cx="9143999" cy="5125943"/>
            <a:chOff x="0" y="11341"/>
            <a:chExt cx="9143999" cy="5125943"/>
          </a:xfrm>
        </p:grpSpPr>
        <p:sp>
          <p:nvSpPr>
            <p:cNvPr id="10" name="Google Shape;10;p2"/>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33;p2"/>
          <p:cNvSpPr txBox="1">
            <a:spLocks noGrp="1"/>
          </p:cNvSpPr>
          <p:nvPr>
            <p:ph type="ctrTitle"/>
          </p:nvPr>
        </p:nvSpPr>
        <p:spPr>
          <a:xfrm>
            <a:off x="4142316" y="1241169"/>
            <a:ext cx="4007700" cy="2052600"/>
          </a:xfrm>
          <a:prstGeom prst="rect">
            <a:avLst/>
          </a:prstGeom>
          <a:effectLst>
            <a:outerShdw dist="47625" dir="3060000" algn="bl" rotWithShape="0">
              <a:schemeClr val="accent6"/>
            </a:outerShdw>
          </a:effectLst>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5000">
                <a:solidFill>
                  <a:srgbClr val="5E2D2A"/>
                </a:solidFill>
                <a:latin typeface="Londrina Solid"/>
                <a:ea typeface="Londrina Solid"/>
                <a:cs typeface="Londrina Solid"/>
                <a:sym typeface="Londrina Soli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4" name="Google Shape;34;p2"/>
          <p:cNvSpPr txBox="1">
            <a:spLocks noGrp="1"/>
          </p:cNvSpPr>
          <p:nvPr>
            <p:ph type="subTitle" idx="1"/>
          </p:nvPr>
        </p:nvSpPr>
        <p:spPr>
          <a:xfrm>
            <a:off x="4142316" y="3458931"/>
            <a:ext cx="4007700" cy="443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solidFill>
                  <a:schemeClr val="dk1"/>
                </a:solidFill>
                <a:latin typeface="Exo"/>
                <a:ea typeface="Exo"/>
                <a:cs typeface="Exo"/>
                <a:sym typeface="Ex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F1DB"/>
        </a:solidFill>
        <a:effectLst/>
      </p:bgPr>
    </p:bg>
    <p:spTree>
      <p:nvGrpSpPr>
        <p:cNvPr id="1" name="Shape 549"/>
        <p:cNvGrpSpPr/>
        <p:nvPr/>
      </p:nvGrpSpPr>
      <p:grpSpPr>
        <a:xfrm>
          <a:off x="0" y="0"/>
          <a:ext cx="0" cy="0"/>
          <a:chOff x="0" y="0"/>
          <a:chExt cx="0" cy="0"/>
        </a:xfrm>
      </p:grpSpPr>
      <p:grpSp>
        <p:nvGrpSpPr>
          <p:cNvPr id="550" name="Google Shape;550;p22"/>
          <p:cNvGrpSpPr/>
          <p:nvPr/>
        </p:nvGrpSpPr>
        <p:grpSpPr>
          <a:xfrm>
            <a:off x="0" y="11341"/>
            <a:ext cx="9143999" cy="5125943"/>
            <a:chOff x="0" y="11341"/>
            <a:chExt cx="9143999" cy="5125943"/>
          </a:xfrm>
        </p:grpSpPr>
        <p:sp>
          <p:nvSpPr>
            <p:cNvPr id="551" name="Google Shape;551;p22"/>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2"/>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2"/>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2"/>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2"/>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2"/>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2"/>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2"/>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2"/>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2"/>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2"/>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2"/>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2"/>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2"/>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2"/>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2"/>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2"/>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22"/>
          <p:cNvSpPr txBox="1">
            <a:spLocks noGrp="1"/>
          </p:cNvSpPr>
          <p:nvPr>
            <p:ph type="title"/>
          </p:nvPr>
        </p:nvSpPr>
        <p:spPr>
          <a:xfrm>
            <a:off x="2100850" y="1464778"/>
            <a:ext cx="3249300" cy="1230600"/>
          </a:xfrm>
          <a:prstGeom prst="rect">
            <a:avLst/>
          </a:prstGeom>
          <a:effectLst>
            <a:outerShdw dist="47625" dir="2700000" algn="bl" rotWithShape="0">
              <a:schemeClr val="accent6"/>
            </a:outerShdw>
          </a:effectLst>
        </p:spPr>
        <p:txBody>
          <a:bodyPr spcFirstLastPara="1" wrap="square" lIns="91425" tIns="91425" rIns="91425" bIns="91425" anchor="ctr" anchorCtr="0">
            <a:noAutofit/>
          </a:bodyPr>
          <a:lstStyle>
            <a:lvl1pPr lvl="0" rtl="0">
              <a:lnSpc>
                <a:spcPct val="120000"/>
              </a:lnSpc>
              <a:spcBef>
                <a:spcPts val="0"/>
              </a:spcBef>
              <a:spcAft>
                <a:spcPts val="0"/>
              </a:spcAft>
              <a:buSzPts val="3000"/>
              <a:buNone/>
              <a:defRPr sz="10000">
                <a:solidFill>
                  <a:schemeClr val="accent4"/>
                </a:solidFill>
                <a:latin typeface="Londrina Solid"/>
                <a:ea typeface="Londrina Solid"/>
                <a:cs typeface="Londrina Solid"/>
                <a:sym typeface="Londrina Soli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5" name="Google Shape;575;p22"/>
          <p:cNvSpPr txBox="1">
            <a:spLocks noGrp="1"/>
          </p:cNvSpPr>
          <p:nvPr>
            <p:ph type="subTitle" idx="1"/>
          </p:nvPr>
        </p:nvSpPr>
        <p:spPr>
          <a:xfrm>
            <a:off x="2264700" y="2907412"/>
            <a:ext cx="4614600" cy="636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chemeClr val="dk1"/>
              </a:buClr>
              <a:buSzPts val="1400"/>
              <a:buFont typeface="Exo"/>
              <a:buNone/>
              <a:defRPr sz="1600">
                <a:solidFill>
                  <a:schemeClr val="dk1"/>
                </a:solidFill>
                <a:latin typeface="Exo"/>
                <a:ea typeface="Exo"/>
                <a:cs typeface="Exo"/>
                <a:sym typeface="Exo"/>
              </a:defRPr>
            </a:lvl1pPr>
            <a:lvl2pPr lvl="1" rtl="0">
              <a:spcBef>
                <a:spcPts val="0"/>
              </a:spcBef>
              <a:spcAft>
                <a:spcPts val="0"/>
              </a:spcAft>
              <a:buClr>
                <a:schemeClr val="dk1"/>
              </a:buClr>
              <a:buSzPts val="1400"/>
              <a:buFont typeface="Exo"/>
              <a:buNone/>
              <a:defRPr>
                <a:solidFill>
                  <a:schemeClr val="dk1"/>
                </a:solidFill>
                <a:latin typeface="Exo"/>
                <a:ea typeface="Exo"/>
                <a:cs typeface="Exo"/>
                <a:sym typeface="Exo"/>
              </a:defRPr>
            </a:lvl2pPr>
            <a:lvl3pPr lvl="2" rtl="0">
              <a:spcBef>
                <a:spcPts val="0"/>
              </a:spcBef>
              <a:spcAft>
                <a:spcPts val="0"/>
              </a:spcAft>
              <a:buClr>
                <a:schemeClr val="dk1"/>
              </a:buClr>
              <a:buSzPts val="1400"/>
              <a:buFont typeface="Exo"/>
              <a:buNone/>
              <a:defRPr>
                <a:solidFill>
                  <a:schemeClr val="dk1"/>
                </a:solidFill>
                <a:latin typeface="Exo"/>
                <a:ea typeface="Exo"/>
                <a:cs typeface="Exo"/>
                <a:sym typeface="Exo"/>
              </a:defRPr>
            </a:lvl3pPr>
            <a:lvl4pPr lvl="3" rtl="0">
              <a:spcBef>
                <a:spcPts val="0"/>
              </a:spcBef>
              <a:spcAft>
                <a:spcPts val="0"/>
              </a:spcAft>
              <a:buClr>
                <a:schemeClr val="dk1"/>
              </a:buClr>
              <a:buSzPts val="1400"/>
              <a:buFont typeface="Exo"/>
              <a:buNone/>
              <a:defRPr>
                <a:solidFill>
                  <a:schemeClr val="dk1"/>
                </a:solidFill>
                <a:latin typeface="Exo"/>
                <a:ea typeface="Exo"/>
                <a:cs typeface="Exo"/>
                <a:sym typeface="Exo"/>
              </a:defRPr>
            </a:lvl4pPr>
            <a:lvl5pPr lvl="4" rtl="0">
              <a:spcBef>
                <a:spcPts val="0"/>
              </a:spcBef>
              <a:spcAft>
                <a:spcPts val="0"/>
              </a:spcAft>
              <a:buClr>
                <a:schemeClr val="dk1"/>
              </a:buClr>
              <a:buSzPts val="1400"/>
              <a:buFont typeface="Exo"/>
              <a:buNone/>
              <a:defRPr>
                <a:solidFill>
                  <a:schemeClr val="dk1"/>
                </a:solidFill>
                <a:latin typeface="Exo"/>
                <a:ea typeface="Exo"/>
                <a:cs typeface="Exo"/>
                <a:sym typeface="Exo"/>
              </a:defRPr>
            </a:lvl5pPr>
            <a:lvl6pPr lvl="5" rtl="0">
              <a:spcBef>
                <a:spcPts val="0"/>
              </a:spcBef>
              <a:spcAft>
                <a:spcPts val="0"/>
              </a:spcAft>
              <a:buClr>
                <a:schemeClr val="dk1"/>
              </a:buClr>
              <a:buSzPts val="1400"/>
              <a:buFont typeface="Exo"/>
              <a:buNone/>
              <a:defRPr>
                <a:solidFill>
                  <a:schemeClr val="dk1"/>
                </a:solidFill>
                <a:latin typeface="Exo"/>
                <a:ea typeface="Exo"/>
                <a:cs typeface="Exo"/>
                <a:sym typeface="Exo"/>
              </a:defRPr>
            </a:lvl6pPr>
            <a:lvl7pPr lvl="6" rtl="0">
              <a:spcBef>
                <a:spcPts val="0"/>
              </a:spcBef>
              <a:spcAft>
                <a:spcPts val="0"/>
              </a:spcAft>
              <a:buClr>
                <a:schemeClr val="dk1"/>
              </a:buClr>
              <a:buSzPts val="1400"/>
              <a:buFont typeface="Exo"/>
              <a:buNone/>
              <a:defRPr>
                <a:solidFill>
                  <a:schemeClr val="dk1"/>
                </a:solidFill>
                <a:latin typeface="Exo"/>
                <a:ea typeface="Exo"/>
                <a:cs typeface="Exo"/>
                <a:sym typeface="Exo"/>
              </a:defRPr>
            </a:lvl7pPr>
            <a:lvl8pPr lvl="7" rtl="0">
              <a:spcBef>
                <a:spcPts val="0"/>
              </a:spcBef>
              <a:spcAft>
                <a:spcPts val="0"/>
              </a:spcAft>
              <a:buClr>
                <a:schemeClr val="dk1"/>
              </a:buClr>
              <a:buSzPts val="1400"/>
              <a:buFont typeface="Exo"/>
              <a:buNone/>
              <a:defRPr>
                <a:solidFill>
                  <a:schemeClr val="dk1"/>
                </a:solidFill>
                <a:latin typeface="Exo"/>
                <a:ea typeface="Exo"/>
                <a:cs typeface="Exo"/>
                <a:sym typeface="Exo"/>
              </a:defRPr>
            </a:lvl8pPr>
            <a:lvl9pPr lvl="8" rtl="0">
              <a:spcBef>
                <a:spcPts val="0"/>
              </a:spcBef>
              <a:spcAft>
                <a:spcPts val="0"/>
              </a:spcAft>
              <a:buClr>
                <a:schemeClr val="dk1"/>
              </a:buClr>
              <a:buSzPts val="1400"/>
              <a:buFont typeface="Exo"/>
              <a:buNone/>
              <a:defRPr>
                <a:solidFill>
                  <a:schemeClr val="dk1"/>
                </a:solidFill>
                <a:latin typeface="Exo"/>
                <a:ea typeface="Exo"/>
                <a:cs typeface="Exo"/>
                <a:sym typeface="Exo"/>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32"/>
        <p:cNvGrpSpPr/>
        <p:nvPr/>
      </p:nvGrpSpPr>
      <p:grpSpPr>
        <a:xfrm>
          <a:off x="0" y="0"/>
          <a:ext cx="0" cy="0"/>
          <a:chOff x="0" y="0"/>
          <a:chExt cx="0" cy="0"/>
        </a:xfrm>
      </p:grpSpPr>
      <p:sp>
        <p:nvSpPr>
          <p:cNvPr id="833" name="Google Shape;833;p3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F1DB"/>
        </a:solidFill>
        <a:effectLst/>
      </p:bgPr>
    </p:bg>
    <p:spTree>
      <p:nvGrpSpPr>
        <p:cNvPr id="1" name="Shape 35"/>
        <p:cNvGrpSpPr/>
        <p:nvPr/>
      </p:nvGrpSpPr>
      <p:grpSpPr>
        <a:xfrm>
          <a:off x="0" y="0"/>
          <a:ext cx="0" cy="0"/>
          <a:chOff x="0" y="0"/>
          <a:chExt cx="0" cy="0"/>
        </a:xfrm>
      </p:grpSpPr>
      <p:grpSp>
        <p:nvGrpSpPr>
          <p:cNvPr id="36" name="Google Shape;36;p3"/>
          <p:cNvGrpSpPr/>
          <p:nvPr/>
        </p:nvGrpSpPr>
        <p:grpSpPr>
          <a:xfrm>
            <a:off x="0" y="11341"/>
            <a:ext cx="9143999" cy="5125943"/>
            <a:chOff x="0" y="11341"/>
            <a:chExt cx="9143999" cy="5125943"/>
          </a:xfrm>
        </p:grpSpPr>
        <p:sp>
          <p:nvSpPr>
            <p:cNvPr id="37" name="Google Shape;37;p3"/>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3"/>
          <p:cNvSpPr txBox="1">
            <a:spLocks noGrp="1"/>
          </p:cNvSpPr>
          <p:nvPr>
            <p:ph type="title"/>
          </p:nvPr>
        </p:nvSpPr>
        <p:spPr>
          <a:xfrm>
            <a:off x="1991400" y="2340899"/>
            <a:ext cx="5161200" cy="841800"/>
          </a:xfrm>
          <a:prstGeom prst="rect">
            <a:avLst/>
          </a:prstGeom>
          <a:effectLst>
            <a:outerShdw dist="47625" dir="3360000" algn="bl" rotWithShape="0">
              <a:schemeClr val="accent6"/>
            </a:outerShdw>
          </a:effectLst>
        </p:spPr>
        <p:txBody>
          <a:bodyPr spcFirstLastPara="1" wrap="square" lIns="91425" tIns="91425" rIns="91425" bIns="91425" anchor="ctr" anchorCtr="0">
            <a:noAutofit/>
          </a:bodyPr>
          <a:lstStyle>
            <a:lvl1pPr lvl="0" algn="ctr">
              <a:lnSpc>
                <a:spcPct val="90000"/>
              </a:lnSpc>
              <a:spcBef>
                <a:spcPts val="0"/>
              </a:spcBef>
              <a:spcAft>
                <a:spcPts val="0"/>
              </a:spcAft>
              <a:buSzPts val="3600"/>
              <a:buNone/>
              <a:defRPr sz="7000">
                <a:solidFill>
                  <a:schemeClr val="accent4"/>
                </a:solidFill>
                <a:latin typeface="Londrina Solid"/>
                <a:ea typeface="Londrina Solid"/>
                <a:cs typeface="Londrina Solid"/>
                <a:sym typeface="Londrina Solid"/>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1" name="Google Shape;61;p3"/>
          <p:cNvSpPr txBox="1">
            <a:spLocks noGrp="1"/>
          </p:cNvSpPr>
          <p:nvPr>
            <p:ph type="title" idx="2" hasCustomPrompt="1"/>
          </p:nvPr>
        </p:nvSpPr>
        <p:spPr>
          <a:xfrm>
            <a:off x="3943500" y="1181400"/>
            <a:ext cx="1257000" cy="918000"/>
          </a:xfrm>
          <a:prstGeom prst="rect">
            <a:avLst/>
          </a:prstGeom>
          <a:effectLst>
            <a:outerShdw dist="47625" dir="3240000" algn="bl" rotWithShape="0">
              <a:schemeClr val="accent6"/>
            </a:outerShdw>
          </a:effectLst>
        </p:spPr>
        <p:txBody>
          <a:bodyPr spcFirstLastPara="1" wrap="square" lIns="91425" tIns="91425" rIns="91425" bIns="91425" anchor="ctr" anchorCtr="0">
            <a:noAutofit/>
          </a:bodyPr>
          <a:lstStyle>
            <a:lvl1pPr lvl="0" algn="ctr" rtl="0">
              <a:spcBef>
                <a:spcPts val="0"/>
              </a:spcBef>
              <a:spcAft>
                <a:spcPts val="0"/>
              </a:spcAft>
              <a:buClr>
                <a:schemeClr val="accent3"/>
              </a:buClr>
              <a:buSzPts val="8000"/>
              <a:buFont typeface="Londrina Solid"/>
              <a:buNone/>
              <a:defRPr sz="8000">
                <a:solidFill>
                  <a:schemeClr val="accent3"/>
                </a:solidFill>
                <a:latin typeface="Londrina Solid"/>
                <a:ea typeface="Londrina Solid"/>
                <a:cs typeface="Londrina Solid"/>
                <a:sym typeface="Londrina Solid"/>
              </a:defRPr>
            </a:lvl1pPr>
            <a:lvl2pPr lvl="1" algn="ctr" rtl="0">
              <a:spcBef>
                <a:spcPts val="0"/>
              </a:spcBef>
              <a:spcAft>
                <a:spcPts val="0"/>
              </a:spcAft>
              <a:buSzPts val="12000"/>
              <a:buFont typeface="Londrina Solid"/>
              <a:buNone/>
              <a:defRPr sz="12000">
                <a:latin typeface="Londrina Solid"/>
                <a:ea typeface="Londrina Solid"/>
                <a:cs typeface="Londrina Solid"/>
                <a:sym typeface="Londrina Solid"/>
              </a:defRPr>
            </a:lvl2pPr>
            <a:lvl3pPr lvl="2" algn="ctr" rtl="0">
              <a:spcBef>
                <a:spcPts val="0"/>
              </a:spcBef>
              <a:spcAft>
                <a:spcPts val="0"/>
              </a:spcAft>
              <a:buSzPts val="12000"/>
              <a:buFont typeface="Londrina Solid"/>
              <a:buNone/>
              <a:defRPr sz="12000">
                <a:latin typeface="Londrina Solid"/>
                <a:ea typeface="Londrina Solid"/>
                <a:cs typeface="Londrina Solid"/>
                <a:sym typeface="Londrina Solid"/>
              </a:defRPr>
            </a:lvl3pPr>
            <a:lvl4pPr lvl="3" algn="ctr" rtl="0">
              <a:spcBef>
                <a:spcPts val="0"/>
              </a:spcBef>
              <a:spcAft>
                <a:spcPts val="0"/>
              </a:spcAft>
              <a:buSzPts val="12000"/>
              <a:buFont typeface="Londrina Solid"/>
              <a:buNone/>
              <a:defRPr sz="12000">
                <a:latin typeface="Londrina Solid"/>
                <a:ea typeface="Londrina Solid"/>
                <a:cs typeface="Londrina Solid"/>
                <a:sym typeface="Londrina Solid"/>
              </a:defRPr>
            </a:lvl4pPr>
            <a:lvl5pPr lvl="4" algn="ctr" rtl="0">
              <a:spcBef>
                <a:spcPts val="0"/>
              </a:spcBef>
              <a:spcAft>
                <a:spcPts val="0"/>
              </a:spcAft>
              <a:buSzPts val="12000"/>
              <a:buFont typeface="Londrina Solid"/>
              <a:buNone/>
              <a:defRPr sz="12000">
                <a:latin typeface="Londrina Solid"/>
                <a:ea typeface="Londrina Solid"/>
                <a:cs typeface="Londrina Solid"/>
                <a:sym typeface="Londrina Solid"/>
              </a:defRPr>
            </a:lvl5pPr>
            <a:lvl6pPr lvl="5" algn="ctr" rtl="0">
              <a:spcBef>
                <a:spcPts val="0"/>
              </a:spcBef>
              <a:spcAft>
                <a:spcPts val="0"/>
              </a:spcAft>
              <a:buSzPts val="12000"/>
              <a:buFont typeface="Londrina Solid"/>
              <a:buNone/>
              <a:defRPr sz="12000">
                <a:latin typeface="Londrina Solid"/>
                <a:ea typeface="Londrina Solid"/>
                <a:cs typeface="Londrina Solid"/>
                <a:sym typeface="Londrina Solid"/>
              </a:defRPr>
            </a:lvl6pPr>
            <a:lvl7pPr lvl="6" algn="ctr" rtl="0">
              <a:spcBef>
                <a:spcPts val="0"/>
              </a:spcBef>
              <a:spcAft>
                <a:spcPts val="0"/>
              </a:spcAft>
              <a:buSzPts val="12000"/>
              <a:buFont typeface="Londrina Solid"/>
              <a:buNone/>
              <a:defRPr sz="12000">
                <a:latin typeface="Londrina Solid"/>
                <a:ea typeface="Londrina Solid"/>
                <a:cs typeface="Londrina Solid"/>
                <a:sym typeface="Londrina Solid"/>
              </a:defRPr>
            </a:lvl7pPr>
            <a:lvl8pPr lvl="7" algn="ctr" rtl="0">
              <a:spcBef>
                <a:spcPts val="0"/>
              </a:spcBef>
              <a:spcAft>
                <a:spcPts val="0"/>
              </a:spcAft>
              <a:buSzPts val="12000"/>
              <a:buFont typeface="Londrina Solid"/>
              <a:buNone/>
              <a:defRPr sz="12000">
                <a:latin typeface="Londrina Solid"/>
                <a:ea typeface="Londrina Solid"/>
                <a:cs typeface="Londrina Solid"/>
                <a:sym typeface="Londrina Solid"/>
              </a:defRPr>
            </a:lvl8pPr>
            <a:lvl9pPr lvl="8" algn="ctr" rtl="0">
              <a:spcBef>
                <a:spcPts val="0"/>
              </a:spcBef>
              <a:spcAft>
                <a:spcPts val="0"/>
              </a:spcAft>
              <a:buSzPts val="12000"/>
              <a:buFont typeface="Londrina Solid"/>
              <a:buNone/>
              <a:defRPr sz="12000">
                <a:latin typeface="Londrina Solid"/>
                <a:ea typeface="Londrina Solid"/>
                <a:cs typeface="Londrina Solid"/>
                <a:sym typeface="Londrina Solid"/>
              </a:defRPr>
            </a:lvl9pPr>
          </a:lstStyle>
          <a:p>
            <a:r>
              <a:t>xx%</a:t>
            </a:r>
          </a:p>
        </p:txBody>
      </p:sp>
      <p:sp>
        <p:nvSpPr>
          <p:cNvPr id="62" name="Google Shape;62;p3"/>
          <p:cNvSpPr txBox="1">
            <a:spLocks noGrp="1"/>
          </p:cNvSpPr>
          <p:nvPr>
            <p:ph type="subTitle" idx="1"/>
          </p:nvPr>
        </p:nvSpPr>
        <p:spPr>
          <a:xfrm>
            <a:off x="2156250" y="3504224"/>
            <a:ext cx="4831500" cy="44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600">
                <a:solidFill>
                  <a:schemeClr val="dk1"/>
                </a:solidFill>
                <a:latin typeface="Exo"/>
                <a:ea typeface="Exo"/>
                <a:cs typeface="Exo"/>
                <a:sym typeface="Ex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0"/>
        <p:cNvGrpSpPr/>
        <p:nvPr/>
      </p:nvGrpSpPr>
      <p:grpSpPr>
        <a:xfrm>
          <a:off x="0" y="0"/>
          <a:ext cx="0" cy="0"/>
          <a:chOff x="0" y="0"/>
          <a:chExt cx="0" cy="0"/>
        </a:xfrm>
      </p:grpSpPr>
      <p:grpSp>
        <p:nvGrpSpPr>
          <p:cNvPr id="121" name="Google Shape;121;p6"/>
          <p:cNvGrpSpPr/>
          <p:nvPr/>
        </p:nvGrpSpPr>
        <p:grpSpPr>
          <a:xfrm>
            <a:off x="0" y="11341"/>
            <a:ext cx="9143999" cy="5125943"/>
            <a:chOff x="0" y="11341"/>
            <a:chExt cx="9143999" cy="5125943"/>
          </a:xfrm>
        </p:grpSpPr>
        <p:sp>
          <p:nvSpPr>
            <p:cNvPr id="122" name="Google Shape;122;p6"/>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 name="Google Shape;145;p6"/>
          <p:cNvSpPr txBox="1">
            <a:spLocks noGrp="1"/>
          </p:cNvSpPr>
          <p:nvPr>
            <p:ph type="title"/>
          </p:nvPr>
        </p:nvSpPr>
        <p:spPr>
          <a:xfrm>
            <a:off x="720000" y="540000"/>
            <a:ext cx="7703700" cy="342000"/>
          </a:xfrm>
          <a:prstGeom prst="rect">
            <a:avLst/>
          </a:prstGeom>
          <a:effectLst>
            <a:outerShdw dist="47625" dir="3600000" algn="bl" rotWithShape="0">
              <a:schemeClr val="accent6"/>
            </a:outerShdw>
          </a:effectLst>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FF1DB"/>
        </a:solidFill>
        <a:effectLst/>
      </p:bgPr>
    </p:bg>
    <p:spTree>
      <p:nvGrpSpPr>
        <p:cNvPr id="1" name="Shape 199"/>
        <p:cNvGrpSpPr/>
        <p:nvPr/>
      </p:nvGrpSpPr>
      <p:grpSpPr>
        <a:xfrm>
          <a:off x="0" y="0"/>
          <a:ext cx="0" cy="0"/>
          <a:chOff x="0" y="0"/>
          <a:chExt cx="0" cy="0"/>
        </a:xfrm>
      </p:grpSpPr>
      <p:grpSp>
        <p:nvGrpSpPr>
          <p:cNvPr id="200" name="Google Shape;200;p9"/>
          <p:cNvGrpSpPr/>
          <p:nvPr/>
        </p:nvGrpSpPr>
        <p:grpSpPr>
          <a:xfrm>
            <a:off x="0" y="11341"/>
            <a:ext cx="9143999" cy="5125943"/>
            <a:chOff x="0" y="11341"/>
            <a:chExt cx="9143999" cy="5125943"/>
          </a:xfrm>
        </p:grpSpPr>
        <p:sp>
          <p:nvSpPr>
            <p:cNvPr id="201" name="Google Shape;201;p9"/>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9"/>
          <p:cNvSpPr txBox="1">
            <a:spLocks noGrp="1"/>
          </p:cNvSpPr>
          <p:nvPr>
            <p:ph type="title"/>
          </p:nvPr>
        </p:nvSpPr>
        <p:spPr>
          <a:xfrm>
            <a:off x="2513423" y="1715846"/>
            <a:ext cx="4117200" cy="747900"/>
          </a:xfrm>
          <a:prstGeom prst="rect">
            <a:avLst/>
          </a:prstGeom>
          <a:effectLst>
            <a:outerShdw dist="66675" dir="2400000" algn="bl" rotWithShape="0">
              <a:schemeClr val="accent6"/>
            </a:outerShdw>
          </a:effectLst>
        </p:spPr>
        <p:txBody>
          <a:bodyPr spcFirstLastPara="1" wrap="square" lIns="91425" tIns="91425" rIns="91425" bIns="91425" anchor="ctr" anchorCtr="0">
            <a:noAutofit/>
          </a:bodyPr>
          <a:lstStyle>
            <a:lvl1pPr lvl="0" algn="ctr">
              <a:spcBef>
                <a:spcPts val="0"/>
              </a:spcBef>
              <a:spcAft>
                <a:spcPts val="0"/>
              </a:spcAft>
              <a:buSzPts val="4200"/>
              <a:buNone/>
              <a:defRPr sz="5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5" name="Google Shape;225;p9"/>
          <p:cNvSpPr txBox="1">
            <a:spLocks noGrp="1"/>
          </p:cNvSpPr>
          <p:nvPr>
            <p:ph type="subTitle" idx="1"/>
          </p:nvPr>
        </p:nvSpPr>
        <p:spPr>
          <a:xfrm>
            <a:off x="2513423" y="2463746"/>
            <a:ext cx="4117200" cy="9639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55"/>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CUSTOM_1">
    <p:bg>
      <p:bgPr>
        <a:solidFill>
          <a:schemeClr val="lt2"/>
        </a:solidFill>
        <a:effectLst/>
      </p:bgPr>
    </p:bg>
    <p:spTree>
      <p:nvGrpSpPr>
        <p:cNvPr id="1" name="Shape 322"/>
        <p:cNvGrpSpPr/>
        <p:nvPr/>
      </p:nvGrpSpPr>
      <p:grpSpPr>
        <a:xfrm>
          <a:off x="0" y="0"/>
          <a:ext cx="0" cy="0"/>
          <a:chOff x="0" y="0"/>
          <a:chExt cx="0" cy="0"/>
        </a:xfrm>
      </p:grpSpPr>
      <p:grpSp>
        <p:nvGrpSpPr>
          <p:cNvPr id="323" name="Google Shape;323;p15"/>
          <p:cNvGrpSpPr/>
          <p:nvPr/>
        </p:nvGrpSpPr>
        <p:grpSpPr>
          <a:xfrm>
            <a:off x="0" y="11341"/>
            <a:ext cx="9143999" cy="5125943"/>
            <a:chOff x="0" y="11341"/>
            <a:chExt cx="9143999" cy="5125943"/>
          </a:xfrm>
        </p:grpSpPr>
        <p:sp>
          <p:nvSpPr>
            <p:cNvPr id="324" name="Google Shape;324;p15"/>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5"/>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5"/>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5"/>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5"/>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5"/>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5"/>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5"/>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5"/>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5"/>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5"/>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5"/>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 name="Google Shape;347;p15"/>
          <p:cNvSpPr txBox="1">
            <a:spLocks noGrp="1"/>
          </p:cNvSpPr>
          <p:nvPr>
            <p:ph type="title"/>
          </p:nvPr>
        </p:nvSpPr>
        <p:spPr>
          <a:xfrm>
            <a:off x="1115698" y="1506413"/>
            <a:ext cx="4590300" cy="157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Exo"/>
              <a:buNone/>
              <a:defRPr sz="2300">
                <a:solidFill>
                  <a:schemeClr val="dk1"/>
                </a:solidFill>
                <a:latin typeface="Exo"/>
                <a:ea typeface="Exo"/>
                <a:cs typeface="Exo"/>
                <a:sym typeface="Exo"/>
              </a:defRPr>
            </a:lvl1pPr>
            <a:lvl2pPr lvl="1" rtl="0">
              <a:spcBef>
                <a:spcPts val="0"/>
              </a:spcBef>
              <a:spcAft>
                <a:spcPts val="0"/>
              </a:spcAft>
              <a:buSzPts val="2800"/>
              <a:buFont typeface="Exo"/>
              <a:buNone/>
              <a:defRPr>
                <a:latin typeface="Exo"/>
                <a:ea typeface="Exo"/>
                <a:cs typeface="Exo"/>
                <a:sym typeface="Exo"/>
              </a:defRPr>
            </a:lvl2pPr>
            <a:lvl3pPr lvl="2" rtl="0">
              <a:spcBef>
                <a:spcPts val="0"/>
              </a:spcBef>
              <a:spcAft>
                <a:spcPts val="0"/>
              </a:spcAft>
              <a:buSzPts val="2800"/>
              <a:buFont typeface="Exo"/>
              <a:buNone/>
              <a:defRPr>
                <a:latin typeface="Exo"/>
                <a:ea typeface="Exo"/>
                <a:cs typeface="Exo"/>
                <a:sym typeface="Exo"/>
              </a:defRPr>
            </a:lvl3pPr>
            <a:lvl4pPr lvl="3" rtl="0">
              <a:spcBef>
                <a:spcPts val="0"/>
              </a:spcBef>
              <a:spcAft>
                <a:spcPts val="0"/>
              </a:spcAft>
              <a:buSzPts val="2800"/>
              <a:buFont typeface="Exo"/>
              <a:buNone/>
              <a:defRPr>
                <a:latin typeface="Exo"/>
                <a:ea typeface="Exo"/>
                <a:cs typeface="Exo"/>
                <a:sym typeface="Exo"/>
              </a:defRPr>
            </a:lvl4pPr>
            <a:lvl5pPr lvl="4" rtl="0">
              <a:spcBef>
                <a:spcPts val="0"/>
              </a:spcBef>
              <a:spcAft>
                <a:spcPts val="0"/>
              </a:spcAft>
              <a:buSzPts val="2800"/>
              <a:buFont typeface="Exo"/>
              <a:buNone/>
              <a:defRPr>
                <a:latin typeface="Exo"/>
                <a:ea typeface="Exo"/>
                <a:cs typeface="Exo"/>
                <a:sym typeface="Exo"/>
              </a:defRPr>
            </a:lvl5pPr>
            <a:lvl6pPr lvl="5" rtl="0">
              <a:spcBef>
                <a:spcPts val="0"/>
              </a:spcBef>
              <a:spcAft>
                <a:spcPts val="0"/>
              </a:spcAft>
              <a:buSzPts val="2800"/>
              <a:buFont typeface="Exo"/>
              <a:buNone/>
              <a:defRPr>
                <a:latin typeface="Exo"/>
                <a:ea typeface="Exo"/>
                <a:cs typeface="Exo"/>
                <a:sym typeface="Exo"/>
              </a:defRPr>
            </a:lvl6pPr>
            <a:lvl7pPr lvl="6" rtl="0">
              <a:spcBef>
                <a:spcPts val="0"/>
              </a:spcBef>
              <a:spcAft>
                <a:spcPts val="0"/>
              </a:spcAft>
              <a:buSzPts val="2800"/>
              <a:buFont typeface="Exo"/>
              <a:buNone/>
              <a:defRPr>
                <a:latin typeface="Exo"/>
                <a:ea typeface="Exo"/>
                <a:cs typeface="Exo"/>
                <a:sym typeface="Exo"/>
              </a:defRPr>
            </a:lvl7pPr>
            <a:lvl8pPr lvl="7" rtl="0">
              <a:spcBef>
                <a:spcPts val="0"/>
              </a:spcBef>
              <a:spcAft>
                <a:spcPts val="0"/>
              </a:spcAft>
              <a:buSzPts val="2800"/>
              <a:buFont typeface="Exo"/>
              <a:buNone/>
              <a:defRPr>
                <a:latin typeface="Exo"/>
                <a:ea typeface="Exo"/>
                <a:cs typeface="Exo"/>
                <a:sym typeface="Exo"/>
              </a:defRPr>
            </a:lvl8pPr>
            <a:lvl9pPr lvl="8" rtl="0">
              <a:spcBef>
                <a:spcPts val="0"/>
              </a:spcBef>
              <a:spcAft>
                <a:spcPts val="0"/>
              </a:spcAft>
              <a:buSzPts val="2800"/>
              <a:buFont typeface="Exo"/>
              <a:buNone/>
              <a:defRPr>
                <a:latin typeface="Exo"/>
                <a:ea typeface="Exo"/>
                <a:cs typeface="Exo"/>
                <a:sym typeface="Exo"/>
              </a:defRPr>
            </a:lvl9pPr>
          </a:lstStyle>
          <a:p>
            <a:endParaRPr/>
          </a:p>
        </p:txBody>
      </p:sp>
      <p:sp>
        <p:nvSpPr>
          <p:cNvPr id="348" name="Google Shape;348;p15"/>
          <p:cNvSpPr txBox="1">
            <a:spLocks noGrp="1"/>
          </p:cNvSpPr>
          <p:nvPr>
            <p:ph type="title" idx="2"/>
          </p:nvPr>
        </p:nvSpPr>
        <p:spPr>
          <a:xfrm>
            <a:off x="1949398" y="3335588"/>
            <a:ext cx="2922900" cy="453900"/>
          </a:xfrm>
          <a:prstGeom prst="rect">
            <a:avLst/>
          </a:prstGeom>
          <a:effectLst>
            <a:outerShdw dist="47625" dir="3420000" algn="bl" rotWithShape="0">
              <a:schemeClr val="accent6"/>
            </a:outerShdw>
          </a:effectLst>
        </p:spPr>
        <p:txBody>
          <a:bodyPr spcFirstLastPara="1" wrap="square" lIns="91425" tIns="91425" rIns="91425" bIns="91425" anchor="ctr" anchorCtr="0">
            <a:noAutofit/>
          </a:bodyPr>
          <a:lstStyle>
            <a:lvl1pPr lvl="0" rtl="0">
              <a:spcBef>
                <a:spcPts val="0"/>
              </a:spcBef>
              <a:spcAft>
                <a:spcPts val="0"/>
              </a:spcAft>
              <a:buClr>
                <a:schemeClr val="accent4"/>
              </a:buClr>
              <a:buSzPts val="2500"/>
              <a:buFont typeface="Londrina Solid"/>
              <a:buNone/>
              <a:defRPr sz="3000">
                <a:solidFill>
                  <a:schemeClr val="accent4"/>
                </a:solidFill>
                <a:latin typeface="Londrina Solid"/>
                <a:ea typeface="Londrina Solid"/>
                <a:cs typeface="Londrina Solid"/>
                <a:sym typeface="Londrina Solid"/>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hanks">
  <p:cSld name="CUSTOM_2_1_1">
    <p:bg>
      <p:bgPr>
        <a:solidFill>
          <a:srgbClr val="FFF1DB"/>
        </a:solidFill>
        <a:effectLst/>
      </p:bgPr>
    </p:bg>
    <p:spTree>
      <p:nvGrpSpPr>
        <p:cNvPr id="1" name="Shape 688"/>
        <p:cNvGrpSpPr/>
        <p:nvPr/>
      </p:nvGrpSpPr>
      <p:grpSpPr>
        <a:xfrm>
          <a:off x="0" y="0"/>
          <a:ext cx="0" cy="0"/>
          <a:chOff x="0" y="0"/>
          <a:chExt cx="0" cy="0"/>
        </a:xfrm>
      </p:grpSpPr>
      <p:grpSp>
        <p:nvGrpSpPr>
          <p:cNvPr id="689" name="Google Shape;689;p27"/>
          <p:cNvGrpSpPr/>
          <p:nvPr/>
        </p:nvGrpSpPr>
        <p:grpSpPr>
          <a:xfrm>
            <a:off x="0" y="11341"/>
            <a:ext cx="9143999" cy="5125943"/>
            <a:chOff x="0" y="11341"/>
            <a:chExt cx="9143999" cy="5125943"/>
          </a:xfrm>
        </p:grpSpPr>
        <p:sp>
          <p:nvSpPr>
            <p:cNvPr id="690" name="Google Shape;690;p27"/>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7"/>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7"/>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7"/>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7"/>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7"/>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7"/>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7"/>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7"/>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7"/>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7"/>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7"/>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7"/>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7"/>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7"/>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7"/>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7"/>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7"/>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7"/>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7"/>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7"/>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7"/>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7"/>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 name="Google Shape;713;p27"/>
          <p:cNvSpPr txBox="1">
            <a:spLocks noGrp="1"/>
          </p:cNvSpPr>
          <p:nvPr>
            <p:ph type="ctrTitle"/>
          </p:nvPr>
        </p:nvSpPr>
        <p:spPr>
          <a:xfrm>
            <a:off x="3981900" y="540000"/>
            <a:ext cx="4284000" cy="109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200"/>
              <a:buNone/>
              <a:defRPr sz="9000"/>
            </a:lvl1pPr>
            <a:lvl2pPr lvl="1"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2pPr>
            <a:lvl3pPr lvl="2"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3pPr>
            <a:lvl4pPr lvl="3"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4pPr>
            <a:lvl5pPr lvl="4"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5pPr>
            <a:lvl6pPr lvl="5"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6pPr>
            <a:lvl7pPr lvl="6"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7pPr>
            <a:lvl8pPr lvl="7"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8pPr>
            <a:lvl9pPr lvl="8" algn="ctr" rtl="0">
              <a:lnSpc>
                <a:spcPct val="100000"/>
              </a:lnSpc>
              <a:spcBef>
                <a:spcPts val="0"/>
              </a:spcBef>
              <a:spcAft>
                <a:spcPts val="0"/>
              </a:spcAft>
              <a:buSzPts val="5200"/>
              <a:buFont typeface="Londrina Solid"/>
              <a:buNone/>
              <a:defRPr sz="5200">
                <a:latin typeface="Londrina Solid"/>
                <a:ea typeface="Londrina Solid"/>
                <a:cs typeface="Londrina Solid"/>
                <a:sym typeface="Londrina Solid"/>
              </a:defRPr>
            </a:lvl9pPr>
          </a:lstStyle>
          <a:p>
            <a:endParaRPr/>
          </a:p>
        </p:txBody>
      </p:sp>
      <p:sp>
        <p:nvSpPr>
          <p:cNvPr id="714" name="Google Shape;714;p27"/>
          <p:cNvSpPr txBox="1">
            <a:spLocks noGrp="1"/>
          </p:cNvSpPr>
          <p:nvPr>
            <p:ph type="subTitle" idx="1"/>
          </p:nvPr>
        </p:nvSpPr>
        <p:spPr>
          <a:xfrm>
            <a:off x="4562850" y="2100763"/>
            <a:ext cx="3122100" cy="507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chemeClr val="accent1"/>
              </a:buClr>
              <a:buSzPts val="2000"/>
              <a:buFont typeface="Londrina Solid"/>
              <a:buNone/>
              <a:defRPr sz="2000">
                <a:solidFill>
                  <a:schemeClr val="accent1"/>
                </a:solidFill>
                <a:latin typeface="Londrina Solid"/>
                <a:ea typeface="Londrina Solid"/>
                <a:cs typeface="Londrina Solid"/>
                <a:sym typeface="Londrina Solid"/>
              </a:defRPr>
            </a:lvl1pPr>
            <a:lvl2pPr lvl="1"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2pPr>
            <a:lvl3pPr lvl="2"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3pPr>
            <a:lvl4pPr lvl="3"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4pPr>
            <a:lvl5pPr lvl="4"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5pPr>
            <a:lvl6pPr lvl="5"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6pPr>
            <a:lvl7pPr lvl="6"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7pPr>
            <a:lvl8pPr lvl="7"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8pPr>
            <a:lvl9pPr lvl="8" rtl="0">
              <a:lnSpc>
                <a:spcPct val="100000"/>
              </a:lnSpc>
              <a:spcBef>
                <a:spcPts val="0"/>
              </a:spcBef>
              <a:spcAft>
                <a:spcPts val="0"/>
              </a:spcAft>
              <a:buSzPts val="1400"/>
              <a:buFont typeface="Londrina Solid"/>
              <a:buNone/>
              <a:defRPr>
                <a:latin typeface="Londrina Solid"/>
                <a:ea typeface="Londrina Solid"/>
                <a:cs typeface="Londrina Solid"/>
                <a:sym typeface="Londrina Solid"/>
              </a:defRPr>
            </a:lvl9pPr>
          </a:lstStyle>
          <a:p>
            <a:endParaRPr/>
          </a:p>
        </p:txBody>
      </p:sp>
      <p:sp>
        <p:nvSpPr>
          <p:cNvPr id="715" name="Google Shape;715;p27"/>
          <p:cNvSpPr txBox="1">
            <a:spLocks noGrp="1"/>
          </p:cNvSpPr>
          <p:nvPr>
            <p:ph type="subTitle" idx="2"/>
          </p:nvPr>
        </p:nvSpPr>
        <p:spPr>
          <a:xfrm>
            <a:off x="4562850" y="2625689"/>
            <a:ext cx="3122100" cy="7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16" name="Google Shape;716;p27"/>
          <p:cNvSpPr txBox="1"/>
          <p:nvPr/>
        </p:nvSpPr>
        <p:spPr>
          <a:xfrm>
            <a:off x="3823500" y="4096150"/>
            <a:ext cx="4600500" cy="507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300"/>
              </a:spcBef>
              <a:spcAft>
                <a:spcPts val="0"/>
              </a:spcAft>
              <a:buNone/>
            </a:pPr>
            <a:r>
              <a:rPr lang="en" sz="1200">
                <a:solidFill>
                  <a:schemeClr val="dk1"/>
                </a:solidFill>
                <a:latin typeface="Exo"/>
                <a:ea typeface="Exo"/>
                <a:cs typeface="Exo"/>
                <a:sym typeface="Exo"/>
              </a:rPr>
              <a:t>CREDITS: This presentation template was created by </a:t>
            </a:r>
            <a:r>
              <a:rPr lang="en" sz="1200">
                <a:solidFill>
                  <a:schemeClr val="dk1"/>
                </a:solidFill>
                <a:uFill>
                  <a:noFill/>
                </a:uFill>
                <a:latin typeface="Exo"/>
                <a:ea typeface="Exo"/>
                <a:cs typeface="Exo"/>
                <a:sym typeface="Exo"/>
                <a:hlinkClick r:id="rId2">
                  <a:extLst>
                    <a:ext uri="{A12FA001-AC4F-418D-AE19-62706E023703}">
                      <ahyp:hlinkClr xmlns:ahyp="http://schemas.microsoft.com/office/drawing/2018/hyperlinkcolor" val="tx"/>
                    </a:ext>
                  </a:extLst>
                </a:hlinkClick>
              </a:rPr>
              <a:t>Slidesgo</a:t>
            </a:r>
            <a:r>
              <a:rPr lang="en" sz="1200">
                <a:solidFill>
                  <a:schemeClr val="dk1"/>
                </a:solidFill>
                <a:latin typeface="Exo"/>
                <a:ea typeface="Exo"/>
                <a:cs typeface="Exo"/>
                <a:sym typeface="Exo"/>
              </a:rPr>
              <a:t>, including icons by </a:t>
            </a:r>
            <a:r>
              <a:rPr lang="en" sz="1200">
                <a:solidFill>
                  <a:schemeClr val="dk1"/>
                </a:solidFill>
                <a:uFill>
                  <a:noFill/>
                </a:uFill>
                <a:latin typeface="Exo"/>
                <a:ea typeface="Exo"/>
                <a:cs typeface="Exo"/>
                <a:sym typeface="Exo"/>
                <a:hlinkClick r:id="rId3">
                  <a:extLst>
                    <a:ext uri="{A12FA001-AC4F-418D-AE19-62706E023703}">
                      <ahyp:hlinkClr xmlns:ahyp="http://schemas.microsoft.com/office/drawing/2018/hyperlinkcolor" val="tx"/>
                    </a:ext>
                  </a:extLst>
                </a:hlinkClick>
              </a:rPr>
              <a:t>Flaticon</a:t>
            </a:r>
            <a:r>
              <a:rPr lang="en" sz="1200">
                <a:solidFill>
                  <a:schemeClr val="dk1"/>
                </a:solidFill>
                <a:latin typeface="Exo"/>
                <a:ea typeface="Exo"/>
                <a:cs typeface="Exo"/>
                <a:sym typeface="Exo"/>
              </a:rPr>
              <a:t>, infographics &amp; images by </a:t>
            </a:r>
            <a:r>
              <a:rPr lang="en" sz="1200">
                <a:solidFill>
                  <a:schemeClr val="dk1"/>
                </a:solidFill>
                <a:uFill>
                  <a:noFill/>
                </a:uFill>
                <a:latin typeface="Exo"/>
                <a:ea typeface="Exo"/>
                <a:cs typeface="Exo"/>
                <a:sym typeface="Exo"/>
                <a:hlinkClick r:id="rId4">
                  <a:extLst>
                    <a:ext uri="{A12FA001-AC4F-418D-AE19-62706E023703}">
                      <ahyp:hlinkClr xmlns:ahyp="http://schemas.microsoft.com/office/drawing/2018/hyperlinkcolor" val="tx"/>
                    </a:ext>
                  </a:extLst>
                </a:hlinkClick>
              </a:rPr>
              <a:t>Freepik</a:t>
            </a:r>
            <a:r>
              <a:rPr lang="en" sz="1200">
                <a:solidFill>
                  <a:schemeClr val="dk1"/>
                </a:solidFill>
                <a:latin typeface="Exo"/>
                <a:ea typeface="Exo"/>
                <a:cs typeface="Exo"/>
                <a:sym typeface="Exo"/>
              </a:rPr>
              <a:t> </a:t>
            </a:r>
            <a:endParaRPr sz="1200">
              <a:solidFill>
                <a:schemeClr val="dk1"/>
              </a:solidFill>
              <a:latin typeface="Exo"/>
              <a:ea typeface="Exo"/>
              <a:cs typeface="Exo"/>
              <a:sym typeface="Exo"/>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2_1_1_1">
    <p:bg>
      <p:bgPr>
        <a:solidFill>
          <a:srgbClr val="FFF1DB"/>
        </a:solidFill>
        <a:effectLst/>
      </p:bgPr>
    </p:bg>
    <p:spTree>
      <p:nvGrpSpPr>
        <p:cNvPr id="1" name="Shape 717"/>
        <p:cNvGrpSpPr/>
        <p:nvPr/>
      </p:nvGrpSpPr>
      <p:grpSpPr>
        <a:xfrm>
          <a:off x="0" y="0"/>
          <a:ext cx="0" cy="0"/>
          <a:chOff x="0" y="0"/>
          <a:chExt cx="0" cy="0"/>
        </a:xfrm>
      </p:grpSpPr>
      <p:grpSp>
        <p:nvGrpSpPr>
          <p:cNvPr id="718" name="Google Shape;718;p28"/>
          <p:cNvGrpSpPr/>
          <p:nvPr/>
        </p:nvGrpSpPr>
        <p:grpSpPr>
          <a:xfrm>
            <a:off x="0" y="11341"/>
            <a:ext cx="9143999" cy="5125943"/>
            <a:chOff x="0" y="11341"/>
            <a:chExt cx="9143999" cy="5125943"/>
          </a:xfrm>
        </p:grpSpPr>
        <p:sp>
          <p:nvSpPr>
            <p:cNvPr id="719" name="Google Shape;719;p28"/>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28"/>
          <p:cNvGrpSpPr/>
          <p:nvPr/>
        </p:nvGrpSpPr>
        <p:grpSpPr>
          <a:xfrm rot="-3198894">
            <a:off x="7636389" y="478219"/>
            <a:ext cx="703512" cy="866320"/>
            <a:chOff x="3405953" y="2369331"/>
            <a:chExt cx="400887" cy="493661"/>
          </a:xfrm>
        </p:grpSpPr>
        <p:sp>
          <p:nvSpPr>
            <p:cNvPr id="743" name="Google Shape;743;p28"/>
            <p:cNvSpPr/>
            <p:nvPr/>
          </p:nvSpPr>
          <p:spPr>
            <a:xfrm>
              <a:off x="3405953" y="2372654"/>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3524606" y="2415589"/>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3460591" y="2469082"/>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3672091" y="2391962"/>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3408352" y="2369331"/>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 name="Google Shape;748;p28"/>
          <p:cNvGrpSpPr/>
          <p:nvPr/>
        </p:nvGrpSpPr>
        <p:grpSpPr>
          <a:xfrm rot="7200171">
            <a:off x="769957" y="3516701"/>
            <a:ext cx="568398" cy="1368007"/>
            <a:chOff x="8704386" y="2237266"/>
            <a:chExt cx="544385" cy="1310276"/>
          </a:xfrm>
        </p:grpSpPr>
        <p:sp>
          <p:nvSpPr>
            <p:cNvPr id="749" name="Google Shape;749;p28"/>
            <p:cNvSpPr/>
            <p:nvPr/>
          </p:nvSpPr>
          <p:spPr>
            <a:xfrm>
              <a:off x="8713653" y="2241106"/>
              <a:ext cx="528363" cy="1301896"/>
            </a:xfrm>
            <a:custGeom>
              <a:avLst/>
              <a:gdLst/>
              <a:ahLst/>
              <a:cxnLst/>
              <a:rect l="l" t="t" r="r" b="b"/>
              <a:pathLst>
                <a:path w="14312" h="35265" extrusionOk="0">
                  <a:moveTo>
                    <a:pt x="9559" y="1"/>
                  </a:moveTo>
                  <a:cubicBezTo>
                    <a:pt x="9201" y="1"/>
                    <a:pt x="8938" y="102"/>
                    <a:pt x="8834" y="352"/>
                  </a:cubicBezTo>
                  <a:cubicBezTo>
                    <a:pt x="6254" y="6470"/>
                    <a:pt x="868" y="29591"/>
                    <a:pt x="69" y="33015"/>
                  </a:cubicBezTo>
                  <a:cubicBezTo>
                    <a:pt x="0" y="33266"/>
                    <a:pt x="137" y="33517"/>
                    <a:pt x="365" y="33632"/>
                  </a:cubicBezTo>
                  <a:cubicBezTo>
                    <a:pt x="1261" y="34123"/>
                    <a:pt x="3550" y="35264"/>
                    <a:pt x="4754" y="35264"/>
                  </a:cubicBezTo>
                  <a:cubicBezTo>
                    <a:pt x="5115" y="35264"/>
                    <a:pt x="5378" y="35162"/>
                    <a:pt x="5478" y="34910"/>
                  </a:cubicBezTo>
                  <a:cubicBezTo>
                    <a:pt x="8446" y="27674"/>
                    <a:pt x="13490" y="5579"/>
                    <a:pt x="14243" y="2247"/>
                  </a:cubicBezTo>
                  <a:cubicBezTo>
                    <a:pt x="14312" y="1996"/>
                    <a:pt x="14198" y="1745"/>
                    <a:pt x="13969" y="1631"/>
                  </a:cubicBezTo>
                  <a:cubicBezTo>
                    <a:pt x="13054" y="1155"/>
                    <a:pt x="10766" y="1"/>
                    <a:pt x="9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8713653" y="2241401"/>
              <a:ext cx="364893" cy="1301120"/>
            </a:xfrm>
            <a:custGeom>
              <a:avLst/>
              <a:gdLst/>
              <a:ahLst/>
              <a:cxnLst/>
              <a:rect l="l" t="t" r="r" b="b"/>
              <a:pathLst>
                <a:path w="9884" h="35244" extrusionOk="0">
                  <a:moveTo>
                    <a:pt x="9547" y="1"/>
                  </a:moveTo>
                  <a:cubicBezTo>
                    <a:pt x="9194" y="1"/>
                    <a:pt x="8939" y="98"/>
                    <a:pt x="8834" y="344"/>
                  </a:cubicBezTo>
                  <a:cubicBezTo>
                    <a:pt x="6254" y="6462"/>
                    <a:pt x="868" y="29583"/>
                    <a:pt x="69" y="33007"/>
                  </a:cubicBezTo>
                  <a:cubicBezTo>
                    <a:pt x="0" y="33258"/>
                    <a:pt x="137" y="33509"/>
                    <a:pt x="365" y="33624"/>
                  </a:cubicBezTo>
                  <a:cubicBezTo>
                    <a:pt x="1254" y="34110"/>
                    <a:pt x="3534" y="35243"/>
                    <a:pt x="4735" y="35243"/>
                  </a:cubicBezTo>
                  <a:cubicBezTo>
                    <a:pt x="4830" y="35243"/>
                    <a:pt x="4919" y="35236"/>
                    <a:pt x="4999" y="35221"/>
                  </a:cubicBezTo>
                  <a:cubicBezTo>
                    <a:pt x="3744" y="35062"/>
                    <a:pt x="1758" y="34080"/>
                    <a:pt x="913" y="33624"/>
                  </a:cubicBezTo>
                  <a:cubicBezTo>
                    <a:pt x="685" y="33509"/>
                    <a:pt x="571" y="33258"/>
                    <a:pt x="639" y="33007"/>
                  </a:cubicBezTo>
                  <a:cubicBezTo>
                    <a:pt x="1415" y="29583"/>
                    <a:pt x="6825" y="6462"/>
                    <a:pt x="9404" y="344"/>
                  </a:cubicBezTo>
                  <a:cubicBezTo>
                    <a:pt x="9473" y="162"/>
                    <a:pt x="9655" y="70"/>
                    <a:pt x="9884" y="25"/>
                  </a:cubicBezTo>
                  <a:cubicBezTo>
                    <a:pt x="9764" y="9"/>
                    <a:pt x="9651" y="1"/>
                    <a:pt x="954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9050931" y="2270824"/>
              <a:ext cx="72063" cy="24698"/>
            </a:xfrm>
            <a:custGeom>
              <a:avLst/>
              <a:gdLst/>
              <a:ahLst/>
              <a:cxnLst/>
              <a:rect l="l" t="t" r="r" b="b"/>
              <a:pathLst>
                <a:path w="1952" h="669" extrusionOk="0">
                  <a:moveTo>
                    <a:pt x="68" y="1"/>
                  </a:moveTo>
                  <a:cubicBezTo>
                    <a:pt x="14" y="1"/>
                    <a:pt x="0" y="97"/>
                    <a:pt x="63" y="118"/>
                  </a:cubicBezTo>
                  <a:cubicBezTo>
                    <a:pt x="656" y="301"/>
                    <a:pt x="1273" y="483"/>
                    <a:pt x="1866" y="666"/>
                  </a:cubicBezTo>
                  <a:cubicBezTo>
                    <a:pt x="1872" y="668"/>
                    <a:pt x="1878" y="669"/>
                    <a:pt x="1883" y="669"/>
                  </a:cubicBezTo>
                  <a:cubicBezTo>
                    <a:pt x="1938" y="669"/>
                    <a:pt x="1951" y="572"/>
                    <a:pt x="1889" y="552"/>
                  </a:cubicBezTo>
                  <a:cubicBezTo>
                    <a:pt x="1295" y="369"/>
                    <a:pt x="702" y="186"/>
                    <a:pt x="86" y="4"/>
                  </a:cubicBezTo>
                  <a:cubicBezTo>
                    <a:pt x="79" y="2"/>
                    <a:pt x="74"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9034909" y="2314645"/>
              <a:ext cx="72912" cy="24698"/>
            </a:xfrm>
            <a:custGeom>
              <a:avLst/>
              <a:gdLst/>
              <a:ahLst/>
              <a:cxnLst/>
              <a:rect l="l" t="t" r="r" b="b"/>
              <a:pathLst>
                <a:path w="1975" h="669" extrusionOk="0">
                  <a:moveTo>
                    <a:pt x="91" y="1"/>
                  </a:moveTo>
                  <a:cubicBezTo>
                    <a:pt x="33" y="1"/>
                    <a:pt x="1" y="97"/>
                    <a:pt x="63" y="118"/>
                  </a:cubicBezTo>
                  <a:cubicBezTo>
                    <a:pt x="679" y="300"/>
                    <a:pt x="1273" y="483"/>
                    <a:pt x="1866" y="666"/>
                  </a:cubicBezTo>
                  <a:cubicBezTo>
                    <a:pt x="1872" y="668"/>
                    <a:pt x="1878" y="669"/>
                    <a:pt x="1884" y="669"/>
                  </a:cubicBezTo>
                  <a:cubicBezTo>
                    <a:pt x="1942" y="669"/>
                    <a:pt x="1974" y="572"/>
                    <a:pt x="1912" y="552"/>
                  </a:cubicBezTo>
                  <a:cubicBezTo>
                    <a:pt x="1296" y="369"/>
                    <a:pt x="702" y="186"/>
                    <a:pt x="109" y="4"/>
                  </a:cubicBezTo>
                  <a:cubicBezTo>
                    <a:pt x="103" y="2"/>
                    <a:pt x="97"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9019810" y="2360128"/>
              <a:ext cx="72838" cy="23886"/>
            </a:xfrm>
            <a:custGeom>
              <a:avLst/>
              <a:gdLst/>
              <a:ahLst/>
              <a:cxnLst/>
              <a:rect l="l" t="t" r="r" b="b"/>
              <a:pathLst>
                <a:path w="1973" h="647" extrusionOk="0">
                  <a:moveTo>
                    <a:pt x="85" y="1"/>
                  </a:moveTo>
                  <a:cubicBezTo>
                    <a:pt x="30" y="1"/>
                    <a:pt x="0" y="75"/>
                    <a:pt x="61" y="96"/>
                  </a:cubicBezTo>
                  <a:cubicBezTo>
                    <a:pt x="678" y="278"/>
                    <a:pt x="1271" y="461"/>
                    <a:pt x="1864" y="643"/>
                  </a:cubicBezTo>
                  <a:cubicBezTo>
                    <a:pt x="1873" y="645"/>
                    <a:pt x="1880" y="646"/>
                    <a:pt x="1887" y="646"/>
                  </a:cubicBezTo>
                  <a:cubicBezTo>
                    <a:pt x="1959" y="646"/>
                    <a:pt x="1972" y="550"/>
                    <a:pt x="1910" y="529"/>
                  </a:cubicBezTo>
                  <a:cubicBezTo>
                    <a:pt x="1294" y="347"/>
                    <a:pt x="700" y="164"/>
                    <a:pt x="107" y="4"/>
                  </a:cubicBezTo>
                  <a:cubicBezTo>
                    <a:pt x="99" y="2"/>
                    <a:pt x="92"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9005412" y="2403136"/>
              <a:ext cx="72063" cy="24698"/>
            </a:xfrm>
            <a:custGeom>
              <a:avLst/>
              <a:gdLst/>
              <a:ahLst/>
              <a:cxnLst/>
              <a:rect l="l" t="t" r="r" b="b"/>
              <a:pathLst>
                <a:path w="1952" h="669" extrusionOk="0">
                  <a:moveTo>
                    <a:pt x="69" y="0"/>
                  </a:moveTo>
                  <a:cubicBezTo>
                    <a:pt x="14" y="0"/>
                    <a:pt x="1" y="97"/>
                    <a:pt x="63" y="118"/>
                  </a:cubicBezTo>
                  <a:cubicBezTo>
                    <a:pt x="657" y="300"/>
                    <a:pt x="1273" y="483"/>
                    <a:pt x="1866" y="665"/>
                  </a:cubicBezTo>
                  <a:cubicBezTo>
                    <a:pt x="1873" y="667"/>
                    <a:pt x="1878" y="668"/>
                    <a:pt x="1884" y="668"/>
                  </a:cubicBezTo>
                  <a:cubicBezTo>
                    <a:pt x="1938" y="668"/>
                    <a:pt x="1952" y="572"/>
                    <a:pt x="1889" y="551"/>
                  </a:cubicBezTo>
                  <a:cubicBezTo>
                    <a:pt x="1296" y="369"/>
                    <a:pt x="702" y="186"/>
                    <a:pt x="86" y="3"/>
                  </a:cubicBezTo>
                  <a:cubicBezTo>
                    <a:pt x="80" y="1"/>
                    <a:pt x="74"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8991937" y="2447807"/>
              <a:ext cx="72063" cy="24698"/>
            </a:xfrm>
            <a:custGeom>
              <a:avLst/>
              <a:gdLst/>
              <a:ahLst/>
              <a:cxnLst/>
              <a:rect l="l" t="t" r="r" b="b"/>
              <a:pathLst>
                <a:path w="1952" h="669" extrusionOk="0">
                  <a:moveTo>
                    <a:pt x="68" y="0"/>
                  </a:moveTo>
                  <a:cubicBezTo>
                    <a:pt x="14" y="0"/>
                    <a:pt x="1" y="96"/>
                    <a:pt x="63" y="117"/>
                  </a:cubicBezTo>
                  <a:cubicBezTo>
                    <a:pt x="656" y="300"/>
                    <a:pt x="1273" y="482"/>
                    <a:pt x="1866" y="665"/>
                  </a:cubicBezTo>
                  <a:cubicBezTo>
                    <a:pt x="1872" y="667"/>
                    <a:pt x="1878" y="668"/>
                    <a:pt x="1884" y="668"/>
                  </a:cubicBezTo>
                  <a:cubicBezTo>
                    <a:pt x="1938" y="668"/>
                    <a:pt x="1951" y="572"/>
                    <a:pt x="1889" y="551"/>
                  </a:cubicBezTo>
                  <a:cubicBezTo>
                    <a:pt x="1296" y="368"/>
                    <a:pt x="679" y="186"/>
                    <a:pt x="86" y="3"/>
                  </a:cubicBezTo>
                  <a:cubicBezTo>
                    <a:pt x="80" y="1"/>
                    <a:pt x="74"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978462" y="2493289"/>
              <a:ext cx="72875" cy="24698"/>
            </a:xfrm>
            <a:custGeom>
              <a:avLst/>
              <a:gdLst/>
              <a:ahLst/>
              <a:cxnLst/>
              <a:rect l="l" t="t" r="r" b="b"/>
              <a:pathLst>
                <a:path w="1974" h="669" extrusionOk="0">
                  <a:moveTo>
                    <a:pt x="91" y="1"/>
                  </a:moveTo>
                  <a:cubicBezTo>
                    <a:pt x="33" y="1"/>
                    <a:pt x="0" y="97"/>
                    <a:pt x="63" y="118"/>
                  </a:cubicBezTo>
                  <a:cubicBezTo>
                    <a:pt x="679" y="300"/>
                    <a:pt x="1273" y="483"/>
                    <a:pt x="1889" y="666"/>
                  </a:cubicBezTo>
                  <a:cubicBezTo>
                    <a:pt x="1895" y="668"/>
                    <a:pt x="1901" y="669"/>
                    <a:pt x="1906" y="669"/>
                  </a:cubicBezTo>
                  <a:cubicBezTo>
                    <a:pt x="1961" y="669"/>
                    <a:pt x="1974" y="572"/>
                    <a:pt x="1912" y="552"/>
                  </a:cubicBezTo>
                  <a:cubicBezTo>
                    <a:pt x="1318" y="369"/>
                    <a:pt x="702" y="186"/>
                    <a:pt x="108" y="4"/>
                  </a:cubicBezTo>
                  <a:cubicBezTo>
                    <a:pt x="102" y="2"/>
                    <a:pt x="96"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8964987" y="2537110"/>
              <a:ext cx="72026" cy="24698"/>
            </a:xfrm>
            <a:custGeom>
              <a:avLst/>
              <a:gdLst/>
              <a:ahLst/>
              <a:cxnLst/>
              <a:rect l="l" t="t" r="r" b="b"/>
              <a:pathLst>
                <a:path w="1951" h="669" extrusionOk="0">
                  <a:moveTo>
                    <a:pt x="68" y="1"/>
                  </a:moveTo>
                  <a:cubicBezTo>
                    <a:pt x="14" y="1"/>
                    <a:pt x="0" y="97"/>
                    <a:pt x="63" y="118"/>
                  </a:cubicBezTo>
                  <a:cubicBezTo>
                    <a:pt x="656" y="300"/>
                    <a:pt x="1250" y="483"/>
                    <a:pt x="1866" y="666"/>
                  </a:cubicBezTo>
                  <a:cubicBezTo>
                    <a:pt x="1872" y="668"/>
                    <a:pt x="1878" y="669"/>
                    <a:pt x="1883" y="669"/>
                  </a:cubicBezTo>
                  <a:cubicBezTo>
                    <a:pt x="1938" y="669"/>
                    <a:pt x="1951" y="572"/>
                    <a:pt x="1889" y="551"/>
                  </a:cubicBezTo>
                  <a:cubicBezTo>
                    <a:pt x="1295" y="369"/>
                    <a:pt x="679" y="186"/>
                    <a:pt x="85" y="4"/>
                  </a:cubicBezTo>
                  <a:cubicBezTo>
                    <a:pt x="79" y="2"/>
                    <a:pt x="73"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8953173" y="2582629"/>
              <a:ext cx="72912" cy="24698"/>
            </a:xfrm>
            <a:custGeom>
              <a:avLst/>
              <a:gdLst/>
              <a:ahLst/>
              <a:cxnLst/>
              <a:rect l="l" t="t" r="r" b="b"/>
              <a:pathLst>
                <a:path w="1975" h="669" extrusionOk="0">
                  <a:moveTo>
                    <a:pt x="91" y="0"/>
                  </a:moveTo>
                  <a:cubicBezTo>
                    <a:pt x="33" y="0"/>
                    <a:pt x="1" y="97"/>
                    <a:pt x="63" y="117"/>
                  </a:cubicBezTo>
                  <a:cubicBezTo>
                    <a:pt x="679" y="300"/>
                    <a:pt x="1273" y="483"/>
                    <a:pt x="1866" y="665"/>
                  </a:cubicBezTo>
                  <a:cubicBezTo>
                    <a:pt x="1872" y="667"/>
                    <a:pt x="1878" y="668"/>
                    <a:pt x="1884" y="668"/>
                  </a:cubicBezTo>
                  <a:cubicBezTo>
                    <a:pt x="1942" y="668"/>
                    <a:pt x="1974" y="572"/>
                    <a:pt x="1912" y="551"/>
                  </a:cubicBezTo>
                  <a:cubicBezTo>
                    <a:pt x="1296" y="368"/>
                    <a:pt x="702" y="186"/>
                    <a:pt x="109" y="3"/>
                  </a:cubicBezTo>
                  <a:cubicBezTo>
                    <a:pt x="103" y="1"/>
                    <a:pt x="9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8941138" y="2627373"/>
              <a:ext cx="73134" cy="24587"/>
            </a:xfrm>
            <a:custGeom>
              <a:avLst/>
              <a:gdLst/>
              <a:ahLst/>
              <a:cxnLst/>
              <a:rect l="l" t="t" r="r" b="b"/>
              <a:pathLst>
                <a:path w="1981" h="666" extrusionOk="0">
                  <a:moveTo>
                    <a:pt x="115" y="1"/>
                  </a:moveTo>
                  <a:cubicBezTo>
                    <a:pt x="47" y="1"/>
                    <a:pt x="1" y="92"/>
                    <a:pt x="69" y="115"/>
                  </a:cubicBezTo>
                  <a:cubicBezTo>
                    <a:pt x="686" y="298"/>
                    <a:pt x="1279" y="480"/>
                    <a:pt x="1873" y="663"/>
                  </a:cubicBezTo>
                  <a:cubicBezTo>
                    <a:pt x="1881" y="665"/>
                    <a:pt x="1889" y="666"/>
                    <a:pt x="1896" y="666"/>
                  </a:cubicBezTo>
                  <a:cubicBezTo>
                    <a:pt x="1967" y="666"/>
                    <a:pt x="1981" y="569"/>
                    <a:pt x="1918" y="549"/>
                  </a:cubicBezTo>
                  <a:cubicBezTo>
                    <a:pt x="1302" y="366"/>
                    <a:pt x="709" y="184"/>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8927885" y="2673631"/>
              <a:ext cx="72912" cy="24698"/>
            </a:xfrm>
            <a:custGeom>
              <a:avLst/>
              <a:gdLst/>
              <a:ahLst/>
              <a:cxnLst/>
              <a:rect l="l" t="t" r="r" b="b"/>
              <a:pathLst>
                <a:path w="1975" h="669" extrusionOk="0">
                  <a:moveTo>
                    <a:pt x="91" y="0"/>
                  </a:moveTo>
                  <a:cubicBezTo>
                    <a:pt x="33" y="0"/>
                    <a:pt x="1" y="97"/>
                    <a:pt x="63" y="117"/>
                  </a:cubicBezTo>
                  <a:cubicBezTo>
                    <a:pt x="680" y="300"/>
                    <a:pt x="1273" y="483"/>
                    <a:pt x="1889" y="665"/>
                  </a:cubicBezTo>
                  <a:cubicBezTo>
                    <a:pt x="1895" y="667"/>
                    <a:pt x="1901" y="668"/>
                    <a:pt x="1907" y="668"/>
                  </a:cubicBezTo>
                  <a:cubicBezTo>
                    <a:pt x="1961" y="668"/>
                    <a:pt x="1974" y="572"/>
                    <a:pt x="1912" y="551"/>
                  </a:cubicBezTo>
                  <a:cubicBezTo>
                    <a:pt x="1319" y="369"/>
                    <a:pt x="702" y="186"/>
                    <a:pt x="109" y="3"/>
                  </a:cubicBezTo>
                  <a:cubicBezTo>
                    <a:pt x="103" y="1"/>
                    <a:pt x="9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8915259" y="2717452"/>
              <a:ext cx="72838" cy="23849"/>
            </a:xfrm>
            <a:custGeom>
              <a:avLst/>
              <a:gdLst/>
              <a:ahLst/>
              <a:cxnLst/>
              <a:rect l="l" t="t" r="r" b="b"/>
              <a:pathLst>
                <a:path w="1973" h="646" extrusionOk="0">
                  <a:moveTo>
                    <a:pt x="91" y="0"/>
                  </a:moveTo>
                  <a:cubicBezTo>
                    <a:pt x="33" y="0"/>
                    <a:pt x="1" y="95"/>
                    <a:pt x="63" y="95"/>
                  </a:cubicBezTo>
                  <a:cubicBezTo>
                    <a:pt x="679" y="277"/>
                    <a:pt x="1273" y="460"/>
                    <a:pt x="1866" y="642"/>
                  </a:cubicBezTo>
                  <a:cubicBezTo>
                    <a:pt x="1874" y="645"/>
                    <a:pt x="1881" y="646"/>
                    <a:pt x="1888" y="646"/>
                  </a:cubicBezTo>
                  <a:cubicBezTo>
                    <a:pt x="1943" y="646"/>
                    <a:pt x="1973" y="571"/>
                    <a:pt x="1912" y="551"/>
                  </a:cubicBezTo>
                  <a:cubicBezTo>
                    <a:pt x="1295" y="368"/>
                    <a:pt x="702" y="186"/>
                    <a:pt x="109" y="3"/>
                  </a:cubicBezTo>
                  <a:cubicBezTo>
                    <a:pt x="102" y="1"/>
                    <a:pt x="96"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8905144" y="2762934"/>
              <a:ext cx="72912" cy="24698"/>
            </a:xfrm>
            <a:custGeom>
              <a:avLst/>
              <a:gdLst/>
              <a:ahLst/>
              <a:cxnLst/>
              <a:rect l="l" t="t" r="r" b="b"/>
              <a:pathLst>
                <a:path w="1975" h="669" extrusionOk="0">
                  <a:moveTo>
                    <a:pt x="86" y="1"/>
                  </a:moveTo>
                  <a:cubicBezTo>
                    <a:pt x="14" y="1"/>
                    <a:pt x="1" y="97"/>
                    <a:pt x="63" y="118"/>
                  </a:cubicBezTo>
                  <a:cubicBezTo>
                    <a:pt x="679" y="301"/>
                    <a:pt x="1273" y="483"/>
                    <a:pt x="1866" y="666"/>
                  </a:cubicBezTo>
                  <a:cubicBezTo>
                    <a:pt x="1872" y="668"/>
                    <a:pt x="1878" y="669"/>
                    <a:pt x="1884" y="669"/>
                  </a:cubicBezTo>
                  <a:cubicBezTo>
                    <a:pt x="1942" y="669"/>
                    <a:pt x="1974" y="572"/>
                    <a:pt x="1912" y="552"/>
                  </a:cubicBezTo>
                  <a:cubicBezTo>
                    <a:pt x="1296" y="369"/>
                    <a:pt x="702" y="186"/>
                    <a:pt x="109" y="4"/>
                  </a:cubicBezTo>
                  <a:cubicBezTo>
                    <a:pt x="100" y="2"/>
                    <a:pt x="93"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8892518" y="2810964"/>
              <a:ext cx="72026" cy="24698"/>
            </a:xfrm>
            <a:custGeom>
              <a:avLst/>
              <a:gdLst/>
              <a:ahLst/>
              <a:cxnLst/>
              <a:rect l="l" t="t" r="r" b="b"/>
              <a:pathLst>
                <a:path w="1951" h="669" extrusionOk="0">
                  <a:moveTo>
                    <a:pt x="68" y="1"/>
                  </a:moveTo>
                  <a:cubicBezTo>
                    <a:pt x="14" y="1"/>
                    <a:pt x="0" y="97"/>
                    <a:pt x="63" y="118"/>
                  </a:cubicBezTo>
                  <a:cubicBezTo>
                    <a:pt x="656" y="301"/>
                    <a:pt x="1272" y="483"/>
                    <a:pt x="1866" y="666"/>
                  </a:cubicBezTo>
                  <a:cubicBezTo>
                    <a:pt x="1872" y="668"/>
                    <a:pt x="1878" y="669"/>
                    <a:pt x="1883" y="669"/>
                  </a:cubicBezTo>
                  <a:cubicBezTo>
                    <a:pt x="1938" y="669"/>
                    <a:pt x="1951" y="572"/>
                    <a:pt x="1889" y="552"/>
                  </a:cubicBezTo>
                  <a:cubicBezTo>
                    <a:pt x="1295" y="369"/>
                    <a:pt x="702" y="186"/>
                    <a:pt x="85" y="4"/>
                  </a:cubicBezTo>
                  <a:cubicBezTo>
                    <a:pt x="79" y="2"/>
                    <a:pt x="73"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8879929" y="2856483"/>
              <a:ext cx="72838" cy="24698"/>
            </a:xfrm>
            <a:custGeom>
              <a:avLst/>
              <a:gdLst/>
              <a:ahLst/>
              <a:cxnLst/>
              <a:rect l="l" t="t" r="r" b="b"/>
              <a:pathLst>
                <a:path w="1973" h="669" extrusionOk="0">
                  <a:moveTo>
                    <a:pt x="89" y="0"/>
                  </a:moveTo>
                  <a:cubicBezTo>
                    <a:pt x="31" y="0"/>
                    <a:pt x="1" y="97"/>
                    <a:pt x="84" y="118"/>
                  </a:cubicBezTo>
                  <a:cubicBezTo>
                    <a:pt x="678" y="300"/>
                    <a:pt x="1271" y="483"/>
                    <a:pt x="1887" y="665"/>
                  </a:cubicBezTo>
                  <a:cubicBezTo>
                    <a:pt x="1893" y="667"/>
                    <a:pt x="1899" y="668"/>
                    <a:pt x="1905" y="668"/>
                  </a:cubicBezTo>
                  <a:cubicBezTo>
                    <a:pt x="1959" y="668"/>
                    <a:pt x="1972" y="572"/>
                    <a:pt x="1910" y="551"/>
                  </a:cubicBezTo>
                  <a:cubicBezTo>
                    <a:pt x="1317" y="369"/>
                    <a:pt x="700" y="186"/>
                    <a:pt x="107" y="3"/>
                  </a:cubicBezTo>
                  <a:cubicBezTo>
                    <a:pt x="101" y="1"/>
                    <a:pt x="95"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8867857" y="2901264"/>
              <a:ext cx="73097" cy="24587"/>
            </a:xfrm>
            <a:custGeom>
              <a:avLst/>
              <a:gdLst/>
              <a:ahLst/>
              <a:cxnLst/>
              <a:rect l="l" t="t" r="r" b="b"/>
              <a:pathLst>
                <a:path w="1980" h="666" extrusionOk="0">
                  <a:moveTo>
                    <a:pt x="114" y="0"/>
                  </a:moveTo>
                  <a:cubicBezTo>
                    <a:pt x="23" y="0"/>
                    <a:pt x="0" y="91"/>
                    <a:pt x="69" y="114"/>
                  </a:cubicBezTo>
                  <a:cubicBezTo>
                    <a:pt x="685" y="297"/>
                    <a:pt x="1278" y="479"/>
                    <a:pt x="1872" y="662"/>
                  </a:cubicBezTo>
                  <a:cubicBezTo>
                    <a:pt x="1878" y="664"/>
                    <a:pt x="1884" y="665"/>
                    <a:pt x="1890" y="665"/>
                  </a:cubicBezTo>
                  <a:cubicBezTo>
                    <a:pt x="1948" y="665"/>
                    <a:pt x="1980" y="569"/>
                    <a:pt x="1918" y="548"/>
                  </a:cubicBezTo>
                  <a:cubicBezTo>
                    <a:pt x="1301" y="365"/>
                    <a:pt x="708" y="183"/>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8856339" y="2946636"/>
              <a:ext cx="72838" cy="24698"/>
            </a:xfrm>
            <a:custGeom>
              <a:avLst/>
              <a:gdLst/>
              <a:ahLst/>
              <a:cxnLst/>
              <a:rect l="l" t="t" r="r" b="b"/>
              <a:pathLst>
                <a:path w="1973" h="669" extrusionOk="0">
                  <a:moveTo>
                    <a:pt x="89" y="1"/>
                  </a:moveTo>
                  <a:cubicBezTo>
                    <a:pt x="31" y="1"/>
                    <a:pt x="1" y="97"/>
                    <a:pt x="84" y="118"/>
                  </a:cubicBezTo>
                  <a:cubicBezTo>
                    <a:pt x="677" y="300"/>
                    <a:pt x="1271" y="483"/>
                    <a:pt x="1887" y="666"/>
                  </a:cubicBezTo>
                  <a:cubicBezTo>
                    <a:pt x="1893" y="668"/>
                    <a:pt x="1899" y="669"/>
                    <a:pt x="1905" y="669"/>
                  </a:cubicBezTo>
                  <a:cubicBezTo>
                    <a:pt x="1959" y="669"/>
                    <a:pt x="1972" y="572"/>
                    <a:pt x="1910" y="552"/>
                  </a:cubicBezTo>
                  <a:cubicBezTo>
                    <a:pt x="1317" y="369"/>
                    <a:pt x="700" y="186"/>
                    <a:pt x="107" y="4"/>
                  </a:cubicBezTo>
                  <a:cubicBezTo>
                    <a:pt x="101" y="2"/>
                    <a:pt x="95"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8847885" y="2992118"/>
              <a:ext cx="72026" cy="23886"/>
            </a:xfrm>
            <a:custGeom>
              <a:avLst/>
              <a:gdLst/>
              <a:ahLst/>
              <a:cxnLst/>
              <a:rect l="l" t="t" r="r" b="b"/>
              <a:pathLst>
                <a:path w="1951" h="647" extrusionOk="0">
                  <a:moveTo>
                    <a:pt x="64" y="1"/>
                  </a:moveTo>
                  <a:cubicBezTo>
                    <a:pt x="12" y="1"/>
                    <a:pt x="1" y="75"/>
                    <a:pt x="62" y="96"/>
                  </a:cubicBezTo>
                  <a:cubicBezTo>
                    <a:pt x="655" y="278"/>
                    <a:pt x="1249" y="461"/>
                    <a:pt x="1865" y="643"/>
                  </a:cubicBezTo>
                  <a:cubicBezTo>
                    <a:pt x="1871" y="645"/>
                    <a:pt x="1877" y="646"/>
                    <a:pt x="1883" y="646"/>
                  </a:cubicBezTo>
                  <a:cubicBezTo>
                    <a:pt x="1937" y="646"/>
                    <a:pt x="1950" y="552"/>
                    <a:pt x="1888" y="552"/>
                  </a:cubicBezTo>
                  <a:cubicBezTo>
                    <a:pt x="1294" y="369"/>
                    <a:pt x="678" y="187"/>
                    <a:pt x="85" y="4"/>
                  </a:cubicBezTo>
                  <a:cubicBezTo>
                    <a:pt x="77"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8835222" y="3036825"/>
              <a:ext cx="72875" cy="24661"/>
            </a:xfrm>
            <a:custGeom>
              <a:avLst/>
              <a:gdLst/>
              <a:ahLst/>
              <a:cxnLst/>
              <a:rect l="l" t="t" r="r" b="b"/>
              <a:pathLst>
                <a:path w="1974" h="668" extrusionOk="0">
                  <a:moveTo>
                    <a:pt x="90" y="0"/>
                  </a:moveTo>
                  <a:cubicBezTo>
                    <a:pt x="32" y="0"/>
                    <a:pt x="0" y="96"/>
                    <a:pt x="62" y="117"/>
                  </a:cubicBezTo>
                  <a:cubicBezTo>
                    <a:pt x="679" y="300"/>
                    <a:pt x="1272" y="482"/>
                    <a:pt x="1866" y="665"/>
                  </a:cubicBezTo>
                  <a:cubicBezTo>
                    <a:pt x="1874" y="667"/>
                    <a:pt x="1882" y="668"/>
                    <a:pt x="1889" y="668"/>
                  </a:cubicBezTo>
                  <a:cubicBezTo>
                    <a:pt x="1960" y="668"/>
                    <a:pt x="1974" y="572"/>
                    <a:pt x="1911" y="551"/>
                  </a:cubicBezTo>
                  <a:cubicBezTo>
                    <a:pt x="1295" y="368"/>
                    <a:pt x="702" y="186"/>
                    <a:pt x="108" y="3"/>
                  </a:cubicBezTo>
                  <a:cubicBezTo>
                    <a:pt x="102" y="1"/>
                    <a:pt x="9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8823408" y="3082308"/>
              <a:ext cx="72764" cy="23886"/>
            </a:xfrm>
            <a:custGeom>
              <a:avLst/>
              <a:gdLst/>
              <a:ahLst/>
              <a:cxnLst/>
              <a:rect l="l" t="t" r="r" b="b"/>
              <a:pathLst>
                <a:path w="1971" h="647" extrusionOk="0">
                  <a:moveTo>
                    <a:pt x="68" y="1"/>
                  </a:moveTo>
                  <a:cubicBezTo>
                    <a:pt x="14" y="1"/>
                    <a:pt x="1" y="97"/>
                    <a:pt x="63" y="118"/>
                  </a:cubicBezTo>
                  <a:cubicBezTo>
                    <a:pt x="656" y="300"/>
                    <a:pt x="1273" y="483"/>
                    <a:pt x="1866" y="643"/>
                  </a:cubicBezTo>
                  <a:cubicBezTo>
                    <a:pt x="1874" y="645"/>
                    <a:pt x="1881" y="646"/>
                    <a:pt x="1888" y="646"/>
                  </a:cubicBezTo>
                  <a:cubicBezTo>
                    <a:pt x="1943" y="646"/>
                    <a:pt x="1970" y="572"/>
                    <a:pt x="1889" y="551"/>
                  </a:cubicBezTo>
                  <a:cubicBezTo>
                    <a:pt x="1295" y="369"/>
                    <a:pt x="702" y="186"/>
                    <a:pt x="86" y="4"/>
                  </a:cubicBezTo>
                  <a:cubicBezTo>
                    <a:pt x="80" y="2"/>
                    <a:pt x="74"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8812444" y="3126978"/>
              <a:ext cx="72912" cy="24698"/>
            </a:xfrm>
            <a:custGeom>
              <a:avLst/>
              <a:gdLst/>
              <a:ahLst/>
              <a:cxnLst/>
              <a:rect l="l" t="t" r="r" b="b"/>
              <a:pathLst>
                <a:path w="1975" h="669" extrusionOk="0">
                  <a:moveTo>
                    <a:pt x="69" y="0"/>
                  </a:moveTo>
                  <a:cubicBezTo>
                    <a:pt x="14" y="0"/>
                    <a:pt x="1" y="97"/>
                    <a:pt x="63" y="117"/>
                  </a:cubicBezTo>
                  <a:cubicBezTo>
                    <a:pt x="657" y="300"/>
                    <a:pt x="1273" y="483"/>
                    <a:pt x="1866" y="665"/>
                  </a:cubicBezTo>
                  <a:cubicBezTo>
                    <a:pt x="1873" y="667"/>
                    <a:pt x="1879" y="668"/>
                    <a:pt x="1884" y="668"/>
                  </a:cubicBezTo>
                  <a:cubicBezTo>
                    <a:pt x="1942" y="668"/>
                    <a:pt x="1974" y="572"/>
                    <a:pt x="1912" y="551"/>
                  </a:cubicBezTo>
                  <a:cubicBezTo>
                    <a:pt x="1296" y="369"/>
                    <a:pt x="702" y="186"/>
                    <a:pt x="86" y="3"/>
                  </a:cubicBezTo>
                  <a:cubicBezTo>
                    <a:pt x="80" y="1"/>
                    <a:pt x="74"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8802329" y="3172460"/>
              <a:ext cx="72063" cy="24698"/>
            </a:xfrm>
            <a:custGeom>
              <a:avLst/>
              <a:gdLst/>
              <a:ahLst/>
              <a:cxnLst/>
              <a:rect l="l" t="t" r="r" b="b"/>
              <a:pathLst>
                <a:path w="1952" h="669" extrusionOk="0">
                  <a:moveTo>
                    <a:pt x="69" y="1"/>
                  </a:moveTo>
                  <a:cubicBezTo>
                    <a:pt x="14" y="1"/>
                    <a:pt x="1" y="97"/>
                    <a:pt x="63" y="118"/>
                  </a:cubicBezTo>
                  <a:cubicBezTo>
                    <a:pt x="657" y="301"/>
                    <a:pt x="1273" y="483"/>
                    <a:pt x="1866" y="666"/>
                  </a:cubicBezTo>
                  <a:cubicBezTo>
                    <a:pt x="1873" y="668"/>
                    <a:pt x="1878" y="669"/>
                    <a:pt x="1884" y="669"/>
                  </a:cubicBezTo>
                  <a:cubicBezTo>
                    <a:pt x="1938" y="669"/>
                    <a:pt x="1952" y="572"/>
                    <a:pt x="1889" y="552"/>
                  </a:cubicBezTo>
                  <a:cubicBezTo>
                    <a:pt x="1296" y="369"/>
                    <a:pt x="702" y="186"/>
                    <a:pt x="86" y="4"/>
                  </a:cubicBezTo>
                  <a:cubicBezTo>
                    <a:pt x="80" y="2"/>
                    <a:pt x="74"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8790330" y="3217241"/>
              <a:ext cx="72284" cy="24587"/>
            </a:xfrm>
            <a:custGeom>
              <a:avLst/>
              <a:gdLst/>
              <a:ahLst/>
              <a:cxnLst/>
              <a:rect l="l" t="t" r="r" b="b"/>
              <a:pathLst>
                <a:path w="1958" h="666" extrusionOk="0">
                  <a:moveTo>
                    <a:pt x="92" y="1"/>
                  </a:moveTo>
                  <a:cubicBezTo>
                    <a:pt x="23" y="1"/>
                    <a:pt x="0" y="92"/>
                    <a:pt x="69" y="115"/>
                  </a:cubicBezTo>
                  <a:cubicBezTo>
                    <a:pt x="662" y="297"/>
                    <a:pt x="1256" y="480"/>
                    <a:pt x="1872" y="663"/>
                  </a:cubicBezTo>
                  <a:cubicBezTo>
                    <a:pt x="1878" y="665"/>
                    <a:pt x="1884" y="666"/>
                    <a:pt x="1889" y="666"/>
                  </a:cubicBezTo>
                  <a:cubicBezTo>
                    <a:pt x="1944" y="666"/>
                    <a:pt x="1957" y="569"/>
                    <a:pt x="1895" y="548"/>
                  </a:cubicBezTo>
                  <a:cubicBezTo>
                    <a:pt x="1301" y="366"/>
                    <a:pt x="685" y="183"/>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8781286" y="3262650"/>
              <a:ext cx="72026" cy="24698"/>
            </a:xfrm>
            <a:custGeom>
              <a:avLst/>
              <a:gdLst/>
              <a:ahLst/>
              <a:cxnLst/>
              <a:rect l="l" t="t" r="r" b="b"/>
              <a:pathLst>
                <a:path w="1951" h="669" extrusionOk="0">
                  <a:moveTo>
                    <a:pt x="68" y="0"/>
                  </a:moveTo>
                  <a:cubicBezTo>
                    <a:pt x="14" y="0"/>
                    <a:pt x="0" y="97"/>
                    <a:pt x="63" y="117"/>
                  </a:cubicBezTo>
                  <a:cubicBezTo>
                    <a:pt x="656" y="300"/>
                    <a:pt x="1272" y="483"/>
                    <a:pt x="1866" y="665"/>
                  </a:cubicBezTo>
                  <a:cubicBezTo>
                    <a:pt x="1872" y="667"/>
                    <a:pt x="1878" y="668"/>
                    <a:pt x="1883" y="668"/>
                  </a:cubicBezTo>
                  <a:cubicBezTo>
                    <a:pt x="1938" y="668"/>
                    <a:pt x="1951" y="572"/>
                    <a:pt x="1889" y="551"/>
                  </a:cubicBezTo>
                  <a:cubicBezTo>
                    <a:pt x="1295" y="368"/>
                    <a:pt x="679" y="186"/>
                    <a:pt x="85" y="3"/>
                  </a:cubicBezTo>
                  <a:cubicBezTo>
                    <a:pt x="79" y="1"/>
                    <a:pt x="74"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8768660" y="3308132"/>
              <a:ext cx="72875" cy="23849"/>
            </a:xfrm>
            <a:custGeom>
              <a:avLst/>
              <a:gdLst/>
              <a:ahLst/>
              <a:cxnLst/>
              <a:rect l="l" t="t" r="r" b="b"/>
              <a:pathLst>
                <a:path w="1974" h="646" extrusionOk="0">
                  <a:moveTo>
                    <a:pt x="90" y="1"/>
                  </a:moveTo>
                  <a:cubicBezTo>
                    <a:pt x="32" y="1"/>
                    <a:pt x="0" y="95"/>
                    <a:pt x="62" y="95"/>
                  </a:cubicBezTo>
                  <a:cubicBezTo>
                    <a:pt x="679" y="278"/>
                    <a:pt x="1272" y="460"/>
                    <a:pt x="1888" y="643"/>
                  </a:cubicBezTo>
                  <a:cubicBezTo>
                    <a:pt x="1895" y="645"/>
                    <a:pt x="1900" y="646"/>
                    <a:pt x="1906" y="646"/>
                  </a:cubicBezTo>
                  <a:cubicBezTo>
                    <a:pt x="1960" y="646"/>
                    <a:pt x="1973" y="552"/>
                    <a:pt x="1911" y="552"/>
                  </a:cubicBezTo>
                  <a:cubicBezTo>
                    <a:pt x="1295" y="369"/>
                    <a:pt x="701" y="186"/>
                    <a:pt x="108" y="4"/>
                  </a:cubicBezTo>
                  <a:cubicBezTo>
                    <a:pt x="102" y="2"/>
                    <a:pt x="96"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8758544" y="3352802"/>
              <a:ext cx="72875" cy="24698"/>
            </a:xfrm>
            <a:custGeom>
              <a:avLst/>
              <a:gdLst/>
              <a:ahLst/>
              <a:cxnLst/>
              <a:rect l="l" t="t" r="r" b="b"/>
              <a:pathLst>
                <a:path w="1974" h="669" extrusionOk="0">
                  <a:moveTo>
                    <a:pt x="90" y="0"/>
                  </a:moveTo>
                  <a:cubicBezTo>
                    <a:pt x="32" y="0"/>
                    <a:pt x="0" y="97"/>
                    <a:pt x="62" y="118"/>
                  </a:cubicBezTo>
                  <a:cubicBezTo>
                    <a:pt x="679" y="300"/>
                    <a:pt x="1272" y="483"/>
                    <a:pt x="1866" y="665"/>
                  </a:cubicBezTo>
                  <a:cubicBezTo>
                    <a:pt x="1872" y="667"/>
                    <a:pt x="1878" y="668"/>
                    <a:pt x="1883" y="668"/>
                  </a:cubicBezTo>
                  <a:cubicBezTo>
                    <a:pt x="1941" y="668"/>
                    <a:pt x="1974" y="572"/>
                    <a:pt x="1911" y="551"/>
                  </a:cubicBezTo>
                  <a:cubicBezTo>
                    <a:pt x="1295" y="369"/>
                    <a:pt x="701" y="186"/>
                    <a:pt x="108" y="3"/>
                  </a:cubicBezTo>
                  <a:cubicBezTo>
                    <a:pt x="102" y="1"/>
                    <a:pt x="9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8748429" y="3398321"/>
              <a:ext cx="72248" cy="24550"/>
            </a:xfrm>
            <a:custGeom>
              <a:avLst/>
              <a:gdLst/>
              <a:ahLst/>
              <a:cxnLst/>
              <a:rect l="l" t="t" r="r" b="b"/>
              <a:pathLst>
                <a:path w="1957" h="665" extrusionOk="0">
                  <a:moveTo>
                    <a:pt x="68" y="0"/>
                  </a:moveTo>
                  <a:cubicBezTo>
                    <a:pt x="13" y="0"/>
                    <a:pt x="0" y="96"/>
                    <a:pt x="62" y="117"/>
                  </a:cubicBezTo>
                  <a:cubicBezTo>
                    <a:pt x="656" y="300"/>
                    <a:pt x="1249" y="482"/>
                    <a:pt x="1866" y="665"/>
                  </a:cubicBezTo>
                  <a:cubicBezTo>
                    <a:pt x="1934" y="665"/>
                    <a:pt x="1957" y="574"/>
                    <a:pt x="1889" y="551"/>
                  </a:cubicBezTo>
                  <a:cubicBezTo>
                    <a:pt x="1295" y="368"/>
                    <a:pt x="679" y="186"/>
                    <a:pt x="85" y="3"/>
                  </a:cubicBezTo>
                  <a:cubicBezTo>
                    <a:pt x="79" y="1"/>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8737465" y="3445502"/>
              <a:ext cx="72838" cy="23849"/>
            </a:xfrm>
            <a:custGeom>
              <a:avLst/>
              <a:gdLst/>
              <a:ahLst/>
              <a:cxnLst/>
              <a:rect l="l" t="t" r="r" b="b"/>
              <a:pathLst>
                <a:path w="1973" h="646" extrusionOk="0">
                  <a:moveTo>
                    <a:pt x="68" y="0"/>
                  </a:moveTo>
                  <a:cubicBezTo>
                    <a:pt x="14" y="0"/>
                    <a:pt x="0" y="97"/>
                    <a:pt x="63" y="117"/>
                  </a:cubicBezTo>
                  <a:cubicBezTo>
                    <a:pt x="656" y="300"/>
                    <a:pt x="1272" y="483"/>
                    <a:pt x="1866" y="642"/>
                  </a:cubicBezTo>
                  <a:cubicBezTo>
                    <a:pt x="1873" y="645"/>
                    <a:pt x="1881" y="646"/>
                    <a:pt x="1888" y="646"/>
                  </a:cubicBezTo>
                  <a:cubicBezTo>
                    <a:pt x="1943" y="646"/>
                    <a:pt x="1973" y="571"/>
                    <a:pt x="1912" y="551"/>
                  </a:cubicBezTo>
                  <a:cubicBezTo>
                    <a:pt x="1295" y="368"/>
                    <a:pt x="702" y="186"/>
                    <a:pt x="86" y="3"/>
                  </a:cubicBezTo>
                  <a:cubicBezTo>
                    <a:pt x="79" y="1"/>
                    <a:pt x="74"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9133294" y="2302499"/>
              <a:ext cx="87642" cy="307523"/>
            </a:xfrm>
            <a:custGeom>
              <a:avLst/>
              <a:gdLst/>
              <a:ahLst/>
              <a:cxnLst/>
              <a:rect l="l" t="t" r="r" b="b"/>
              <a:pathLst>
                <a:path w="2374" h="8330" extrusionOk="0">
                  <a:moveTo>
                    <a:pt x="1256" y="0"/>
                  </a:moveTo>
                  <a:cubicBezTo>
                    <a:pt x="755" y="0"/>
                    <a:pt x="525" y="2131"/>
                    <a:pt x="525" y="3049"/>
                  </a:cubicBezTo>
                  <a:cubicBezTo>
                    <a:pt x="502" y="4030"/>
                    <a:pt x="0" y="8093"/>
                    <a:pt x="228" y="8322"/>
                  </a:cubicBezTo>
                  <a:cubicBezTo>
                    <a:pt x="233" y="8327"/>
                    <a:pt x="239" y="8330"/>
                    <a:pt x="245" y="8330"/>
                  </a:cubicBezTo>
                  <a:cubicBezTo>
                    <a:pt x="515" y="8330"/>
                    <a:pt x="1787" y="3001"/>
                    <a:pt x="2077" y="1885"/>
                  </a:cubicBezTo>
                  <a:cubicBezTo>
                    <a:pt x="2374" y="744"/>
                    <a:pt x="1644" y="127"/>
                    <a:pt x="1324" y="13"/>
                  </a:cubicBezTo>
                  <a:cubicBezTo>
                    <a:pt x="1301" y="4"/>
                    <a:pt x="1278" y="0"/>
                    <a:pt x="1256"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8924304" y="3182613"/>
              <a:ext cx="64938" cy="62501"/>
            </a:xfrm>
            <a:custGeom>
              <a:avLst/>
              <a:gdLst/>
              <a:ahLst/>
              <a:cxnLst/>
              <a:rect l="l" t="t" r="r" b="b"/>
              <a:pathLst>
                <a:path w="1759" h="1693" extrusionOk="0">
                  <a:moveTo>
                    <a:pt x="909" y="1"/>
                  </a:moveTo>
                  <a:cubicBezTo>
                    <a:pt x="892" y="1"/>
                    <a:pt x="877" y="8"/>
                    <a:pt x="868" y="26"/>
                  </a:cubicBezTo>
                  <a:cubicBezTo>
                    <a:pt x="799" y="117"/>
                    <a:pt x="731" y="208"/>
                    <a:pt x="640" y="345"/>
                  </a:cubicBezTo>
                  <a:cubicBezTo>
                    <a:pt x="640" y="368"/>
                    <a:pt x="594" y="391"/>
                    <a:pt x="571" y="391"/>
                  </a:cubicBezTo>
                  <a:cubicBezTo>
                    <a:pt x="507" y="375"/>
                    <a:pt x="396" y="359"/>
                    <a:pt x="281" y="359"/>
                  </a:cubicBezTo>
                  <a:cubicBezTo>
                    <a:pt x="233" y="359"/>
                    <a:pt x="184" y="361"/>
                    <a:pt x="137" y="368"/>
                  </a:cubicBezTo>
                  <a:cubicBezTo>
                    <a:pt x="92" y="368"/>
                    <a:pt x="69" y="414"/>
                    <a:pt x="69" y="459"/>
                  </a:cubicBezTo>
                  <a:cubicBezTo>
                    <a:pt x="115" y="573"/>
                    <a:pt x="206" y="733"/>
                    <a:pt x="320" y="847"/>
                  </a:cubicBezTo>
                  <a:cubicBezTo>
                    <a:pt x="343" y="870"/>
                    <a:pt x="343" y="916"/>
                    <a:pt x="320" y="961"/>
                  </a:cubicBezTo>
                  <a:cubicBezTo>
                    <a:pt x="252" y="1030"/>
                    <a:pt x="115" y="1167"/>
                    <a:pt x="23" y="1281"/>
                  </a:cubicBezTo>
                  <a:cubicBezTo>
                    <a:pt x="0" y="1327"/>
                    <a:pt x="46" y="1395"/>
                    <a:pt x="92" y="1395"/>
                  </a:cubicBezTo>
                  <a:cubicBezTo>
                    <a:pt x="274" y="1372"/>
                    <a:pt x="571" y="1349"/>
                    <a:pt x="754" y="1304"/>
                  </a:cubicBezTo>
                  <a:cubicBezTo>
                    <a:pt x="777" y="1304"/>
                    <a:pt x="799" y="1304"/>
                    <a:pt x="822" y="1327"/>
                  </a:cubicBezTo>
                  <a:cubicBezTo>
                    <a:pt x="868" y="1395"/>
                    <a:pt x="1005" y="1555"/>
                    <a:pt x="1119" y="1669"/>
                  </a:cubicBezTo>
                  <a:cubicBezTo>
                    <a:pt x="1135" y="1685"/>
                    <a:pt x="1157" y="1693"/>
                    <a:pt x="1179" y="1693"/>
                  </a:cubicBezTo>
                  <a:cubicBezTo>
                    <a:pt x="1218" y="1693"/>
                    <a:pt x="1256" y="1668"/>
                    <a:pt x="1256" y="1623"/>
                  </a:cubicBezTo>
                  <a:cubicBezTo>
                    <a:pt x="1256" y="1464"/>
                    <a:pt x="1256" y="1235"/>
                    <a:pt x="1256" y="1098"/>
                  </a:cubicBezTo>
                  <a:cubicBezTo>
                    <a:pt x="1256" y="1076"/>
                    <a:pt x="1256" y="1053"/>
                    <a:pt x="1279" y="1030"/>
                  </a:cubicBezTo>
                  <a:cubicBezTo>
                    <a:pt x="1370" y="984"/>
                    <a:pt x="1575" y="824"/>
                    <a:pt x="1712" y="688"/>
                  </a:cubicBezTo>
                  <a:cubicBezTo>
                    <a:pt x="1758" y="642"/>
                    <a:pt x="1735" y="573"/>
                    <a:pt x="1667" y="551"/>
                  </a:cubicBezTo>
                  <a:cubicBezTo>
                    <a:pt x="1553" y="528"/>
                    <a:pt x="1370" y="482"/>
                    <a:pt x="1187" y="482"/>
                  </a:cubicBezTo>
                  <a:cubicBezTo>
                    <a:pt x="1165" y="482"/>
                    <a:pt x="1119" y="459"/>
                    <a:pt x="1119" y="436"/>
                  </a:cubicBezTo>
                  <a:cubicBezTo>
                    <a:pt x="1096" y="345"/>
                    <a:pt x="1050" y="185"/>
                    <a:pt x="982" y="48"/>
                  </a:cubicBezTo>
                  <a:cubicBezTo>
                    <a:pt x="968" y="20"/>
                    <a:pt x="936" y="1"/>
                    <a:pt x="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8991715" y="3013826"/>
              <a:ext cx="53973" cy="47624"/>
            </a:xfrm>
            <a:custGeom>
              <a:avLst/>
              <a:gdLst/>
              <a:ahLst/>
              <a:cxnLst/>
              <a:rect l="l" t="t" r="r" b="b"/>
              <a:pathLst>
                <a:path w="1462" h="1290" extrusionOk="0">
                  <a:moveTo>
                    <a:pt x="435" y="1"/>
                  </a:moveTo>
                  <a:cubicBezTo>
                    <a:pt x="413" y="1"/>
                    <a:pt x="389" y="22"/>
                    <a:pt x="389" y="55"/>
                  </a:cubicBezTo>
                  <a:cubicBezTo>
                    <a:pt x="366" y="124"/>
                    <a:pt x="366" y="284"/>
                    <a:pt x="389" y="398"/>
                  </a:cubicBezTo>
                  <a:cubicBezTo>
                    <a:pt x="411" y="421"/>
                    <a:pt x="389" y="466"/>
                    <a:pt x="366" y="466"/>
                  </a:cubicBezTo>
                  <a:cubicBezTo>
                    <a:pt x="297" y="489"/>
                    <a:pt x="160" y="535"/>
                    <a:pt x="46" y="580"/>
                  </a:cubicBezTo>
                  <a:cubicBezTo>
                    <a:pt x="1" y="603"/>
                    <a:pt x="1" y="672"/>
                    <a:pt x="46" y="694"/>
                  </a:cubicBezTo>
                  <a:cubicBezTo>
                    <a:pt x="183" y="740"/>
                    <a:pt x="389" y="831"/>
                    <a:pt x="526" y="854"/>
                  </a:cubicBezTo>
                  <a:cubicBezTo>
                    <a:pt x="548" y="877"/>
                    <a:pt x="571" y="877"/>
                    <a:pt x="571" y="900"/>
                  </a:cubicBezTo>
                  <a:cubicBezTo>
                    <a:pt x="594" y="968"/>
                    <a:pt x="617" y="1128"/>
                    <a:pt x="662" y="1242"/>
                  </a:cubicBezTo>
                  <a:cubicBezTo>
                    <a:pt x="662" y="1270"/>
                    <a:pt x="689" y="1290"/>
                    <a:pt x="714" y="1290"/>
                  </a:cubicBezTo>
                  <a:cubicBezTo>
                    <a:pt x="730" y="1290"/>
                    <a:pt x="745" y="1283"/>
                    <a:pt x="754" y="1265"/>
                  </a:cubicBezTo>
                  <a:cubicBezTo>
                    <a:pt x="822" y="1151"/>
                    <a:pt x="891" y="1014"/>
                    <a:pt x="959" y="900"/>
                  </a:cubicBezTo>
                  <a:cubicBezTo>
                    <a:pt x="959" y="900"/>
                    <a:pt x="982" y="877"/>
                    <a:pt x="982" y="877"/>
                  </a:cubicBezTo>
                  <a:cubicBezTo>
                    <a:pt x="1073" y="854"/>
                    <a:pt x="1256" y="831"/>
                    <a:pt x="1416" y="786"/>
                  </a:cubicBezTo>
                  <a:cubicBezTo>
                    <a:pt x="1461" y="763"/>
                    <a:pt x="1461" y="717"/>
                    <a:pt x="1439" y="694"/>
                  </a:cubicBezTo>
                  <a:cubicBezTo>
                    <a:pt x="1370" y="626"/>
                    <a:pt x="1233" y="512"/>
                    <a:pt x="1119" y="466"/>
                  </a:cubicBezTo>
                  <a:cubicBezTo>
                    <a:pt x="1096" y="443"/>
                    <a:pt x="1096" y="421"/>
                    <a:pt x="1096" y="398"/>
                  </a:cubicBezTo>
                  <a:cubicBezTo>
                    <a:pt x="1119" y="329"/>
                    <a:pt x="1142" y="215"/>
                    <a:pt x="1142" y="101"/>
                  </a:cubicBezTo>
                  <a:cubicBezTo>
                    <a:pt x="1142" y="64"/>
                    <a:pt x="1111" y="26"/>
                    <a:pt x="1088" y="26"/>
                  </a:cubicBezTo>
                  <a:cubicBezTo>
                    <a:pt x="1082" y="26"/>
                    <a:pt x="1077" y="28"/>
                    <a:pt x="1073" y="33"/>
                  </a:cubicBezTo>
                  <a:cubicBezTo>
                    <a:pt x="1005" y="78"/>
                    <a:pt x="914" y="124"/>
                    <a:pt x="799" y="169"/>
                  </a:cubicBezTo>
                  <a:cubicBezTo>
                    <a:pt x="788" y="181"/>
                    <a:pt x="777" y="187"/>
                    <a:pt x="765" y="187"/>
                  </a:cubicBezTo>
                  <a:cubicBezTo>
                    <a:pt x="754" y="187"/>
                    <a:pt x="742" y="181"/>
                    <a:pt x="731" y="169"/>
                  </a:cubicBezTo>
                  <a:cubicBezTo>
                    <a:pt x="685" y="147"/>
                    <a:pt x="571" y="55"/>
                    <a:pt x="457" y="10"/>
                  </a:cubicBezTo>
                  <a:cubicBezTo>
                    <a:pt x="451" y="4"/>
                    <a:pt x="443"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8935268" y="3093014"/>
              <a:ext cx="43009" cy="38099"/>
            </a:xfrm>
            <a:custGeom>
              <a:avLst/>
              <a:gdLst/>
              <a:ahLst/>
              <a:cxnLst/>
              <a:rect l="l" t="t" r="r" b="b"/>
              <a:pathLst>
                <a:path w="1165" h="1032" extrusionOk="0">
                  <a:moveTo>
                    <a:pt x="331" y="1"/>
                  </a:moveTo>
                  <a:cubicBezTo>
                    <a:pt x="308" y="1"/>
                    <a:pt x="297" y="17"/>
                    <a:pt x="297" y="33"/>
                  </a:cubicBezTo>
                  <a:cubicBezTo>
                    <a:pt x="297" y="102"/>
                    <a:pt x="274" y="239"/>
                    <a:pt x="297" y="330"/>
                  </a:cubicBezTo>
                  <a:cubicBezTo>
                    <a:pt x="320" y="353"/>
                    <a:pt x="297" y="375"/>
                    <a:pt x="274" y="375"/>
                  </a:cubicBezTo>
                  <a:cubicBezTo>
                    <a:pt x="228" y="398"/>
                    <a:pt x="114" y="444"/>
                    <a:pt x="23" y="467"/>
                  </a:cubicBezTo>
                  <a:cubicBezTo>
                    <a:pt x="0" y="490"/>
                    <a:pt x="0" y="535"/>
                    <a:pt x="23" y="558"/>
                  </a:cubicBezTo>
                  <a:cubicBezTo>
                    <a:pt x="137" y="604"/>
                    <a:pt x="297" y="672"/>
                    <a:pt x="411" y="695"/>
                  </a:cubicBezTo>
                  <a:cubicBezTo>
                    <a:pt x="434" y="695"/>
                    <a:pt x="434" y="718"/>
                    <a:pt x="457" y="718"/>
                  </a:cubicBezTo>
                  <a:cubicBezTo>
                    <a:pt x="457" y="786"/>
                    <a:pt x="480" y="900"/>
                    <a:pt x="502" y="1015"/>
                  </a:cubicBezTo>
                  <a:cubicBezTo>
                    <a:pt x="514" y="1026"/>
                    <a:pt x="531" y="1032"/>
                    <a:pt x="548" y="1032"/>
                  </a:cubicBezTo>
                  <a:cubicBezTo>
                    <a:pt x="565" y="1032"/>
                    <a:pt x="582" y="1026"/>
                    <a:pt x="594" y="1015"/>
                  </a:cubicBezTo>
                  <a:cubicBezTo>
                    <a:pt x="639" y="923"/>
                    <a:pt x="708" y="809"/>
                    <a:pt x="753" y="741"/>
                  </a:cubicBezTo>
                  <a:cubicBezTo>
                    <a:pt x="753" y="718"/>
                    <a:pt x="776" y="718"/>
                    <a:pt x="776" y="695"/>
                  </a:cubicBezTo>
                  <a:cubicBezTo>
                    <a:pt x="845" y="695"/>
                    <a:pt x="1005" y="672"/>
                    <a:pt x="1119" y="627"/>
                  </a:cubicBezTo>
                  <a:cubicBezTo>
                    <a:pt x="1141" y="627"/>
                    <a:pt x="1164" y="581"/>
                    <a:pt x="1141" y="558"/>
                  </a:cubicBezTo>
                  <a:cubicBezTo>
                    <a:pt x="1073" y="512"/>
                    <a:pt x="982" y="421"/>
                    <a:pt x="890" y="375"/>
                  </a:cubicBezTo>
                  <a:cubicBezTo>
                    <a:pt x="868" y="353"/>
                    <a:pt x="868" y="353"/>
                    <a:pt x="868" y="330"/>
                  </a:cubicBezTo>
                  <a:cubicBezTo>
                    <a:pt x="890" y="261"/>
                    <a:pt x="890" y="170"/>
                    <a:pt x="913" y="79"/>
                  </a:cubicBezTo>
                  <a:cubicBezTo>
                    <a:pt x="913" y="45"/>
                    <a:pt x="889" y="24"/>
                    <a:pt x="867" y="24"/>
                  </a:cubicBezTo>
                  <a:cubicBezTo>
                    <a:pt x="859" y="24"/>
                    <a:pt x="851" y="27"/>
                    <a:pt x="845" y="33"/>
                  </a:cubicBezTo>
                  <a:cubicBezTo>
                    <a:pt x="799" y="56"/>
                    <a:pt x="708" y="102"/>
                    <a:pt x="639" y="147"/>
                  </a:cubicBezTo>
                  <a:lnTo>
                    <a:pt x="571" y="147"/>
                  </a:lnTo>
                  <a:cubicBezTo>
                    <a:pt x="548" y="124"/>
                    <a:pt x="434" y="56"/>
                    <a:pt x="365" y="10"/>
                  </a:cubicBezTo>
                  <a:cubicBezTo>
                    <a:pt x="352" y="4"/>
                    <a:pt x="341" y="1"/>
                    <a:pt x="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9017004" y="2761015"/>
              <a:ext cx="42160" cy="38025"/>
            </a:xfrm>
            <a:custGeom>
              <a:avLst/>
              <a:gdLst/>
              <a:ahLst/>
              <a:cxnLst/>
              <a:rect l="l" t="t" r="r" b="b"/>
              <a:pathLst>
                <a:path w="1142" h="1030" extrusionOk="0">
                  <a:moveTo>
                    <a:pt x="323" y="1"/>
                  </a:moveTo>
                  <a:cubicBezTo>
                    <a:pt x="306" y="1"/>
                    <a:pt x="290" y="17"/>
                    <a:pt x="274" y="33"/>
                  </a:cubicBezTo>
                  <a:cubicBezTo>
                    <a:pt x="274" y="101"/>
                    <a:pt x="274" y="216"/>
                    <a:pt x="297" y="330"/>
                  </a:cubicBezTo>
                  <a:cubicBezTo>
                    <a:pt x="297" y="353"/>
                    <a:pt x="297" y="375"/>
                    <a:pt x="274" y="375"/>
                  </a:cubicBezTo>
                  <a:cubicBezTo>
                    <a:pt x="206" y="398"/>
                    <a:pt x="114" y="421"/>
                    <a:pt x="23" y="467"/>
                  </a:cubicBezTo>
                  <a:cubicBezTo>
                    <a:pt x="0" y="489"/>
                    <a:pt x="0" y="535"/>
                    <a:pt x="23" y="558"/>
                  </a:cubicBezTo>
                  <a:cubicBezTo>
                    <a:pt x="137" y="604"/>
                    <a:pt x="297" y="672"/>
                    <a:pt x="411" y="695"/>
                  </a:cubicBezTo>
                  <a:cubicBezTo>
                    <a:pt x="434" y="695"/>
                    <a:pt x="434" y="718"/>
                    <a:pt x="434" y="718"/>
                  </a:cubicBezTo>
                  <a:cubicBezTo>
                    <a:pt x="457" y="786"/>
                    <a:pt x="480" y="900"/>
                    <a:pt x="502" y="992"/>
                  </a:cubicBezTo>
                  <a:cubicBezTo>
                    <a:pt x="516" y="1018"/>
                    <a:pt x="537" y="1029"/>
                    <a:pt x="557" y="1029"/>
                  </a:cubicBezTo>
                  <a:cubicBezTo>
                    <a:pt x="571" y="1029"/>
                    <a:pt x="584" y="1024"/>
                    <a:pt x="594" y="1014"/>
                  </a:cubicBezTo>
                  <a:cubicBezTo>
                    <a:pt x="639" y="923"/>
                    <a:pt x="708" y="809"/>
                    <a:pt x="731" y="718"/>
                  </a:cubicBezTo>
                  <a:cubicBezTo>
                    <a:pt x="754" y="718"/>
                    <a:pt x="754" y="695"/>
                    <a:pt x="776" y="695"/>
                  </a:cubicBezTo>
                  <a:cubicBezTo>
                    <a:pt x="845" y="695"/>
                    <a:pt x="982" y="672"/>
                    <a:pt x="1119" y="626"/>
                  </a:cubicBezTo>
                  <a:cubicBezTo>
                    <a:pt x="1142" y="626"/>
                    <a:pt x="1142" y="581"/>
                    <a:pt x="1119" y="558"/>
                  </a:cubicBezTo>
                  <a:cubicBezTo>
                    <a:pt x="1073" y="512"/>
                    <a:pt x="982" y="421"/>
                    <a:pt x="890" y="375"/>
                  </a:cubicBezTo>
                  <a:cubicBezTo>
                    <a:pt x="868" y="353"/>
                    <a:pt x="868" y="330"/>
                    <a:pt x="868" y="330"/>
                  </a:cubicBezTo>
                  <a:cubicBezTo>
                    <a:pt x="868" y="261"/>
                    <a:pt x="890" y="170"/>
                    <a:pt x="890" y="79"/>
                  </a:cubicBezTo>
                  <a:cubicBezTo>
                    <a:pt x="890" y="45"/>
                    <a:pt x="878" y="24"/>
                    <a:pt x="863" y="24"/>
                  </a:cubicBezTo>
                  <a:cubicBezTo>
                    <a:pt x="857" y="24"/>
                    <a:pt x="851" y="27"/>
                    <a:pt x="845" y="33"/>
                  </a:cubicBezTo>
                  <a:cubicBezTo>
                    <a:pt x="776" y="56"/>
                    <a:pt x="708" y="101"/>
                    <a:pt x="617" y="147"/>
                  </a:cubicBezTo>
                  <a:lnTo>
                    <a:pt x="571" y="147"/>
                  </a:lnTo>
                  <a:cubicBezTo>
                    <a:pt x="525" y="101"/>
                    <a:pt x="434" y="56"/>
                    <a:pt x="343" y="10"/>
                  </a:cubicBezTo>
                  <a:cubicBezTo>
                    <a:pt x="336" y="3"/>
                    <a:pt x="329"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8704386" y="2237266"/>
              <a:ext cx="544385" cy="1310276"/>
            </a:xfrm>
            <a:custGeom>
              <a:avLst/>
              <a:gdLst/>
              <a:ahLst/>
              <a:cxnLst/>
              <a:rect l="l" t="t" r="r" b="b"/>
              <a:pathLst>
                <a:path w="14746" h="35492" extrusionOk="0">
                  <a:moveTo>
                    <a:pt x="10270" y="346"/>
                  </a:moveTo>
                  <a:cubicBezTo>
                    <a:pt x="10820" y="346"/>
                    <a:pt x="11457" y="582"/>
                    <a:pt x="12143" y="867"/>
                  </a:cubicBezTo>
                  <a:cubicBezTo>
                    <a:pt x="13376" y="1392"/>
                    <a:pt x="14517" y="1757"/>
                    <a:pt x="14175" y="3241"/>
                  </a:cubicBezTo>
                  <a:cubicBezTo>
                    <a:pt x="13125" y="7897"/>
                    <a:pt x="12006" y="12554"/>
                    <a:pt x="10842" y="17187"/>
                  </a:cubicBezTo>
                  <a:cubicBezTo>
                    <a:pt x="9338" y="23134"/>
                    <a:pt x="7925" y="29240"/>
                    <a:pt x="5627" y="34961"/>
                  </a:cubicBezTo>
                  <a:lnTo>
                    <a:pt x="5627" y="34961"/>
                  </a:lnTo>
                  <a:cubicBezTo>
                    <a:pt x="5479" y="35167"/>
                    <a:pt x="5195" y="35251"/>
                    <a:pt x="4836" y="35251"/>
                  </a:cubicBezTo>
                  <a:cubicBezTo>
                    <a:pt x="3581" y="35251"/>
                    <a:pt x="1407" y="34223"/>
                    <a:pt x="913" y="33781"/>
                  </a:cubicBezTo>
                  <a:cubicBezTo>
                    <a:pt x="206" y="33119"/>
                    <a:pt x="639" y="32229"/>
                    <a:pt x="822" y="31430"/>
                  </a:cubicBezTo>
                  <a:cubicBezTo>
                    <a:pt x="1324" y="29307"/>
                    <a:pt x="1826" y="27185"/>
                    <a:pt x="2351" y="25039"/>
                  </a:cubicBezTo>
                  <a:cubicBezTo>
                    <a:pt x="3721" y="19447"/>
                    <a:pt x="5113" y="13855"/>
                    <a:pt x="6688" y="8285"/>
                  </a:cubicBezTo>
                  <a:cubicBezTo>
                    <a:pt x="7304" y="6049"/>
                    <a:pt x="7966" y="3789"/>
                    <a:pt x="8765" y="1598"/>
                  </a:cubicBezTo>
                  <a:cubicBezTo>
                    <a:pt x="9109" y="665"/>
                    <a:pt x="9630" y="346"/>
                    <a:pt x="10270" y="346"/>
                  </a:cubicBezTo>
                  <a:close/>
                  <a:moveTo>
                    <a:pt x="9957" y="0"/>
                  </a:moveTo>
                  <a:cubicBezTo>
                    <a:pt x="9595" y="0"/>
                    <a:pt x="9258" y="106"/>
                    <a:pt x="8993" y="411"/>
                  </a:cubicBezTo>
                  <a:cubicBezTo>
                    <a:pt x="8491" y="958"/>
                    <a:pt x="8286" y="2214"/>
                    <a:pt x="8057" y="2921"/>
                  </a:cubicBezTo>
                  <a:cubicBezTo>
                    <a:pt x="7601" y="4291"/>
                    <a:pt x="7190" y="5660"/>
                    <a:pt x="6802" y="7053"/>
                  </a:cubicBezTo>
                  <a:cubicBezTo>
                    <a:pt x="4862" y="13718"/>
                    <a:pt x="3218" y="20474"/>
                    <a:pt x="1598" y="27230"/>
                  </a:cubicBezTo>
                  <a:cubicBezTo>
                    <a:pt x="1278" y="28531"/>
                    <a:pt x="959" y="29832"/>
                    <a:pt x="662" y="31133"/>
                  </a:cubicBezTo>
                  <a:cubicBezTo>
                    <a:pt x="525" y="31704"/>
                    <a:pt x="0" y="32914"/>
                    <a:pt x="251" y="33484"/>
                  </a:cubicBezTo>
                  <a:cubicBezTo>
                    <a:pt x="571" y="34261"/>
                    <a:pt x="2260" y="34694"/>
                    <a:pt x="3013" y="34991"/>
                  </a:cubicBezTo>
                  <a:cubicBezTo>
                    <a:pt x="3474" y="35164"/>
                    <a:pt x="4235" y="35491"/>
                    <a:pt x="4883" y="35491"/>
                  </a:cubicBezTo>
                  <a:cubicBezTo>
                    <a:pt x="5244" y="35491"/>
                    <a:pt x="5570" y="35390"/>
                    <a:pt x="5789" y="35103"/>
                  </a:cubicBezTo>
                  <a:lnTo>
                    <a:pt x="5789" y="35103"/>
                  </a:lnTo>
                  <a:cubicBezTo>
                    <a:pt x="5813" y="35090"/>
                    <a:pt x="5833" y="35068"/>
                    <a:pt x="5843" y="35037"/>
                  </a:cubicBezTo>
                  <a:cubicBezTo>
                    <a:pt x="8309" y="28897"/>
                    <a:pt x="9792" y="22300"/>
                    <a:pt x="11390" y="15886"/>
                  </a:cubicBezTo>
                  <a:cubicBezTo>
                    <a:pt x="12166" y="12828"/>
                    <a:pt x="12896" y="9746"/>
                    <a:pt x="13627" y="6688"/>
                  </a:cubicBezTo>
                  <a:cubicBezTo>
                    <a:pt x="13878" y="5615"/>
                    <a:pt x="14106" y="4565"/>
                    <a:pt x="14357" y="3492"/>
                  </a:cubicBezTo>
                  <a:cubicBezTo>
                    <a:pt x="14471" y="3036"/>
                    <a:pt x="14745" y="2351"/>
                    <a:pt x="14540" y="1917"/>
                  </a:cubicBezTo>
                  <a:cubicBezTo>
                    <a:pt x="14152" y="1118"/>
                    <a:pt x="12212" y="616"/>
                    <a:pt x="11413" y="342"/>
                  </a:cubicBezTo>
                  <a:cubicBezTo>
                    <a:pt x="10958" y="186"/>
                    <a:pt x="10436" y="0"/>
                    <a:pt x="9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cSld name="CUSTOM_2_1_1_1_1">
    <p:bg>
      <p:bgPr>
        <a:solidFill>
          <a:schemeClr val="lt2"/>
        </a:solidFill>
        <a:effectLst/>
      </p:bgPr>
    </p:bg>
    <p:spTree>
      <p:nvGrpSpPr>
        <p:cNvPr id="1" name="Shape 784"/>
        <p:cNvGrpSpPr/>
        <p:nvPr/>
      </p:nvGrpSpPr>
      <p:grpSpPr>
        <a:xfrm>
          <a:off x="0" y="0"/>
          <a:ext cx="0" cy="0"/>
          <a:chOff x="0" y="0"/>
          <a:chExt cx="0" cy="0"/>
        </a:xfrm>
      </p:grpSpPr>
      <p:grpSp>
        <p:nvGrpSpPr>
          <p:cNvPr id="785" name="Google Shape;785;p29"/>
          <p:cNvGrpSpPr/>
          <p:nvPr/>
        </p:nvGrpSpPr>
        <p:grpSpPr>
          <a:xfrm>
            <a:off x="0" y="8778"/>
            <a:ext cx="9143999" cy="5125943"/>
            <a:chOff x="0" y="11341"/>
            <a:chExt cx="9143999" cy="5125943"/>
          </a:xfrm>
        </p:grpSpPr>
        <p:sp>
          <p:nvSpPr>
            <p:cNvPr id="786" name="Google Shape;786;p29"/>
            <p:cNvSpPr/>
            <p:nvPr/>
          </p:nvSpPr>
          <p:spPr>
            <a:xfrm>
              <a:off x="2617" y="5024287"/>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a:off x="2617" y="4556707"/>
              <a:ext cx="9141382" cy="5234"/>
            </a:xfrm>
            <a:custGeom>
              <a:avLst/>
              <a:gdLst/>
              <a:ahLst/>
              <a:cxnLst/>
              <a:rect l="l" t="t" r="r" b="b"/>
              <a:pathLst>
                <a:path w="10479" h="6" fill="none" extrusionOk="0">
                  <a:moveTo>
                    <a:pt x="1" y="6"/>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9"/>
            <p:cNvSpPr/>
            <p:nvPr/>
          </p:nvSpPr>
          <p:spPr>
            <a:xfrm>
              <a:off x="2617" y="4090000"/>
              <a:ext cx="9140509" cy="4362"/>
            </a:xfrm>
            <a:custGeom>
              <a:avLst/>
              <a:gdLst/>
              <a:ahLst/>
              <a:cxnLst/>
              <a:rect l="l" t="t" r="r" b="b"/>
              <a:pathLst>
                <a:path w="10478" h="5" fill="none" extrusionOk="0">
                  <a:moveTo>
                    <a:pt x="1" y="5"/>
                  </a:moveTo>
                  <a:lnTo>
                    <a:pt x="10477"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p:cNvSpPr/>
            <p:nvPr/>
          </p:nvSpPr>
          <p:spPr>
            <a:xfrm>
              <a:off x="1745" y="3623293"/>
              <a:ext cx="9141382" cy="4362"/>
            </a:xfrm>
            <a:custGeom>
              <a:avLst/>
              <a:gdLst/>
              <a:ahLst/>
              <a:cxnLst/>
              <a:rect l="l" t="t" r="r" b="b"/>
              <a:pathLst>
                <a:path w="10479" h="5" fill="none" extrusionOk="0">
                  <a:moveTo>
                    <a:pt x="1" y="4"/>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a:off x="1745" y="3155713"/>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a:off x="1745" y="2688134"/>
              <a:ext cx="9141382" cy="5234"/>
            </a:xfrm>
            <a:custGeom>
              <a:avLst/>
              <a:gdLst/>
              <a:ahLst/>
              <a:cxnLst/>
              <a:rect l="l" t="t" r="r" b="b"/>
              <a:pathLst>
                <a:path w="10479"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p:cNvSpPr/>
            <p:nvPr/>
          </p:nvSpPr>
          <p:spPr>
            <a:xfrm>
              <a:off x="1745" y="2221426"/>
              <a:ext cx="9140509" cy="4362"/>
            </a:xfrm>
            <a:custGeom>
              <a:avLst/>
              <a:gdLst/>
              <a:ahLst/>
              <a:cxnLst/>
              <a:rect l="l" t="t" r="r" b="b"/>
              <a:pathLst>
                <a:path w="10478" h="5" fill="none" extrusionOk="0">
                  <a:moveTo>
                    <a:pt x="1" y="5"/>
                  </a:moveTo>
                  <a:lnTo>
                    <a:pt x="10477"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9"/>
            <p:cNvSpPr/>
            <p:nvPr/>
          </p:nvSpPr>
          <p:spPr>
            <a:xfrm>
              <a:off x="872" y="1754719"/>
              <a:ext cx="9141382" cy="4362"/>
            </a:xfrm>
            <a:custGeom>
              <a:avLst/>
              <a:gdLst/>
              <a:ahLst/>
              <a:cxnLst/>
              <a:rect l="l" t="t" r="r" b="b"/>
              <a:pathLst>
                <a:path w="10479" h="5"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9"/>
            <p:cNvSpPr/>
            <p:nvPr/>
          </p:nvSpPr>
          <p:spPr>
            <a:xfrm>
              <a:off x="872" y="12871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9"/>
            <p:cNvSpPr/>
            <p:nvPr/>
          </p:nvSpPr>
          <p:spPr>
            <a:xfrm>
              <a:off x="872" y="81956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9"/>
            <p:cNvSpPr/>
            <p:nvPr/>
          </p:nvSpPr>
          <p:spPr>
            <a:xfrm>
              <a:off x="0" y="35285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p:nvPr/>
          </p:nvSpPr>
          <p:spPr>
            <a:xfrm>
              <a:off x="872" y="105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9"/>
            <p:cNvSpPr/>
            <p:nvPr/>
          </p:nvSpPr>
          <p:spPr>
            <a:xfrm>
              <a:off x="872" y="15209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9"/>
            <p:cNvSpPr/>
            <p:nvPr/>
          </p:nvSpPr>
          <p:spPr>
            <a:xfrm>
              <a:off x="872" y="1987214"/>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9"/>
            <p:cNvSpPr/>
            <p:nvPr/>
          </p:nvSpPr>
          <p:spPr>
            <a:xfrm>
              <a:off x="872" y="245477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9"/>
            <p:cNvSpPr/>
            <p:nvPr/>
          </p:nvSpPr>
          <p:spPr>
            <a:xfrm>
              <a:off x="872" y="2921927"/>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9"/>
            <p:cNvSpPr/>
            <p:nvPr/>
          </p:nvSpPr>
          <p:spPr>
            <a:xfrm>
              <a:off x="872" y="33894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9"/>
            <p:cNvSpPr/>
            <p:nvPr/>
          </p:nvSpPr>
          <p:spPr>
            <a:xfrm>
              <a:off x="872" y="385578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9"/>
            <p:cNvSpPr/>
            <p:nvPr/>
          </p:nvSpPr>
          <p:spPr>
            <a:xfrm>
              <a:off x="872" y="4323352"/>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9"/>
            <p:cNvSpPr/>
            <p:nvPr/>
          </p:nvSpPr>
          <p:spPr>
            <a:xfrm>
              <a:off x="872" y="4787839"/>
              <a:ext cx="9141382" cy="5234"/>
            </a:xfrm>
            <a:custGeom>
              <a:avLst/>
              <a:gdLst/>
              <a:ahLst/>
              <a:cxnLst/>
              <a:rect l="l" t="t" r="r" b="b"/>
              <a:pathLst>
                <a:path w="10479" h="6" fill="none" extrusionOk="0">
                  <a:moveTo>
                    <a:pt x="1" y="5"/>
                  </a:moveTo>
                  <a:lnTo>
                    <a:pt x="10478" y="0"/>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9"/>
            <p:cNvSpPr/>
            <p:nvPr/>
          </p:nvSpPr>
          <p:spPr>
            <a:xfrm>
              <a:off x="872" y="585810"/>
              <a:ext cx="9140509" cy="5234"/>
            </a:xfrm>
            <a:custGeom>
              <a:avLst/>
              <a:gdLst/>
              <a:ahLst/>
              <a:cxnLst/>
              <a:rect l="l" t="t" r="r" b="b"/>
              <a:pathLst>
                <a:path w="10478" h="6" fill="none" extrusionOk="0">
                  <a:moveTo>
                    <a:pt x="1" y="5"/>
                  </a:moveTo>
                  <a:lnTo>
                    <a:pt x="10478"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9"/>
            <p:cNvSpPr/>
            <p:nvPr/>
          </p:nvSpPr>
          <p:spPr>
            <a:xfrm>
              <a:off x="0" y="119102"/>
              <a:ext cx="9141382" cy="5234"/>
            </a:xfrm>
            <a:custGeom>
              <a:avLst/>
              <a:gdLst/>
              <a:ahLst/>
              <a:cxnLst/>
              <a:rect l="l" t="t" r="r" b="b"/>
              <a:pathLst>
                <a:path w="10479" h="6" fill="none" extrusionOk="0">
                  <a:moveTo>
                    <a:pt x="1" y="5"/>
                  </a:moveTo>
                  <a:lnTo>
                    <a:pt x="10479" y="1"/>
                  </a:lnTo>
                </a:path>
              </a:pathLst>
            </a:custGeom>
            <a:noFill/>
            <a:ln w="19050" cap="rnd" cmpd="sng">
              <a:solidFill>
                <a:srgbClr val="FFE8BD"/>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9"/>
            <p:cNvSpPr/>
            <p:nvPr/>
          </p:nvSpPr>
          <p:spPr>
            <a:xfrm>
              <a:off x="839203" y="11341"/>
              <a:ext cx="2617" cy="5125943"/>
            </a:xfrm>
            <a:custGeom>
              <a:avLst/>
              <a:gdLst/>
              <a:ahLst/>
              <a:cxnLst/>
              <a:rect l="l" t="t" r="r" b="b"/>
              <a:pathLst>
                <a:path w="3" h="5876" fill="none" extrusionOk="0">
                  <a:moveTo>
                    <a:pt x="0" y="1"/>
                  </a:moveTo>
                  <a:lnTo>
                    <a:pt x="3" y="5875"/>
                  </a:lnTo>
                </a:path>
              </a:pathLst>
            </a:custGeom>
            <a:noFill/>
            <a:ln w="19050" cap="rnd" cmpd="sng">
              <a:solidFill>
                <a:srgbClr val="FFE8B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29"/>
          <p:cNvSpPr/>
          <p:nvPr/>
        </p:nvSpPr>
        <p:spPr>
          <a:xfrm flipH="1">
            <a:off x="3094157" y="4978284"/>
            <a:ext cx="45519" cy="44707"/>
          </a:xfrm>
          <a:custGeom>
            <a:avLst/>
            <a:gdLst/>
            <a:ahLst/>
            <a:cxnLst/>
            <a:rect l="l" t="t" r="r" b="b"/>
            <a:pathLst>
              <a:path w="1233" h="1211" extrusionOk="0">
                <a:moveTo>
                  <a:pt x="594" y="0"/>
                </a:moveTo>
                <a:cubicBezTo>
                  <a:pt x="388" y="0"/>
                  <a:pt x="0" y="388"/>
                  <a:pt x="0" y="593"/>
                </a:cubicBezTo>
                <a:cubicBezTo>
                  <a:pt x="0" y="816"/>
                  <a:pt x="368" y="1211"/>
                  <a:pt x="577" y="1211"/>
                </a:cubicBezTo>
                <a:cubicBezTo>
                  <a:pt x="583" y="1211"/>
                  <a:pt x="588" y="1210"/>
                  <a:pt x="594" y="1210"/>
                </a:cubicBezTo>
                <a:cubicBezTo>
                  <a:pt x="822" y="1187"/>
                  <a:pt x="1187" y="822"/>
                  <a:pt x="1210" y="593"/>
                </a:cubicBezTo>
                <a:cubicBezTo>
                  <a:pt x="1233" y="388"/>
                  <a:pt x="822" y="0"/>
                  <a:pt x="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9"/>
          <p:cNvSpPr/>
          <p:nvPr/>
        </p:nvSpPr>
        <p:spPr>
          <a:xfrm flipH="1">
            <a:off x="6634913" y="4985232"/>
            <a:ext cx="68297" cy="66710"/>
          </a:xfrm>
          <a:custGeom>
            <a:avLst/>
            <a:gdLst/>
            <a:ahLst/>
            <a:cxnLst/>
            <a:rect l="l" t="t" r="r" b="b"/>
            <a:pathLst>
              <a:path w="1850" h="1807" extrusionOk="0">
                <a:moveTo>
                  <a:pt x="936" y="1"/>
                </a:moveTo>
                <a:cubicBezTo>
                  <a:pt x="616" y="1"/>
                  <a:pt x="0" y="572"/>
                  <a:pt x="23" y="891"/>
                </a:cubicBezTo>
                <a:cubicBezTo>
                  <a:pt x="69" y="1211"/>
                  <a:pt x="616" y="1781"/>
                  <a:pt x="936" y="1804"/>
                </a:cubicBezTo>
                <a:cubicBezTo>
                  <a:pt x="947" y="1806"/>
                  <a:pt x="958" y="1807"/>
                  <a:pt x="970" y="1807"/>
                </a:cubicBezTo>
                <a:cubicBezTo>
                  <a:pt x="1295" y="1807"/>
                  <a:pt x="1849" y="1200"/>
                  <a:pt x="1849" y="891"/>
                </a:cubicBezTo>
                <a:cubicBezTo>
                  <a:pt x="1849" y="572"/>
                  <a:pt x="1256"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 name="Google Shape;811;p29"/>
          <p:cNvGrpSpPr/>
          <p:nvPr/>
        </p:nvGrpSpPr>
        <p:grpSpPr>
          <a:xfrm>
            <a:off x="652639" y="654698"/>
            <a:ext cx="412922" cy="810782"/>
            <a:chOff x="881239" y="654698"/>
            <a:chExt cx="412922" cy="810782"/>
          </a:xfrm>
        </p:grpSpPr>
        <p:sp>
          <p:nvSpPr>
            <p:cNvPr id="812" name="Google Shape;812;p29"/>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9"/>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9"/>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9"/>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9"/>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9"/>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9"/>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9"/>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9"/>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9"/>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29"/>
          <p:cNvGrpSpPr/>
          <p:nvPr/>
        </p:nvGrpSpPr>
        <p:grpSpPr>
          <a:xfrm rot="1799903">
            <a:off x="7636574" y="3754718"/>
            <a:ext cx="703511" cy="866318"/>
            <a:chOff x="3405953" y="2369331"/>
            <a:chExt cx="400887" cy="493661"/>
          </a:xfrm>
        </p:grpSpPr>
        <p:sp>
          <p:nvSpPr>
            <p:cNvPr id="823" name="Google Shape;823;p29"/>
            <p:cNvSpPr/>
            <p:nvPr/>
          </p:nvSpPr>
          <p:spPr>
            <a:xfrm>
              <a:off x="3405953" y="2372654"/>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9"/>
            <p:cNvSpPr/>
            <p:nvPr/>
          </p:nvSpPr>
          <p:spPr>
            <a:xfrm>
              <a:off x="3524606" y="2415589"/>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9"/>
            <p:cNvSpPr/>
            <p:nvPr/>
          </p:nvSpPr>
          <p:spPr>
            <a:xfrm>
              <a:off x="3460591" y="2469082"/>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9"/>
            <p:cNvSpPr/>
            <p:nvPr/>
          </p:nvSpPr>
          <p:spPr>
            <a:xfrm>
              <a:off x="3672091" y="2391962"/>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9"/>
            <p:cNvSpPr/>
            <p:nvPr/>
          </p:nvSpPr>
          <p:spPr>
            <a:xfrm>
              <a:off x="3408352" y="2369331"/>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3700" cy="342000"/>
          </a:xfrm>
          <a:prstGeom prst="rect">
            <a:avLst/>
          </a:prstGeom>
          <a:noFill/>
          <a:ln>
            <a:noFill/>
          </a:ln>
          <a:effectLst>
            <a:outerShdw dist="57150" dir="3120000" algn="bl" rotWithShape="0">
              <a:schemeClr val="accent6"/>
            </a:outerShdw>
          </a:effectLst>
        </p:spPr>
        <p:txBody>
          <a:bodyPr spcFirstLastPara="1" wrap="square" lIns="91425" tIns="91425" rIns="91425" bIns="91425" anchor="ctr" anchorCtr="0">
            <a:noAutofit/>
          </a:bodyPr>
          <a:lstStyle>
            <a:lvl1pPr lvl="0" algn="ctr">
              <a:spcBef>
                <a:spcPts val="0"/>
              </a:spcBef>
              <a:spcAft>
                <a:spcPts val="0"/>
              </a:spcAft>
              <a:buClr>
                <a:schemeClr val="accent4"/>
              </a:buClr>
              <a:buSzPts val="3000"/>
              <a:buFont typeface="Londrina Solid"/>
              <a:buNone/>
              <a:defRPr sz="3000">
                <a:solidFill>
                  <a:schemeClr val="accent4"/>
                </a:solidFill>
                <a:latin typeface="Londrina Solid"/>
                <a:ea typeface="Londrina Solid"/>
                <a:cs typeface="Londrina Solid"/>
                <a:sym typeface="Londrina Soli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217275"/>
            <a:ext cx="7704000" cy="33861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1pPr>
            <a:lvl2pPr marL="914400" lvl="1"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2pPr>
            <a:lvl3pPr marL="1371600" lvl="2"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3pPr>
            <a:lvl4pPr marL="1828800" lvl="3"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4pPr>
            <a:lvl5pPr marL="2286000" lvl="4"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5pPr>
            <a:lvl6pPr marL="2743200" lvl="5"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6pPr>
            <a:lvl7pPr marL="3200400" lvl="6"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7pPr>
            <a:lvl8pPr marL="3657600" lvl="7"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8pPr>
            <a:lvl9pPr marL="4114800" lvl="8" indent="-317500">
              <a:lnSpc>
                <a:spcPct val="115000"/>
              </a:lnSpc>
              <a:spcBef>
                <a:spcPts val="0"/>
              </a:spcBef>
              <a:spcAft>
                <a:spcPts val="0"/>
              </a:spcAft>
              <a:buClr>
                <a:schemeClr val="dk1"/>
              </a:buClr>
              <a:buSzPts val="1400"/>
              <a:buFont typeface="Exo"/>
              <a:buChar char="■"/>
              <a:defRPr>
                <a:solidFill>
                  <a:schemeClr val="dk1"/>
                </a:solidFill>
                <a:latin typeface="Exo"/>
                <a:ea typeface="Exo"/>
                <a:cs typeface="Exo"/>
                <a:sym typeface="Ex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5" r:id="rId4"/>
    <p:sldLayoutId id="2147483658" r:id="rId5"/>
    <p:sldLayoutId id="2147483661" r:id="rId6"/>
    <p:sldLayoutId id="2147483673" r:id="rId7"/>
    <p:sldLayoutId id="2147483674" r:id="rId8"/>
    <p:sldLayoutId id="2147483675" r:id="rId9"/>
    <p:sldLayoutId id="2147483668"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28"/>
        <p:cNvGrpSpPr/>
        <p:nvPr/>
      </p:nvGrpSpPr>
      <p:grpSpPr>
        <a:xfrm>
          <a:off x="0" y="0"/>
          <a:ext cx="0" cy="0"/>
          <a:chOff x="0" y="0"/>
          <a:chExt cx="0" cy="0"/>
        </a:xfrm>
      </p:grpSpPr>
      <p:sp>
        <p:nvSpPr>
          <p:cNvPr id="829" name="Google Shape;829;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30" name="Google Shape;830;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 id="214748367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1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2.xml.rels><?xml version="1.0" encoding="UTF-8" standalone="yes"?>
<Relationships xmlns="http://schemas.openxmlformats.org/package/2006/relationships"><Relationship Id="rId3" Type="http://schemas.openxmlformats.org/officeDocument/2006/relationships/hyperlink" Target="http://www.rekenopsandra.nl/"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hyperlink" Target="https://www.instagram.com/juffsandra/" TargetMode="External"/><Relationship Id="rId4" Type="http://schemas.openxmlformats.org/officeDocument/2006/relationships/slide" Target="slide49.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image" Target="../media/image5.sv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5.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image" Target="../media/image5.sv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6.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1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6.xml"/></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1.xml"/><Relationship Id="rId1" Type="http://schemas.openxmlformats.org/officeDocument/2006/relationships/slideLayout" Target="../slideLayouts/slideLayout1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11.xml"/><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2.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sp>
        <p:nvSpPr>
          <p:cNvPr id="838" name="Google Shape;838;p33"/>
          <p:cNvSpPr/>
          <p:nvPr/>
        </p:nvSpPr>
        <p:spPr>
          <a:xfrm rot="5400000">
            <a:off x="5910002" y="1497655"/>
            <a:ext cx="472327" cy="4365967"/>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txBox="1">
            <a:spLocks noGrp="1"/>
          </p:cNvSpPr>
          <p:nvPr>
            <p:ph type="ctrTitle"/>
          </p:nvPr>
        </p:nvSpPr>
        <p:spPr>
          <a:xfrm>
            <a:off x="4142316" y="1241169"/>
            <a:ext cx="4007700" cy="205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solidFill>
                  <a:schemeClr val="accent4"/>
                </a:solidFill>
              </a:rPr>
              <a:t>De grote wisseltruc</a:t>
            </a:r>
            <a:endParaRPr lang="nl-NL" dirty="0">
              <a:solidFill>
                <a:schemeClr val="accent3"/>
              </a:solidFill>
            </a:endParaRPr>
          </a:p>
        </p:txBody>
      </p:sp>
      <p:sp>
        <p:nvSpPr>
          <p:cNvPr id="840" name="Google Shape;840;p33"/>
          <p:cNvSpPr txBox="1">
            <a:spLocks noGrp="1"/>
          </p:cNvSpPr>
          <p:nvPr>
            <p:ph type="subTitle" idx="1"/>
          </p:nvPr>
        </p:nvSpPr>
        <p:spPr>
          <a:xfrm>
            <a:off x="3963182" y="3458931"/>
            <a:ext cx="4379620" cy="44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sz="1200" dirty="0"/>
              <a:t>Leerlingen leren cijfers op de juiste wijze in een getal tussen 10 en 100 schrijven.</a:t>
            </a:r>
          </a:p>
        </p:txBody>
      </p:sp>
      <p:sp>
        <p:nvSpPr>
          <p:cNvPr id="841" name="Google Shape;841;p33"/>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3360925" y="2276424"/>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 name="Google Shape;844;p33"/>
          <p:cNvGrpSpPr/>
          <p:nvPr/>
        </p:nvGrpSpPr>
        <p:grpSpPr>
          <a:xfrm>
            <a:off x="1078350" y="809700"/>
            <a:ext cx="2131049" cy="4012266"/>
            <a:chOff x="1078350" y="809700"/>
            <a:chExt cx="2131049" cy="4012266"/>
          </a:xfrm>
        </p:grpSpPr>
        <p:grpSp>
          <p:nvGrpSpPr>
            <p:cNvPr id="845" name="Google Shape;845;p33"/>
            <p:cNvGrpSpPr/>
            <p:nvPr/>
          </p:nvGrpSpPr>
          <p:grpSpPr>
            <a:xfrm>
              <a:off x="1131444" y="842884"/>
              <a:ext cx="2077955" cy="3979082"/>
              <a:chOff x="925725" y="915875"/>
              <a:chExt cx="2077955" cy="3979082"/>
            </a:xfrm>
          </p:grpSpPr>
          <p:sp>
            <p:nvSpPr>
              <p:cNvPr id="846" name="Google Shape;846;p33"/>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1684140" y="4516582"/>
                <a:ext cx="217938" cy="55299"/>
              </a:xfrm>
              <a:custGeom>
                <a:avLst/>
                <a:gdLst/>
                <a:ahLst/>
                <a:cxnLst/>
                <a:rect l="l" t="t" r="r" b="b"/>
                <a:pathLst>
                  <a:path w="4552" h="1155" extrusionOk="0">
                    <a:moveTo>
                      <a:pt x="4520" y="1"/>
                    </a:moveTo>
                    <a:cubicBezTo>
                      <a:pt x="3464" y="185"/>
                      <a:pt x="2497" y="254"/>
                      <a:pt x="1641" y="254"/>
                    </a:cubicBezTo>
                    <a:cubicBezTo>
                      <a:pt x="1036" y="254"/>
                      <a:pt x="486" y="219"/>
                      <a:pt x="0" y="167"/>
                    </a:cubicBezTo>
                    <a:lnTo>
                      <a:pt x="0" y="167"/>
                    </a:lnTo>
                    <a:cubicBezTo>
                      <a:pt x="45" y="518"/>
                      <a:pt x="82" y="817"/>
                      <a:pt x="116" y="1072"/>
                    </a:cubicBezTo>
                    <a:cubicBezTo>
                      <a:pt x="591" y="1111"/>
                      <a:pt x="1288" y="1155"/>
                      <a:pt x="2060" y="1155"/>
                    </a:cubicBezTo>
                    <a:cubicBezTo>
                      <a:pt x="2862" y="1155"/>
                      <a:pt x="3747" y="1108"/>
                      <a:pt x="4551" y="962"/>
                    </a:cubicBezTo>
                    <a:lnTo>
                      <a:pt x="45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1734410" y="4644318"/>
                <a:ext cx="150766" cy="83403"/>
              </a:xfrm>
              <a:custGeom>
                <a:avLst/>
                <a:gdLst/>
                <a:ahLst/>
                <a:cxnLst/>
                <a:rect l="l" t="t" r="r" b="b"/>
                <a:pathLst>
                  <a:path w="3149" h="1742" extrusionOk="0">
                    <a:moveTo>
                      <a:pt x="186" y="0"/>
                    </a:moveTo>
                    <a:cubicBezTo>
                      <a:pt x="120" y="0"/>
                      <a:pt x="58" y="2"/>
                      <a:pt x="1" y="5"/>
                    </a:cubicBezTo>
                    <a:lnTo>
                      <a:pt x="1" y="43"/>
                    </a:lnTo>
                    <a:cubicBezTo>
                      <a:pt x="19" y="43"/>
                      <a:pt x="37" y="43"/>
                      <a:pt x="55" y="43"/>
                    </a:cubicBezTo>
                    <a:cubicBezTo>
                      <a:pt x="710" y="43"/>
                      <a:pt x="1509" y="152"/>
                      <a:pt x="2292" y="541"/>
                    </a:cubicBezTo>
                    <a:cubicBezTo>
                      <a:pt x="2459" y="624"/>
                      <a:pt x="2553" y="809"/>
                      <a:pt x="2513" y="992"/>
                    </a:cubicBezTo>
                    <a:cubicBezTo>
                      <a:pt x="2471" y="1183"/>
                      <a:pt x="2404" y="1422"/>
                      <a:pt x="2311" y="1564"/>
                    </a:cubicBezTo>
                    <a:cubicBezTo>
                      <a:pt x="2311" y="1564"/>
                      <a:pt x="2447" y="1741"/>
                      <a:pt x="2647" y="1741"/>
                    </a:cubicBezTo>
                    <a:cubicBezTo>
                      <a:pt x="2711" y="1741"/>
                      <a:pt x="2781" y="1724"/>
                      <a:pt x="2855" y="1676"/>
                    </a:cubicBezTo>
                    <a:cubicBezTo>
                      <a:pt x="2940" y="1623"/>
                      <a:pt x="3038" y="1519"/>
                      <a:pt x="3148" y="1393"/>
                    </a:cubicBezTo>
                    <a:lnTo>
                      <a:pt x="3148" y="1393"/>
                    </a:lnTo>
                    <a:cubicBezTo>
                      <a:pt x="3148" y="1393"/>
                      <a:pt x="2762" y="1533"/>
                      <a:pt x="2650" y="1533"/>
                    </a:cubicBezTo>
                    <a:cubicBezTo>
                      <a:pt x="2537" y="1533"/>
                      <a:pt x="2999" y="1030"/>
                      <a:pt x="2824" y="650"/>
                    </a:cubicBezTo>
                    <a:cubicBezTo>
                      <a:pt x="2662" y="296"/>
                      <a:pt x="1079" y="0"/>
                      <a:pt x="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2409041" y="4401149"/>
                <a:ext cx="208076" cy="135589"/>
              </a:xfrm>
              <a:custGeom>
                <a:avLst/>
                <a:gdLst/>
                <a:ahLst/>
                <a:cxnLst/>
                <a:rect l="l" t="t" r="r" b="b"/>
                <a:pathLst>
                  <a:path w="4346" h="2832" extrusionOk="0">
                    <a:moveTo>
                      <a:pt x="4049" y="1"/>
                    </a:moveTo>
                    <a:cubicBezTo>
                      <a:pt x="2751" y="823"/>
                      <a:pt x="1367" y="1379"/>
                      <a:pt x="0" y="1745"/>
                    </a:cubicBezTo>
                    <a:cubicBezTo>
                      <a:pt x="228" y="2145"/>
                      <a:pt x="445" y="2508"/>
                      <a:pt x="649" y="2832"/>
                    </a:cubicBezTo>
                    <a:cubicBezTo>
                      <a:pt x="2153" y="2193"/>
                      <a:pt x="3702" y="1199"/>
                      <a:pt x="4346" y="768"/>
                    </a:cubicBezTo>
                    <a:cubicBezTo>
                      <a:pt x="4260" y="550"/>
                      <a:pt x="4162" y="296"/>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2637748" y="4484839"/>
                <a:ext cx="91733" cy="103463"/>
              </a:xfrm>
              <a:custGeom>
                <a:avLst/>
                <a:gdLst/>
                <a:ahLst/>
                <a:cxnLst/>
                <a:rect l="l" t="t" r="r" b="b"/>
                <a:pathLst>
                  <a:path w="1916" h="2161" extrusionOk="0">
                    <a:moveTo>
                      <a:pt x="384" y="1"/>
                    </a:moveTo>
                    <a:cubicBezTo>
                      <a:pt x="237" y="330"/>
                      <a:pt x="74" y="768"/>
                      <a:pt x="48" y="1153"/>
                    </a:cubicBezTo>
                    <a:cubicBezTo>
                      <a:pt x="0" y="1859"/>
                      <a:pt x="1397" y="1871"/>
                      <a:pt x="1494" y="1871"/>
                    </a:cubicBezTo>
                    <a:cubicBezTo>
                      <a:pt x="1498" y="1871"/>
                      <a:pt x="1499" y="1871"/>
                      <a:pt x="1499" y="1871"/>
                    </a:cubicBezTo>
                    <a:lnTo>
                      <a:pt x="1499" y="1871"/>
                    </a:lnTo>
                    <a:cubicBezTo>
                      <a:pt x="1410" y="2020"/>
                      <a:pt x="1181" y="2151"/>
                      <a:pt x="1164" y="2160"/>
                    </a:cubicBezTo>
                    <a:cubicBezTo>
                      <a:pt x="1556" y="2019"/>
                      <a:pt x="1837" y="1843"/>
                      <a:pt x="1916" y="1609"/>
                    </a:cubicBezTo>
                    <a:cubicBezTo>
                      <a:pt x="1916" y="1609"/>
                      <a:pt x="1122" y="1578"/>
                      <a:pt x="538" y="1326"/>
                    </a:cubicBezTo>
                    <a:cubicBezTo>
                      <a:pt x="377" y="1257"/>
                      <a:pt x="284" y="1086"/>
                      <a:pt x="307" y="912"/>
                    </a:cubicBezTo>
                    <a:cubicBezTo>
                      <a:pt x="334" y="701"/>
                      <a:pt x="406" y="389"/>
                      <a:pt x="593" y="28"/>
                    </a:cubicBezTo>
                    <a:cubicBezTo>
                      <a:pt x="525" y="20"/>
                      <a:pt x="453" y="1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2161662" y="2327489"/>
                <a:ext cx="273859" cy="375120"/>
              </a:xfrm>
              <a:custGeom>
                <a:avLst/>
                <a:gdLst/>
                <a:ahLst/>
                <a:cxnLst/>
                <a:rect l="l" t="t" r="r" b="b"/>
                <a:pathLst>
                  <a:path w="5720" h="7835" extrusionOk="0">
                    <a:moveTo>
                      <a:pt x="0" y="0"/>
                    </a:moveTo>
                    <a:lnTo>
                      <a:pt x="0" y="6442"/>
                    </a:lnTo>
                    <a:cubicBezTo>
                      <a:pt x="0" y="6442"/>
                      <a:pt x="578" y="7195"/>
                      <a:pt x="1407" y="7835"/>
                    </a:cubicBezTo>
                    <a:cubicBezTo>
                      <a:pt x="2721" y="7054"/>
                      <a:pt x="4434" y="5302"/>
                      <a:pt x="5719" y="3455"/>
                    </a:cubicBezTo>
                    <a:cubicBezTo>
                      <a:pt x="4180" y="1969"/>
                      <a:pt x="1897" y="623"/>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2161662" y="2460683"/>
                <a:ext cx="45388" cy="223396"/>
              </a:xfrm>
              <a:custGeom>
                <a:avLst/>
                <a:gdLst/>
                <a:ahLst/>
                <a:cxnLst/>
                <a:rect l="l" t="t" r="r" b="b"/>
                <a:pathLst>
                  <a:path w="948" h="4666" extrusionOk="0">
                    <a:moveTo>
                      <a:pt x="0" y="1"/>
                    </a:moveTo>
                    <a:lnTo>
                      <a:pt x="0" y="3660"/>
                    </a:lnTo>
                    <a:cubicBezTo>
                      <a:pt x="0" y="3660"/>
                      <a:pt x="372" y="4145"/>
                      <a:pt x="947" y="4666"/>
                    </a:cubicBezTo>
                    <a:cubicBezTo>
                      <a:pt x="629" y="2517"/>
                      <a:pt x="164" y="1"/>
                      <a:pt x="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2561864" y="1284722"/>
                <a:ext cx="357884" cy="913168"/>
              </a:xfrm>
              <a:custGeom>
                <a:avLst/>
                <a:gdLst/>
                <a:ahLst/>
                <a:cxnLst/>
                <a:rect l="l" t="t" r="r" b="b"/>
                <a:pathLst>
                  <a:path w="7475" h="19073" extrusionOk="0">
                    <a:moveTo>
                      <a:pt x="0" y="1"/>
                    </a:moveTo>
                    <a:cubicBezTo>
                      <a:pt x="1" y="1"/>
                      <a:pt x="2679" y="4407"/>
                      <a:pt x="3683" y="10446"/>
                    </a:cubicBezTo>
                    <a:cubicBezTo>
                      <a:pt x="4556" y="15690"/>
                      <a:pt x="3135" y="18837"/>
                      <a:pt x="3507" y="19062"/>
                    </a:cubicBezTo>
                    <a:cubicBezTo>
                      <a:pt x="3519" y="19069"/>
                      <a:pt x="3533" y="19073"/>
                      <a:pt x="3550" y="19073"/>
                    </a:cubicBezTo>
                    <a:cubicBezTo>
                      <a:pt x="4134" y="19073"/>
                      <a:pt x="7475" y="14562"/>
                      <a:pt x="5162" y="7728"/>
                    </a:cubicBezTo>
                    <a:cubicBezTo>
                      <a:pt x="3036" y="1449"/>
                      <a:pt x="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2561864" y="1284722"/>
                <a:ext cx="247144" cy="912689"/>
              </a:xfrm>
              <a:custGeom>
                <a:avLst/>
                <a:gdLst/>
                <a:ahLst/>
                <a:cxnLst/>
                <a:rect l="l" t="t" r="r" b="b"/>
                <a:pathLst>
                  <a:path w="5162" h="19063" extrusionOk="0">
                    <a:moveTo>
                      <a:pt x="0" y="1"/>
                    </a:moveTo>
                    <a:cubicBezTo>
                      <a:pt x="1" y="1"/>
                      <a:pt x="2679" y="4407"/>
                      <a:pt x="3683" y="10446"/>
                    </a:cubicBezTo>
                    <a:cubicBezTo>
                      <a:pt x="4556" y="15690"/>
                      <a:pt x="3135" y="18837"/>
                      <a:pt x="3507" y="19062"/>
                    </a:cubicBezTo>
                    <a:lnTo>
                      <a:pt x="5162" y="7728"/>
                    </a:lnTo>
                    <a:cubicBezTo>
                      <a:pt x="3036" y="1449"/>
                      <a:pt x="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2561864" y="1284722"/>
                <a:ext cx="298277" cy="741575"/>
              </a:xfrm>
              <a:custGeom>
                <a:avLst/>
                <a:gdLst/>
                <a:ahLst/>
                <a:cxnLst/>
                <a:rect l="l" t="t" r="r" b="b"/>
                <a:pathLst>
                  <a:path w="6230" h="15489" extrusionOk="0">
                    <a:moveTo>
                      <a:pt x="0" y="1"/>
                    </a:moveTo>
                    <a:cubicBezTo>
                      <a:pt x="1" y="1"/>
                      <a:pt x="422" y="695"/>
                      <a:pt x="992" y="1907"/>
                    </a:cubicBezTo>
                    <a:cubicBezTo>
                      <a:pt x="1534" y="3014"/>
                      <a:pt x="4357" y="8993"/>
                      <a:pt x="5577" y="15488"/>
                    </a:cubicBezTo>
                    <a:cubicBezTo>
                      <a:pt x="6091" y="13539"/>
                      <a:pt x="6229" y="10882"/>
                      <a:pt x="5162" y="7728"/>
                    </a:cubicBezTo>
                    <a:cubicBezTo>
                      <a:pt x="3036" y="1449"/>
                      <a:pt x="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2404828" y="1006459"/>
                <a:ext cx="598852" cy="1104295"/>
              </a:xfrm>
              <a:custGeom>
                <a:avLst/>
                <a:gdLst/>
                <a:ahLst/>
                <a:cxnLst/>
                <a:rect l="l" t="t" r="r" b="b"/>
                <a:pathLst>
                  <a:path w="12508" h="23065" extrusionOk="0">
                    <a:moveTo>
                      <a:pt x="2774" y="0"/>
                    </a:moveTo>
                    <a:cubicBezTo>
                      <a:pt x="2317" y="0"/>
                      <a:pt x="1913" y="96"/>
                      <a:pt x="1583" y="233"/>
                    </a:cubicBezTo>
                    <a:cubicBezTo>
                      <a:pt x="189" y="812"/>
                      <a:pt x="1" y="2455"/>
                      <a:pt x="1" y="2455"/>
                    </a:cubicBezTo>
                    <a:lnTo>
                      <a:pt x="1" y="4827"/>
                    </a:lnTo>
                    <a:cubicBezTo>
                      <a:pt x="1" y="4827"/>
                      <a:pt x="77" y="4809"/>
                      <a:pt x="219" y="4809"/>
                    </a:cubicBezTo>
                    <a:cubicBezTo>
                      <a:pt x="944" y="4809"/>
                      <a:pt x="3405" y="5279"/>
                      <a:pt x="6367" y="11029"/>
                    </a:cubicBezTo>
                    <a:cubicBezTo>
                      <a:pt x="9192" y="16512"/>
                      <a:pt x="8902" y="22884"/>
                      <a:pt x="10105" y="23063"/>
                    </a:cubicBezTo>
                    <a:cubicBezTo>
                      <a:pt x="10110" y="23064"/>
                      <a:pt x="10115" y="23064"/>
                      <a:pt x="10120" y="23064"/>
                    </a:cubicBezTo>
                    <a:cubicBezTo>
                      <a:pt x="10765" y="23064"/>
                      <a:pt x="12507" y="17250"/>
                      <a:pt x="9818" y="8893"/>
                    </a:cubicBezTo>
                    <a:cubicBezTo>
                      <a:pt x="7487" y="1652"/>
                      <a:pt x="4669" y="0"/>
                      <a:pt x="27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2421298" y="1070423"/>
                <a:ext cx="485478" cy="882909"/>
              </a:xfrm>
              <a:custGeom>
                <a:avLst/>
                <a:gdLst/>
                <a:ahLst/>
                <a:cxnLst/>
                <a:rect l="l" t="t" r="r" b="b"/>
                <a:pathLst>
                  <a:path w="10140" h="18441" extrusionOk="0">
                    <a:moveTo>
                      <a:pt x="2750" y="1"/>
                    </a:moveTo>
                    <a:cubicBezTo>
                      <a:pt x="237" y="1"/>
                      <a:pt x="4" y="2872"/>
                      <a:pt x="3" y="2901"/>
                    </a:cubicBezTo>
                    <a:cubicBezTo>
                      <a:pt x="0" y="2940"/>
                      <a:pt x="30" y="2974"/>
                      <a:pt x="68" y="2977"/>
                    </a:cubicBezTo>
                    <a:cubicBezTo>
                      <a:pt x="71" y="2977"/>
                      <a:pt x="74" y="2977"/>
                      <a:pt x="76" y="2977"/>
                    </a:cubicBezTo>
                    <a:cubicBezTo>
                      <a:pt x="115" y="2977"/>
                      <a:pt x="142" y="2947"/>
                      <a:pt x="144" y="2910"/>
                    </a:cubicBezTo>
                    <a:cubicBezTo>
                      <a:pt x="145" y="2904"/>
                      <a:pt x="198" y="2205"/>
                      <a:pt x="548" y="1517"/>
                    </a:cubicBezTo>
                    <a:cubicBezTo>
                      <a:pt x="1013" y="605"/>
                      <a:pt x="1753" y="142"/>
                      <a:pt x="2750" y="142"/>
                    </a:cubicBezTo>
                    <a:cubicBezTo>
                      <a:pt x="6475" y="142"/>
                      <a:pt x="9998" y="9000"/>
                      <a:pt x="9998" y="18370"/>
                    </a:cubicBezTo>
                    <a:cubicBezTo>
                      <a:pt x="9998" y="18409"/>
                      <a:pt x="10030" y="18441"/>
                      <a:pt x="10069" y="18441"/>
                    </a:cubicBezTo>
                    <a:cubicBezTo>
                      <a:pt x="10108" y="18441"/>
                      <a:pt x="10140" y="18409"/>
                      <a:pt x="10140" y="18370"/>
                    </a:cubicBezTo>
                    <a:cubicBezTo>
                      <a:pt x="10140" y="8928"/>
                      <a:pt x="6549" y="1"/>
                      <a:pt x="27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2429676" y="1119928"/>
                <a:ext cx="441670" cy="475424"/>
              </a:xfrm>
              <a:custGeom>
                <a:avLst/>
                <a:gdLst/>
                <a:ahLst/>
                <a:cxnLst/>
                <a:rect l="l" t="t" r="r" b="b"/>
                <a:pathLst>
                  <a:path w="9225" h="9930" extrusionOk="0">
                    <a:moveTo>
                      <a:pt x="2029" y="1"/>
                    </a:moveTo>
                    <a:cubicBezTo>
                      <a:pt x="1979" y="1"/>
                      <a:pt x="1930" y="2"/>
                      <a:pt x="1881" y="5"/>
                    </a:cubicBezTo>
                    <a:cubicBezTo>
                      <a:pt x="707" y="73"/>
                      <a:pt x="51" y="934"/>
                      <a:pt x="23" y="971"/>
                    </a:cubicBezTo>
                    <a:cubicBezTo>
                      <a:pt x="1" y="1002"/>
                      <a:pt x="7" y="1047"/>
                      <a:pt x="38" y="1070"/>
                    </a:cubicBezTo>
                    <a:cubicBezTo>
                      <a:pt x="51" y="1080"/>
                      <a:pt x="66" y="1084"/>
                      <a:pt x="80" y="1084"/>
                    </a:cubicBezTo>
                    <a:cubicBezTo>
                      <a:pt x="102" y="1084"/>
                      <a:pt x="124" y="1074"/>
                      <a:pt x="138" y="1055"/>
                    </a:cubicBezTo>
                    <a:cubicBezTo>
                      <a:pt x="144" y="1048"/>
                      <a:pt x="784" y="210"/>
                      <a:pt x="1892" y="147"/>
                    </a:cubicBezTo>
                    <a:cubicBezTo>
                      <a:pt x="1937" y="144"/>
                      <a:pt x="1983" y="143"/>
                      <a:pt x="2028" y="143"/>
                    </a:cubicBezTo>
                    <a:cubicBezTo>
                      <a:pt x="2964" y="143"/>
                      <a:pt x="3960" y="688"/>
                      <a:pt x="4981" y="1766"/>
                    </a:cubicBezTo>
                    <a:cubicBezTo>
                      <a:pt x="7318" y="4235"/>
                      <a:pt x="9060" y="9823"/>
                      <a:pt x="9078" y="9879"/>
                    </a:cubicBezTo>
                    <a:cubicBezTo>
                      <a:pt x="9087" y="9910"/>
                      <a:pt x="9115" y="9929"/>
                      <a:pt x="9145" y="9929"/>
                    </a:cubicBezTo>
                    <a:cubicBezTo>
                      <a:pt x="9152" y="9929"/>
                      <a:pt x="9160" y="9928"/>
                      <a:pt x="9166" y="9926"/>
                    </a:cubicBezTo>
                    <a:cubicBezTo>
                      <a:pt x="9203" y="9914"/>
                      <a:pt x="9224" y="9875"/>
                      <a:pt x="9213" y="9837"/>
                    </a:cubicBezTo>
                    <a:cubicBezTo>
                      <a:pt x="9196" y="9781"/>
                      <a:pt x="7444" y="4162"/>
                      <a:pt x="5084" y="1668"/>
                    </a:cubicBezTo>
                    <a:cubicBezTo>
                      <a:pt x="4035" y="560"/>
                      <a:pt x="3005" y="1"/>
                      <a:pt x="20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2508960" y="1206107"/>
                <a:ext cx="384696" cy="810327"/>
              </a:xfrm>
              <a:custGeom>
                <a:avLst/>
                <a:gdLst/>
                <a:ahLst/>
                <a:cxnLst/>
                <a:rect l="l" t="t" r="r" b="b"/>
                <a:pathLst>
                  <a:path w="8035" h="16925" extrusionOk="0">
                    <a:moveTo>
                      <a:pt x="80" y="1"/>
                    </a:moveTo>
                    <a:cubicBezTo>
                      <a:pt x="49" y="1"/>
                      <a:pt x="21" y="21"/>
                      <a:pt x="11" y="52"/>
                    </a:cubicBezTo>
                    <a:cubicBezTo>
                      <a:pt x="1" y="89"/>
                      <a:pt x="22" y="129"/>
                      <a:pt x="59" y="140"/>
                    </a:cubicBezTo>
                    <a:cubicBezTo>
                      <a:pt x="76" y="144"/>
                      <a:pt x="1745" y="663"/>
                      <a:pt x="3535" y="2971"/>
                    </a:cubicBezTo>
                    <a:cubicBezTo>
                      <a:pt x="6533" y="6836"/>
                      <a:pt x="7558" y="12656"/>
                      <a:pt x="7890" y="16859"/>
                    </a:cubicBezTo>
                    <a:cubicBezTo>
                      <a:pt x="7893" y="16896"/>
                      <a:pt x="7924" y="16924"/>
                      <a:pt x="7960" y="16924"/>
                    </a:cubicBezTo>
                    <a:lnTo>
                      <a:pt x="7967" y="16924"/>
                    </a:lnTo>
                    <a:cubicBezTo>
                      <a:pt x="8006" y="16922"/>
                      <a:pt x="8035" y="16887"/>
                      <a:pt x="8031" y="16848"/>
                    </a:cubicBezTo>
                    <a:cubicBezTo>
                      <a:pt x="7698" y="12621"/>
                      <a:pt x="6664" y="6764"/>
                      <a:pt x="3638" y="2872"/>
                    </a:cubicBezTo>
                    <a:cubicBezTo>
                      <a:pt x="1821" y="535"/>
                      <a:pt x="169" y="24"/>
                      <a:pt x="100" y="4"/>
                    </a:cubicBezTo>
                    <a:cubicBezTo>
                      <a:pt x="93" y="2"/>
                      <a:pt x="86"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2734315" y="1651270"/>
                <a:ext cx="79237" cy="440569"/>
              </a:xfrm>
              <a:custGeom>
                <a:avLst/>
                <a:gdLst/>
                <a:ahLst/>
                <a:cxnLst/>
                <a:rect l="l" t="t" r="r" b="b"/>
                <a:pathLst>
                  <a:path w="1655" h="9202" extrusionOk="0">
                    <a:moveTo>
                      <a:pt x="81" y="1"/>
                    </a:moveTo>
                    <a:cubicBezTo>
                      <a:pt x="73" y="1"/>
                      <a:pt x="64" y="2"/>
                      <a:pt x="56" y="6"/>
                    </a:cubicBezTo>
                    <a:cubicBezTo>
                      <a:pt x="19" y="19"/>
                      <a:pt x="0" y="60"/>
                      <a:pt x="14" y="96"/>
                    </a:cubicBezTo>
                    <a:cubicBezTo>
                      <a:pt x="30" y="136"/>
                      <a:pt x="1508" y="4118"/>
                      <a:pt x="750" y="9119"/>
                    </a:cubicBezTo>
                    <a:cubicBezTo>
                      <a:pt x="744" y="9159"/>
                      <a:pt x="771" y="9194"/>
                      <a:pt x="810" y="9201"/>
                    </a:cubicBezTo>
                    <a:cubicBezTo>
                      <a:pt x="813" y="9201"/>
                      <a:pt x="817" y="9201"/>
                      <a:pt x="820" y="9201"/>
                    </a:cubicBezTo>
                    <a:cubicBezTo>
                      <a:pt x="855" y="9201"/>
                      <a:pt x="886" y="9176"/>
                      <a:pt x="891" y="9141"/>
                    </a:cubicBezTo>
                    <a:cubicBezTo>
                      <a:pt x="1655" y="4101"/>
                      <a:pt x="163" y="87"/>
                      <a:pt x="148" y="47"/>
                    </a:cubicBezTo>
                    <a:cubicBezTo>
                      <a:pt x="137" y="18"/>
                      <a:pt x="109"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2404828" y="1057592"/>
                <a:ext cx="97335" cy="210422"/>
              </a:xfrm>
              <a:custGeom>
                <a:avLst/>
                <a:gdLst/>
                <a:ahLst/>
                <a:cxnLst/>
                <a:rect l="l" t="t" r="r" b="b"/>
                <a:pathLst>
                  <a:path w="2033" h="4395" extrusionOk="0">
                    <a:moveTo>
                      <a:pt x="555" y="1"/>
                    </a:moveTo>
                    <a:cubicBezTo>
                      <a:pt x="87" y="658"/>
                      <a:pt x="1" y="1387"/>
                      <a:pt x="1" y="1387"/>
                    </a:cubicBezTo>
                    <a:lnTo>
                      <a:pt x="1" y="3759"/>
                    </a:lnTo>
                    <a:cubicBezTo>
                      <a:pt x="1" y="3759"/>
                      <a:pt x="76" y="3741"/>
                      <a:pt x="216" y="3741"/>
                    </a:cubicBezTo>
                    <a:cubicBezTo>
                      <a:pt x="528" y="3741"/>
                      <a:pt x="1168" y="3829"/>
                      <a:pt x="2033" y="4394"/>
                    </a:cubicBezTo>
                    <a:lnTo>
                      <a:pt x="2033" y="4394"/>
                    </a:lnTo>
                    <a:cubicBezTo>
                      <a:pt x="1777" y="2395"/>
                      <a:pt x="1064" y="874"/>
                      <a:pt x="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1175306" y="1290658"/>
                <a:ext cx="441095" cy="909768"/>
              </a:xfrm>
              <a:custGeom>
                <a:avLst/>
                <a:gdLst/>
                <a:ahLst/>
                <a:cxnLst/>
                <a:rect l="l" t="t" r="r" b="b"/>
                <a:pathLst>
                  <a:path w="9213" h="19002" extrusionOk="0">
                    <a:moveTo>
                      <a:pt x="2930" y="1"/>
                    </a:moveTo>
                    <a:cubicBezTo>
                      <a:pt x="2930" y="1"/>
                      <a:pt x="1" y="3887"/>
                      <a:pt x="1337" y="10380"/>
                    </a:cubicBezTo>
                    <a:cubicBezTo>
                      <a:pt x="2688" y="16940"/>
                      <a:pt x="7649" y="19002"/>
                      <a:pt x="8743" y="19002"/>
                    </a:cubicBezTo>
                    <a:cubicBezTo>
                      <a:pt x="8857" y="19002"/>
                      <a:pt x="8929" y="18980"/>
                      <a:pt x="8951" y="18938"/>
                    </a:cubicBezTo>
                    <a:cubicBezTo>
                      <a:pt x="9213" y="18444"/>
                      <a:pt x="5887" y="17127"/>
                      <a:pt x="4082" y="12986"/>
                    </a:cubicBezTo>
                    <a:cubicBezTo>
                      <a:pt x="1328" y="6670"/>
                      <a:pt x="2930" y="1"/>
                      <a:pt x="29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1175306" y="1290658"/>
                <a:ext cx="165082" cy="732813"/>
              </a:xfrm>
              <a:custGeom>
                <a:avLst/>
                <a:gdLst/>
                <a:ahLst/>
                <a:cxnLst/>
                <a:rect l="l" t="t" r="r" b="b"/>
                <a:pathLst>
                  <a:path w="3448" h="15306" extrusionOk="0">
                    <a:moveTo>
                      <a:pt x="2930" y="1"/>
                    </a:moveTo>
                    <a:lnTo>
                      <a:pt x="2930" y="1"/>
                    </a:lnTo>
                    <a:cubicBezTo>
                      <a:pt x="2930" y="1"/>
                      <a:pt x="1" y="3887"/>
                      <a:pt x="1337" y="10380"/>
                    </a:cubicBezTo>
                    <a:cubicBezTo>
                      <a:pt x="1762" y="12441"/>
                      <a:pt x="2543" y="14057"/>
                      <a:pt x="3448" y="15306"/>
                    </a:cubicBezTo>
                    <a:cubicBezTo>
                      <a:pt x="2624" y="11803"/>
                      <a:pt x="2465" y="8894"/>
                      <a:pt x="2553" y="6720"/>
                    </a:cubicBezTo>
                    <a:cubicBezTo>
                      <a:pt x="2231" y="2918"/>
                      <a:pt x="2930" y="1"/>
                      <a:pt x="29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1091426" y="1011582"/>
                <a:ext cx="331504" cy="1176302"/>
              </a:xfrm>
              <a:custGeom>
                <a:avLst/>
                <a:gdLst/>
                <a:ahLst/>
                <a:cxnLst/>
                <a:rect l="l" t="t" r="r" b="b"/>
                <a:pathLst>
                  <a:path w="6924" h="24569" extrusionOk="0">
                    <a:moveTo>
                      <a:pt x="4674" y="1"/>
                    </a:moveTo>
                    <a:cubicBezTo>
                      <a:pt x="2841" y="1"/>
                      <a:pt x="0" y="2449"/>
                      <a:pt x="0" y="8868"/>
                    </a:cubicBezTo>
                    <a:cubicBezTo>
                      <a:pt x="0" y="17956"/>
                      <a:pt x="3418" y="24569"/>
                      <a:pt x="4708" y="24569"/>
                    </a:cubicBezTo>
                    <a:cubicBezTo>
                      <a:pt x="4776" y="24569"/>
                      <a:pt x="4837" y="24551"/>
                      <a:pt x="4892" y="24514"/>
                    </a:cubicBezTo>
                    <a:cubicBezTo>
                      <a:pt x="5778" y="23922"/>
                      <a:pt x="2999" y="19341"/>
                      <a:pt x="4053" y="11251"/>
                    </a:cubicBezTo>
                    <a:cubicBezTo>
                      <a:pt x="4513" y="7730"/>
                      <a:pt x="6923" y="4720"/>
                      <a:pt x="6923" y="4720"/>
                    </a:cubicBezTo>
                    <a:lnTo>
                      <a:pt x="6923" y="2348"/>
                    </a:lnTo>
                    <a:cubicBezTo>
                      <a:pt x="6923" y="2348"/>
                      <a:pt x="6736" y="705"/>
                      <a:pt x="5341" y="126"/>
                    </a:cubicBezTo>
                    <a:cubicBezTo>
                      <a:pt x="5143" y="44"/>
                      <a:pt x="4917" y="1"/>
                      <a:pt x="46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1137627" y="1069753"/>
                <a:ext cx="270077" cy="525599"/>
              </a:xfrm>
              <a:custGeom>
                <a:avLst/>
                <a:gdLst/>
                <a:ahLst/>
                <a:cxnLst/>
                <a:rect l="l" t="t" r="r" b="b"/>
                <a:pathLst>
                  <a:path w="5641" h="10978" extrusionOk="0">
                    <a:moveTo>
                      <a:pt x="3263" y="1"/>
                    </a:moveTo>
                    <a:cubicBezTo>
                      <a:pt x="2834" y="1"/>
                      <a:pt x="2437" y="159"/>
                      <a:pt x="2084" y="472"/>
                    </a:cubicBezTo>
                    <a:cubicBezTo>
                      <a:pt x="702" y="1694"/>
                      <a:pt x="1" y="5205"/>
                      <a:pt x="1" y="10906"/>
                    </a:cubicBezTo>
                    <a:cubicBezTo>
                      <a:pt x="1" y="10946"/>
                      <a:pt x="32" y="10977"/>
                      <a:pt x="72" y="10977"/>
                    </a:cubicBezTo>
                    <a:cubicBezTo>
                      <a:pt x="111" y="10977"/>
                      <a:pt x="143" y="10946"/>
                      <a:pt x="143" y="10906"/>
                    </a:cubicBezTo>
                    <a:cubicBezTo>
                      <a:pt x="143" y="5248"/>
                      <a:pt x="828" y="1773"/>
                      <a:pt x="2178" y="578"/>
                    </a:cubicBezTo>
                    <a:cubicBezTo>
                      <a:pt x="2504" y="289"/>
                      <a:pt x="2868" y="143"/>
                      <a:pt x="3263" y="143"/>
                    </a:cubicBezTo>
                    <a:cubicBezTo>
                      <a:pt x="3332" y="143"/>
                      <a:pt x="3401" y="148"/>
                      <a:pt x="3472" y="156"/>
                    </a:cubicBezTo>
                    <a:cubicBezTo>
                      <a:pt x="5255" y="376"/>
                      <a:pt x="5494" y="2901"/>
                      <a:pt x="5495" y="2926"/>
                    </a:cubicBezTo>
                    <a:cubicBezTo>
                      <a:pt x="5499" y="2962"/>
                      <a:pt x="5529" y="2991"/>
                      <a:pt x="5566" y="2991"/>
                    </a:cubicBezTo>
                    <a:cubicBezTo>
                      <a:pt x="5568" y="2991"/>
                      <a:pt x="5570" y="2991"/>
                      <a:pt x="5572" y="2991"/>
                    </a:cubicBezTo>
                    <a:cubicBezTo>
                      <a:pt x="5612" y="2987"/>
                      <a:pt x="5640" y="2953"/>
                      <a:pt x="5637" y="2914"/>
                    </a:cubicBezTo>
                    <a:cubicBezTo>
                      <a:pt x="5635" y="2887"/>
                      <a:pt x="5387" y="249"/>
                      <a:pt x="3488" y="15"/>
                    </a:cubicBezTo>
                    <a:cubicBezTo>
                      <a:pt x="3412" y="6"/>
                      <a:pt x="3337" y="1"/>
                      <a:pt x="3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1096741" y="1093117"/>
                <a:ext cx="164316" cy="897081"/>
              </a:xfrm>
              <a:custGeom>
                <a:avLst/>
                <a:gdLst/>
                <a:ahLst/>
                <a:cxnLst/>
                <a:rect l="l" t="t" r="r" b="b"/>
                <a:pathLst>
                  <a:path w="3432" h="18737" extrusionOk="0">
                    <a:moveTo>
                      <a:pt x="2947" y="0"/>
                    </a:moveTo>
                    <a:cubicBezTo>
                      <a:pt x="2923" y="0"/>
                      <a:pt x="2898" y="13"/>
                      <a:pt x="2885" y="36"/>
                    </a:cubicBezTo>
                    <a:cubicBezTo>
                      <a:pt x="1674" y="2144"/>
                      <a:pt x="67" y="10506"/>
                      <a:pt x="3285" y="18691"/>
                    </a:cubicBezTo>
                    <a:cubicBezTo>
                      <a:pt x="3295" y="18720"/>
                      <a:pt x="3322" y="18737"/>
                      <a:pt x="3351" y="18737"/>
                    </a:cubicBezTo>
                    <a:cubicBezTo>
                      <a:pt x="3359" y="18737"/>
                      <a:pt x="3369" y="18735"/>
                      <a:pt x="3376" y="18732"/>
                    </a:cubicBezTo>
                    <a:cubicBezTo>
                      <a:pt x="3413" y="18718"/>
                      <a:pt x="3431" y="18677"/>
                      <a:pt x="3417" y="18640"/>
                    </a:cubicBezTo>
                    <a:cubicBezTo>
                      <a:pt x="1" y="9948"/>
                      <a:pt x="2108" y="1673"/>
                      <a:pt x="3009" y="107"/>
                    </a:cubicBezTo>
                    <a:cubicBezTo>
                      <a:pt x="3028" y="73"/>
                      <a:pt x="3016" y="30"/>
                      <a:pt x="2982" y="10"/>
                    </a:cubicBezTo>
                    <a:cubicBezTo>
                      <a:pt x="2971" y="3"/>
                      <a:pt x="2959" y="0"/>
                      <a:pt x="29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1219161" y="1174460"/>
                <a:ext cx="161204" cy="474083"/>
              </a:xfrm>
              <a:custGeom>
                <a:avLst/>
                <a:gdLst/>
                <a:ahLst/>
                <a:cxnLst/>
                <a:rect l="l" t="t" r="r" b="b"/>
                <a:pathLst>
                  <a:path w="3367" h="9902" extrusionOk="0">
                    <a:moveTo>
                      <a:pt x="2612" y="1"/>
                    </a:moveTo>
                    <a:cubicBezTo>
                      <a:pt x="2482" y="1"/>
                      <a:pt x="2354" y="30"/>
                      <a:pt x="2228" y="88"/>
                    </a:cubicBezTo>
                    <a:cubicBezTo>
                      <a:pt x="1151" y="584"/>
                      <a:pt x="0" y="3406"/>
                      <a:pt x="0" y="9831"/>
                    </a:cubicBezTo>
                    <a:cubicBezTo>
                      <a:pt x="0" y="9869"/>
                      <a:pt x="33" y="9902"/>
                      <a:pt x="71" y="9902"/>
                    </a:cubicBezTo>
                    <a:cubicBezTo>
                      <a:pt x="110" y="9902"/>
                      <a:pt x="143" y="9869"/>
                      <a:pt x="143" y="9831"/>
                    </a:cubicBezTo>
                    <a:cubicBezTo>
                      <a:pt x="143" y="3466"/>
                      <a:pt x="1298" y="673"/>
                      <a:pt x="2287" y="217"/>
                    </a:cubicBezTo>
                    <a:cubicBezTo>
                      <a:pt x="2395" y="167"/>
                      <a:pt x="2504" y="142"/>
                      <a:pt x="2614" y="142"/>
                    </a:cubicBezTo>
                    <a:cubicBezTo>
                      <a:pt x="2822" y="142"/>
                      <a:pt x="3031" y="231"/>
                      <a:pt x="3241" y="410"/>
                    </a:cubicBezTo>
                    <a:cubicBezTo>
                      <a:pt x="3254" y="422"/>
                      <a:pt x="3271" y="427"/>
                      <a:pt x="3287" y="427"/>
                    </a:cubicBezTo>
                    <a:cubicBezTo>
                      <a:pt x="3307" y="427"/>
                      <a:pt x="3327" y="419"/>
                      <a:pt x="3341" y="402"/>
                    </a:cubicBezTo>
                    <a:cubicBezTo>
                      <a:pt x="3366" y="372"/>
                      <a:pt x="3363" y="328"/>
                      <a:pt x="3333" y="302"/>
                    </a:cubicBezTo>
                    <a:cubicBezTo>
                      <a:pt x="3098" y="102"/>
                      <a:pt x="2854" y="1"/>
                      <a:pt x="26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1281784" y="1760670"/>
                <a:ext cx="210086" cy="369662"/>
              </a:xfrm>
              <a:custGeom>
                <a:avLst/>
                <a:gdLst/>
                <a:ahLst/>
                <a:cxnLst/>
                <a:rect l="l" t="t" r="r" b="b"/>
                <a:pathLst>
                  <a:path w="4388" h="7721" extrusionOk="0">
                    <a:moveTo>
                      <a:pt x="77" y="1"/>
                    </a:moveTo>
                    <a:cubicBezTo>
                      <a:pt x="73" y="1"/>
                      <a:pt x="68" y="1"/>
                      <a:pt x="63" y="2"/>
                    </a:cubicBezTo>
                    <a:cubicBezTo>
                      <a:pt x="25" y="9"/>
                      <a:pt x="0" y="47"/>
                      <a:pt x="7" y="85"/>
                    </a:cubicBezTo>
                    <a:cubicBezTo>
                      <a:pt x="18" y="136"/>
                      <a:pt x="1046" y="5202"/>
                      <a:pt x="4265" y="7706"/>
                    </a:cubicBezTo>
                    <a:cubicBezTo>
                      <a:pt x="4277" y="7715"/>
                      <a:pt x="4293" y="7721"/>
                      <a:pt x="4308" y="7721"/>
                    </a:cubicBezTo>
                    <a:cubicBezTo>
                      <a:pt x="4329" y="7721"/>
                      <a:pt x="4350" y="7711"/>
                      <a:pt x="4364" y="7693"/>
                    </a:cubicBezTo>
                    <a:cubicBezTo>
                      <a:pt x="4388" y="7662"/>
                      <a:pt x="4383" y="7618"/>
                      <a:pt x="4351" y="7593"/>
                    </a:cubicBezTo>
                    <a:cubicBezTo>
                      <a:pt x="1176" y="5123"/>
                      <a:pt x="157" y="108"/>
                      <a:pt x="147" y="58"/>
                    </a:cubicBezTo>
                    <a:cubicBezTo>
                      <a:pt x="140" y="24"/>
                      <a:pt x="110"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1282502" y="1079089"/>
                <a:ext cx="140425" cy="426541"/>
              </a:xfrm>
              <a:custGeom>
                <a:avLst/>
                <a:gdLst/>
                <a:ahLst/>
                <a:cxnLst/>
                <a:rect l="l" t="t" r="r" b="b"/>
                <a:pathLst>
                  <a:path w="2933" h="8909" extrusionOk="0">
                    <a:moveTo>
                      <a:pt x="2642" y="1"/>
                    </a:moveTo>
                    <a:cubicBezTo>
                      <a:pt x="1364" y="1709"/>
                      <a:pt x="0" y="4574"/>
                      <a:pt x="230" y="8908"/>
                    </a:cubicBezTo>
                    <a:cubicBezTo>
                      <a:pt x="935" y="5805"/>
                      <a:pt x="2932" y="3310"/>
                      <a:pt x="2932" y="3310"/>
                    </a:cubicBezTo>
                    <a:lnTo>
                      <a:pt x="2932" y="938"/>
                    </a:lnTo>
                    <a:cubicBezTo>
                      <a:pt x="2932" y="938"/>
                      <a:pt x="2882" y="502"/>
                      <a:pt x="2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1091426" y="1314070"/>
                <a:ext cx="510805" cy="886356"/>
              </a:xfrm>
              <a:custGeom>
                <a:avLst/>
                <a:gdLst/>
                <a:ahLst/>
                <a:cxnLst/>
                <a:rect l="l" t="t" r="r" b="b"/>
                <a:pathLst>
                  <a:path w="10669" h="18513" extrusionOk="0">
                    <a:moveTo>
                      <a:pt x="1677" y="0"/>
                    </a:moveTo>
                    <a:cubicBezTo>
                      <a:pt x="1657" y="0"/>
                      <a:pt x="1637" y="2"/>
                      <a:pt x="1617" y="4"/>
                    </a:cubicBezTo>
                    <a:cubicBezTo>
                      <a:pt x="1462" y="26"/>
                      <a:pt x="755" y="289"/>
                      <a:pt x="904" y="3220"/>
                    </a:cubicBezTo>
                    <a:cubicBezTo>
                      <a:pt x="679" y="2685"/>
                      <a:pt x="366" y="2026"/>
                      <a:pt x="26" y="1556"/>
                    </a:cubicBezTo>
                    <a:cubicBezTo>
                      <a:pt x="11" y="1878"/>
                      <a:pt x="0" y="2207"/>
                      <a:pt x="0" y="2550"/>
                    </a:cubicBezTo>
                    <a:cubicBezTo>
                      <a:pt x="0" y="11638"/>
                      <a:pt x="3418" y="18251"/>
                      <a:pt x="4708" y="18251"/>
                    </a:cubicBezTo>
                    <a:cubicBezTo>
                      <a:pt x="4776" y="18251"/>
                      <a:pt x="4837" y="18233"/>
                      <a:pt x="4892" y="18196"/>
                    </a:cubicBezTo>
                    <a:cubicBezTo>
                      <a:pt x="5414" y="17847"/>
                      <a:pt x="4667" y="16120"/>
                      <a:pt x="4178" y="13111"/>
                    </a:cubicBezTo>
                    <a:lnTo>
                      <a:pt x="4178" y="13111"/>
                    </a:lnTo>
                    <a:cubicBezTo>
                      <a:pt x="6161" y="17147"/>
                      <a:pt x="9606" y="18512"/>
                      <a:pt x="10495" y="18512"/>
                    </a:cubicBezTo>
                    <a:cubicBezTo>
                      <a:pt x="10574" y="18512"/>
                      <a:pt x="10633" y="18501"/>
                      <a:pt x="10669" y="18480"/>
                    </a:cubicBezTo>
                    <a:cubicBezTo>
                      <a:pt x="10122" y="18126"/>
                      <a:pt x="9413" y="17707"/>
                      <a:pt x="8496" y="17231"/>
                    </a:cubicBezTo>
                    <a:lnTo>
                      <a:pt x="8317" y="17138"/>
                    </a:lnTo>
                    <a:lnTo>
                      <a:pt x="8293" y="17313"/>
                    </a:lnTo>
                    <a:cubicBezTo>
                      <a:pt x="7300" y="16599"/>
                      <a:pt x="6613" y="15978"/>
                      <a:pt x="6251" y="15465"/>
                    </a:cubicBezTo>
                    <a:cubicBezTo>
                      <a:pt x="5575" y="14505"/>
                      <a:pt x="4693" y="10551"/>
                      <a:pt x="4269" y="8317"/>
                    </a:cubicBezTo>
                    <a:cubicBezTo>
                      <a:pt x="4321" y="8253"/>
                      <a:pt x="4409" y="8135"/>
                      <a:pt x="4518" y="7958"/>
                    </a:cubicBezTo>
                    <a:cubicBezTo>
                      <a:pt x="4285" y="6537"/>
                      <a:pt x="4210" y="5189"/>
                      <a:pt x="4220" y="4005"/>
                    </a:cubicBezTo>
                    <a:cubicBezTo>
                      <a:pt x="4364" y="3371"/>
                      <a:pt x="4563" y="2764"/>
                      <a:pt x="4787" y="2197"/>
                    </a:cubicBezTo>
                    <a:cubicBezTo>
                      <a:pt x="4795" y="1571"/>
                      <a:pt x="4726" y="1155"/>
                      <a:pt x="4536" y="928"/>
                    </a:cubicBezTo>
                    <a:cubicBezTo>
                      <a:pt x="4440" y="813"/>
                      <a:pt x="4315" y="748"/>
                      <a:pt x="4167" y="737"/>
                    </a:cubicBezTo>
                    <a:cubicBezTo>
                      <a:pt x="4160" y="736"/>
                      <a:pt x="4153" y="736"/>
                      <a:pt x="4146" y="736"/>
                    </a:cubicBezTo>
                    <a:cubicBezTo>
                      <a:pt x="3587" y="736"/>
                      <a:pt x="3071" y="2128"/>
                      <a:pt x="2773" y="3167"/>
                    </a:cubicBezTo>
                    <a:cubicBezTo>
                      <a:pt x="2689" y="2127"/>
                      <a:pt x="2479" y="534"/>
                      <a:pt x="1983" y="118"/>
                    </a:cubicBezTo>
                    <a:cubicBezTo>
                      <a:pt x="1890" y="39"/>
                      <a:pt x="1785" y="0"/>
                      <a:pt x="16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1359344" y="2254619"/>
                <a:ext cx="550639" cy="1012226"/>
              </a:xfrm>
              <a:custGeom>
                <a:avLst/>
                <a:gdLst/>
                <a:ahLst/>
                <a:cxnLst/>
                <a:rect l="l" t="t" r="r" b="b"/>
                <a:pathLst>
                  <a:path w="11501" h="21142" extrusionOk="0">
                    <a:moveTo>
                      <a:pt x="8560" y="0"/>
                    </a:moveTo>
                    <a:cubicBezTo>
                      <a:pt x="6398" y="0"/>
                      <a:pt x="4845" y="785"/>
                      <a:pt x="3419" y="3832"/>
                    </a:cubicBezTo>
                    <a:cubicBezTo>
                      <a:pt x="1344" y="8268"/>
                      <a:pt x="0" y="16929"/>
                      <a:pt x="2172" y="19358"/>
                    </a:cubicBezTo>
                    <a:cubicBezTo>
                      <a:pt x="3455" y="20791"/>
                      <a:pt x="5863" y="21142"/>
                      <a:pt x="7911" y="21142"/>
                    </a:cubicBezTo>
                    <a:cubicBezTo>
                      <a:pt x="9871" y="21142"/>
                      <a:pt x="11501" y="20821"/>
                      <a:pt x="11501" y="20821"/>
                    </a:cubicBezTo>
                    <a:lnTo>
                      <a:pt x="11501" y="286"/>
                    </a:lnTo>
                    <a:cubicBezTo>
                      <a:pt x="10401" y="128"/>
                      <a:pt x="9431" y="0"/>
                      <a:pt x="85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1359344" y="2254619"/>
                <a:ext cx="550639" cy="1012226"/>
              </a:xfrm>
              <a:custGeom>
                <a:avLst/>
                <a:gdLst/>
                <a:ahLst/>
                <a:cxnLst/>
                <a:rect l="l" t="t" r="r" b="b"/>
                <a:pathLst>
                  <a:path w="11501" h="21142" extrusionOk="0">
                    <a:moveTo>
                      <a:pt x="8560" y="0"/>
                    </a:moveTo>
                    <a:cubicBezTo>
                      <a:pt x="6398" y="0"/>
                      <a:pt x="4845" y="785"/>
                      <a:pt x="3419" y="3832"/>
                    </a:cubicBezTo>
                    <a:cubicBezTo>
                      <a:pt x="1344" y="8268"/>
                      <a:pt x="0" y="16929"/>
                      <a:pt x="2172" y="19358"/>
                    </a:cubicBezTo>
                    <a:cubicBezTo>
                      <a:pt x="3455" y="20791"/>
                      <a:pt x="5863" y="21142"/>
                      <a:pt x="7911" y="21142"/>
                    </a:cubicBezTo>
                    <a:cubicBezTo>
                      <a:pt x="9871" y="21142"/>
                      <a:pt x="11501" y="20821"/>
                      <a:pt x="11501" y="20821"/>
                    </a:cubicBezTo>
                    <a:lnTo>
                      <a:pt x="11501" y="20821"/>
                    </a:lnTo>
                    <a:cubicBezTo>
                      <a:pt x="11501" y="20821"/>
                      <a:pt x="11262" y="20842"/>
                      <a:pt x="10864" y="20842"/>
                    </a:cubicBezTo>
                    <a:cubicBezTo>
                      <a:pt x="9581" y="20842"/>
                      <a:pt x="6640" y="20628"/>
                      <a:pt x="4694" y="18824"/>
                    </a:cubicBezTo>
                    <a:cubicBezTo>
                      <a:pt x="2372" y="16673"/>
                      <a:pt x="2927" y="9223"/>
                      <a:pt x="4694" y="4325"/>
                    </a:cubicBezTo>
                    <a:cubicBezTo>
                      <a:pt x="5947" y="852"/>
                      <a:pt x="7702" y="174"/>
                      <a:pt x="9739" y="174"/>
                    </a:cubicBezTo>
                    <a:cubicBezTo>
                      <a:pt x="10306" y="174"/>
                      <a:pt x="10895" y="226"/>
                      <a:pt x="11501" y="286"/>
                    </a:cubicBezTo>
                    <a:cubicBezTo>
                      <a:pt x="10401" y="128"/>
                      <a:pt x="9431" y="0"/>
                      <a:pt x="85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3"/>
              <p:cNvSpPr/>
              <p:nvPr/>
            </p:nvSpPr>
            <p:spPr>
              <a:xfrm>
                <a:off x="1485547" y="2254619"/>
                <a:ext cx="424434" cy="1012226"/>
              </a:xfrm>
              <a:custGeom>
                <a:avLst/>
                <a:gdLst/>
                <a:ahLst/>
                <a:cxnLst/>
                <a:rect l="l" t="t" r="r" b="b"/>
                <a:pathLst>
                  <a:path w="8865" h="21142" extrusionOk="0">
                    <a:moveTo>
                      <a:pt x="5924" y="0"/>
                    </a:moveTo>
                    <a:cubicBezTo>
                      <a:pt x="3762" y="0"/>
                      <a:pt x="2209" y="785"/>
                      <a:pt x="783" y="3832"/>
                    </a:cubicBezTo>
                    <a:cubicBezTo>
                      <a:pt x="507" y="4422"/>
                      <a:pt x="245" y="5088"/>
                      <a:pt x="1" y="5803"/>
                    </a:cubicBezTo>
                    <a:cubicBezTo>
                      <a:pt x="586" y="6071"/>
                      <a:pt x="1655" y="6525"/>
                      <a:pt x="2692" y="6773"/>
                    </a:cubicBezTo>
                    <a:cubicBezTo>
                      <a:pt x="2359" y="7829"/>
                      <a:pt x="1985" y="8759"/>
                      <a:pt x="1635" y="9527"/>
                    </a:cubicBezTo>
                    <a:cubicBezTo>
                      <a:pt x="1590" y="9626"/>
                      <a:pt x="1594" y="9737"/>
                      <a:pt x="1645" y="9833"/>
                    </a:cubicBezTo>
                    <a:lnTo>
                      <a:pt x="1680" y="9894"/>
                    </a:lnTo>
                    <a:cubicBezTo>
                      <a:pt x="1257" y="10634"/>
                      <a:pt x="860" y="11251"/>
                      <a:pt x="568" y="11681"/>
                    </a:cubicBezTo>
                    <a:cubicBezTo>
                      <a:pt x="501" y="12734"/>
                      <a:pt x="503" y="13752"/>
                      <a:pt x="584" y="14687"/>
                    </a:cubicBezTo>
                    <a:cubicBezTo>
                      <a:pt x="1448" y="13815"/>
                      <a:pt x="2186" y="12900"/>
                      <a:pt x="2775" y="11957"/>
                    </a:cubicBezTo>
                    <a:lnTo>
                      <a:pt x="2775" y="11957"/>
                    </a:lnTo>
                    <a:cubicBezTo>
                      <a:pt x="2723" y="12558"/>
                      <a:pt x="2668" y="13173"/>
                      <a:pt x="2611" y="13782"/>
                    </a:cubicBezTo>
                    <a:cubicBezTo>
                      <a:pt x="2611" y="13782"/>
                      <a:pt x="1720" y="17160"/>
                      <a:pt x="1471" y="18567"/>
                    </a:cubicBezTo>
                    <a:cubicBezTo>
                      <a:pt x="1471" y="18567"/>
                      <a:pt x="1814" y="18696"/>
                      <a:pt x="2108" y="18752"/>
                    </a:cubicBezTo>
                    <a:cubicBezTo>
                      <a:pt x="2108" y="18752"/>
                      <a:pt x="1825" y="19648"/>
                      <a:pt x="1663" y="20391"/>
                    </a:cubicBezTo>
                    <a:cubicBezTo>
                      <a:pt x="1663" y="20391"/>
                      <a:pt x="935" y="20301"/>
                      <a:pt x="52" y="19834"/>
                    </a:cubicBezTo>
                    <a:lnTo>
                      <a:pt x="52" y="19834"/>
                    </a:lnTo>
                    <a:cubicBezTo>
                      <a:pt x="1400" y="20871"/>
                      <a:pt x="3477" y="21142"/>
                      <a:pt x="5276" y="21142"/>
                    </a:cubicBezTo>
                    <a:cubicBezTo>
                      <a:pt x="7235" y="21142"/>
                      <a:pt x="8865" y="20821"/>
                      <a:pt x="8865" y="20821"/>
                    </a:cubicBezTo>
                    <a:lnTo>
                      <a:pt x="8865" y="286"/>
                    </a:lnTo>
                    <a:cubicBezTo>
                      <a:pt x="7765" y="128"/>
                      <a:pt x="6795" y="0"/>
                      <a:pt x="5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1787362" y="2185197"/>
                <a:ext cx="241925" cy="153591"/>
              </a:xfrm>
              <a:custGeom>
                <a:avLst/>
                <a:gdLst/>
                <a:ahLst/>
                <a:cxnLst/>
                <a:rect l="l" t="t" r="r" b="b"/>
                <a:pathLst>
                  <a:path w="5053" h="3208" extrusionOk="0">
                    <a:moveTo>
                      <a:pt x="722" y="1"/>
                    </a:moveTo>
                    <a:lnTo>
                      <a:pt x="724" y="2284"/>
                    </a:lnTo>
                    <a:cubicBezTo>
                      <a:pt x="724" y="2284"/>
                      <a:pt x="453" y="2197"/>
                      <a:pt x="1" y="2103"/>
                    </a:cubicBezTo>
                    <a:lnTo>
                      <a:pt x="1" y="2103"/>
                    </a:lnTo>
                    <a:cubicBezTo>
                      <a:pt x="279" y="2485"/>
                      <a:pt x="1017" y="3208"/>
                      <a:pt x="2643" y="3208"/>
                    </a:cubicBezTo>
                    <a:cubicBezTo>
                      <a:pt x="3936" y="3208"/>
                      <a:pt x="4667" y="2750"/>
                      <a:pt x="5052" y="2371"/>
                    </a:cubicBezTo>
                    <a:cubicBezTo>
                      <a:pt x="4746" y="2315"/>
                      <a:pt x="4563" y="2284"/>
                      <a:pt x="4563" y="2284"/>
                    </a:cubicBezTo>
                    <a:lnTo>
                      <a:pt x="45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1787362" y="2285883"/>
                <a:ext cx="87424" cy="49649"/>
              </a:xfrm>
              <a:custGeom>
                <a:avLst/>
                <a:gdLst/>
                <a:ahLst/>
                <a:cxnLst/>
                <a:rect l="l" t="t" r="r" b="b"/>
                <a:pathLst>
                  <a:path w="1826" h="1037" extrusionOk="0">
                    <a:moveTo>
                      <a:pt x="1" y="0"/>
                    </a:moveTo>
                    <a:lnTo>
                      <a:pt x="1" y="0"/>
                    </a:lnTo>
                    <a:cubicBezTo>
                      <a:pt x="227" y="311"/>
                      <a:pt x="759" y="847"/>
                      <a:pt x="1826" y="1037"/>
                    </a:cubicBezTo>
                    <a:lnTo>
                      <a:pt x="1826" y="869"/>
                    </a:lnTo>
                    <a:cubicBezTo>
                      <a:pt x="1418" y="751"/>
                      <a:pt x="1020" y="387"/>
                      <a:pt x="724" y="51"/>
                    </a:cubicBezTo>
                    <a:lnTo>
                      <a:pt x="724" y="181"/>
                    </a:lnTo>
                    <a:cubicBezTo>
                      <a:pt x="724" y="181"/>
                      <a:pt x="453" y="9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1821929" y="2185197"/>
                <a:ext cx="183945" cy="70907"/>
              </a:xfrm>
              <a:custGeom>
                <a:avLst/>
                <a:gdLst/>
                <a:ahLst/>
                <a:cxnLst/>
                <a:rect l="l" t="t" r="r" b="b"/>
                <a:pathLst>
                  <a:path w="3842" h="1481" extrusionOk="0">
                    <a:moveTo>
                      <a:pt x="0" y="1"/>
                    </a:moveTo>
                    <a:lnTo>
                      <a:pt x="1" y="847"/>
                    </a:lnTo>
                    <a:cubicBezTo>
                      <a:pt x="1498" y="1385"/>
                      <a:pt x="2974" y="1481"/>
                      <a:pt x="3841" y="1481"/>
                    </a:cubicBezTo>
                    <a:lnTo>
                      <a:pt x="38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1218970" y="919945"/>
                <a:ext cx="1389884" cy="822057"/>
              </a:xfrm>
              <a:custGeom>
                <a:avLst/>
                <a:gdLst/>
                <a:ahLst/>
                <a:cxnLst/>
                <a:rect l="l" t="t" r="r" b="b"/>
                <a:pathLst>
                  <a:path w="29030" h="17170" extrusionOk="0">
                    <a:moveTo>
                      <a:pt x="11681" y="1"/>
                    </a:moveTo>
                    <a:cubicBezTo>
                      <a:pt x="10543" y="1"/>
                      <a:pt x="9079" y="339"/>
                      <a:pt x="7322" y="1435"/>
                    </a:cubicBezTo>
                    <a:cubicBezTo>
                      <a:pt x="2169" y="4648"/>
                      <a:pt x="0" y="11686"/>
                      <a:pt x="3469" y="17169"/>
                    </a:cubicBezTo>
                    <a:lnTo>
                      <a:pt x="25561" y="17169"/>
                    </a:lnTo>
                    <a:cubicBezTo>
                      <a:pt x="29030" y="11686"/>
                      <a:pt x="26861" y="4648"/>
                      <a:pt x="21708" y="1435"/>
                    </a:cubicBezTo>
                    <a:cubicBezTo>
                      <a:pt x="19951" y="339"/>
                      <a:pt x="18487" y="1"/>
                      <a:pt x="17349" y="1"/>
                    </a:cubicBezTo>
                    <a:cubicBezTo>
                      <a:pt x="15505" y="1"/>
                      <a:pt x="14515" y="890"/>
                      <a:pt x="14515" y="890"/>
                    </a:cubicBezTo>
                    <a:cubicBezTo>
                      <a:pt x="14515" y="890"/>
                      <a:pt x="13525" y="1"/>
                      <a:pt x="1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1296865" y="1366017"/>
                <a:ext cx="74737" cy="272471"/>
              </a:xfrm>
              <a:custGeom>
                <a:avLst/>
                <a:gdLst/>
                <a:ahLst/>
                <a:cxnLst/>
                <a:rect l="l" t="t" r="r" b="b"/>
                <a:pathLst>
                  <a:path w="1561" h="5691" extrusionOk="0">
                    <a:moveTo>
                      <a:pt x="344" y="1"/>
                    </a:moveTo>
                    <a:lnTo>
                      <a:pt x="344" y="1"/>
                    </a:lnTo>
                    <a:cubicBezTo>
                      <a:pt x="1" y="1868"/>
                      <a:pt x="117" y="3824"/>
                      <a:pt x="786" y="5690"/>
                    </a:cubicBezTo>
                    <a:cubicBezTo>
                      <a:pt x="879" y="5439"/>
                      <a:pt x="972" y="5155"/>
                      <a:pt x="1058" y="4835"/>
                    </a:cubicBezTo>
                    <a:cubicBezTo>
                      <a:pt x="1560" y="2974"/>
                      <a:pt x="1240" y="2456"/>
                      <a:pt x="882" y="2350"/>
                    </a:cubicBezTo>
                    <a:cubicBezTo>
                      <a:pt x="832" y="2334"/>
                      <a:pt x="783" y="2327"/>
                      <a:pt x="736" y="2327"/>
                    </a:cubicBezTo>
                    <a:cubicBezTo>
                      <a:pt x="615" y="2327"/>
                      <a:pt x="506" y="2374"/>
                      <a:pt x="409" y="2441"/>
                    </a:cubicBezTo>
                    <a:cubicBezTo>
                      <a:pt x="528" y="1217"/>
                      <a:pt x="544" y="422"/>
                      <a:pt x="3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1337129" y="1645525"/>
                <a:ext cx="1153560" cy="96473"/>
              </a:xfrm>
              <a:custGeom>
                <a:avLst/>
                <a:gdLst/>
                <a:ahLst/>
                <a:cxnLst/>
                <a:rect l="l" t="t" r="r" b="b"/>
                <a:pathLst>
                  <a:path w="24094" h="2015" extrusionOk="0">
                    <a:moveTo>
                      <a:pt x="0" y="1"/>
                    </a:moveTo>
                    <a:lnTo>
                      <a:pt x="0" y="1"/>
                    </a:lnTo>
                    <a:cubicBezTo>
                      <a:pt x="258" y="688"/>
                      <a:pt x="588" y="1362"/>
                      <a:pt x="1001" y="2014"/>
                    </a:cubicBezTo>
                    <a:lnTo>
                      <a:pt x="23093" y="2014"/>
                    </a:lnTo>
                    <a:cubicBezTo>
                      <a:pt x="23505" y="1362"/>
                      <a:pt x="23836" y="688"/>
                      <a:pt x="24094" y="1"/>
                    </a:cubicBezTo>
                    <a:lnTo>
                      <a:pt x="24094" y="1"/>
                    </a:lnTo>
                    <a:cubicBezTo>
                      <a:pt x="23636" y="46"/>
                      <a:pt x="23338" y="367"/>
                      <a:pt x="23338" y="367"/>
                    </a:cubicBezTo>
                    <a:lnTo>
                      <a:pt x="23338" y="143"/>
                    </a:lnTo>
                    <a:lnTo>
                      <a:pt x="756" y="143"/>
                    </a:lnTo>
                    <a:lnTo>
                      <a:pt x="756" y="367"/>
                    </a:lnTo>
                    <a:cubicBezTo>
                      <a:pt x="756" y="367"/>
                      <a:pt x="458" y="4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1196133" y="1656249"/>
                <a:ext cx="236275" cy="259257"/>
              </a:xfrm>
              <a:custGeom>
                <a:avLst/>
                <a:gdLst/>
                <a:ahLst/>
                <a:cxnLst/>
                <a:rect l="l" t="t" r="r" b="b"/>
                <a:pathLst>
                  <a:path w="4935" h="5415" extrusionOk="0">
                    <a:moveTo>
                      <a:pt x="2650" y="1"/>
                    </a:moveTo>
                    <a:cubicBezTo>
                      <a:pt x="2406" y="1"/>
                      <a:pt x="2144" y="41"/>
                      <a:pt x="1866" y="137"/>
                    </a:cubicBezTo>
                    <a:cubicBezTo>
                      <a:pt x="319" y="672"/>
                      <a:pt x="0" y="2882"/>
                      <a:pt x="1233" y="4458"/>
                    </a:cubicBezTo>
                    <a:cubicBezTo>
                      <a:pt x="1760" y="5131"/>
                      <a:pt x="2464" y="5415"/>
                      <a:pt x="3127" y="5415"/>
                    </a:cubicBezTo>
                    <a:cubicBezTo>
                      <a:pt x="3910" y="5415"/>
                      <a:pt x="4634" y="5017"/>
                      <a:pt x="4934" y="4395"/>
                    </a:cubicBezTo>
                    <a:lnTo>
                      <a:pt x="4694" y="1077"/>
                    </a:lnTo>
                    <a:cubicBezTo>
                      <a:pt x="4694" y="1077"/>
                      <a:pt x="3912" y="1"/>
                      <a:pt x="2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1285470" y="1656249"/>
                <a:ext cx="146936" cy="258060"/>
              </a:xfrm>
              <a:custGeom>
                <a:avLst/>
                <a:gdLst/>
                <a:ahLst/>
                <a:cxnLst/>
                <a:rect l="l" t="t" r="r" b="b"/>
                <a:pathLst>
                  <a:path w="3069" h="5390" extrusionOk="0">
                    <a:moveTo>
                      <a:pt x="784" y="1"/>
                    </a:moveTo>
                    <a:cubicBezTo>
                      <a:pt x="540" y="1"/>
                      <a:pt x="278" y="41"/>
                      <a:pt x="0" y="137"/>
                    </a:cubicBezTo>
                    <a:cubicBezTo>
                      <a:pt x="0" y="137"/>
                      <a:pt x="1212" y="603"/>
                      <a:pt x="1713" y="2508"/>
                    </a:cubicBezTo>
                    <a:cubicBezTo>
                      <a:pt x="1713" y="2508"/>
                      <a:pt x="1242" y="4055"/>
                      <a:pt x="1574" y="5389"/>
                    </a:cubicBezTo>
                    <a:cubicBezTo>
                      <a:pt x="2231" y="5299"/>
                      <a:pt x="2809" y="4933"/>
                      <a:pt x="3068" y="4395"/>
                    </a:cubicBezTo>
                    <a:lnTo>
                      <a:pt x="2828" y="1077"/>
                    </a:lnTo>
                    <a:cubicBezTo>
                      <a:pt x="2828" y="1077"/>
                      <a:pt x="2046" y="1"/>
                      <a:pt x="7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1196133" y="1656297"/>
                <a:ext cx="145021" cy="259065"/>
              </a:xfrm>
              <a:custGeom>
                <a:avLst/>
                <a:gdLst/>
                <a:ahLst/>
                <a:cxnLst/>
                <a:rect l="l" t="t" r="r" b="b"/>
                <a:pathLst>
                  <a:path w="3029" h="5411" extrusionOk="0">
                    <a:moveTo>
                      <a:pt x="2647" y="1"/>
                    </a:moveTo>
                    <a:cubicBezTo>
                      <a:pt x="2404" y="1"/>
                      <a:pt x="2143" y="40"/>
                      <a:pt x="1866" y="136"/>
                    </a:cubicBezTo>
                    <a:cubicBezTo>
                      <a:pt x="319" y="671"/>
                      <a:pt x="0" y="2881"/>
                      <a:pt x="1233" y="4457"/>
                    </a:cubicBezTo>
                    <a:cubicBezTo>
                      <a:pt x="1734" y="5097"/>
                      <a:pt x="2395" y="5385"/>
                      <a:pt x="3028" y="5411"/>
                    </a:cubicBezTo>
                    <a:cubicBezTo>
                      <a:pt x="2650" y="3976"/>
                      <a:pt x="2304" y="2337"/>
                      <a:pt x="2082" y="1169"/>
                    </a:cubicBezTo>
                    <a:cubicBezTo>
                      <a:pt x="2191" y="1034"/>
                      <a:pt x="2458" y="666"/>
                      <a:pt x="2741" y="3"/>
                    </a:cubicBezTo>
                    <a:cubicBezTo>
                      <a:pt x="2710" y="1"/>
                      <a:pt x="2679" y="1"/>
                      <a:pt x="26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2395396" y="1656249"/>
                <a:ext cx="236323" cy="259257"/>
              </a:xfrm>
              <a:custGeom>
                <a:avLst/>
                <a:gdLst/>
                <a:ahLst/>
                <a:cxnLst/>
                <a:rect l="l" t="t" r="r" b="b"/>
                <a:pathLst>
                  <a:path w="4936" h="5415" extrusionOk="0">
                    <a:moveTo>
                      <a:pt x="2285" y="1"/>
                    </a:moveTo>
                    <a:cubicBezTo>
                      <a:pt x="1024" y="1"/>
                      <a:pt x="241" y="1077"/>
                      <a:pt x="241" y="1077"/>
                    </a:cubicBezTo>
                    <a:lnTo>
                      <a:pt x="1" y="4395"/>
                    </a:lnTo>
                    <a:cubicBezTo>
                      <a:pt x="301" y="5017"/>
                      <a:pt x="1025" y="5415"/>
                      <a:pt x="1809" y="5415"/>
                    </a:cubicBezTo>
                    <a:cubicBezTo>
                      <a:pt x="2471" y="5415"/>
                      <a:pt x="3176" y="5131"/>
                      <a:pt x="3702" y="4458"/>
                    </a:cubicBezTo>
                    <a:cubicBezTo>
                      <a:pt x="4936" y="2882"/>
                      <a:pt x="4617" y="672"/>
                      <a:pt x="3069" y="137"/>
                    </a:cubicBezTo>
                    <a:cubicBezTo>
                      <a:pt x="2791" y="41"/>
                      <a:pt x="2529" y="1"/>
                      <a:pt x="2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2395396" y="1656249"/>
                <a:ext cx="146936" cy="258060"/>
              </a:xfrm>
              <a:custGeom>
                <a:avLst/>
                <a:gdLst/>
                <a:ahLst/>
                <a:cxnLst/>
                <a:rect l="l" t="t" r="r" b="b"/>
                <a:pathLst>
                  <a:path w="3069" h="5390" extrusionOk="0">
                    <a:moveTo>
                      <a:pt x="2285" y="1"/>
                    </a:moveTo>
                    <a:cubicBezTo>
                      <a:pt x="1023" y="1"/>
                      <a:pt x="241" y="1077"/>
                      <a:pt x="241" y="1077"/>
                    </a:cubicBezTo>
                    <a:lnTo>
                      <a:pt x="1" y="4395"/>
                    </a:lnTo>
                    <a:cubicBezTo>
                      <a:pt x="260" y="4933"/>
                      <a:pt x="838" y="5299"/>
                      <a:pt x="1495" y="5389"/>
                    </a:cubicBezTo>
                    <a:cubicBezTo>
                      <a:pt x="1827" y="4055"/>
                      <a:pt x="1357" y="2508"/>
                      <a:pt x="1357" y="2508"/>
                    </a:cubicBezTo>
                    <a:cubicBezTo>
                      <a:pt x="1857" y="603"/>
                      <a:pt x="3069" y="137"/>
                      <a:pt x="3069" y="137"/>
                    </a:cubicBezTo>
                    <a:cubicBezTo>
                      <a:pt x="2791" y="41"/>
                      <a:pt x="2529" y="1"/>
                      <a:pt x="2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3"/>
              <p:cNvSpPr/>
              <p:nvPr/>
            </p:nvSpPr>
            <p:spPr>
              <a:xfrm>
                <a:off x="1330666" y="1017614"/>
                <a:ext cx="1166487" cy="1200672"/>
              </a:xfrm>
              <a:custGeom>
                <a:avLst/>
                <a:gdLst/>
                <a:ahLst/>
                <a:cxnLst/>
                <a:rect l="l" t="t" r="r" b="b"/>
                <a:pathLst>
                  <a:path w="24364" h="25078" extrusionOk="0">
                    <a:moveTo>
                      <a:pt x="12182" y="0"/>
                    </a:moveTo>
                    <a:cubicBezTo>
                      <a:pt x="5553" y="0"/>
                      <a:pt x="2155" y="3114"/>
                      <a:pt x="1351" y="8967"/>
                    </a:cubicBezTo>
                    <a:cubicBezTo>
                      <a:pt x="948" y="11891"/>
                      <a:pt x="1229" y="14572"/>
                      <a:pt x="1183" y="16052"/>
                    </a:cubicBezTo>
                    <a:cubicBezTo>
                      <a:pt x="1" y="20971"/>
                      <a:pt x="3439" y="25078"/>
                      <a:pt x="12182" y="25078"/>
                    </a:cubicBezTo>
                    <a:cubicBezTo>
                      <a:pt x="20924" y="25078"/>
                      <a:pt x="24363" y="20971"/>
                      <a:pt x="23180" y="16052"/>
                    </a:cubicBezTo>
                    <a:cubicBezTo>
                      <a:pt x="23135" y="14572"/>
                      <a:pt x="23415" y="11891"/>
                      <a:pt x="23013" y="8967"/>
                    </a:cubicBezTo>
                    <a:cubicBezTo>
                      <a:pt x="22208" y="3114"/>
                      <a:pt x="18811" y="0"/>
                      <a:pt x="12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3"/>
              <p:cNvSpPr/>
              <p:nvPr/>
            </p:nvSpPr>
            <p:spPr>
              <a:xfrm>
                <a:off x="1382373" y="1017614"/>
                <a:ext cx="1063072" cy="698628"/>
              </a:xfrm>
              <a:custGeom>
                <a:avLst/>
                <a:gdLst/>
                <a:ahLst/>
                <a:cxnLst/>
                <a:rect l="l" t="t" r="r" b="b"/>
                <a:pathLst>
                  <a:path w="22204" h="14592" extrusionOk="0">
                    <a:moveTo>
                      <a:pt x="11102" y="0"/>
                    </a:moveTo>
                    <a:cubicBezTo>
                      <a:pt x="4473" y="0"/>
                      <a:pt x="1075" y="3114"/>
                      <a:pt x="270" y="8967"/>
                    </a:cubicBezTo>
                    <a:cubicBezTo>
                      <a:pt x="0" y="10935"/>
                      <a:pt x="39" y="12790"/>
                      <a:pt x="79" y="14246"/>
                    </a:cubicBezTo>
                    <a:cubicBezTo>
                      <a:pt x="914" y="11065"/>
                      <a:pt x="1439" y="7494"/>
                      <a:pt x="1439" y="7494"/>
                    </a:cubicBezTo>
                    <a:lnTo>
                      <a:pt x="1439" y="7494"/>
                    </a:lnTo>
                    <a:cubicBezTo>
                      <a:pt x="1110" y="11315"/>
                      <a:pt x="1917" y="14549"/>
                      <a:pt x="2343" y="14549"/>
                    </a:cubicBezTo>
                    <a:cubicBezTo>
                      <a:pt x="2427" y="14549"/>
                      <a:pt x="2497" y="14421"/>
                      <a:pt x="2539" y="14145"/>
                    </a:cubicBezTo>
                    <a:cubicBezTo>
                      <a:pt x="3308" y="9158"/>
                      <a:pt x="4642" y="5235"/>
                      <a:pt x="4643" y="5235"/>
                    </a:cubicBezTo>
                    <a:lnTo>
                      <a:pt x="4643" y="5235"/>
                    </a:lnTo>
                    <a:cubicBezTo>
                      <a:pt x="4642" y="5235"/>
                      <a:pt x="3970" y="7873"/>
                      <a:pt x="4350" y="10502"/>
                    </a:cubicBezTo>
                    <a:cubicBezTo>
                      <a:pt x="4403" y="10862"/>
                      <a:pt x="4690" y="11142"/>
                      <a:pt x="5051" y="11188"/>
                    </a:cubicBezTo>
                    <a:cubicBezTo>
                      <a:pt x="5462" y="11238"/>
                      <a:pt x="6068" y="11307"/>
                      <a:pt x="6814" y="11370"/>
                    </a:cubicBezTo>
                    <a:cubicBezTo>
                      <a:pt x="6838" y="11372"/>
                      <a:pt x="6861" y="11373"/>
                      <a:pt x="6885" y="11373"/>
                    </a:cubicBezTo>
                    <a:cubicBezTo>
                      <a:pt x="7318" y="11373"/>
                      <a:pt x="7681" y="11026"/>
                      <a:pt x="7688" y="10584"/>
                    </a:cubicBezTo>
                    <a:cubicBezTo>
                      <a:pt x="7706" y="9403"/>
                      <a:pt x="7779" y="7838"/>
                      <a:pt x="8004" y="6385"/>
                    </a:cubicBezTo>
                    <a:cubicBezTo>
                      <a:pt x="8004" y="6385"/>
                      <a:pt x="8033" y="8639"/>
                      <a:pt x="8248" y="10791"/>
                    </a:cubicBezTo>
                    <a:cubicBezTo>
                      <a:pt x="8288" y="11188"/>
                      <a:pt x="8613" y="11495"/>
                      <a:pt x="9012" y="11513"/>
                    </a:cubicBezTo>
                    <a:cubicBezTo>
                      <a:pt x="9670" y="11542"/>
                      <a:pt x="10373" y="11561"/>
                      <a:pt x="11102" y="11561"/>
                    </a:cubicBezTo>
                    <a:cubicBezTo>
                      <a:pt x="12177" y="11561"/>
                      <a:pt x="13196" y="11520"/>
                      <a:pt x="14098" y="11465"/>
                    </a:cubicBezTo>
                    <a:cubicBezTo>
                      <a:pt x="14485" y="11442"/>
                      <a:pt x="14800" y="11143"/>
                      <a:pt x="14845" y="10757"/>
                    </a:cubicBezTo>
                    <a:cubicBezTo>
                      <a:pt x="14951" y="9850"/>
                      <a:pt x="15055" y="8665"/>
                      <a:pt x="15055" y="7514"/>
                    </a:cubicBezTo>
                    <a:cubicBezTo>
                      <a:pt x="15055" y="7514"/>
                      <a:pt x="15277" y="8864"/>
                      <a:pt x="15320" y="10511"/>
                    </a:cubicBezTo>
                    <a:cubicBezTo>
                      <a:pt x="15332" y="10953"/>
                      <a:pt x="15694" y="11298"/>
                      <a:pt x="16126" y="11298"/>
                    </a:cubicBezTo>
                    <a:cubicBezTo>
                      <a:pt x="16154" y="11298"/>
                      <a:pt x="16182" y="11296"/>
                      <a:pt x="16210" y="11293"/>
                    </a:cubicBezTo>
                    <a:cubicBezTo>
                      <a:pt x="16589" y="11254"/>
                      <a:pt x="16909" y="11217"/>
                      <a:pt x="17157" y="11187"/>
                    </a:cubicBezTo>
                    <a:cubicBezTo>
                      <a:pt x="17517" y="11142"/>
                      <a:pt x="17802" y="10862"/>
                      <a:pt x="17853" y="10503"/>
                    </a:cubicBezTo>
                    <a:cubicBezTo>
                      <a:pt x="18234" y="7874"/>
                      <a:pt x="17562" y="5235"/>
                      <a:pt x="17561" y="5235"/>
                    </a:cubicBezTo>
                    <a:lnTo>
                      <a:pt x="17561" y="5235"/>
                    </a:lnTo>
                    <a:cubicBezTo>
                      <a:pt x="17562" y="5235"/>
                      <a:pt x="19080" y="9158"/>
                      <a:pt x="19665" y="14145"/>
                    </a:cubicBezTo>
                    <a:cubicBezTo>
                      <a:pt x="19701" y="14451"/>
                      <a:pt x="19768" y="14592"/>
                      <a:pt x="19853" y="14592"/>
                    </a:cubicBezTo>
                    <a:cubicBezTo>
                      <a:pt x="20265" y="14592"/>
                      <a:pt x="21092" y="11290"/>
                      <a:pt x="20765" y="7494"/>
                    </a:cubicBezTo>
                    <a:lnTo>
                      <a:pt x="20765" y="7494"/>
                    </a:lnTo>
                    <a:cubicBezTo>
                      <a:pt x="20765" y="7494"/>
                      <a:pt x="21290" y="11064"/>
                      <a:pt x="22125" y="14245"/>
                    </a:cubicBezTo>
                    <a:cubicBezTo>
                      <a:pt x="22166" y="12790"/>
                      <a:pt x="22204" y="10934"/>
                      <a:pt x="21933" y="8967"/>
                    </a:cubicBezTo>
                    <a:cubicBezTo>
                      <a:pt x="21129" y="3114"/>
                      <a:pt x="17731" y="0"/>
                      <a:pt x="111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3"/>
              <p:cNvSpPr/>
              <p:nvPr/>
            </p:nvSpPr>
            <p:spPr>
              <a:xfrm>
                <a:off x="2076585" y="1617947"/>
                <a:ext cx="170827" cy="170779"/>
              </a:xfrm>
              <a:custGeom>
                <a:avLst/>
                <a:gdLst/>
                <a:ahLst/>
                <a:cxnLst/>
                <a:rect l="l" t="t" r="r" b="b"/>
                <a:pathLst>
                  <a:path w="3568" h="3567" extrusionOk="0">
                    <a:moveTo>
                      <a:pt x="1783" y="0"/>
                    </a:moveTo>
                    <a:cubicBezTo>
                      <a:pt x="799" y="0"/>
                      <a:pt x="0" y="798"/>
                      <a:pt x="0" y="1783"/>
                    </a:cubicBezTo>
                    <a:cubicBezTo>
                      <a:pt x="0" y="2768"/>
                      <a:pt x="799" y="3566"/>
                      <a:pt x="1783" y="3566"/>
                    </a:cubicBezTo>
                    <a:cubicBezTo>
                      <a:pt x="2768" y="3566"/>
                      <a:pt x="3567" y="2768"/>
                      <a:pt x="3567" y="1783"/>
                    </a:cubicBezTo>
                    <a:cubicBezTo>
                      <a:pt x="3567" y="798"/>
                      <a:pt x="2768" y="0"/>
                      <a:pt x="1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3"/>
              <p:cNvSpPr/>
              <p:nvPr/>
            </p:nvSpPr>
            <p:spPr>
              <a:xfrm>
                <a:off x="2039720" y="1588407"/>
                <a:ext cx="244558" cy="132525"/>
              </a:xfrm>
              <a:custGeom>
                <a:avLst/>
                <a:gdLst/>
                <a:ahLst/>
                <a:cxnLst/>
                <a:rect l="l" t="t" r="r" b="b"/>
                <a:pathLst>
                  <a:path w="5108" h="2768" extrusionOk="0">
                    <a:moveTo>
                      <a:pt x="2553" y="1"/>
                    </a:moveTo>
                    <a:cubicBezTo>
                      <a:pt x="1146" y="1"/>
                      <a:pt x="0" y="1147"/>
                      <a:pt x="0" y="2555"/>
                    </a:cubicBezTo>
                    <a:cubicBezTo>
                      <a:pt x="0" y="2673"/>
                      <a:pt x="96" y="2768"/>
                      <a:pt x="213" y="2768"/>
                    </a:cubicBezTo>
                    <a:cubicBezTo>
                      <a:pt x="331" y="2768"/>
                      <a:pt x="426" y="2673"/>
                      <a:pt x="426" y="2555"/>
                    </a:cubicBezTo>
                    <a:cubicBezTo>
                      <a:pt x="426" y="1381"/>
                      <a:pt x="1381" y="427"/>
                      <a:pt x="2553" y="427"/>
                    </a:cubicBezTo>
                    <a:cubicBezTo>
                      <a:pt x="3727" y="427"/>
                      <a:pt x="4681" y="1381"/>
                      <a:pt x="4681" y="2555"/>
                    </a:cubicBezTo>
                    <a:cubicBezTo>
                      <a:pt x="4681" y="2673"/>
                      <a:pt x="4776" y="2768"/>
                      <a:pt x="4894" y="2768"/>
                    </a:cubicBezTo>
                    <a:cubicBezTo>
                      <a:pt x="5011" y="2768"/>
                      <a:pt x="5107" y="2673"/>
                      <a:pt x="5107" y="2555"/>
                    </a:cubicBezTo>
                    <a:cubicBezTo>
                      <a:pt x="5107" y="1147"/>
                      <a:pt x="3962" y="1"/>
                      <a:pt x="25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3"/>
              <p:cNvSpPr/>
              <p:nvPr/>
            </p:nvSpPr>
            <p:spPr>
              <a:xfrm>
                <a:off x="2252628" y="1764021"/>
                <a:ext cx="174226" cy="174274"/>
              </a:xfrm>
              <a:custGeom>
                <a:avLst/>
                <a:gdLst/>
                <a:ahLst/>
                <a:cxnLst/>
                <a:rect l="l" t="t" r="r" b="b"/>
                <a:pathLst>
                  <a:path w="3639" h="3640" extrusionOk="0">
                    <a:moveTo>
                      <a:pt x="1820" y="1"/>
                    </a:moveTo>
                    <a:cubicBezTo>
                      <a:pt x="816" y="1"/>
                      <a:pt x="1" y="816"/>
                      <a:pt x="1" y="1820"/>
                    </a:cubicBezTo>
                    <a:cubicBezTo>
                      <a:pt x="1" y="2825"/>
                      <a:pt x="816" y="3639"/>
                      <a:pt x="1820" y="3639"/>
                    </a:cubicBezTo>
                    <a:cubicBezTo>
                      <a:pt x="2825" y="3639"/>
                      <a:pt x="3638" y="2825"/>
                      <a:pt x="3638" y="1820"/>
                    </a:cubicBezTo>
                    <a:cubicBezTo>
                      <a:pt x="3638" y="816"/>
                      <a:pt x="2825" y="1"/>
                      <a:pt x="1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3"/>
              <p:cNvSpPr/>
              <p:nvPr/>
            </p:nvSpPr>
            <p:spPr>
              <a:xfrm>
                <a:off x="2246835" y="1608085"/>
                <a:ext cx="63916" cy="42180"/>
              </a:xfrm>
              <a:custGeom>
                <a:avLst/>
                <a:gdLst/>
                <a:ahLst/>
                <a:cxnLst/>
                <a:rect l="l" t="t" r="r" b="b"/>
                <a:pathLst>
                  <a:path w="1335" h="881" extrusionOk="0">
                    <a:moveTo>
                      <a:pt x="1213" y="0"/>
                    </a:moveTo>
                    <a:cubicBezTo>
                      <a:pt x="1194" y="0"/>
                      <a:pt x="1175" y="6"/>
                      <a:pt x="1157" y="16"/>
                    </a:cubicBezTo>
                    <a:lnTo>
                      <a:pt x="67" y="682"/>
                    </a:lnTo>
                    <a:cubicBezTo>
                      <a:pt x="16" y="714"/>
                      <a:pt x="1" y="779"/>
                      <a:pt x="31" y="829"/>
                    </a:cubicBezTo>
                    <a:cubicBezTo>
                      <a:pt x="51" y="862"/>
                      <a:pt x="86" y="880"/>
                      <a:pt x="122" y="880"/>
                    </a:cubicBezTo>
                    <a:cubicBezTo>
                      <a:pt x="141" y="880"/>
                      <a:pt x="160" y="875"/>
                      <a:pt x="178" y="865"/>
                    </a:cubicBezTo>
                    <a:lnTo>
                      <a:pt x="1269" y="198"/>
                    </a:lnTo>
                    <a:cubicBezTo>
                      <a:pt x="1319" y="167"/>
                      <a:pt x="1335" y="102"/>
                      <a:pt x="1304" y="52"/>
                    </a:cubicBezTo>
                    <a:cubicBezTo>
                      <a:pt x="1284" y="19"/>
                      <a:pt x="1249" y="0"/>
                      <a:pt x="12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3"/>
              <p:cNvSpPr/>
              <p:nvPr/>
            </p:nvSpPr>
            <p:spPr>
              <a:xfrm>
                <a:off x="1580439" y="1617947"/>
                <a:ext cx="170731" cy="170779"/>
              </a:xfrm>
              <a:custGeom>
                <a:avLst/>
                <a:gdLst/>
                <a:ahLst/>
                <a:cxnLst/>
                <a:rect l="l" t="t" r="r" b="b"/>
                <a:pathLst>
                  <a:path w="3566" h="3567" extrusionOk="0">
                    <a:moveTo>
                      <a:pt x="1783" y="0"/>
                    </a:moveTo>
                    <a:cubicBezTo>
                      <a:pt x="798" y="0"/>
                      <a:pt x="0" y="798"/>
                      <a:pt x="0" y="1783"/>
                    </a:cubicBezTo>
                    <a:cubicBezTo>
                      <a:pt x="0" y="2768"/>
                      <a:pt x="798" y="3566"/>
                      <a:pt x="1783" y="3566"/>
                    </a:cubicBezTo>
                    <a:cubicBezTo>
                      <a:pt x="2768" y="3566"/>
                      <a:pt x="3566" y="2768"/>
                      <a:pt x="3566" y="1783"/>
                    </a:cubicBezTo>
                    <a:cubicBezTo>
                      <a:pt x="3566" y="798"/>
                      <a:pt x="2768" y="0"/>
                      <a:pt x="1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3"/>
              <p:cNvSpPr/>
              <p:nvPr/>
            </p:nvSpPr>
            <p:spPr>
              <a:xfrm>
                <a:off x="1543526" y="1588407"/>
                <a:ext cx="244558" cy="132525"/>
              </a:xfrm>
              <a:custGeom>
                <a:avLst/>
                <a:gdLst/>
                <a:ahLst/>
                <a:cxnLst/>
                <a:rect l="l" t="t" r="r" b="b"/>
                <a:pathLst>
                  <a:path w="5108" h="2768" extrusionOk="0">
                    <a:moveTo>
                      <a:pt x="2554" y="1"/>
                    </a:moveTo>
                    <a:cubicBezTo>
                      <a:pt x="1147" y="1"/>
                      <a:pt x="1" y="1147"/>
                      <a:pt x="1" y="2555"/>
                    </a:cubicBezTo>
                    <a:cubicBezTo>
                      <a:pt x="1" y="2673"/>
                      <a:pt x="96" y="2768"/>
                      <a:pt x="214" y="2768"/>
                    </a:cubicBezTo>
                    <a:cubicBezTo>
                      <a:pt x="332" y="2768"/>
                      <a:pt x="427" y="2673"/>
                      <a:pt x="427" y="2555"/>
                    </a:cubicBezTo>
                    <a:cubicBezTo>
                      <a:pt x="427" y="1381"/>
                      <a:pt x="1381" y="427"/>
                      <a:pt x="2554" y="427"/>
                    </a:cubicBezTo>
                    <a:cubicBezTo>
                      <a:pt x="3728" y="427"/>
                      <a:pt x="4681" y="1381"/>
                      <a:pt x="4681" y="2555"/>
                    </a:cubicBezTo>
                    <a:cubicBezTo>
                      <a:pt x="4681" y="2673"/>
                      <a:pt x="4777" y="2768"/>
                      <a:pt x="4894" y="2768"/>
                    </a:cubicBezTo>
                    <a:cubicBezTo>
                      <a:pt x="5012" y="2768"/>
                      <a:pt x="5107" y="2673"/>
                      <a:pt x="5107" y="2555"/>
                    </a:cubicBezTo>
                    <a:cubicBezTo>
                      <a:pt x="5107" y="1147"/>
                      <a:pt x="3962" y="1"/>
                      <a:pt x="25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3"/>
              <p:cNvSpPr/>
              <p:nvPr/>
            </p:nvSpPr>
            <p:spPr>
              <a:xfrm>
                <a:off x="1561719" y="1453058"/>
                <a:ext cx="211619" cy="70380"/>
              </a:xfrm>
              <a:custGeom>
                <a:avLst/>
                <a:gdLst/>
                <a:ahLst/>
                <a:cxnLst/>
                <a:rect l="l" t="t" r="r" b="b"/>
                <a:pathLst>
                  <a:path w="4420" h="1470" extrusionOk="0">
                    <a:moveTo>
                      <a:pt x="2496" y="1"/>
                    </a:moveTo>
                    <a:cubicBezTo>
                      <a:pt x="1462" y="7"/>
                      <a:pt x="476" y="512"/>
                      <a:pt x="40" y="1255"/>
                    </a:cubicBezTo>
                    <a:cubicBezTo>
                      <a:pt x="1" y="1324"/>
                      <a:pt x="23" y="1411"/>
                      <a:pt x="91" y="1450"/>
                    </a:cubicBezTo>
                    <a:cubicBezTo>
                      <a:pt x="113" y="1463"/>
                      <a:pt x="139" y="1469"/>
                      <a:pt x="162" y="1469"/>
                    </a:cubicBezTo>
                    <a:cubicBezTo>
                      <a:pt x="211" y="1469"/>
                      <a:pt x="259" y="1444"/>
                      <a:pt x="285" y="1400"/>
                    </a:cubicBezTo>
                    <a:cubicBezTo>
                      <a:pt x="672" y="739"/>
                      <a:pt x="1561" y="291"/>
                      <a:pt x="2498" y="285"/>
                    </a:cubicBezTo>
                    <a:cubicBezTo>
                      <a:pt x="2499" y="285"/>
                      <a:pt x="2500" y="285"/>
                      <a:pt x="2501" y="285"/>
                    </a:cubicBezTo>
                    <a:cubicBezTo>
                      <a:pt x="3242" y="285"/>
                      <a:pt x="3845" y="558"/>
                      <a:pt x="4136" y="1042"/>
                    </a:cubicBezTo>
                    <a:cubicBezTo>
                      <a:pt x="4162" y="1087"/>
                      <a:pt x="4210" y="1111"/>
                      <a:pt x="4258" y="1111"/>
                    </a:cubicBezTo>
                    <a:cubicBezTo>
                      <a:pt x="4283" y="1111"/>
                      <a:pt x="4308" y="1105"/>
                      <a:pt x="4331" y="1091"/>
                    </a:cubicBezTo>
                    <a:cubicBezTo>
                      <a:pt x="4398" y="1050"/>
                      <a:pt x="4420" y="963"/>
                      <a:pt x="4380" y="896"/>
                    </a:cubicBezTo>
                    <a:cubicBezTo>
                      <a:pt x="4035" y="322"/>
                      <a:pt x="3346" y="6"/>
                      <a:pt x="2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3"/>
              <p:cNvSpPr/>
              <p:nvPr/>
            </p:nvSpPr>
            <p:spPr>
              <a:xfrm>
                <a:off x="2054418" y="1453058"/>
                <a:ext cx="211666" cy="70380"/>
              </a:xfrm>
              <a:custGeom>
                <a:avLst/>
                <a:gdLst/>
                <a:ahLst/>
                <a:cxnLst/>
                <a:rect l="l" t="t" r="r" b="b"/>
                <a:pathLst>
                  <a:path w="4421" h="1470" extrusionOk="0">
                    <a:moveTo>
                      <a:pt x="1902" y="1"/>
                    </a:moveTo>
                    <a:cubicBezTo>
                      <a:pt x="1062" y="1"/>
                      <a:pt x="383" y="327"/>
                      <a:pt x="42" y="896"/>
                    </a:cubicBezTo>
                    <a:cubicBezTo>
                      <a:pt x="1" y="963"/>
                      <a:pt x="22" y="1050"/>
                      <a:pt x="90" y="1091"/>
                    </a:cubicBezTo>
                    <a:cubicBezTo>
                      <a:pt x="112" y="1105"/>
                      <a:pt x="138" y="1111"/>
                      <a:pt x="162" y="1111"/>
                    </a:cubicBezTo>
                    <a:cubicBezTo>
                      <a:pt x="211" y="1111"/>
                      <a:pt x="258" y="1087"/>
                      <a:pt x="285" y="1042"/>
                    </a:cubicBezTo>
                    <a:cubicBezTo>
                      <a:pt x="575" y="559"/>
                      <a:pt x="1164" y="285"/>
                      <a:pt x="1912" y="285"/>
                    </a:cubicBezTo>
                    <a:cubicBezTo>
                      <a:pt x="1916" y="285"/>
                      <a:pt x="1920" y="285"/>
                      <a:pt x="1923" y="285"/>
                    </a:cubicBezTo>
                    <a:cubicBezTo>
                      <a:pt x="2859" y="291"/>
                      <a:pt x="3749" y="739"/>
                      <a:pt x="4136" y="1400"/>
                    </a:cubicBezTo>
                    <a:cubicBezTo>
                      <a:pt x="4162" y="1444"/>
                      <a:pt x="4209" y="1469"/>
                      <a:pt x="4258" y="1469"/>
                    </a:cubicBezTo>
                    <a:cubicBezTo>
                      <a:pt x="4282" y="1469"/>
                      <a:pt x="4307" y="1463"/>
                      <a:pt x="4330" y="1450"/>
                    </a:cubicBezTo>
                    <a:cubicBezTo>
                      <a:pt x="4398" y="1411"/>
                      <a:pt x="4420" y="1324"/>
                      <a:pt x="4380" y="1255"/>
                    </a:cubicBezTo>
                    <a:cubicBezTo>
                      <a:pt x="3945" y="512"/>
                      <a:pt x="2958" y="8"/>
                      <a:pt x="1925" y="1"/>
                    </a:cubicBezTo>
                    <a:cubicBezTo>
                      <a:pt x="1917" y="1"/>
                      <a:pt x="1909" y="1"/>
                      <a:pt x="19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3"/>
              <p:cNvSpPr/>
              <p:nvPr/>
            </p:nvSpPr>
            <p:spPr>
              <a:xfrm>
                <a:off x="1400901" y="1764021"/>
                <a:ext cx="174226" cy="174274"/>
              </a:xfrm>
              <a:custGeom>
                <a:avLst/>
                <a:gdLst/>
                <a:ahLst/>
                <a:cxnLst/>
                <a:rect l="l" t="t" r="r" b="b"/>
                <a:pathLst>
                  <a:path w="3639" h="3640" extrusionOk="0">
                    <a:moveTo>
                      <a:pt x="1820" y="1"/>
                    </a:moveTo>
                    <a:cubicBezTo>
                      <a:pt x="815" y="1"/>
                      <a:pt x="1" y="816"/>
                      <a:pt x="1" y="1820"/>
                    </a:cubicBezTo>
                    <a:cubicBezTo>
                      <a:pt x="1" y="2825"/>
                      <a:pt x="815" y="3639"/>
                      <a:pt x="1820" y="3639"/>
                    </a:cubicBezTo>
                    <a:cubicBezTo>
                      <a:pt x="2825" y="3639"/>
                      <a:pt x="3638" y="2825"/>
                      <a:pt x="3638" y="1820"/>
                    </a:cubicBezTo>
                    <a:cubicBezTo>
                      <a:pt x="3638" y="816"/>
                      <a:pt x="2825" y="1"/>
                      <a:pt x="1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3"/>
              <p:cNvSpPr/>
              <p:nvPr/>
            </p:nvSpPr>
            <p:spPr>
              <a:xfrm>
                <a:off x="1517002" y="1608085"/>
                <a:ext cx="63964" cy="42180"/>
              </a:xfrm>
              <a:custGeom>
                <a:avLst/>
                <a:gdLst/>
                <a:ahLst/>
                <a:cxnLst/>
                <a:rect l="l" t="t" r="r" b="b"/>
                <a:pathLst>
                  <a:path w="1336" h="881" extrusionOk="0">
                    <a:moveTo>
                      <a:pt x="123" y="0"/>
                    </a:moveTo>
                    <a:cubicBezTo>
                      <a:pt x="87" y="0"/>
                      <a:pt x="52" y="19"/>
                      <a:pt x="32" y="52"/>
                    </a:cubicBezTo>
                    <a:cubicBezTo>
                      <a:pt x="1" y="102"/>
                      <a:pt x="17" y="167"/>
                      <a:pt x="67" y="198"/>
                    </a:cubicBezTo>
                    <a:lnTo>
                      <a:pt x="1158" y="865"/>
                    </a:lnTo>
                    <a:cubicBezTo>
                      <a:pt x="1176" y="875"/>
                      <a:pt x="1195" y="880"/>
                      <a:pt x="1213" y="880"/>
                    </a:cubicBezTo>
                    <a:cubicBezTo>
                      <a:pt x="1250" y="880"/>
                      <a:pt x="1285" y="862"/>
                      <a:pt x="1305" y="829"/>
                    </a:cubicBezTo>
                    <a:cubicBezTo>
                      <a:pt x="1336" y="779"/>
                      <a:pt x="1320" y="714"/>
                      <a:pt x="1269" y="682"/>
                    </a:cubicBezTo>
                    <a:lnTo>
                      <a:pt x="178" y="16"/>
                    </a:lnTo>
                    <a:cubicBezTo>
                      <a:pt x="161" y="6"/>
                      <a:pt x="142"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3"/>
              <p:cNvSpPr/>
              <p:nvPr/>
            </p:nvSpPr>
            <p:spPr>
              <a:xfrm>
                <a:off x="1691369" y="1937576"/>
                <a:ext cx="445069" cy="196681"/>
              </a:xfrm>
              <a:custGeom>
                <a:avLst/>
                <a:gdLst/>
                <a:ahLst/>
                <a:cxnLst/>
                <a:rect l="l" t="t" r="r" b="b"/>
                <a:pathLst>
                  <a:path w="9296" h="4108" extrusionOk="0">
                    <a:moveTo>
                      <a:pt x="4648" y="0"/>
                    </a:moveTo>
                    <a:cubicBezTo>
                      <a:pt x="2913" y="0"/>
                      <a:pt x="1172" y="206"/>
                      <a:pt x="396" y="310"/>
                    </a:cubicBezTo>
                    <a:cubicBezTo>
                      <a:pt x="158" y="343"/>
                      <a:pt x="0" y="571"/>
                      <a:pt x="58" y="805"/>
                    </a:cubicBezTo>
                    <a:cubicBezTo>
                      <a:pt x="303" y="1789"/>
                      <a:pt x="1242" y="4108"/>
                      <a:pt x="4648" y="4108"/>
                    </a:cubicBezTo>
                    <a:cubicBezTo>
                      <a:pt x="8053" y="4108"/>
                      <a:pt x="8993" y="1789"/>
                      <a:pt x="9237" y="805"/>
                    </a:cubicBezTo>
                    <a:cubicBezTo>
                      <a:pt x="9296" y="571"/>
                      <a:pt x="9138" y="343"/>
                      <a:pt x="8900" y="310"/>
                    </a:cubicBezTo>
                    <a:cubicBezTo>
                      <a:pt x="8124" y="206"/>
                      <a:pt x="6383" y="0"/>
                      <a:pt x="4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3"/>
              <p:cNvSpPr/>
              <p:nvPr/>
            </p:nvSpPr>
            <p:spPr>
              <a:xfrm>
                <a:off x="1691369" y="1937576"/>
                <a:ext cx="426158" cy="150862"/>
              </a:xfrm>
              <a:custGeom>
                <a:avLst/>
                <a:gdLst/>
                <a:ahLst/>
                <a:cxnLst/>
                <a:rect l="l" t="t" r="r" b="b"/>
                <a:pathLst>
                  <a:path w="8901" h="3151" extrusionOk="0">
                    <a:moveTo>
                      <a:pt x="4648" y="0"/>
                    </a:moveTo>
                    <a:cubicBezTo>
                      <a:pt x="2913" y="0"/>
                      <a:pt x="1172" y="206"/>
                      <a:pt x="396" y="310"/>
                    </a:cubicBezTo>
                    <a:cubicBezTo>
                      <a:pt x="158" y="343"/>
                      <a:pt x="0" y="571"/>
                      <a:pt x="58" y="805"/>
                    </a:cubicBezTo>
                    <a:cubicBezTo>
                      <a:pt x="200" y="1376"/>
                      <a:pt x="580" y="2395"/>
                      <a:pt x="1536" y="3151"/>
                    </a:cubicBezTo>
                    <a:cubicBezTo>
                      <a:pt x="3261" y="1923"/>
                      <a:pt x="5987" y="385"/>
                      <a:pt x="8900" y="310"/>
                    </a:cubicBezTo>
                    <a:cubicBezTo>
                      <a:pt x="8124" y="206"/>
                      <a:pt x="6383" y="0"/>
                      <a:pt x="4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3"/>
              <p:cNvSpPr/>
              <p:nvPr/>
            </p:nvSpPr>
            <p:spPr>
              <a:xfrm>
                <a:off x="1743507" y="2006424"/>
                <a:ext cx="332892" cy="127833"/>
              </a:xfrm>
              <a:custGeom>
                <a:avLst/>
                <a:gdLst/>
                <a:ahLst/>
                <a:cxnLst/>
                <a:rect l="l" t="t" r="r" b="b"/>
                <a:pathLst>
                  <a:path w="6953" h="2670" extrusionOk="0">
                    <a:moveTo>
                      <a:pt x="3559" y="0"/>
                    </a:moveTo>
                    <a:cubicBezTo>
                      <a:pt x="2391" y="0"/>
                      <a:pt x="971" y="714"/>
                      <a:pt x="0" y="1300"/>
                    </a:cubicBezTo>
                    <a:cubicBezTo>
                      <a:pt x="686" y="2041"/>
                      <a:pt x="1787" y="2670"/>
                      <a:pt x="3559" y="2670"/>
                    </a:cubicBezTo>
                    <a:cubicBezTo>
                      <a:pt x="5196" y="2670"/>
                      <a:pt x="6259" y="2133"/>
                      <a:pt x="6953" y="1466"/>
                    </a:cubicBezTo>
                    <a:cubicBezTo>
                      <a:pt x="6047" y="801"/>
                      <a:pt x="4719" y="0"/>
                      <a:pt x="35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3"/>
              <p:cNvSpPr/>
              <p:nvPr/>
            </p:nvSpPr>
            <p:spPr>
              <a:xfrm>
                <a:off x="1743507" y="2016765"/>
                <a:ext cx="332892" cy="117491"/>
              </a:xfrm>
              <a:custGeom>
                <a:avLst/>
                <a:gdLst/>
                <a:ahLst/>
                <a:cxnLst/>
                <a:rect l="l" t="t" r="r" b="b"/>
                <a:pathLst>
                  <a:path w="6953" h="2454" extrusionOk="0">
                    <a:moveTo>
                      <a:pt x="2304" y="1"/>
                    </a:moveTo>
                    <a:cubicBezTo>
                      <a:pt x="1475" y="258"/>
                      <a:pt x="640" y="698"/>
                      <a:pt x="0" y="1084"/>
                    </a:cubicBezTo>
                    <a:cubicBezTo>
                      <a:pt x="686" y="1825"/>
                      <a:pt x="1787" y="2454"/>
                      <a:pt x="3559" y="2454"/>
                    </a:cubicBezTo>
                    <a:cubicBezTo>
                      <a:pt x="5196" y="2454"/>
                      <a:pt x="6259" y="1917"/>
                      <a:pt x="6953" y="1250"/>
                    </a:cubicBezTo>
                    <a:cubicBezTo>
                      <a:pt x="6855" y="1179"/>
                      <a:pt x="6752" y="1105"/>
                      <a:pt x="6646" y="1032"/>
                    </a:cubicBezTo>
                    <a:cubicBezTo>
                      <a:pt x="5992" y="1392"/>
                      <a:pt x="5103" y="1772"/>
                      <a:pt x="4256" y="1772"/>
                    </a:cubicBezTo>
                    <a:cubicBezTo>
                      <a:pt x="4018" y="1772"/>
                      <a:pt x="3784" y="1743"/>
                      <a:pt x="3559" y="1674"/>
                    </a:cubicBezTo>
                    <a:cubicBezTo>
                      <a:pt x="2465" y="1339"/>
                      <a:pt x="2285" y="548"/>
                      <a:pt x="23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3"/>
              <p:cNvSpPr/>
              <p:nvPr/>
            </p:nvSpPr>
            <p:spPr>
              <a:xfrm>
                <a:off x="1917922" y="2016765"/>
                <a:ext cx="112991" cy="56400"/>
              </a:xfrm>
              <a:custGeom>
                <a:avLst/>
                <a:gdLst/>
                <a:ahLst/>
                <a:cxnLst/>
                <a:rect l="l" t="t" r="r" b="b"/>
                <a:pathLst>
                  <a:path w="2360" h="1178" extrusionOk="0">
                    <a:moveTo>
                      <a:pt x="427" y="1"/>
                    </a:moveTo>
                    <a:cubicBezTo>
                      <a:pt x="393" y="1"/>
                      <a:pt x="363" y="4"/>
                      <a:pt x="337" y="11"/>
                    </a:cubicBezTo>
                    <a:cubicBezTo>
                      <a:pt x="1" y="105"/>
                      <a:pt x="398" y="982"/>
                      <a:pt x="891" y="1099"/>
                    </a:cubicBezTo>
                    <a:cubicBezTo>
                      <a:pt x="1097" y="1149"/>
                      <a:pt x="1392" y="1177"/>
                      <a:pt x="1661" y="1177"/>
                    </a:cubicBezTo>
                    <a:cubicBezTo>
                      <a:pt x="2035" y="1177"/>
                      <a:pt x="2359" y="1122"/>
                      <a:pt x="2325" y="991"/>
                    </a:cubicBezTo>
                    <a:cubicBezTo>
                      <a:pt x="2270" y="779"/>
                      <a:pt x="939"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1285470" y="962507"/>
                <a:ext cx="1256880" cy="737218"/>
              </a:xfrm>
              <a:custGeom>
                <a:avLst/>
                <a:gdLst/>
                <a:ahLst/>
                <a:cxnLst/>
                <a:rect l="l" t="t" r="r" b="b"/>
                <a:pathLst>
                  <a:path w="26252" h="15398" extrusionOk="0">
                    <a:moveTo>
                      <a:pt x="13126" y="1"/>
                    </a:moveTo>
                    <a:cubicBezTo>
                      <a:pt x="9250" y="1"/>
                      <a:pt x="5374" y="1442"/>
                      <a:pt x="3422" y="4324"/>
                    </a:cubicBezTo>
                    <a:cubicBezTo>
                      <a:pt x="0" y="9376"/>
                      <a:pt x="2103" y="15397"/>
                      <a:pt x="2103" y="15397"/>
                    </a:cubicBezTo>
                    <a:cubicBezTo>
                      <a:pt x="2938" y="12216"/>
                      <a:pt x="3463" y="7841"/>
                      <a:pt x="3463" y="7840"/>
                    </a:cubicBezTo>
                    <a:lnTo>
                      <a:pt x="3463" y="7840"/>
                    </a:lnTo>
                    <a:cubicBezTo>
                      <a:pt x="3134" y="11660"/>
                      <a:pt x="3941" y="14894"/>
                      <a:pt x="4367" y="14894"/>
                    </a:cubicBezTo>
                    <a:cubicBezTo>
                      <a:pt x="4451" y="14894"/>
                      <a:pt x="4521" y="14766"/>
                      <a:pt x="4563" y="14490"/>
                    </a:cubicBezTo>
                    <a:cubicBezTo>
                      <a:pt x="5332" y="9503"/>
                      <a:pt x="6666" y="5581"/>
                      <a:pt x="6667" y="5581"/>
                    </a:cubicBezTo>
                    <a:lnTo>
                      <a:pt x="6667" y="5581"/>
                    </a:lnTo>
                    <a:cubicBezTo>
                      <a:pt x="6666" y="5581"/>
                      <a:pt x="5994" y="8219"/>
                      <a:pt x="6374" y="10847"/>
                    </a:cubicBezTo>
                    <a:cubicBezTo>
                      <a:pt x="6427" y="11208"/>
                      <a:pt x="6714" y="11488"/>
                      <a:pt x="7075" y="11533"/>
                    </a:cubicBezTo>
                    <a:cubicBezTo>
                      <a:pt x="7486" y="11584"/>
                      <a:pt x="8092" y="11652"/>
                      <a:pt x="8838" y="11716"/>
                    </a:cubicBezTo>
                    <a:cubicBezTo>
                      <a:pt x="8861" y="11718"/>
                      <a:pt x="8884" y="11719"/>
                      <a:pt x="8907" y="11719"/>
                    </a:cubicBezTo>
                    <a:cubicBezTo>
                      <a:pt x="9341" y="11719"/>
                      <a:pt x="9705" y="11372"/>
                      <a:pt x="9712" y="10930"/>
                    </a:cubicBezTo>
                    <a:cubicBezTo>
                      <a:pt x="9730" y="9749"/>
                      <a:pt x="9803" y="8184"/>
                      <a:pt x="10028" y="6731"/>
                    </a:cubicBezTo>
                    <a:cubicBezTo>
                      <a:pt x="10028" y="6731"/>
                      <a:pt x="10057" y="8985"/>
                      <a:pt x="10272" y="11136"/>
                    </a:cubicBezTo>
                    <a:cubicBezTo>
                      <a:pt x="10312" y="11534"/>
                      <a:pt x="10637" y="11841"/>
                      <a:pt x="11036" y="11859"/>
                    </a:cubicBezTo>
                    <a:cubicBezTo>
                      <a:pt x="11694" y="11887"/>
                      <a:pt x="12397" y="11906"/>
                      <a:pt x="13126" y="11906"/>
                    </a:cubicBezTo>
                    <a:cubicBezTo>
                      <a:pt x="14201" y="11906"/>
                      <a:pt x="15220" y="11866"/>
                      <a:pt x="16122" y="11811"/>
                    </a:cubicBezTo>
                    <a:cubicBezTo>
                      <a:pt x="16509" y="11787"/>
                      <a:pt x="16824" y="11489"/>
                      <a:pt x="16869" y="11103"/>
                    </a:cubicBezTo>
                    <a:cubicBezTo>
                      <a:pt x="16975" y="10195"/>
                      <a:pt x="17079" y="9010"/>
                      <a:pt x="17079" y="7860"/>
                    </a:cubicBezTo>
                    <a:cubicBezTo>
                      <a:pt x="17079" y="7860"/>
                      <a:pt x="17301" y="9209"/>
                      <a:pt x="17344" y="10856"/>
                    </a:cubicBezTo>
                    <a:cubicBezTo>
                      <a:pt x="17356" y="11299"/>
                      <a:pt x="17719" y="11644"/>
                      <a:pt x="18151" y="11644"/>
                    </a:cubicBezTo>
                    <a:cubicBezTo>
                      <a:pt x="18179" y="11644"/>
                      <a:pt x="18206" y="11642"/>
                      <a:pt x="18234" y="11639"/>
                    </a:cubicBezTo>
                    <a:cubicBezTo>
                      <a:pt x="18613" y="11600"/>
                      <a:pt x="18933" y="11563"/>
                      <a:pt x="19181" y="11533"/>
                    </a:cubicBezTo>
                    <a:cubicBezTo>
                      <a:pt x="19541" y="11488"/>
                      <a:pt x="19826" y="11208"/>
                      <a:pt x="19877" y="10849"/>
                    </a:cubicBezTo>
                    <a:cubicBezTo>
                      <a:pt x="20259" y="8220"/>
                      <a:pt x="19586" y="5581"/>
                      <a:pt x="19585" y="5581"/>
                    </a:cubicBezTo>
                    <a:lnTo>
                      <a:pt x="19585" y="5581"/>
                    </a:lnTo>
                    <a:cubicBezTo>
                      <a:pt x="19586" y="5581"/>
                      <a:pt x="21104" y="9503"/>
                      <a:pt x="21689" y="14490"/>
                    </a:cubicBezTo>
                    <a:cubicBezTo>
                      <a:pt x="21725" y="14797"/>
                      <a:pt x="21792" y="14937"/>
                      <a:pt x="21877" y="14937"/>
                    </a:cubicBezTo>
                    <a:cubicBezTo>
                      <a:pt x="22289" y="14937"/>
                      <a:pt x="23116" y="11635"/>
                      <a:pt x="22789" y="7840"/>
                    </a:cubicBezTo>
                    <a:lnTo>
                      <a:pt x="22789" y="7840"/>
                    </a:lnTo>
                    <a:cubicBezTo>
                      <a:pt x="22789" y="7841"/>
                      <a:pt x="23314" y="12216"/>
                      <a:pt x="24149" y="15397"/>
                    </a:cubicBezTo>
                    <a:cubicBezTo>
                      <a:pt x="24149" y="15397"/>
                      <a:pt x="26252" y="9376"/>
                      <a:pt x="22830" y="4324"/>
                    </a:cubicBezTo>
                    <a:cubicBezTo>
                      <a:pt x="20878" y="1442"/>
                      <a:pt x="17002" y="1"/>
                      <a:pt x="13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3"/>
              <p:cNvSpPr/>
              <p:nvPr/>
            </p:nvSpPr>
            <p:spPr>
              <a:xfrm>
                <a:off x="1607106" y="1100394"/>
                <a:ext cx="93888" cy="379525"/>
              </a:xfrm>
              <a:custGeom>
                <a:avLst/>
                <a:gdLst/>
                <a:ahLst/>
                <a:cxnLst/>
                <a:rect l="l" t="t" r="r" b="b"/>
                <a:pathLst>
                  <a:path w="1961" h="7927" extrusionOk="0">
                    <a:moveTo>
                      <a:pt x="1879" y="1"/>
                    </a:moveTo>
                    <a:cubicBezTo>
                      <a:pt x="1854" y="1"/>
                      <a:pt x="1830" y="14"/>
                      <a:pt x="1817" y="37"/>
                    </a:cubicBezTo>
                    <a:cubicBezTo>
                      <a:pt x="0" y="3264"/>
                      <a:pt x="387" y="7816"/>
                      <a:pt x="391" y="7862"/>
                    </a:cubicBezTo>
                    <a:cubicBezTo>
                      <a:pt x="395" y="7898"/>
                      <a:pt x="425" y="7926"/>
                      <a:pt x="462" y="7926"/>
                    </a:cubicBezTo>
                    <a:lnTo>
                      <a:pt x="469" y="7926"/>
                    </a:lnTo>
                    <a:cubicBezTo>
                      <a:pt x="507" y="7923"/>
                      <a:pt x="536" y="7888"/>
                      <a:pt x="533" y="7849"/>
                    </a:cubicBezTo>
                    <a:cubicBezTo>
                      <a:pt x="529" y="7804"/>
                      <a:pt x="145" y="3295"/>
                      <a:pt x="1941" y="107"/>
                    </a:cubicBezTo>
                    <a:cubicBezTo>
                      <a:pt x="1960" y="73"/>
                      <a:pt x="1948" y="29"/>
                      <a:pt x="1914" y="10"/>
                    </a:cubicBezTo>
                    <a:cubicBezTo>
                      <a:pt x="1903" y="4"/>
                      <a:pt x="1891"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3"/>
              <p:cNvSpPr/>
              <p:nvPr/>
            </p:nvSpPr>
            <p:spPr>
              <a:xfrm>
                <a:off x="1576657" y="954081"/>
                <a:ext cx="310150" cy="103032"/>
              </a:xfrm>
              <a:custGeom>
                <a:avLst/>
                <a:gdLst/>
                <a:ahLst/>
                <a:cxnLst/>
                <a:rect l="l" t="t" r="r" b="b"/>
                <a:pathLst>
                  <a:path w="6478" h="2152" extrusionOk="0">
                    <a:moveTo>
                      <a:pt x="4429" y="1"/>
                    </a:moveTo>
                    <a:cubicBezTo>
                      <a:pt x="3320" y="1"/>
                      <a:pt x="1816" y="435"/>
                      <a:pt x="32" y="2028"/>
                    </a:cubicBezTo>
                    <a:cubicBezTo>
                      <a:pt x="3" y="2054"/>
                      <a:pt x="0" y="2098"/>
                      <a:pt x="27" y="2128"/>
                    </a:cubicBezTo>
                    <a:cubicBezTo>
                      <a:pt x="41" y="2144"/>
                      <a:pt x="60" y="2152"/>
                      <a:pt x="79" y="2152"/>
                    </a:cubicBezTo>
                    <a:cubicBezTo>
                      <a:pt x="97" y="2152"/>
                      <a:pt x="113" y="2145"/>
                      <a:pt x="126" y="2133"/>
                    </a:cubicBezTo>
                    <a:cubicBezTo>
                      <a:pt x="1881" y="567"/>
                      <a:pt x="3352" y="143"/>
                      <a:pt x="4430" y="143"/>
                    </a:cubicBezTo>
                    <a:cubicBezTo>
                      <a:pt x="5468" y="143"/>
                      <a:pt x="6143" y="536"/>
                      <a:pt x="6357" y="681"/>
                    </a:cubicBezTo>
                    <a:cubicBezTo>
                      <a:pt x="6369" y="690"/>
                      <a:pt x="6383" y="694"/>
                      <a:pt x="6397" y="694"/>
                    </a:cubicBezTo>
                    <a:cubicBezTo>
                      <a:pt x="6420" y="694"/>
                      <a:pt x="6442" y="683"/>
                      <a:pt x="6456" y="663"/>
                    </a:cubicBezTo>
                    <a:cubicBezTo>
                      <a:pt x="6477" y="631"/>
                      <a:pt x="6469" y="586"/>
                      <a:pt x="6436" y="564"/>
                    </a:cubicBezTo>
                    <a:cubicBezTo>
                      <a:pt x="6214" y="412"/>
                      <a:pt x="5509" y="1"/>
                      <a:pt x="4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3"/>
              <p:cNvSpPr/>
              <p:nvPr/>
            </p:nvSpPr>
            <p:spPr>
              <a:xfrm>
                <a:off x="1463859" y="1182982"/>
                <a:ext cx="62911" cy="324418"/>
              </a:xfrm>
              <a:custGeom>
                <a:avLst/>
                <a:gdLst/>
                <a:ahLst/>
                <a:cxnLst/>
                <a:rect l="l" t="t" r="r" b="b"/>
                <a:pathLst>
                  <a:path w="1314" h="6776" extrusionOk="0">
                    <a:moveTo>
                      <a:pt x="1233" y="1"/>
                    </a:moveTo>
                    <a:cubicBezTo>
                      <a:pt x="1205" y="1"/>
                      <a:pt x="1178" y="18"/>
                      <a:pt x="1166" y="46"/>
                    </a:cubicBezTo>
                    <a:cubicBezTo>
                      <a:pt x="1" y="2983"/>
                      <a:pt x="117" y="6671"/>
                      <a:pt x="118" y="6708"/>
                    </a:cubicBezTo>
                    <a:cubicBezTo>
                      <a:pt x="120" y="6746"/>
                      <a:pt x="151" y="6776"/>
                      <a:pt x="189" y="6776"/>
                    </a:cubicBezTo>
                    <a:lnTo>
                      <a:pt x="191" y="6776"/>
                    </a:lnTo>
                    <a:cubicBezTo>
                      <a:pt x="230" y="6775"/>
                      <a:pt x="261" y="6742"/>
                      <a:pt x="260" y="6703"/>
                    </a:cubicBezTo>
                    <a:cubicBezTo>
                      <a:pt x="258" y="6666"/>
                      <a:pt x="144" y="3008"/>
                      <a:pt x="1299" y="98"/>
                    </a:cubicBezTo>
                    <a:cubicBezTo>
                      <a:pt x="1313" y="62"/>
                      <a:pt x="1296" y="20"/>
                      <a:pt x="1259" y="6"/>
                    </a:cubicBezTo>
                    <a:cubicBezTo>
                      <a:pt x="1250" y="2"/>
                      <a:pt x="1242"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1317596" y="1354192"/>
                <a:ext cx="122854" cy="162975"/>
              </a:xfrm>
              <a:custGeom>
                <a:avLst/>
                <a:gdLst/>
                <a:ahLst/>
                <a:cxnLst/>
                <a:rect l="l" t="t" r="r" b="b"/>
                <a:pathLst>
                  <a:path w="2566" h="3404" extrusionOk="0">
                    <a:moveTo>
                      <a:pt x="2485" y="1"/>
                    </a:moveTo>
                    <a:cubicBezTo>
                      <a:pt x="2456" y="1"/>
                      <a:pt x="2430" y="17"/>
                      <a:pt x="2418" y="44"/>
                    </a:cubicBezTo>
                    <a:cubicBezTo>
                      <a:pt x="2410" y="66"/>
                      <a:pt x="1511" y="2192"/>
                      <a:pt x="39" y="3275"/>
                    </a:cubicBezTo>
                    <a:cubicBezTo>
                      <a:pt x="8" y="3299"/>
                      <a:pt x="1" y="3342"/>
                      <a:pt x="23" y="3375"/>
                    </a:cubicBezTo>
                    <a:cubicBezTo>
                      <a:pt x="37" y="3393"/>
                      <a:pt x="59" y="3403"/>
                      <a:pt x="81" y="3403"/>
                    </a:cubicBezTo>
                    <a:cubicBezTo>
                      <a:pt x="96" y="3403"/>
                      <a:pt x="111" y="3399"/>
                      <a:pt x="123" y="3389"/>
                    </a:cubicBezTo>
                    <a:cubicBezTo>
                      <a:pt x="1626" y="2284"/>
                      <a:pt x="2541" y="121"/>
                      <a:pt x="2549" y="99"/>
                    </a:cubicBezTo>
                    <a:cubicBezTo>
                      <a:pt x="2565" y="63"/>
                      <a:pt x="2548" y="22"/>
                      <a:pt x="2512" y="6"/>
                    </a:cubicBezTo>
                    <a:cubicBezTo>
                      <a:pt x="2503" y="2"/>
                      <a:pt x="2494"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3"/>
              <p:cNvSpPr/>
              <p:nvPr/>
            </p:nvSpPr>
            <p:spPr>
              <a:xfrm>
                <a:off x="1357573" y="1396084"/>
                <a:ext cx="61523" cy="192037"/>
              </a:xfrm>
              <a:custGeom>
                <a:avLst/>
                <a:gdLst/>
                <a:ahLst/>
                <a:cxnLst/>
                <a:rect l="l" t="t" r="r" b="b"/>
                <a:pathLst>
                  <a:path w="1285" h="4011" extrusionOk="0">
                    <a:moveTo>
                      <a:pt x="1210" y="0"/>
                    </a:moveTo>
                    <a:cubicBezTo>
                      <a:pt x="1174" y="0"/>
                      <a:pt x="1143" y="28"/>
                      <a:pt x="1141" y="65"/>
                    </a:cubicBezTo>
                    <a:cubicBezTo>
                      <a:pt x="1138" y="89"/>
                      <a:pt x="931" y="2434"/>
                      <a:pt x="20" y="3902"/>
                    </a:cubicBezTo>
                    <a:cubicBezTo>
                      <a:pt x="0" y="3935"/>
                      <a:pt x="10" y="3979"/>
                      <a:pt x="43" y="4000"/>
                    </a:cubicBezTo>
                    <a:cubicBezTo>
                      <a:pt x="55" y="4007"/>
                      <a:pt x="69" y="4010"/>
                      <a:pt x="81" y="4010"/>
                    </a:cubicBezTo>
                    <a:cubicBezTo>
                      <a:pt x="105" y="4010"/>
                      <a:pt x="128" y="3999"/>
                      <a:pt x="141" y="3977"/>
                    </a:cubicBezTo>
                    <a:cubicBezTo>
                      <a:pt x="1069" y="2480"/>
                      <a:pt x="1280" y="101"/>
                      <a:pt x="1282" y="77"/>
                    </a:cubicBezTo>
                    <a:cubicBezTo>
                      <a:pt x="1285" y="38"/>
                      <a:pt x="1256" y="3"/>
                      <a:pt x="1217" y="1"/>
                    </a:cubicBezTo>
                    <a:cubicBezTo>
                      <a:pt x="1215" y="0"/>
                      <a:pt x="1212" y="0"/>
                      <a:pt x="1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3"/>
              <p:cNvSpPr/>
              <p:nvPr/>
            </p:nvSpPr>
            <p:spPr>
              <a:xfrm>
                <a:off x="2389843" y="1354192"/>
                <a:ext cx="122806" cy="162975"/>
              </a:xfrm>
              <a:custGeom>
                <a:avLst/>
                <a:gdLst/>
                <a:ahLst/>
                <a:cxnLst/>
                <a:rect l="l" t="t" r="r" b="b"/>
                <a:pathLst>
                  <a:path w="2565" h="3404" extrusionOk="0">
                    <a:moveTo>
                      <a:pt x="80" y="1"/>
                    </a:moveTo>
                    <a:cubicBezTo>
                      <a:pt x="72" y="1"/>
                      <a:pt x="62" y="2"/>
                      <a:pt x="54" y="6"/>
                    </a:cubicBezTo>
                    <a:cubicBezTo>
                      <a:pt x="18" y="22"/>
                      <a:pt x="1" y="63"/>
                      <a:pt x="16" y="99"/>
                    </a:cubicBezTo>
                    <a:cubicBezTo>
                      <a:pt x="25" y="121"/>
                      <a:pt x="939" y="2284"/>
                      <a:pt x="2443" y="3389"/>
                    </a:cubicBezTo>
                    <a:cubicBezTo>
                      <a:pt x="2455" y="3399"/>
                      <a:pt x="2470" y="3403"/>
                      <a:pt x="2485" y="3403"/>
                    </a:cubicBezTo>
                    <a:cubicBezTo>
                      <a:pt x="2506" y="3403"/>
                      <a:pt x="2527" y="3393"/>
                      <a:pt x="2541" y="3375"/>
                    </a:cubicBezTo>
                    <a:cubicBezTo>
                      <a:pt x="2565" y="3342"/>
                      <a:pt x="2558" y="3299"/>
                      <a:pt x="2527" y="3275"/>
                    </a:cubicBezTo>
                    <a:cubicBezTo>
                      <a:pt x="1055" y="2193"/>
                      <a:pt x="156" y="66"/>
                      <a:pt x="147" y="44"/>
                    </a:cubicBezTo>
                    <a:cubicBezTo>
                      <a:pt x="135" y="17"/>
                      <a:pt x="108"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2411100" y="1396084"/>
                <a:ext cx="61618" cy="192037"/>
              </a:xfrm>
              <a:custGeom>
                <a:avLst/>
                <a:gdLst/>
                <a:ahLst/>
                <a:cxnLst/>
                <a:rect l="l" t="t" r="r" b="b"/>
                <a:pathLst>
                  <a:path w="1287" h="4011" extrusionOk="0">
                    <a:moveTo>
                      <a:pt x="73" y="1"/>
                    </a:moveTo>
                    <a:cubicBezTo>
                      <a:pt x="71" y="1"/>
                      <a:pt x="70" y="1"/>
                      <a:pt x="69" y="1"/>
                    </a:cubicBezTo>
                    <a:cubicBezTo>
                      <a:pt x="30" y="3"/>
                      <a:pt x="1" y="38"/>
                      <a:pt x="4" y="77"/>
                    </a:cubicBezTo>
                    <a:cubicBezTo>
                      <a:pt x="6" y="101"/>
                      <a:pt x="217" y="2480"/>
                      <a:pt x="1145" y="3977"/>
                    </a:cubicBezTo>
                    <a:cubicBezTo>
                      <a:pt x="1159" y="3999"/>
                      <a:pt x="1181" y="4010"/>
                      <a:pt x="1205" y="4010"/>
                    </a:cubicBezTo>
                    <a:cubicBezTo>
                      <a:pt x="1218" y="4010"/>
                      <a:pt x="1231" y="4007"/>
                      <a:pt x="1243" y="4000"/>
                    </a:cubicBezTo>
                    <a:cubicBezTo>
                      <a:pt x="1276" y="3979"/>
                      <a:pt x="1286" y="3935"/>
                      <a:pt x="1265" y="3902"/>
                    </a:cubicBezTo>
                    <a:cubicBezTo>
                      <a:pt x="356" y="2434"/>
                      <a:pt x="149" y="89"/>
                      <a:pt x="146" y="65"/>
                    </a:cubicBezTo>
                    <a:cubicBezTo>
                      <a:pt x="143" y="27"/>
                      <a:pt x="110"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1839213" y="1237036"/>
                <a:ext cx="51420" cy="278264"/>
              </a:xfrm>
              <a:custGeom>
                <a:avLst/>
                <a:gdLst/>
                <a:ahLst/>
                <a:cxnLst/>
                <a:rect l="l" t="t" r="r" b="b"/>
                <a:pathLst>
                  <a:path w="1074" h="5812" extrusionOk="0">
                    <a:moveTo>
                      <a:pt x="192" y="1"/>
                    </a:moveTo>
                    <a:cubicBezTo>
                      <a:pt x="159" y="1"/>
                      <a:pt x="125" y="32"/>
                      <a:pt x="123" y="69"/>
                    </a:cubicBezTo>
                    <a:cubicBezTo>
                      <a:pt x="1" y="2497"/>
                      <a:pt x="917" y="5728"/>
                      <a:pt x="926" y="5760"/>
                    </a:cubicBezTo>
                    <a:cubicBezTo>
                      <a:pt x="936" y="5791"/>
                      <a:pt x="964" y="5812"/>
                      <a:pt x="995" y="5812"/>
                    </a:cubicBezTo>
                    <a:cubicBezTo>
                      <a:pt x="1001" y="5812"/>
                      <a:pt x="1008" y="5811"/>
                      <a:pt x="1014" y="5808"/>
                    </a:cubicBezTo>
                    <a:cubicBezTo>
                      <a:pt x="1052" y="5798"/>
                      <a:pt x="1074" y="5759"/>
                      <a:pt x="1063" y="5721"/>
                    </a:cubicBezTo>
                    <a:cubicBezTo>
                      <a:pt x="1054" y="5689"/>
                      <a:pt x="144" y="2480"/>
                      <a:pt x="264" y="76"/>
                    </a:cubicBezTo>
                    <a:cubicBezTo>
                      <a:pt x="267" y="37"/>
                      <a:pt x="236" y="4"/>
                      <a:pt x="197" y="1"/>
                    </a:cubicBezTo>
                    <a:cubicBezTo>
                      <a:pt x="195" y="1"/>
                      <a:pt x="194" y="1"/>
                      <a:pt x="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2024591" y="1196771"/>
                <a:ext cx="50128" cy="288079"/>
              </a:xfrm>
              <a:custGeom>
                <a:avLst/>
                <a:gdLst/>
                <a:ahLst/>
                <a:cxnLst/>
                <a:rect l="l" t="t" r="r" b="b"/>
                <a:pathLst>
                  <a:path w="1047" h="6017" extrusionOk="0">
                    <a:moveTo>
                      <a:pt x="530" y="1"/>
                    </a:moveTo>
                    <a:cubicBezTo>
                      <a:pt x="526" y="1"/>
                      <a:pt x="523" y="1"/>
                      <a:pt x="520" y="1"/>
                    </a:cubicBezTo>
                    <a:cubicBezTo>
                      <a:pt x="481" y="7"/>
                      <a:pt x="453" y="42"/>
                      <a:pt x="459" y="82"/>
                    </a:cubicBezTo>
                    <a:cubicBezTo>
                      <a:pt x="901" y="3190"/>
                      <a:pt x="22" y="5896"/>
                      <a:pt x="12" y="5923"/>
                    </a:cubicBezTo>
                    <a:cubicBezTo>
                      <a:pt x="0" y="5960"/>
                      <a:pt x="20" y="6000"/>
                      <a:pt x="58" y="6012"/>
                    </a:cubicBezTo>
                    <a:cubicBezTo>
                      <a:pt x="65" y="6015"/>
                      <a:pt x="73" y="6016"/>
                      <a:pt x="80" y="6016"/>
                    </a:cubicBezTo>
                    <a:cubicBezTo>
                      <a:pt x="110" y="6016"/>
                      <a:pt x="137" y="5997"/>
                      <a:pt x="148" y="5968"/>
                    </a:cubicBezTo>
                    <a:cubicBezTo>
                      <a:pt x="156" y="5940"/>
                      <a:pt x="1047" y="3204"/>
                      <a:pt x="600" y="62"/>
                    </a:cubicBezTo>
                    <a:cubicBezTo>
                      <a:pt x="595" y="26"/>
                      <a:pt x="566" y="1"/>
                      <a:pt x="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2126425" y="1124907"/>
                <a:ext cx="94941" cy="366790"/>
              </a:xfrm>
              <a:custGeom>
                <a:avLst/>
                <a:gdLst/>
                <a:ahLst/>
                <a:cxnLst/>
                <a:rect l="l" t="t" r="r" b="b"/>
                <a:pathLst>
                  <a:path w="1983" h="7661" extrusionOk="0">
                    <a:moveTo>
                      <a:pt x="88" y="1"/>
                    </a:moveTo>
                    <a:cubicBezTo>
                      <a:pt x="83" y="1"/>
                      <a:pt x="78" y="1"/>
                      <a:pt x="73" y="2"/>
                    </a:cubicBezTo>
                    <a:cubicBezTo>
                      <a:pt x="52" y="8"/>
                      <a:pt x="32" y="23"/>
                      <a:pt x="23" y="43"/>
                    </a:cubicBezTo>
                    <a:cubicBezTo>
                      <a:pt x="0" y="89"/>
                      <a:pt x="14" y="119"/>
                      <a:pt x="149" y="408"/>
                    </a:cubicBezTo>
                    <a:cubicBezTo>
                      <a:pt x="568" y="1306"/>
                      <a:pt x="1840" y="4038"/>
                      <a:pt x="1805" y="7588"/>
                    </a:cubicBezTo>
                    <a:cubicBezTo>
                      <a:pt x="1804" y="7627"/>
                      <a:pt x="1835" y="7660"/>
                      <a:pt x="1875" y="7661"/>
                    </a:cubicBezTo>
                    <a:lnTo>
                      <a:pt x="1876" y="7661"/>
                    </a:lnTo>
                    <a:cubicBezTo>
                      <a:pt x="1914" y="7661"/>
                      <a:pt x="1946" y="7629"/>
                      <a:pt x="1946" y="7590"/>
                    </a:cubicBezTo>
                    <a:cubicBezTo>
                      <a:pt x="1982" y="4007"/>
                      <a:pt x="699" y="1254"/>
                      <a:pt x="278" y="348"/>
                    </a:cubicBezTo>
                    <a:cubicBezTo>
                      <a:pt x="221" y="228"/>
                      <a:pt x="172" y="121"/>
                      <a:pt x="159" y="83"/>
                    </a:cubicBezTo>
                    <a:cubicBezTo>
                      <a:pt x="161" y="74"/>
                      <a:pt x="160" y="65"/>
                      <a:pt x="158" y="57"/>
                    </a:cubicBezTo>
                    <a:cubicBezTo>
                      <a:pt x="150" y="23"/>
                      <a:pt x="120"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1757200" y="1023120"/>
                <a:ext cx="147223" cy="62480"/>
              </a:xfrm>
              <a:custGeom>
                <a:avLst/>
                <a:gdLst/>
                <a:ahLst/>
                <a:cxnLst/>
                <a:rect l="l" t="t" r="r" b="b"/>
                <a:pathLst>
                  <a:path w="3075" h="1305" extrusionOk="0">
                    <a:moveTo>
                      <a:pt x="2183" y="1"/>
                    </a:moveTo>
                    <a:cubicBezTo>
                      <a:pt x="1703" y="1"/>
                      <a:pt x="933" y="201"/>
                      <a:pt x="27" y="1186"/>
                    </a:cubicBezTo>
                    <a:cubicBezTo>
                      <a:pt x="1" y="1215"/>
                      <a:pt x="2" y="1260"/>
                      <a:pt x="31" y="1287"/>
                    </a:cubicBezTo>
                    <a:cubicBezTo>
                      <a:pt x="44" y="1299"/>
                      <a:pt x="62" y="1305"/>
                      <a:pt x="79" y="1305"/>
                    </a:cubicBezTo>
                    <a:cubicBezTo>
                      <a:pt x="98" y="1305"/>
                      <a:pt x="118" y="1297"/>
                      <a:pt x="132" y="1282"/>
                    </a:cubicBezTo>
                    <a:cubicBezTo>
                      <a:pt x="975" y="366"/>
                      <a:pt x="1680" y="137"/>
                      <a:pt x="2174" y="137"/>
                    </a:cubicBezTo>
                    <a:cubicBezTo>
                      <a:pt x="2648" y="137"/>
                      <a:pt x="2929" y="348"/>
                      <a:pt x="2952" y="366"/>
                    </a:cubicBezTo>
                    <a:cubicBezTo>
                      <a:pt x="2965" y="376"/>
                      <a:pt x="2980" y="381"/>
                      <a:pt x="2996" y="381"/>
                    </a:cubicBezTo>
                    <a:cubicBezTo>
                      <a:pt x="3017" y="381"/>
                      <a:pt x="3037" y="372"/>
                      <a:pt x="3051" y="354"/>
                    </a:cubicBezTo>
                    <a:cubicBezTo>
                      <a:pt x="3075" y="323"/>
                      <a:pt x="3070" y="278"/>
                      <a:pt x="3039" y="255"/>
                    </a:cubicBezTo>
                    <a:cubicBezTo>
                      <a:pt x="3026" y="244"/>
                      <a:pt x="2715" y="3"/>
                      <a:pt x="2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1927210" y="962986"/>
                <a:ext cx="212289" cy="38063"/>
              </a:xfrm>
              <a:custGeom>
                <a:avLst/>
                <a:gdLst/>
                <a:ahLst/>
                <a:cxnLst/>
                <a:rect l="l" t="t" r="r" b="b"/>
                <a:pathLst>
                  <a:path w="4434" h="795" extrusionOk="0">
                    <a:moveTo>
                      <a:pt x="2271" y="0"/>
                    </a:moveTo>
                    <a:cubicBezTo>
                      <a:pt x="907" y="0"/>
                      <a:pt x="49" y="658"/>
                      <a:pt x="37" y="668"/>
                    </a:cubicBezTo>
                    <a:cubicBezTo>
                      <a:pt x="6" y="692"/>
                      <a:pt x="1" y="737"/>
                      <a:pt x="25" y="768"/>
                    </a:cubicBezTo>
                    <a:cubicBezTo>
                      <a:pt x="39" y="786"/>
                      <a:pt x="60" y="795"/>
                      <a:pt x="81" y="795"/>
                    </a:cubicBezTo>
                    <a:cubicBezTo>
                      <a:pt x="97" y="795"/>
                      <a:pt x="111" y="790"/>
                      <a:pt x="125" y="780"/>
                    </a:cubicBezTo>
                    <a:cubicBezTo>
                      <a:pt x="129" y="776"/>
                      <a:pt x="563" y="440"/>
                      <a:pt x="1294" y="257"/>
                    </a:cubicBezTo>
                    <a:cubicBezTo>
                      <a:pt x="1557" y="191"/>
                      <a:pt x="1881" y="140"/>
                      <a:pt x="2255" y="140"/>
                    </a:cubicBezTo>
                    <a:cubicBezTo>
                      <a:pt x="2837" y="140"/>
                      <a:pt x="3540" y="263"/>
                      <a:pt x="4321" y="644"/>
                    </a:cubicBezTo>
                    <a:cubicBezTo>
                      <a:pt x="4331" y="649"/>
                      <a:pt x="4342" y="651"/>
                      <a:pt x="4352" y="651"/>
                    </a:cubicBezTo>
                    <a:cubicBezTo>
                      <a:pt x="4379" y="651"/>
                      <a:pt x="4404" y="637"/>
                      <a:pt x="4416" y="611"/>
                    </a:cubicBezTo>
                    <a:cubicBezTo>
                      <a:pt x="4433" y="576"/>
                      <a:pt x="4419" y="534"/>
                      <a:pt x="4384" y="516"/>
                    </a:cubicBezTo>
                    <a:cubicBezTo>
                      <a:pt x="3598" y="133"/>
                      <a:pt x="2883" y="0"/>
                      <a:pt x="2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1931232" y="1017662"/>
                <a:ext cx="134919" cy="30594"/>
              </a:xfrm>
              <a:custGeom>
                <a:avLst/>
                <a:gdLst/>
                <a:ahLst/>
                <a:cxnLst/>
                <a:rect l="l" t="t" r="r" b="b"/>
                <a:pathLst>
                  <a:path w="2818" h="639" extrusionOk="0">
                    <a:moveTo>
                      <a:pt x="1500" y="1"/>
                    </a:moveTo>
                    <a:cubicBezTo>
                      <a:pt x="592" y="1"/>
                      <a:pt x="38" y="509"/>
                      <a:pt x="30" y="516"/>
                    </a:cubicBezTo>
                    <a:cubicBezTo>
                      <a:pt x="2" y="543"/>
                      <a:pt x="0" y="588"/>
                      <a:pt x="27" y="617"/>
                    </a:cubicBezTo>
                    <a:cubicBezTo>
                      <a:pt x="41" y="631"/>
                      <a:pt x="60" y="638"/>
                      <a:pt x="79" y="638"/>
                    </a:cubicBezTo>
                    <a:cubicBezTo>
                      <a:pt x="96" y="638"/>
                      <a:pt x="114" y="632"/>
                      <a:pt x="128" y="619"/>
                    </a:cubicBezTo>
                    <a:cubicBezTo>
                      <a:pt x="157" y="592"/>
                      <a:pt x="656" y="138"/>
                      <a:pt x="1487" y="138"/>
                    </a:cubicBezTo>
                    <a:cubicBezTo>
                      <a:pt x="1837" y="138"/>
                      <a:pt x="2247" y="218"/>
                      <a:pt x="2704" y="446"/>
                    </a:cubicBezTo>
                    <a:cubicBezTo>
                      <a:pt x="2715" y="451"/>
                      <a:pt x="2726" y="454"/>
                      <a:pt x="2736" y="454"/>
                    </a:cubicBezTo>
                    <a:cubicBezTo>
                      <a:pt x="2762" y="454"/>
                      <a:pt x="2787" y="440"/>
                      <a:pt x="2800" y="415"/>
                    </a:cubicBezTo>
                    <a:cubicBezTo>
                      <a:pt x="2817" y="379"/>
                      <a:pt x="2803" y="337"/>
                      <a:pt x="2768" y="320"/>
                    </a:cubicBezTo>
                    <a:cubicBezTo>
                      <a:pt x="2296" y="85"/>
                      <a:pt x="1869" y="1"/>
                      <a:pt x="15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3"/>
              <p:cNvSpPr/>
              <p:nvPr/>
            </p:nvSpPr>
            <p:spPr>
              <a:xfrm>
                <a:off x="2236876" y="1166273"/>
                <a:ext cx="97814" cy="364779"/>
              </a:xfrm>
              <a:custGeom>
                <a:avLst/>
                <a:gdLst/>
                <a:ahLst/>
                <a:cxnLst/>
                <a:rect l="l" t="t" r="r" b="b"/>
                <a:pathLst>
                  <a:path w="2043" h="7619" extrusionOk="0">
                    <a:moveTo>
                      <a:pt x="83" y="1"/>
                    </a:moveTo>
                    <a:cubicBezTo>
                      <a:pt x="72" y="1"/>
                      <a:pt x="60" y="3"/>
                      <a:pt x="50" y="9"/>
                    </a:cubicBezTo>
                    <a:cubicBezTo>
                      <a:pt x="15" y="26"/>
                      <a:pt x="1" y="69"/>
                      <a:pt x="18" y="104"/>
                    </a:cubicBezTo>
                    <a:cubicBezTo>
                      <a:pt x="37" y="139"/>
                      <a:pt x="1799" y="3668"/>
                      <a:pt x="1900" y="7549"/>
                    </a:cubicBezTo>
                    <a:cubicBezTo>
                      <a:pt x="1902" y="7588"/>
                      <a:pt x="1933" y="7618"/>
                      <a:pt x="1971" y="7618"/>
                    </a:cubicBezTo>
                    <a:lnTo>
                      <a:pt x="1973" y="7618"/>
                    </a:lnTo>
                    <a:cubicBezTo>
                      <a:pt x="2012" y="7617"/>
                      <a:pt x="2043" y="7584"/>
                      <a:pt x="2042" y="7546"/>
                    </a:cubicBezTo>
                    <a:cubicBezTo>
                      <a:pt x="1940" y="3632"/>
                      <a:pt x="163" y="75"/>
                      <a:pt x="146" y="39"/>
                    </a:cubicBezTo>
                    <a:cubicBezTo>
                      <a:pt x="133" y="15"/>
                      <a:pt x="108" y="1"/>
                      <a:pt x="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3"/>
              <p:cNvSpPr/>
              <p:nvPr/>
            </p:nvSpPr>
            <p:spPr>
              <a:xfrm>
                <a:off x="2156396" y="1224109"/>
                <a:ext cx="46298" cy="275439"/>
              </a:xfrm>
              <a:custGeom>
                <a:avLst/>
                <a:gdLst/>
                <a:ahLst/>
                <a:cxnLst/>
                <a:rect l="l" t="t" r="r" b="b"/>
                <a:pathLst>
                  <a:path w="967" h="5753" extrusionOk="0">
                    <a:moveTo>
                      <a:pt x="316" y="1"/>
                    </a:moveTo>
                    <a:cubicBezTo>
                      <a:pt x="312" y="1"/>
                      <a:pt x="309" y="1"/>
                      <a:pt x="305" y="1"/>
                    </a:cubicBezTo>
                    <a:cubicBezTo>
                      <a:pt x="266" y="8"/>
                      <a:pt x="240" y="44"/>
                      <a:pt x="246" y="83"/>
                    </a:cubicBezTo>
                    <a:cubicBezTo>
                      <a:pt x="820" y="3610"/>
                      <a:pt x="23" y="5635"/>
                      <a:pt x="15" y="5655"/>
                    </a:cubicBezTo>
                    <a:cubicBezTo>
                      <a:pt x="0" y="5692"/>
                      <a:pt x="18" y="5733"/>
                      <a:pt x="54" y="5748"/>
                    </a:cubicBezTo>
                    <a:cubicBezTo>
                      <a:pt x="63" y="5751"/>
                      <a:pt x="72" y="5753"/>
                      <a:pt x="80" y="5753"/>
                    </a:cubicBezTo>
                    <a:cubicBezTo>
                      <a:pt x="108" y="5753"/>
                      <a:pt x="135" y="5736"/>
                      <a:pt x="147" y="5709"/>
                    </a:cubicBezTo>
                    <a:cubicBezTo>
                      <a:pt x="155" y="5688"/>
                      <a:pt x="967" y="3630"/>
                      <a:pt x="386" y="60"/>
                    </a:cubicBezTo>
                    <a:cubicBezTo>
                      <a:pt x="381" y="25"/>
                      <a:pt x="351" y="1"/>
                      <a:pt x="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1623767" y="1151575"/>
                <a:ext cx="92930" cy="263326"/>
              </a:xfrm>
              <a:custGeom>
                <a:avLst/>
                <a:gdLst/>
                <a:ahLst/>
                <a:cxnLst/>
                <a:rect l="l" t="t" r="r" b="b"/>
                <a:pathLst>
                  <a:path w="1941" h="5500" extrusionOk="0">
                    <a:moveTo>
                      <a:pt x="1860" y="0"/>
                    </a:moveTo>
                    <a:cubicBezTo>
                      <a:pt x="1835" y="0"/>
                      <a:pt x="1812" y="12"/>
                      <a:pt x="1798" y="35"/>
                    </a:cubicBezTo>
                    <a:cubicBezTo>
                      <a:pt x="1783" y="62"/>
                      <a:pt x="230" y="2759"/>
                      <a:pt x="4" y="5423"/>
                    </a:cubicBezTo>
                    <a:cubicBezTo>
                      <a:pt x="1" y="5462"/>
                      <a:pt x="29" y="5496"/>
                      <a:pt x="69" y="5500"/>
                    </a:cubicBezTo>
                    <a:lnTo>
                      <a:pt x="75" y="5500"/>
                    </a:lnTo>
                    <a:cubicBezTo>
                      <a:pt x="111" y="5500"/>
                      <a:pt x="142" y="5472"/>
                      <a:pt x="145" y="5435"/>
                    </a:cubicBezTo>
                    <a:cubicBezTo>
                      <a:pt x="369" y="2803"/>
                      <a:pt x="1906" y="133"/>
                      <a:pt x="1921" y="106"/>
                    </a:cubicBezTo>
                    <a:cubicBezTo>
                      <a:pt x="1941" y="72"/>
                      <a:pt x="1929" y="29"/>
                      <a:pt x="1895" y="9"/>
                    </a:cubicBezTo>
                    <a:cubicBezTo>
                      <a:pt x="1884" y="3"/>
                      <a:pt x="1872" y="0"/>
                      <a:pt x="18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3"/>
              <p:cNvSpPr/>
              <p:nvPr/>
            </p:nvSpPr>
            <p:spPr>
              <a:xfrm>
                <a:off x="1556357" y="2919204"/>
                <a:ext cx="1069918" cy="1632000"/>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3"/>
              <p:cNvSpPr/>
              <p:nvPr/>
            </p:nvSpPr>
            <p:spPr>
              <a:xfrm>
                <a:off x="1601840" y="2999781"/>
                <a:ext cx="114762" cy="312161"/>
              </a:xfrm>
              <a:custGeom>
                <a:avLst/>
                <a:gdLst/>
                <a:ahLst/>
                <a:cxnLst/>
                <a:rect l="l" t="t" r="r" b="b"/>
                <a:pathLst>
                  <a:path w="2397" h="6520" extrusionOk="0">
                    <a:moveTo>
                      <a:pt x="2359" y="0"/>
                    </a:moveTo>
                    <a:cubicBezTo>
                      <a:pt x="2341" y="0"/>
                      <a:pt x="2326" y="13"/>
                      <a:pt x="2324" y="31"/>
                    </a:cubicBezTo>
                    <a:cubicBezTo>
                      <a:pt x="1887" y="3368"/>
                      <a:pt x="30" y="6435"/>
                      <a:pt x="11" y="6465"/>
                    </a:cubicBezTo>
                    <a:cubicBezTo>
                      <a:pt x="1" y="6482"/>
                      <a:pt x="6" y="6504"/>
                      <a:pt x="23" y="6514"/>
                    </a:cubicBezTo>
                    <a:cubicBezTo>
                      <a:pt x="29" y="6518"/>
                      <a:pt x="35" y="6520"/>
                      <a:pt x="42" y="6520"/>
                    </a:cubicBezTo>
                    <a:cubicBezTo>
                      <a:pt x="53" y="6520"/>
                      <a:pt x="66" y="6513"/>
                      <a:pt x="72" y="6502"/>
                    </a:cubicBezTo>
                    <a:cubicBezTo>
                      <a:pt x="91" y="6472"/>
                      <a:pt x="1956" y="3392"/>
                      <a:pt x="2394" y="40"/>
                    </a:cubicBezTo>
                    <a:cubicBezTo>
                      <a:pt x="2397" y="21"/>
                      <a:pt x="2383" y="3"/>
                      <a:pt x="2364" y="1"/>
                    </a:cubicBezTo>
                    <a:cubicBezTo>
                      <a:pt x="2362" y="1"/>
                      <a:pt x="2360" y="0"/>
                      <a:pt x="2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3"/>
              <p:cNvSpPr/>
              <p:nvPr/>
            </p:nvSpPr>
            <p:spPr>
              <a:xfrm>
                <a:off x="2111200" y="2999781"/>
                <a:ext cx="114762" cy="312161"/>
              </a:xfrm>
              <a:custGeom>
                <a:avLst/>
                <a:gdLst/>
                <a:ahLst/>
                <a:cxnLst/>
                <a:rect l="l" t="t" r="r" b="b"/>
                <a:pathLst>
                  <a:path w="2397" h="6520" extrusionOk="0">
                    <a:moveTo>
                      <a:pt x="39" y="0"/>
                    </a:moveTo>
                    <a:cubicBezTo>
                      <a:pt x="37" y="0"/>
                      <a:pt x="35" y="0"/>
                      <a:pt x="33" y="1"/>
                    </a:cubicBezTo>
                    <a:cubicBezTo>
                      <a:pt x="14" y="3"/>
                      <a:pt x="0" y="21"/>
                      <a:pt x="3" y="40"/>
                    </a:cubicBezTo>
                    <a:cubicBezTo>
                      <a:pt x="441" y="3392"/>
                      <a:pt x="2306" y="6472"/>
                      <a:pt x="2325" y="6502"/>
                    </a:cubicBezTo>
                    <a:cubicBezTo>
                      <a:pt x="2331" y="6513"/>
                      <a:pt x="2344" y="6520"/>
                      <a:pt x="2355" y="6520"/>
                    </a:cubicBezTo>
                    <a:cubicBezTo>
                      <a:pt x="2361" y="6520"/>
                      <a:pt x="2368" y="6518"/>
                      <a:pt x="2373" y="6514"/>
                    </a:cubicBezTo>
                    <a:cubicBezTo>
                      <a:pt x="2390" y="6504"/>
                      <a:pt x="2396" y="6482"/>
                      <a:pt x="2386" y="6465"/>
                    </a:cubicBezTo>
                    <a:cubicBezTo>
                      <a:pt x="2366" y="6435"/>
                      <a:pt x="510" y="3368"/>
                      <a:pt x="74" y="31"/>
                    </a:cubicBezTo>
                    <a:cubicBezTo>
                      <a:pt x="71" y="13"/>
                      <a:pt x="56" y="0"/>
                      <a:pt x="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3"/>
              <p:cNvSpPr/>
              <p:nvPr/>
            </p:nvSpPr>
            <p:spPr>
              <a:xfrm>
                <a:off x="1912177" y="2999734"/>
                <a:ext cx="3447" cy="288606"/>
              </a:xfrm>
              <a:custGeom>
                <a:avLst/>
                <a:gdLst/>
                <a:ahLst/>
                <a:cxnLst/>
                <a:rect l="l" t="t" r="r" b="b"/>
                <a:pathLst>
                  <a:path w="72" h="6028" extrusionOk="0">
                    <a:moveTo>
                      <a:pt x="36" y="1"/>
                    </a:moveTo>
                    <a:cubicBezTo>
                      <a:pt x="17" y="1"/>
                      <a:pt x="0" y="17"/>
                      <a:pt x="0" y="37"/>
                    </a:cubicBezTo>
                    <a:lnTo>
                      <a:pt x="0" y="5992"/>
                    </a:lnTo>
                    <a:cubicBezTo>
                      <a:pt x="0" y="6012"/>
                      <a:pt x="17" y="6027"/>
                      <a:pt x="36" y="6027"/>
                    </a:cubicBezTo>
                    <a:cubicBezTo>
                      <a:pt x="56" y="6027"/>
                      <a:pt x="72" y="6012"/>
                      <a:pt x="72" y="5992"/>
                    </a:cubicBezTo>
                    <a:lnTo>
                      <a:pt x="72" y="37"/>
                    </a:lnTo>
                    <a:cubicBezTo>
                      <a:pt x="72" y="17"/>
                      <a:pt x="56" y="1"/>
                      <a:pt x="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3"/>
              <p:cNvSpPr/>
              <p:nvPr/>
            </p:nvSpPr>
            <p:spPr>
              <a:xfrm>
                <a:off x="1598153" y="2919204"/>
                <a:ext cx="794575" cy="893681"/>
              </a:xfrm>
              <a:custGeom>
                <a:avLst/>
                <a:gdLst/>
                <a:ahLst/>
                <a:cxnLst/>
                <a:rect l="l" t="t" r="r" b="b"/>
                <a:pathLst>
                  <a:path w="16596" h="18666" extrusionOk="0">
                    <a:moveTo>
                      <a:pt x="7123" y="6338"/>
                    </a:moveTo>
                    <a:cubicBezTo>
                      <a:pt x="7194" y="6341"/>
                      <a:pt x="7263" y="6344"/>
                      <a:pt x="7334" y="6345"/>
                    </a:cubicBezTo>
                    <a:cubicBezTo>
                      <a:pt x="7511" y="6504"/>
                      <a:pt x="7738" y="6605"/>
                      <a:pt x="7998" y="6634"/>
                    </a:cubicBezTo>
                    <a:cubicBezTo>
                      <a:pt x="8020" y="6674"/>
                      <a:pt x="8052" y="6727"/>
                      <a:pt x="8092" y="6792"/>
                    </a:cubicBezTo>
                    <a:cubicBezTo>
                      <a:pt x="8024" y="6792"/>
                      <a:pt x="7953" y="6791"/>
                      <a:pt x="7886" y="6791"/>
                    </a:cubicBezTo>
                    <a:cubicBezTo>
                      <a:pt x="7591" y="6791"/>
                      <a:pt x="7311" y="6793"/>
                      <a:pt x="7048" y="6796"/>
                    </a:cubicBezTo>
                    <a:cubicBezTo>
                      <a:pt x="7067" y="6630"/>
                      <a:pt x="7094" y="6481"/>
                      <a:pt x="7123" y="6338"/>
                    </a:cubicBezTo>
                    <a:close/>
                    <a:moveTo>
                      <a:pt x="1083" y="0"/>
                    </a:moveTo>
                    <a:cubicBezTo>
                      <a:pt x="1083" y="0"/>
                      <a:pt x="504" y="2415"/>
                      <a:pt x="0" y="5204"/>
                    </a:cubicBezTo>
                    <a:cubicBezTo>
                      <a:pt x="1194" y="5578"/>
                      <a:pt x="3244" y="6091"/>
                      <a:pt x="5951" y="6281"/>
                    </a:cubicBezTo>
                    <a:cubicBezTo>
                      <a:pt x="5918" y="6465"/>
                      <a:pt x="5894" y="6648"/>
                      <a:pt x="5878" y="6822"/>
                    </a:cubicBezTo>
                    <a:lnTo>
                      <a:pt x="5581" y="6831"/>
                    </a:lnTo>
                    <a:cubicBezTo>
                      <a:pt x="4420" y="6871"/>
                      <a:pt x="3482" y="7812"/>
                      <a:pt x="3447" y="8974"/>
                    </a:cubicBezTo>
                    <a:cubicBezTo>
                      <a:pt x="3351" y="12072"/>
                      <a:pt x="3590" y="14873"/>
                      <a:pt x="3807" y="16677"/>
                    </a:cubicBezTo>
                    <a:cubicBezTo>
                      <a:pt x="3935" y="17733"/>
                      <a:pt x="4798" y="18553"/>
                      <a:pt x="5860" y="18626"/>
                    </a:cubicBezTo>
                    <a:cubicBezTo>
                      <a:pt x="5890" y="18628"/>
                      <a:pt x="5918" y="18630"/>
                      <a:pt x="5948" y="18631"/>
                    </a:cubicBezTo>
                    <a:lnTo>
                      <a:pt x="5504" y="8188"/>
                    </a:lnTo>
                    <a:lnTo>
                      <a:pt x="7687" y="8188"/>
                    </a:lnTo>
                    <a:cubicBezTo>
                      <a:pt x="7687" y="8188"/>
                      <a:pt x="9835" y="14786"/>
                      <a:pt x="11006" y="18665"/>
                    </a:cubicBezTo>
                    <a:cubicBezTo>
                      <a:pt x="12775" y="18569"/>
                      <a:pt x="14244" y="18371"/>
                      <a:pt x="15345" y="18176"/>
                    </a:cubicBezTo>
                    <a:cubicBezTo>
                      <a:pt x="15843" y="18087"/>
                      <a:pt x="16275" y="17838"/>
                      <a:pt x="16595" y="17488"/>
                    </a:cubicBezTo>
                    <a:cubicBezTo>
                      <a:pt x="15574" y="14244"/>
                      <a:pt x="14478" y="10495"/>
                      <a:pt x="13371" y="6247"/>
                    </a:cubicBezTo>
                    <a:cubicBezTo>
                      <a:pt x="12838" y="3045"/>
                      <a:pt x="12107" y="0"/>
                      <a:pt x="12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3"/>
              <p:cNvSpPr/>
              <p:nvPr/>
            </p:nvSpPr>
            <p:spPr>
              <a:xfrm>
                <a:off x="1584078" y="2274967"/>
                <a:ext cx="659704" cy="906465"/>
              </a:xfrm>
              <a:custGeom>
                <a:avLst/>
                <a:gdLst/>
                <a:ahLst/>
                <a:cxnLst/>
                <a:rect l="l" t="t" r="r" b="b"/>
                <a:pathLst>
                  <a:path w="13779" h="18933" extrusionOk="0">
                    <a:moveTo>
                      <a:pt x="2050" y="1"/>
                    </a:moveTo>
                    <a:cubicBezTo>
                      <a:pt x="1940" y="1"/>
                      <a:pt x="1828" y="3"/>
                      <a:pt x="1715" y="7"/>
                    </a:cubicBezTo>
                    <a:cubicBezTo>
                      <a:pt x="1715" y="7"/>
                      <a:pt x="1190" y="10006"/>
                      <a:pt x="974" y="13456"/>
                    </a:cubicBezTo>
                    <a:cubicBezTo>
                      <a:pt x="974" y="13456"/>
                      <a:pt x="475" y="15540"/>
                      <a:pt x="0" y="18072"/>
                    </a:cubicBezTo>
                    <a:cubicBezTo>
                      <a:pt x="1542" y="18502"/>
                      <a:pt x="4166" y="18933"/>
                      <a:pt x="6889" y="18933"/>
                    </a:cubicBezTo>
                    <a:cubicBezTo>
                      <a:pt x="9612" y="18933"/>
                      <a:pt x="12236" y="18502"/>
                      <a:pt x="13778" y="18072"/>
                    </a:cubicBezTo>
                    <a:cubicBezTo>
                      <a:pt x="13304" y="15540"/>
                      <a:pt x="12804" y="13456"/>
                      <a:pt x="12804" y="13456"/>
                    </a:cubicBezTo>
                    <a:cubicBezTo>
                      <a:pt x="12588" y="10006"/>
                      <a:pt x="12064" y="1097"/>
                      <a:pt x="12064" y="1097"/>
                    </a:cubicBezTo>
                    <a:cubicBezTo>
                      <a:pt x="10946" y="812"/>
                      <a:pt x="9890" y="605"/>
                      <a:pt x="9298" y="496"/>
                    </a:cubicBezTo>
                    <a:cubicBezTo>
                      <a:pt x="8913" y="875"/>
                      <a:pt x="8182" y="1333"/>
                      <a:pt x="6889" y="1333"/>
                    </a:cubicBezTo>
                    <a:cubicBezTo>
                      <a:pt x="5263" y="1333"/>
                      <a:pt x="4525" y="610"/>
                      <a:pt x="4247" y="228"/>
                    </a:cubicBezTo>
                    <a:cubicBezTo>
                      <a:pt x="3719" y="119"/>
                      <a:pt x="2941" y="1"/>
                      <a:pt x="2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3"/>
              <p:cNvSpPr/>
              <p:nvPr/>
            </p:nvSpPr>
            <p:spPr>
              <a:xfrm>
                <a:off x="1732447" y="2598043"/>
                <a:ext cx="511332" cy="583387"/>
              </a:xfrm>
              <a:custGeom>
                <a:avLst/>
                <a:gdLst/>
                <a:ahLst/>
                <a:cxnLst/>
                <a:rect l="l" t="t" r="r" b="b"/>
                <a:pathLst>
                  <a:path w="10680" h="12185" extrusionOk="0">
                    <a:moveTo>
                      <a:pt x="7150" y="1"/>
                    </a:moveTo>
                    <a:cubicBezTo>
                      <a:pt x="7083" y="1"/>
                      <a:pt x="7016" y="20"/>
                      <a:pt x="6956" y="60"/>
                    </a:cubicBezTo>
                    <a:cubicBezTo>
                      <a:pt x="5955" y="729"/>
                      <a:pt x="918" y="4122"/>
                      <a:pt x="66" y="5171"/>
                    </a:cubicBezTo>
                    <a:lnTo>
                      <a:pt x="1" y="5252"/>
                    </a:lnTo>
                    <a:lnTo>
                      <a:pt x="58" y="5339"/>
                    </a:lnTo>
                    <a:cubicBezTo>
                      <a:pt x="80" y="5372"/>
                      <a:pt x="1682" y="7765"/>
                      <a:pt x="4032" y="10759"/>
                    </a:cubicBezTo>
                    <a:cubicBezTo>
                      <a:pt x="3853" y="11008"/>
                      <a:pt x="3839" y="11208"/>
                      <a:pt x="3897" y="11360"/>
                    </a:cubicBezTo>
                    <a:cubicBezTo>
                      <a:pt x="3662" y="11571"/>
                      <a:pt x="3493" y="11861"/>
                      <a:pt x="3367" y="12180"/>
                    </a:cubicBezTo>
                    <a:cubicBezTo>
                      <a:pt x="3508" y="12183"/>
                      <a:pt x="3649" y="12185"/>
                      <a:pt x="3790" y="12185"/>
                    </a:cubicBezTo>
                    <a:cubicBezTo>
                      <a:pt x="6513" y="12185"/>
                      <a:pt x="9137" y="11754"/>
                      <a:pt x="10679" y="11324"/>
                    </a:cubicBezTo>
                    <a:cubicBezTo>
                      <a:pt x="10205" y="8792"/>
                      <a:pt x="9705" y="6708"/>
                      <a:pt x="9705" y="6708"/>
                    </a:cubicBezTo>
                    <a:cubicBezTo>
                      <a:pt x="9625" y="5434"/>
                      <a:pt x="9503" y="3418"/>
                      <a:pt x="9382" y="1380"/>
                    </a:cubicBezTo>
                    <a:cubicBezTo>
                      <a:pt x="9096" y="1033"/>
                      <a:pt x="8833" y="723"/>
                      <a:pt x="8610" y="475"/>
                    </a:cubicBezTo>
                    <a:cubicBezTo>
                      <a:pt x="8542" y="400"/>
                      <a:pt x="8448" y="361"/>
                      <a:pt x="8353" y="361"/>
                    </a:cubicBezTo>
                    <a:cubicBezTo>
                      <a:pt x="8286" y="361"/>
                      <a:pt x="8219" y="380"/>
                      <a:pt x="8158" y="420"/>
                    </a:cubicBezTo>
                    <a:lnTo>
                      <a:pt x="8033" y="505"/>
                    </a:lnTo>
                    <a:cubicBezTo>
                      <a:pt x="7896" y="452"/>
                      <a:pt x="7745" y="402"/>
                      <a:pt x="7626" y="364"/>
                    </a:cubicBezTo>
                    <a:cubicBezTo>
                      <a:pt x="7550" y="277"/>
                      <a:pt x="7476" y="192"/>
                      <a:pt x="7407" y="115"/>
                    </a:cubicBezTo>
                    <a:cubicBezTo>
                      <a:pt x="7339" y="40"/>
                      <a:pt x="7245" y="1"/>
                      <a:pt x="7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3"/>
              <p:cNvSpPr/>
              <p:nvPr/>
            </p:nvSpPr>
            <p:spPr>
              <a:xfrm>
                <a:off x="1637316" y="2274967"/>
                <a:ext cx="484137" cy="532494"/>
              </a:xfrm>
              <a:custGeom>
                <a:avLst/>
                <a:gdLst/>
                <a:ahLst/>
                <a:cxnLst/>
                <a:rect l="l" t="t" r="r" b="b"/>
                <a:pathLst>
                  <a:path w="10112" h="11122" extrusionOk="0">
                    <a:moveTo>
                      <a:pt x="938" y="1"/>
                    </a:moveTo>
                    <a:cubicBezTo>
                      <a:pt x="828" y="1"/>
                      <a:pt x="716" y="3"/>
                      <a:pt x="603" y="7"/>
                    </a:cubicBezTo>
                    <a:cubicBezTo>
                      <a:pt x="603" y="7"/>
                      <a:pt x="247" y="6801"/>
                      <a:pt x="0" y="11122"/>
                    </a:cubicBezTo>
                    <a:cubicBezTo>
                      <a:pt x="51" y="11095"/>
                      <a:pt x="96" y="11056"/>
                      <a:pt x="128" y="11006"/>
                    </a:cubicBezTo>
                    <a:cubicBezTo>
                      <a:pt x="1980" y="8105"/>
                      <a:pt x="2816" y="5014"/>
                      <a:pt x="3196" y="2854"/>
                    </a:cubicBezTo>
                    <a:cubicBezTo>
                      <a:pt x="3309" y="2942"/>
                      <a:pt x="3414" y="3077"/>
                      <a:pt x="3525" y="3221"/>
                    </a:cubicBezTo>
                    <a:cubicBezTo>
                      <a:pt x="3722" y="3476"/>
                      <a:pt x="3944" y="3766"/>
                      <a:pt x="4284" y="3858"/>
                    </a:cubicBezTo>
                    <a:cubicBezTo>
                      <a:pt x="4347" y="3875"/>
                      <a:pt x="4410" y="3882"/>
                      <a:pt x="4473" y="3882"/>
                    </a:cubicBezTo>
                    <a:cubicBezTo>
                      <a:pt x="4687" y="3882"/>
                      <a:pt x="4910" y="3801"/>
                      <a:pt x="5127" y="3722"/>
                    </a:cubicBezTo>
                    <a:cubicBezTo>
                      <a:pt x="5347" y="3641"/>
                      <a:pt x="5574" y="3558"/>
                      <a:pt x="5786" y="3558"/>
                    </a:cubicBezTo>
                    <a:cubicBezTo>
                      <a:pt x="5998" y="3558"/>
                      <a:pt x="6225" y="3641"/>
                      <a:pt x="6445" y="3722"/>
                    </a:cubicBezTo>
                    <a:cubicBezTo>
                      <a:pt x="6661" y="3801"/>
                      <a:pt x="6884" y="3882"/>
                      <a:pt x="7097" y="3882"/>
                    </a:cubicBezTo>
                    <a:cubicBezTo>
                      <a:pt x="7161" y="3882"/>
                      <a:pt x="7225" y="3875"/>
                      <a:pt x="7287" y="3858"/>
                    </a:cubicBezTo>
                    <a:cubicBezTo>
                      <a:pt x="7627" y="3766"/>
                      <a:pt x="7850" y="3476"/>
                      <a:pt x="8046" y="3221"/>
                    </a:cubicBezTo>
                    <a:cubicBezTo>
                      <a:pt x="8169" y="3060"/>
                      <a:pt x="8286" y="2907"/>
                      <a:pt x="8416" y="2822"/>
                    </a:cubicBezTo>
                    <a:cubicBezTo>
                      <a:pt x="8579" y="2714"/>
                      <a:pt x="8799" y="2655"/>
                      <a:pt x="9012" y="2596"/>
                    </a:cubicBezTo>
                    <a:cubicBezTo>
                      <a:pt x="9314" y="2514"/>
                      <a:pt x="9627" y="2430"/>
                      <a:pt x="9812" y="2200"/>
                    </a:cubicBezTo>
                    <a:cubicBezTo>
                      <a:pt x="10030" y="1930"/>
                      <a:pt x="10053" y="1568"/>
                      <a:pt x="10072" y="1248"/>
                    </a:cubicBezTo>
                    <a:cubicBezTo>
                      <a:pt x="10080" y="1120"/>
                      <a:pt x="10092" y="1001"/>
                      <a:pt x="10111" y="894"/>
                    </a:cubicBezTo>
                    <a:cubicBezTo>
                      <a:pt x="9324" y="712"/>
                      <a:pt x="8626" y="577"/>
                      <a:pt x="8186" y="496"/>
                    </a:cubicBezTo>
                    <a:cubicBezTo>
                      <a:pt x="7801" y="875"/>
                      <a:pt x="7070" y="1333"/>
                      <a:pt x="5777" y="1333"/>
                    </a:cubicBezTo>
                    <a:cubicBezTo>
                      <a:pt x="4151" y="1333"/>
                      <a:pt x="3413" y="610"/>
                      <a:pt x="3135" y="228"/>
                    </a:cubicBezTo>
                    <a:cubicBezTo>
                      <a:pt x="2607" y="119"/>
                      <a:pt x="1829" y="1"/>
                      <a:pt x="9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3"/>
              <p:cNvSpPr/>
              <p:nvPr/>
            </p:nvSpPr>
            <p:spPr>
              <a:xfrm>
                <a:off x="1690699" y="2268265"/>
                <a:ext cx="113470" cy="130706"/>
              </a:xfrm>
              <a:custGeom>
                <a:avLst/>
                <a:gdLst/>
                <a:ahLst/>
                <a:cxnLst/>
                <a:rect l="l" t="t" r="r" b="b"/>
                <a:pathLst>
                  <a:path w="2370" h="2730" extrusionOk="0">
                    <a:moveTo>
                      <a:pt x="0" y="1"/>
                    </a:moveTo>
                    <a:cubicBezTo>
                      <a:pt x="0" y="1"/>
                      <a:pt x="309" y="248"/>
                      <a:pt x="545" y="766"/>
                    </a:cubicBezTo>
                    <a:cubicBezTo>
                      <a:pt x="715" y="1137"/>
                      <a:pt x="545" y="1794"/>
                      <a:pt x="860" y="2184"/>
                    </a:cubicBezTo>
                    <a:cubicBezTo>
                      <a:pt x="1118" y="2504"/>
                      <a:pt x="1720" y="2497"/>
                      <a:pt x="2126" y="2729"/>
                    </a:cubicBezTo>
                    <a:cubicBezTo>
                      <a:pt x="2250" y="1983"/>
                      <a:pt x="2318" y="1361"/>
                      <a:pt x="2353" y="919"/>
                    </a:cubicBezTo>
                    <a:cubicBezTo>
                      <a:pt x="2369" y="725"/>
                      <a:pt x="2326" y="540"/>
                      <a:pt x="2239" y="380"/>
                    </a:cubicBezTo>
                    <a:cubicBezTo>
                      <a:pt x="2150" y="296"/>
                      <a:pt x="2103" y="241"/>
                      <a:pt x="2103" y="241"/>
                    </a:cubicBezTo>
                    <a:cubicBezTo>
                      <a:pt x="2103" y="241"/>
                      <a:pt x="833" y="1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3"/>
              <p:cNvSpPr/>
              <p:nvPr/>
            </p:nvSpPr>
            <p:spPr>
              <a:xfrm>
                <a:off x="1783340" y="2391596"/>
                <a:ext cx="33945" cy="32988"/>
              </a:xfrm>
              <a:custGeom>
                <a:avLst/>
                <a:gdLst/>
                <a:ahLst/>
                <a:cxnLst/>
                <a:rect l="l" t="t" r="r" b="b"/>
                <a:pathLst>
                  <a:path w="709" h="689" extrusionOk="0">
                    <a:moveTo>
                      <a:pt x="0" y="1"/>
                    </a:moveTo>
                    <a:lnTo>
                      <a:pt x="0" y="689"/>
                    </a:lnTo>
                    <a:lnTo>
                      <a:pt x="173" y="268"/>
                    </a:lnTo>
                    <a:cubicBezTo>
                      <a:pt x="173" y="268"/>
                      <a:pt x="511" y="459"/>
                      <a:pt x="708" y="689"/>
                    </a:cubicBezTo>
                    <a:lnTo>
                      <a:pt x="7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3"/>
              <p:cNvSpPr/>
              <p:nvPr/>
            </p:nvSpPr>
            <p:spPr>
              <a:xfrm>
                <a:off x="1690699" y="2268265"/>
                <a:ext cx="419503" cy="180402"/>
              </a:xfrm>
              <a:custGeom>
                <a:avLst/>
                <a:gdLst/>
                <a:ahLst/>
                <a:cxnLst/>
                <a:rect l="l" t="t" r="r" b="b"/>
                <a:pathLst>
                  <a:path w="8762" h="3768" extrusionOk="0">
                    <a:moveTo>
                      <a:pt x="0" y="1"/>
                    </a:moveTo>
                    <a:cubicBezTo>
                      <a:pt x="0" y="1"/>
                      <a:pt x="309" y="248"/>
                      <a:pt x="545" y="766"/>
                    </a:cubicBezTo>
                    <a:cubicBezTo>
                      <a:pt x="715" y="1137"/>
                      <a:pt x="545" y="1794"/>
                      <a:pt x="860" y="2184"/>
                    </a:cubicBezTo>
                    <a:cubicBezTo>
                      <a:pt x="1130" y="2520"/>
                      <a:pt x="1779" y="2493"/>
                      <a:pt x="2185" y="2761"/>
                    </a:cubicBezTo>
                    <a:cubicBezTo>
                      <a:pt x="2541" y="2996"/>
                      <a:pt x="2762" y="3620"/>
                      <a:pt x="3241" y="3749"/>
                    </a:cubicBezTo>
                    <a:cubicBezTo>
                      <a:pt x="3289" y="3762"/>
                      <a:pt x="3338" y="3768"/>
                      <a:pt x="3389" y="3768"/>
                    </a:cubicBezTo>
                    <a:cubicBezTo>
                      <a:pt x="3767" y="3768"/>
                      <a:pt x="4219" y="3453"/>
                      <a:pt x="4662" y="3453"/>
                    </a:cubicBezTo>
                    <a:cubicBezTo>
                      <a:pt x="5106" y="3453"/>
                      <a:pt x="5557" y="3767"/>
                      <a:pt x="5935" y="3767"/>
                    </a:cubicBezTo>
                    <a:cubicBezTo>
                      <a:pt x="5986" y="3767"/>
                      <a:pt x="6036" y="3761"/>
                      <a:pt x="6084" y="3748"/>
                    </a:cubicBezTo>
                    <a:cubicBezTo>
                      <a:pt x="6563" y="3619"/>
                      <a:pt x="6783" y="2996"/>
                      <a:pt x="7139" y="2761"/>
                    </a:cubicBezTo>
                    <a:cubicBezTo>
                      <a:pt x="7545" y="2493"/>
                      <a:pt x="8193" y="2520"/>
                      <a:pt x="8465" y="2184"/>
                    </a:cubicBezTo>
                    <a:cubicBezTo>
                      <a:pt x="8761" y="1817"/>
                      <a:pt x="8630" y="1213"/>
                      <a:pt x="8757" y="834"/>
                    </a:cubicBezTo>
                    <a:cubicBezTo>
                      <a:pt x="8109" y="690"/>
                      <a:pt x="7024" y="483"/>
                      <a:pt x="7024" y="483"/>
                    </a:cubicBezTo>
                    <a:cubicBezTo>
                      <a:pt x="7024" y="483"/>
                      <a:pt x="5976" y="1331"/>
                      <a:pt x="4662" y="1331"/>
                    </a:cubicBezTo>
                    <a:cubicBezTo>
                      <a:pt x="3019" y="1331"/>
                      <a:pt x="2103" y="241"/>
                      <a:pt x="2103" y="241"/>
                    </a:cubicBezTo>
                    <a:cubicBezTo>
                      <a:pt x="2103" y="241"/>
                      <a:pt x="833" y="1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3"/>
              <p:cNvSpPr/>
              <p:nvPr/>
            </p:nvSpPr>
            <p:spPr>
              <a:xfrm>
                <a:off x="945929" y="1357639"/>
                <a:ext cx="561364" cy="1143746"/>
              </a:xfrm>
              <a:custGeom>
                <a:avLst/>
                <a:gdLst/>
                <a:ahLst/>
                <a:cxnLst/>
                <a:rect l="l" t="t" r="r" b="b"/>
                <a:pathLst>
                  <a:path w="11725" h="23889" extrusionOk="0">
                    <a:moveTo>
                      <a:pt x="4807" y="0"/>
                    </a:moveTo>
                    <a:cubicBezTo>
                      <a:pt x="4794" y="0"/>
                      <a:pt x="4780" y="1"/>
                      <a:pt x="4766" y="3"/>
                    </a:cubicBezTo>
                    <a:cubicBezTo>
                      <a:pt x="3899" y="125"/>
                      <a:pt x="4260" y="3905"/>
                      <a:pt x="4260" y="3905"/>
                    </a:cubicBezTo>
                    <a:cubicBezTo>
                      <a:pt x="4260" y="3905"/>
                      <a:pt x="3222" y="918"/>
                      <a:pt x="2404" y="918"/>
                    </a:cubicBezTo>
                    <a:cubicBezTo>
                      <a:pt x="2365" y="918"/>
                      <a:pt x="2325" y="925"/>
                      <a:pt x="2287" y="940"/>
                    </a:cubicBezTo>
                    <a:cubicBezTo>
                      <a:pt x="1509" y="1240"/>
                      <a:pt x="2858" y="4444"/>
                      <a:pt x="2858" y="4444"/>
                    </a:cubicBezTo>
                    <a:cubicBezTo>
                      <a:pt x="2858" y="4444"/>
                      <a:pt x="1420" y="2516"/>
                      <a:pt x="734" y="2516"/>
                    </a:cubicBezTo>
                    <a:cubicBezTo>
                      <a:pt x="680" y="2516"/>
                      <a:pt x="631" y="2528"/>
                      <a:pt x="587" y="2553"/>
                    </a:cubicBezTo>
                    <a:cubicBezTo>
                      <a:pt x="1" y="2899"/>
                      <a:pt x="1798" y="5527"/>
                      <a:pt x="1798" y="5527"/>
                    </a:cubicBezTo>
                    <a:cubicBezTo>
                      <a:pt x="1798" y="5527"/>
                      <a:pt x="1695" y="6212"/>
                      <a:pt x="1972" y="7351"/>
                    </a:cubicBezTo>
                    <a:cubicBezTo>
                      <a:pt x="2213" y="8341"/>
                      <a:pt x="2987" y="8761"/>
                      <a:pt x="2987" y="8761"/>
                    </a:cubicBezTo>
                    <a:cubicBezTo>
                      <a:pt x="2987" y="8761"/>
                      <a:pt x="3429" y="15815"/>
                      <a:pt x="5143" y="18638"/>
                    </a:cubicBezTo>
                    <a:cubicBezTo>
                      <a:pt x="6302" y="20546"/>
                      <a:pt x="9322" y="22528"/>
                      <a:pt x="11724" y="23888"/>
                    </a:cubicBezTo>
                    <a:cubicBezTo>
                      <a:pt x="11443" y="21420"/>
                      <a:pt x="11475" y="18451"/>
                      <a:pt x="11513" y="17041"/>
                    </a:cubicBezTo>
                    <a:cubicBezTo>
                      <a:pt x="10526" y="16362"/>
                      <a:pt x="9598" y="15615"/>
                      <a:pt x="9133" y="14956"/>
                    </a:cubicBezTo>
                    <a:cubicBezTo>
                      <a:pt x="8261" y="13719"/>
                      <a:pt x="7173" y="7899"/>
                      <a:pt x="7173" y="7899"/>
                    </a:cubicBezTo>
                    <a:cubicBezTo>
                      <a:pt x="7802" y="6761"/>
                      <a:pt x="7806" y="5701"/>
                      <a:pt x="7806" y="5701"/>
                    </a:cubicBezTo>
                    <a:lnTo>
                      <a:pt x="7476" y="4460"/>
                    </a:lnTo>
                    <a:cubicBezTo>
                      <a:pt x="7715" y="2311"/>
                      <a:pt x="7888" y="767"/>
                      <a:pt x="7212" y="715"/>
                    </a:cubicBezTo>
                    <a:cubicBezTo>
                      <a:pt x="7206" y="715"/>
                      <a:pt x="7200" y="715"/>
                      <a:pt x="7194" y="715"/>
                    </a:cubicBezTo>
                    <a:cubicBezTo>
                      <a:pt x="6507" y="715"/>
                      <a:pt x="5783" y="3815"/>
                      <a:pt x="5783" y="3815"/>
                    </a:cubicBezTo>
                    <a:cubicBezTo>
                      <a:pt x="5783" y="3815"/>
                      <a:pt x="5653" y="0"/>
                      <a:pt x="48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3"/>
              <p:cNvSpPr/>
              <p:nvPr/>
            </p:nvSpPr>
            <p:spPr>
              <a:xfrm>
                <a:off x="1314867" y="2162887"/>
                <a:ext cx="192420" cy="338494"/>
              </a:xfrm>
              <a:custGeom>
                <a:avLst/>
                <a:gdLst/>
                <a:ahLst/>
                <a:cxnLst/>
                <a:rect l="l" t="t" r="r" b="b"/>
                <a:pathLst>
                  <a:path w="4019" h="7070" extrusionOk="0">
                    <a:moveTo>
                      <a:pt x="3491" y="1"/>
                    </a:moveTo>
                    <a:cubicBezTo>
                      <a:pt x="3316" y="1153"/>
                      <a:pt x="3029" y="3487"/>
                      <a:pt x="3116" y="5968"/>
                    </a:cubicBezTo>
                    <a:cubicBezTo>
                      <a:pt x="3116" y="5968"/>
                      <a:pt x="458" y="4765"/>
                      <a:pt x="0" y="4447"/>
                    </a:cubicBezTo>
                    <a:lnTo>
                      <a:pt x="0" y="4447"/>
                    </a:lnTo>
                    <a:cubicBezTo>
                      <a:pt x="1262" y="5428"/>
                      <a:pt x="2729" y="6339"/>
                      <a:pt x="4018" y="7069"/>
                    </a:cubicBezTo>
                    <a:cubicBezTo>
                      <a:pt x="3737" y="4601"/>
                      <a:pt x="3769" y="1632"/>
                      <a:pt x="3807" y="222"/>
                    </a:cubicBezTo>
                    <a:cubicBezTo>
                      <a:pt x="3700" y="150"/>
                      <a:pt x="3596" y="75"/>
                      <a:pt x="3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3"/>
              <p:cNvSpPr/>
              <p:nvPr/>
            </p:nvSpPr>
            <p:spPr>
              <a:xfrm>
                <a:off x="1177748" y="1512139"/>
                <a:ext cx="141957" cy="242356"/>
              </a:xfrm>
              <a:custGeom>
                <a:avLst/>
                <a:gdLst/>
                <a:ahLst/>
                <a:cxnLst/>
                <a:rect l="l" t="t" r="r" b="b"/>
                <a:pathLst>
                  <a:path w="2965" h="5062" extrusionOk="0">
                    <a:moveTo>
                      <a:pt x="2765" y="0"/>
                    </a:moveTo>
                    <a:lnTo>
                      <a:pt x="2765" y="0"/>
                    </a:lnTo>
                    <a:cubicBezTo>
                      <a:pt x="1980" y="723"/>
                      <a:pt x="1659" y="1612"/>
                      <a:pt x="1659" y="1612"/>
                    </a:cubicBezTo>
                    <a:cubicBezTo>
                      <a:pt x="0" y="3122"/>
                      <a:pt x="678" y="5061"/>
                      <a:pt x="678" y="5061"/>
                    </a:cubicBezTo>
                    <a:lnTo>
                      <a:pt x="1433" y="4322"/>
                    </a:lnTo>
                    <a:lnTo>
                      <a:pt x="2331" y="4672"/>
                    </a:lnTo>
                    <a:cubicBezTo>
                      <a:pt x="2960" y="3534"/>
                      <a:pt x="2964" y="2474"/>
                      <a:pt x="2964" y="2474"/>
                    </a:cubicBezTo>
                    <a:lnTo>
                      <a:pt x="2634" y="1233"/>
                    </a:lnTo>
                    <a:cubicBezTo>
                      <a:pt x="2682" y="794"/>
                      <a:pt x="2728" y="381"/>
                      <a:pt x="2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3"/>
              <p:cNvSpPr/>
              <p:nvPr/>
            </p:nvSpPr>
            <p:spPr>
              <a:xfrm>
                <a:off x="1197712" y="1516256"/>
                <a:ext cx="161922" cy="238238"/>
              </a:xfrm>
              <a:custGeom>
                <a:avLst/>
                <a:gdLst/>
                <a:ahLst/>
                <a:cxnLst/>
                <a:rect l="l" t="t" r="r" b="b"/>
                <a:pathLst>
                  <a:path w="3382" h="4976" extrusionOk="0">
                    <a:moveTo>
                      <a:pt x="2798" y="0"/>
                    </a:moveTo>
                    <a:cubicBezTo>
                      <a:pt x="2487" y="0"/>
                      <a:pt x="2125" y="439"/>
                      <a:pt x="1460" y="1877"/>
                    </a:cubicBezTo>
                    <a:cubicBezTo>
                      <a:pt x="1460" y="1877"/>
                      <a:pt x="1" y="2604"/>
                      <a:pt x="261" y="4975"/>
                    </a:cubicBezTo>
                    <a:lnTo>
                      <a:pt x="1914" y="4586"/>
                    </a:lnTo>
                    <a:cubicBezTo>
                      <a:pt x="1914" y="4586"/>
                      <a:pt x="2528" y="3923"/>
                      <a:pt x="2977" y="2261"/>
                    </a:cubicBezTo>
                    <a:cubicBezTo>
                      <a:pt x="3381" y="762"/>
                      <a:pt x="3236" y="116"/>
                      <a:pt x="2900" y="16"/>
                    </a:cubicBezTo>
                    <a:cubicBezTo>
                      <a:pt x="2866" y="6"/>
                      <a:pt x="2832" y="0"/>
                      <a:pt x="2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3"/>
              <p:cNvSpPr/>
              <p:nvPr/>
            </p:nvSpPr>
            <p:spPr>
              <a:xfrm>
                <a:off x="1477791" y="2157812"/>
                <a:ext cx="188398" cy="425918"/>
              </a:xfrm>
              <a:custGeom>
                <a:avLst/>
                <a:gdLst/>
                <a:ahLst/>
                <a:cxnLst/>
                <a:rect l="l" t="t" r="r" b="b"/>
                <a:pathLst>
                  <a:path w="3935" h="8896" extrusionOk="0">
                    <a:moveTo>
                      <a:pt x="252" y="1"/>
                    </a:moveTo>
                    <a:cubicBezTo>
                      <a:pt x="42" y="1562"/>
                      <a:pt x="1" y="4581"/>
                      <a:pt x="379" y="7461"/>
                    </a:cubicBezTo>
                    <a:cubicBezTo>
                      <a:pt x="2220" y="8504"/>
                      <a:pt x="3935" y="8896"/>
                      <a:pt x="3935" y="8896"/>
                    </a:cubicBezTo>
                    <a:lnTo>
                      <a:pt x="3935" y="2454"/>
                    </a:lnTo>
                    <a:cubicBezTo>
                      <a:pt x="3935" y="2454"/>
                      <a:pt x="3184" y="152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p:nvPr/>
            </p:nvSpPr>
            <p:spPr>
              <a:xfrm>
                <a:off x="1617639" y="2275255"/>
                <a:ext cx="48548" cy="308475"/>
              </a:xfrm>
              <a:custGeom>
                <a:avLst/>
                <a:gdLst/>
                <a:ahLst/>
                <a:cxnLst/>
                <a:rect l="l" t="t" r="r" b="b"/>
                <a:pathLst>
                  <a:path w="1014" h="6443" extrusionOk="0">
                    <a:moveTo>
                      <a:pt x="1014" y="1"/>
                    </a:moveTo>
                    <a:cubicBezTo>
                      <a:pt x="996" y="2241"/>
                      <a:pt x="554" y="4361"/>
                      <a:pt x="0" y="6141"/>
                    </a:cubicBezTo>
                    <a:cubicBezTo>
                      <a:pt x="616" y="6351"/>
                      <a:pt x="1014" y="6443"/>
                      <a:pt x="1014" y="6443"/>
                    </a:cubicBezTo>
                    <a:lnTo>
                      <a:pt x="10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3"/>
              <p:cNvSpPr/>
              <p:nvPr/>
            </p:nvSpPr>
            <p:spPr>
              <a:xfrm>
                <a:off x="1749635" y="2594740"/>
                <a:ext cx="653815" cy="656784"/>
              </a:xfrm>
              <a:custGeom>
                <a:avLst/>
                <a:gdLst/>
                <a:ahLst/>
                <a:cxnLst/>
                <a:rect l="l" t="t" r="r" b="b"/>
                <a:pathLst>
                  <a:path w="13656" h="13718" extrusionOk="0">
                    <a:moveTo>
                      <a:pt x="6771" y="1"/>
                    </a:moveTo>
                    <a:cubicBezTo>
                      <a:pt x="6732" y="1"/>
                      <a:pt x="6693" y="12"/>
                      <a:pt x="6659" y="35"/>
                    </a:cubicBezTo>
                    <a:cubicBezTo>
                      <a:pt x="5754" y="641"/>
                      <a:pt x="818" y="3962"/>
                      <a:pt x="1" y="4969"/>
                    </a:cubicBezTo>
                    <a:cubicBezTo>
                      <a:pt x="1" y="4969"/>
                      <a:pt x="5244" y="12034"/>
                      <a:pt x="6895" y="13717"/>
                    </a:cubicBezTo>
                    <a:cubicBezTo>
                      <a:pt x="6895" y="13717"/>
                      <a:pt x="11618" y="10831"/>
                      <a:pt x="13572" y="9000"/>
                    </a:cubicBezTo>
                    <a:cubicBezTo>
                      <a:pt x="13647" y="8931"/>
                      <a:pt x="13655" y="8819"/>
                      <a:pt x="13595" y="8737"/>
                    </a:cubicBezTo>
                    <a:cubicBezTo>
                      <a:pt x="12883" y="7761"/>
                      <a:pt x="8693" y="2040"/>
                      <a:pt x="6917" y="66"/>
                    </a:cubicBezTo>
                    <a:cubicBezTo>
                      <a:pt x="6879" y="23"/>
                      <a:pt x="6825" y="1"/>
                      <a:pt x="67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3"/>
              <p:cNvSpPr/>
              <p:nvPr/>
            </p:nvSpPr>
            <p:spPr>
              <a:xfrm>
                <a:off x="1749635" y="2594740"/>
                <a:ext cx="653815" cy="656784"/>
              </a:xfrm>
              <a:custGeom>
                <a:avLst/>
                <a:gdLst/>
                <a:ahLst/>
                <a:cxnLst/>
                <a:rect l="l" t="t" r="r" b="b"/>
                <a:pathLst>
                  <a:path w="13656" h="13718" extrusionOk="0">
                    <a:moveTo>
                      <a:pt x="6771" y="1"/>
                    </a:moveTo>
                    <a:cubicBezTo>
                      <a:pt x="6732" y="1"/>
                      <a:pt x="6693" y="12"/>
                      <a:pt x="6659" y="35"/>
                    </a:cubicBezTo>
                    <a:cubicBezTo>
                      <a:pt x="5754" y="641"/>
                      <a:pt x="818" y="3962"/>
                      <a:pt x="1" y="4969"/>
                    </a:cubicBezTo>
                    <a:cubicBezTo>
                      <a:pt x="1" y="4969"/>
                      <a:pt x="5244" y="12034"/>
                      <a:pt x="6895" y="13717"/>
                    </a:cubicBezTo>
                    <a:cubicBezTo>
                      <a:pt x="6895" y="13717"/>
                      <a:pt x="11618" y="10831"/>
                      <a:pt x="13572" y="9000"/>
                    </a:cubicBezTo>
                    <a:cubicBezTo>
                      <a:pt x="13647" y="8931"/>
                      <a:pt x="13655" y="8819"/>
                      <a:pt x="13595" y="8737"/>
                    </a:cubicBezTo>
                    <a:cubicBezTo>
                      <a:pt x="12883" y="7761"/>
                      <a:pt x="8693" y="2040"/>
                      <a:pt x="6917" y="66"/>
                    </a:cubicBezTo>
                    <a:cubicBezTo>
                      <a:pt x="6879" y="23"/>
                      <a:pt x="6825" y="1"/>
                      <a:pt x="67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3"/>
              <p:cNvSpPr/>
              <p:nvPr/>
            </p:nvSpPr>
            <p:spPr>
              <a:xfrm>
                <a:off x="1761413" y="2606470"/>
                <a:ext cx="363869" cy="263518"/>
              </a:xfrm>
              <a:custGeom>
                <a:avLst/>
                <a:gdLst/>
                <a:ahLst/>
                <a:cxnLst/>
                <a:rect l="l" t="t" r="r" b="b"/>
                <a:pathLst>
                  <a:path w="7600" h="5504" extrusionOk="0">
                    <a:moveTo>
                      <a:pt x="6604" y="0"/>
                    </a:moveTo>
                    <a:cubicBezTo>
                      <a:pt x="3422" y="1920"/>
                      <a:pt x="1" y="4929"/>
                      <a:pt x="1" y="4929"/>
                    </a:cubicBezTo>
                    <a:lnTo>
                      <a:pt x="853" y="5504"/>
                    </a:lnTo>
                    <a:cubicBezTo>
                      <a:pt x="2332" y="3957"/>
                      <a:pt x="7600" y="359"/>
                      <a:pt x="7600" y="359"/>
                    </a:cubicBezTo>
                    <a:cubicBezTo>
                      <a:pt x="7384" y="216"/>
                      <a:pt x="6604" y="0"/>
                      <a:pt x="6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1749635" y="2611449"/>
                <a:ext cx="709688" cy="656305"/>
              </a:xfrm>
              <a:custGeom>
                <a:avLst/>
                <a:gdLst/>
                <a:ahLst/>
                <a:cxnLst/>
                <a:rect l="l" t="t" r="r" b="b"/>
                <a:pathLst>
                  <a:path w="14823" h="13708" extrusionOk="0">
                    <a:moveTo>
                      <a:pt x="7939" y="0"/>
                    </a:moveTo>
                    <a:cubicBezTo>
                      <a:pt x="7901" y="0"/>
                      <a:pt x="7862" y="11"/>
                      <a:pt x="7828" y="34"/>
                    </a:cubicBezTo>
                    <a:cubicBezTo>
                      <a:pt x="6952" y="620"/>
                      <a:pt x="2261" y="3777"/>
                      <a:pt x="1246" y="4879"/>
                    </a:cubicBezTo>
                    <a:cubicBezTo>
                      <a:pt x="1209" y="4919"/>
                      <a:pt x="1157" y="4940"/>
                      <a:pt x="1103" y="4940"/>
                    </a:cubicBezTo>
                    <a:cubicBezTo>
                      <a:pt x="1083" y="4940"/>
                      <a:pt x="1063" y="4938"/>
                      <a:pt x="1044" y="4932"/>
                    </a:cubicBezTo>
                    <a:lnTo>
                      <a:pt x="1" y="4620"/>
                    </a:lnTo>
                    <a:lnTo>
                      <a:pt x="1" y="4620"/>
                    </a:lnTo>
                    <a:cubicBezTo>
                      <a:pt x="1" y="4620"/>
                      <a:pt x="2917" y="8994"/>
                      <a:pt x="6692" y="13310"/>
                    </a:cubicBezTo>
                    <a:cubicBezTo>
                      <a:pt x="7167" y="13534"/>
                      <a:pt x="7772" y="13662"/>
                      <a:pt x="7984" y="13703"/>
                    </a:cubicBezTo>
                    <a:cubicBezTo>
                      <a:pt x="7998" y="13706"/>
                      <a:pt x="8011" y="13707"/>
                      <a:pt x="8024" y="13707"/>
                    </a:cubicBezTo>
                    <a:cubicBezTo>
                      <a:pt x="8060" y="13707"/>
                      <a:pt x="8095" y="13697"/>
                      <a:pt x="8127" y="13678"/>
                    </a:cubicBezTo>
                    <a:cubicBezTo>
                      <a:pt x="8696" y="13327"/>
                      <a:pt x="12921" y="10706"/>
                      <a:pt x="14742" y="9000"/>
                    </a:cubicBezTo>
                    <a:cubicBezTo>
                      <a:pt x="14815" y="8931"/>
                      <a:pt x="14823" y="8819"/>
                      <a:pt x="14763" y="8737"/>
                    </a:cubicBezTo>
                    <a:cubicBezTo>
                      <a:pt x="14052" y="7762"/>
                      <a:pt x="9860" y="2037"/>
                      <a:pt x="8084" y="65"/>
                    </a:cubicBezTo>
                    <a:cubicBezTo>
                      <a:pt x="8045" y="22"/>
                      <a:pt x="7992" y="0"/>
                      <a:pt x="7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1942770" y="2803820"/>
                <a:ext cx="501852" cy="463933"/>
              </a:xfrm>
              <a:custGeom>
                <a:avLst/>
                <a:gdLst/>
                <a:ahLst/>
                <a:cxnLst/>
                <a:rect l="l" t="t" r="r" b="b"/>
                <a:pathLst>
                  <a:path w="10482" h="9690" extrusionOk="0">
                    <a:moveTo>
                      <a:pt x="7215" y="1"/>
                    </a:moveTo>
                    <a:cubicBezTo>
                      <a:pt x="6103" y="1707"/>
                      <a:pt x="4075" y="4138"/>
                      <a:pt x="3762" y="4512"/>
                    </a:cubicBezTo>
                    <a:cubicBezTo>
                      <a:pt x="3513" y="4524"/>
                      <a:pt x="2623" y="4617"/>
                      <a:pt x="1252" y="5310"/>
                    </a:cubicBezTo>
                    <a:cubicBezTo>
                      <a:pt x="674" y="5601"/>
                      <a:pt x="275" y="5859"/>
                      <a:pt x="0" y="6088"/>
                    </a:cubicBezTo>
                    <a:cubicBezTo>
                      <a:pt x="810" y="7112"/>
                      <a:pt x="1706" y="8204"/>
                      <a:pt x="2658" y="9291"/>
                    </a:cubicBezTo>
                    <a:cubicBezTo>
                      <a:pt x="3133" y="9516"/>
                      <a:pt x="3738" y="9644"/>
                      <a:pt x="3950" y="9685"/>
                    </a:cubicBezTo>
                    <a:cubicBezTo>
                      <a:pt x="3964" y="9688"/>
                      <a:pt x="3977" y="9689"/>
                      <a:pt x="3990" y="9689"/>
                    </a:cubicBezTo>
                    <a:cubicBezTo>
                      <a:pt x="4026" y="9689"/>
                      <a:pt x="4061" y="9679"/>
                      <a:pt x="4093" y="9660"/>
                    </a:cubicBezTo>
                    <a:cubicBezTo>
                      <a:pt x="4416" y="9461"/>
                      <a:pt x="5911" y="8534"/>
                      <a:pt x="7478" y="7457"/>
                    </a:cubicBezTo>
                    <a:cubicBezTo>
                      <a:pt x="7487" y="7411"/>
                      <a:pt x="7495" y="7370"/>
                      <a:pt x="7501" y="7343"/>
                    </a:cubicBezTo>
                    <a:cubicBezTo>
                      <a:pt x="7764" y="7112"/>
                      <a:pt x="9117" y="5911"/>
                      <a:pt x="10481" y="4380"/>
                    </a:cubicBezTo>
                    <a:cubicBezTo>
                      <a:pt x="9874" y="3550"/>
                      <a:pt x="8560" y="1765"/>
                      <a:pt x="7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3"/>
              <p:cNvSpPr/>
              <p:nvPr/>
            </p:nvSpPr>
            <p:spPr>
              <a:xfrm>
                <a:off x="1749635" y="2832642"/>
                <a:ext cx="386084" cy="435589"/>
              </a:xfrm>
              <a:custGeom>
                <a:avLst/>
                <a:gdLst/>
                <a:ahLst/>
                <a:cxnLst/>
                <a:rect l="l" t="t" r="r" b="b"/>
                <a:pathLst>
                  <a:path w="8064" h="9098" extrusionOk="0">
                    <a:moveTo>
                      <a:pt x="1" y="0"/>
                    </a:moveTo>
                    <a:cubicBezTo>
                      <a:pt x="1" y="0"/>
                      <a:pt x="2917" y="4374"/>
                      <a:pt x="6692" y="8690"/>
                    </a:cubicBezTo>
                    <a:cubicBezTo>
                      <a:pt x="7279" y="8967"/>
                      <a:pt x="8063" y="9097"/>
                      <a:pt x="8063" y="9097"/>
                    </a:cubicBezTo>
                    <a:cubicBezTo>
                      <a:pt x="6411" y="7413"/>
                      <a:pt x="1168" y="348"/>
                      <a:pt x="1168" y="348"/>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3"/>
              <p:cNvSpPr/>
              <p:nvPr/>
            </p:nvSpPr>
            <p:spPr>
              <a:xfrm>
                <a:off x="1834712" y="2847101"/>
                <a:ext cx="346011" cy="405953"/>
              </a:xfrm>
              <a:custGeom>
                <a:avLst/>
                <a:gdLst/>
                <a:ahLst/>
                <a:cxnLst/>
                <a:rect l="l" t="t" r="r" b="b"/>
                <a:pathLst>
                  <a:path w="7227" h="8479" extrusionOk="0">
                    <a:moveTo>
                      <a:pt x="0" y="0"/>
                    </a:moveTo>
                    <a:cubicBezTo>
                      <a:pt x="1" y="1"/>
                      <a:pt x="4886" y="5919"/>
                      <a:pt x="6796" y="8478"/>
                    </a:cubicBezTo>
                    <a:cubicBezTo>
                      <a:pt x="6921" y="8400"/>
                      <a:pt x="7065" y="8310"/>
                      <a:pt x="7226" y="8207"/>
                    </a:cubicBezTo>
                    <a:cubicBezTo>
                      <a:pt x="6057" y="6726"/>
                      <a:pt x="3169" y="3165"/>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3"/>
              <p:cNvSpPr/>
              <p:nvPr/>
            </p:nvSpPr>
            <p:spPr>
              <a:xfrm>
                <a:off x="2047476" y="2644053"/>
                <a:ext cx="171689" cy="110262"/>
              </a:xfrm>
              <a:custGeom>
                <a:avLst/>
                <a:gdLst/>
                <a:ahLst/>
                <a:cxnLst/>
                <a:rect l="l" t="t" r="r" b="b"/>
                <a:pathLst>
                  <a:path w="3586" h="2303" extrusionOk="0">
                    <a:moveTo>
                      <a:pt x="1719" y="1"/>
                    </a:moveTo>
                    <a:cubicBezTo>
                      <a:pt x="1256" y="1"/>
                      <a:pt x="1" y="753"/>
                      <a:pt x="242" y="976"/>
                    </a:cubicBezTo>
                    <a:cubicBezTo>
                      <a:pt x="307" y="1035"/>
                      <a:pt x="400" y="1057"/>
                      <a:pt x="510" y="1057"/>
                    </a:cubicBezTo>
                    <a:cubicBezTo>
                      <a:pt x="856" y="1057"/>
                      <a:pt x="1358" y="833"/>
                      <a:pt x="1583" y="833"/>
                    </a:cubicBezTo>
                    <a:cubicBezTo>
                      <a:pt x="1598" y="833"/>
                      <a:pt x="1612" y="834"/>
                      <a:pt x="1625" y="836"/>
                    </a:cubicBezTo>
                    <a:cubicBezTo>
                      <a:pt x="1860" y="878"/>
                      <a:pt x="3291" y="2303"/>
                      <a:pt x="3531" y="2303"/>
                    </a:cubicBezTo>
                    <a:cubicBezTo>
                      <a:pt x="3552" y="2303"/>
                      <a:pt x="3564" y="2292"/>
                      <a:pt x="3566" y="2270"/>
                    </a:cubicBezTo>
                    <a:cubicBezTo>
                      <a:pt x="3586" y="1982"/>
                      <a:pt x="2128" y="237"/>
                      <a:pt x="1842" y="31"/>
                    </a:cubicBezTo>
                    <a:cubicBezTo>
                      <a:pt x="1813" y="10"/>
                      <a:pt x="1771" y="1"/>
                      <a:pt x="17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1509869" y="2704474"/>
                <a:ext cx="132477" cy="240249"/>
              </a:xfrm>
              <a:custGeom>
                <a:avLst/>
                <a:gdLst/>
                <a:ahLst/>
                <a:cxnLst/>
                <a:rect l="l" t="t" r="r" b="b"/>
                <a:pathLst>
                  <a:path w="2767" h="5018" extrusionOk="0">
                    <a:moveTo>
                      <a:pt x="1739" y="0"/>
                    </a:moveTo>
                    <a:cubicBezTo>
                      <a:pt x="850" y="1601"/>
                      <a:pt x="36" y="2677"/>
                      <a:pt x="36" y="2677"/>
                    </a:cubicBezTo>
                    <a:cubicBezTo>
                      <a:pt x="0" y="4072"/>
                      <a:pt x="57" y="5018"/>
                      <a:pt x="57" y="5018"/>
                    </a:cubicBezTo>
                    <a:cubicBezTo>
                      <a:pt x="1261" y="3847"/>
                      <a:pt x="2139" y="2677"/>
                      <a:pt x="2766" y="1537"/>
                    </a:cubicBezTo>
                    <a:cubicBezTo>
                      <a:pt x="2201" y="776"/>
                      <a:pt x="1739"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3"/>
              <p:cNvSpPr/>
              <p:nvPr/>
            </p:nvSpPr>
            <p:spPr>
              <a:xfrm>
                <a:off x="1576800" y="2704474"/>
                <a:ext cx="65544" cy="170061"/>
              </a:xfrm>
              <a:custGeom>
                <a:avLst/>
                <a:gdLst/>
                <a:ahLst/>
                <a:cxnLst/>
                <a:rect l="l" t="t" r="r" b="b"/>
                <a:pathLst>
                  <a:path w="1369" h="3552" extrusionOk="0">
                    <a:moveTo>
                      <a:pt x="341" y="0"/>
                    </a:moveTo>
                    <a:cubicBezTo>
                      <a:pt x="247" y="168"/>
                      <a:pt x="156" y="328"/>
                      <a:pt x="66" y="484"/>
                    </a:cubicBezTo>
                    <a:cubicBezTo>
                      <a:pt x="240" y="811"/>
                      <a:pt x="576" y="1429"/>
                      <a:pt x="853" y="1860"/>
                    </a:cubicBezTo>
                    <a:cubicBezTo>
                      <a:pt x="853" y="1860"/>
                      <a:pt x="203" y="3059"/>
                      <a:pt x="0" y="3552"/>
                    </a:cubicBezTo>
                    <a:cubicBezTo>
                      <a:pt x="550" y="2874"/>
                      <a:pt x="1003" y="2200"/>
                      <a:pt x="1368" y="1537"/>
                    </a:cubicBezTo>
                    <a:cubicBezTo>
                      <a:pt x="803" y="776"/>
                      <a:pt x="341" y="0"/>
                      <a:pt x="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3"/>
              <p:cNvSpPr/>
              <p:nvPr/>
            </p:nvSpPr>
            <p:spPr>
              <a:xfrm>
                <a:off x="1582450" y="2257396"/>
                <a:ext cx="222822" cy="529573"/>
              </a:xfrm>
              <a:custGeom>
                <a:avLst/>
                <a:gdLst/>
                <a:ahLst/>
                <a:cxnLst/>
                <a:rect l="l" t="t" r="r" b="b"/>
                <a:pathLst>
                  <a:path w="4654" h="11061" extrusionOk="0">
                    <a:moveTo>
                      <a:pt x="2538" y="1"/>
                    </a:moveTo>
                    <a:cubicBezTo>
                      <a:pt x="2533" y="1"/>
                      <a:pt x="2528" y="1"/>
                      <a:pt x="2522" y="1"/>
                    </a:cubicBezTo>
                    <a:cubicBezTo>
                      <a:pt x="2061" y="3"/>
                      <a:pt x="1948" y="368"/>
                      <a:pt x="1948" y="368"/>
                    </a:cubicBezTo>
                    <a:lnTo>
                      <a:pt x="2055" y="368"/>
                    </a:lnTo>
                    <a:cubicBezTo>
                      <a:pt x="2055" y="3981"/>
                      <a:pt x="988" y="7138"/>
                      <a:pt x="27" y="9251"/>
                    </a:cubicBezTo>
                    <a:cubicBezTo>
                      <a:pt x="1" y="9307"/>
                      <a:pt x="3" y="9369"/>
                      <a:pt x="32" y="9424"/>
                    </a:cubicBezTo>
                    <a:cubicBezTo>
                      <a:pt x="290" y="9895"/>
                      <a:pt x="638" y="10457"/>
                      <a:pt x="1073" y="10988"/>
                    </a:cubicBezTo>
                    <a:cubicBezTo>
                      <a:pt x="1113" y="11037"/>
                      <a:pt x="1170" y="11061"/>
                      <a:pt x="1228" y="11061"/>
                    </a:cubicBezTo>
                    <a:cubicBezTo>
                      <a:pt x="1294" y="11061"/>
                      <a:pt x="1361" y="11029"/>
                      <a:pt x="1400" y="10967"/>
                    </a:cubicBezTo>
                    <a:cubicBezTo>
                      <a:pt x="3909" y="7037"/>
                      <a:pt x="4489" y="2723"/>
                      <a:pt x="4621" y="1102"/>
                    </a:cubicBezTo>
                    <a:cubicBezTo>
                      <a:pt x="4654" y="711"/>
                      <a:pt x="4403" y="355"/>
                      <a:pt x="4024" y="257"/>
                    </a:cubicBezTo>
                    <a:cubicBezTo>
                      <a:pt x="3564" y="137"/>
                      <a:pt x="2953" y="1"/>
                      <a:pt x="2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3"/>
              <p:cNvSpPr/>
              <p:nvPr/>
            </p:nvSpPr>
            <p:spPr>
              <a:xfrm>
                <a:off x="1583982" y="2570849"/>
                <a:ext cx="165417" cy="216119"/>
              </a:xfrm>
              <a:custGeom>
                <a:avLst/>
                <a:gdLst/>
                <a:ahLst/>
                <a:cxnLst/>
                <a:rect l="l" t="t" r="r" b="b"/>
                <a:pathLst>
                  <a:path w="3455" h="4514" extrusionOk="0">
                    <a:moveTo>
                      <a:pt x="3454" y="1"/>
                    </a:moveTo>
                    <a:lnTo>
                      <a:pt x="3454" y="1"/>
                    </a:lnTo>
                    <a:cubicBezTo>
                      <a:pt x="2969" y="1054"/>
                      <a:pt x="1114" y="3896"/>
                      <a:pt x="1114" y="3896"/>
                    </a:cubicBezTo>
                    <a:cubicBezTo>
                      <a:pt x="714" y="3607"/>
                      <a:pt x="0" y="2877"/>
                      <a:pt x="0" y="2877"/>
                    </a:cubicBezTo>
                    <a:lnTo>
                      <a:pt x="0" y="2877"/>
                    </a:lnTo>
                    <a:cubicBezTo>
                      <a:pt x="258" y="3348"/>
                      <a:pt x="606" y="3910"/>
                      <a:pt x="1041" y="4441"/>
                    </a:cubicBezTo>
                    <a:cubicBezTo>
                      <a:pt x="1081" y="4490"/>
                      <a:pt x="1138" y="4514"/>
                      <a:pt x="1196" y="4514"/>
                    </a:cubicBezTo>
                    <a:cubicBezTo>
                      <a:pt x="1262" y="4514"/>
                      <a:pt x="1329" y="4482"/>
                      <a:pt x="1368" y="4420"/>
                    </a:cubicBezTo>
                    <a:cubicBezTo>
                      <a:pt x="2309" y="2947"/>
                      <a:pt x="2979" y="1419"/>
                      <a:pt x="3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3"/>
              <p:cNvSpPr/>
              <p:nvPr/>
            </p:nvSpPr>
            <p:spPr>
              <a:xfrm>
                <a:off x="1922087" y="3004138"/>
                <a:ext cx="268306" cy="121992"/>
              </a:xfrm>
              <a:custGeom>
                <a:avLst/>
                <a:gdLst/>
                <a:ahLst/>
                <a:cxnLst/>
                <a:rect l="l" t="t" r="r" b="b"/>
                <a:pathLst>
                  <a:path w="5604" h="2548" extrusionOk="0">
                    <a:moveTo>
                      <a:pt x="4206" y="1"/>
                    </a:moveTo>
                    <a:cubicBezTo>
                      <a:pt x="4142" y="1"/>
                      <a:pt x="3250" y="14"/>
                      <a:pt x="1769" y="762"/>
                    </a:cubicBezTo>
                    <a:cubicBezTo>
                      <a:pt x="383" y="1461"/>
                      <a:pt x="0" y="2000"/>
                      <a:pt x="149" y="2318"/>
                    </a:cubicBezTo>
                    <a:cubicBezTo>
                      <a:pt x="218" y="2463"/>
                      <a:pt x="362" y="2548"/>
                      <a:pt x="659" y="2548"/>
                    </a:cubicBezTo>
                    <a:cubicBezTo>
                      <a:pt x="1013" y="2548"/>
                      <a:pt x="1582" y="2428"/>
                      <a:pt x="2497" y="2148"/>
                    </a:cubicBezTo>
                    <a:cubicBezTo>
                      <a:pt x="2497" y="2148"/>
                      <a:pt x="2744" y="2245"/>
                      <a:pt x="3142" y="2245"/>
                    </a:cubicBezTo>
                    <a:cubicBezTo>
                      <a:pt x="3732" y="2245"/>
                      <a:pt x="4654" y="2031"/>
                      <a:pt x="5604" y="971"/>
                    </a:cubicBezTo>
                    <a:lnTo>
                      <a:pt x="4210" y="1"/>
                    </a:lnTo>
                    <a:cubicBezTo>
                      <a:pt x="4210" y="1"/>
                      <a:pt x="4208" y="1"/>
                      <a:pt x="4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3"/>
              <p:cNvSpPr/>
              <p:nvPr/>
            </p:nvSpPr>
            <p:spPr>
              <a:xfrm>
                <a:off x="1931327" y="3051824"/>
                <a:ext cx="93744" cy="74258"/>
              </a:xfrm>
              <a:custGeom>
                <a:avLst/>
                <a:gdLst/>
                <a:ahLst/>
                <a:cxnLst/>
                <a:rect l="l" t="t" r="r" b="b"/>
                <a:pathLst>
                  <a:path w="1958" h="1551" extrusionOk="0">
                    <a:moveTo>
                      <a:pt x="1958" y="1"/>
                    </a:moveTo>
                    <a:cubicBezTo>
                      <a:pt x="1958" y="1"/>
                      <a:pt x="1432" y="499"/>
                      <a:pt x="1133" y="1063"/>
                    </a:cubicBezTo>
                    <a:cubicBezTo>
                      <a:pt x="1133" y="1063"/>
                      <a:pt x="1132" y="1063"/>
                      <a:pt x="1131" y="1063"/>
                    </a:cubicBezTo>
                    <a:cubicBezTo>
                      <a:pt x="1093" y="1063"/>
                      <a:pt x="474" y="1068"/>
                      <a:pt x="0" y="1391"/>
                    </a:cubicBezTo>
                    <a:cubicBezTo>
                      <a:pt x="80" y="1493"/>
                      <a:pt x="222" y="1551"/>
                      <a:pt x="467" y="1551"/>
                    </a:cubicBezTo>
                    <a:cubicBezTo>
                      <a:pt x="774" y="1551"/>
                      <a:pt x="1243" y="1461"/>
                      <a:pt x="1958" y="1255"/>
                    </a:cubicBezTo>
                    <a:lnTo>
                      <a:pt x="19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3"/>
              <p:cNvSpPr/>
              <p:nvPr/>
            </p:nvSpPr>
            <p:spPr>
              <a:xfrm>
                <a:off x="1888190" y="3101521"/>
                <a:ext cx="440329" cy="199649"/>
              </a:xfrm>
              <a:custGeom>
                <a:avLst/>
                <a:gdLst/>
                <a:ahLst/>
                <a:cxnLst/>
                <a:rect l="l" t="t" r="r" b="b"/>
                <a:pathLst>
                  <a:path w="9197" h="4170" extrusionOk="0">
                    <a:moveTo>
                      <a:pt x="2687" y="1"/>
                    </a:moveTo>
                    <a:cubicBezTo>
                      <a:pt x="1902" y="1"/>
                      <a:pt x="1210" y="90"/>
                      <a:pt x="878" y="345"/>
                    </a:cubicBezTo>
                    <a:cubicBezTo>
                      <a:pt x="0" y="1020"/>
                      <a:pt x="24" y="2928"/>
                      <a:pt x="29" y="3143"/>
                    </a:cubicBezTo>
                    <a:cubicBezTo>
                      <a:pt x="35" y="3375"/>
                      <a:pt x="224" y="3558"/>
                      <a:pt x="455" y="3558"/>
                    </a:cubicBezTo>
                    <a:lnTo>
                      <a:pt x="465" y="3558"/>
                    </a:lnTo>
                    <a:cubicBezTo>
                      <a:pt x="701" y="3552"/>
                      <a:pt x="887" y="3356"/>
                      <a:pt x="881" y="3122"/>
                    </a:cubicBezTo>
                    <a:cubicBezTo>
                      <a:pt x="864" y="2427"/>
                      <a:pt x="1013" y="1316"/>
                      <a:pt x="1397" y="1021"/>
                    </a:cubicBezTo>
                    <a:cubicBezTo>
                      <a:pt x="1525" y="923"/>
                      <a:pt x="1997" y="856"/>
                      <a:pt x="2684" y="856"/>
                    </a:cubicBezTo>
                    <a:cubicBezTo>
                      <a:pt x="3383" y="856"/>
                      <a:pt x="4307" y="925"/>
                      <a:pt x="5319" y="1099"/>
                    </a:cubicBezTo>
                    <a:cubicBezTo>
                      <a:pt x="7201" y="1422"/>
                      <a:pt x="7918" y="1846"/>
                      <a:pt x="8035" y="2025"/>
                    </a:cubicBezTo>
                    <a:cubicBezTo>
                      <a:pt x="8258" y="2370"/>
                      <a:pt x="8300" y="3247"/>
                      <a:pt x="8274" y="3719"/>
                    </a:cubicBezTo>
                    <a:cubicBezTo>
                      <a:pt x="8262" y="3954"/>
                      <a:pt x="8442" y="4155"/>
                      <a:pt x="8676" y="4168"/>
                    </a:cubicBezTo>
                    <a:cubicBezTo>
                      <a:pt x="8684" y="4168"/>
                      <a:pt x="8692" y="4169"/>
                      <a:pt x="8700" y="4169"/>
                    </a:cubicBezTo>
                    <a:cubicBezTo>
                      <a:pt x="8924" y="4169"/>
                      <a:pt x="9112" y="3994"/>
                      <a:pt x="9125" y="3767"/>
                    </a:cubicBezTo>
                    <a:cubicBezTo>
                      <a:pt x="9134" y="3614"/>
                      <a:pt x="9197" y="2250"/>
                      <a:pt x="8749" y="1561"/>
                    </a:cubicBezTo>
                    <a:cubicBezTo>
                      <a:pt x="8304" y="874"/>
                      <a:pt x="6716" y="473"/>
                      <a:pt x="5463" y="259"/>
                    </a:cubicBezTo>
                    <a:cubicBezTo>
                      <a:pt x="4720" y="131"/>
                      <a:pt x="3636" y="1"/>
                      <a:pt x="26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3"/>
              <p:cNvSpPr/>
              <p:nvPr/>
            </p:nvSpPr>
            <p:spPr>
              <a:xfrm>
                <a:off x="1932141" y="3101569"/>
                <a:ext cx="367316" cy="126444"/>
              </a:xfrm>
              <a:custGeom>
                <a:avLst/>
                <a:gdLst/>
                <a:ahLst/>
                <a:cxnLst/>
                <a:rect l="l" t="t" r="r" b="b"/>
                <a:pathLst>
                  <a:path w="7672" h="2641" extrusionOk="0">
                    <a:moveTo>
                      <a:pt x="1777" y="1"/>
                    </a:moveTo>
                    <a:cubicBezTo>
                      <a:pt x="1479" y="1"/>
                      <a:pt x="1194" y="14"/>
                      <a:pt x="937" y="44"/>
                    </a:cubicBezTo>
                    <a:cubicBezTo>
                      <a:pt x="730" y="253"/>
                      <a:pt x="494" y="484"/>
                      <a:pt x="234" y="728"/>
                    </a:cubicBezTo>
                    <a:cubicBezTo>
                      <a:pt x="110" y="870"/>
                      <a:pt x="1" y="1391"/>
                      <a:pt x="22" y="1653"/>
                    </a:cubicBezTo>
                    <a:cubicBezTo>
                      <a:pt x="31" y="1755"/>
                      <a:pt x="34" y="1877"/>
                      <a:pt x="56" y="2003"/>
                    </a:cubicBezTo>
                    <a:cubicBezTo>
                      <a:pt x="137" y="1568"/>
                      <a:pt x="274" y="1178"/>
                      <a:pt x="479" y="1020"/>
                    </a:cubicBezTo>
                    <a:cubicBezTo>
                      <a:pt x="607" y="922"/>
                      <a:pt x="1079" y="855"/>
                      <a:pt x="1766" y="855"/>
                    </a:cubicBezTo>
                    <a:cubicBezTo>
                      <a:pt x="2465" y="855"/>
                      <a:pt x="3389" y="924"/>
                      <a:pt x="4401" y="1098"/>
                    </a:cubicBezTo>
                    <a:cubicBezTo>
                      <a:pt x="6283" y="1421"/>
                      <a:pt x="7000" y="1845"/>
                      <a:pt x="7117" y="2024"/>
                    </a:cubicBezTo>
                    <a:cubicBezTo>
                      <a:pt x="7207" y="2163"/>
                      <a:pt x="7266" y="2390"/>
                      <a:pt x="7304" y="2640"/>
                    </a:cubicBezTo>
                    <a:cubicBezTo>
                      <a:pt x="7487" y="2140"/>
                      <a:pt x="7606" y="1667"/>
                      <a:pt x="7672" y="1373"/>
                    </a:cubicBezTo>
                    <a:cubicBezTo>
                      <a:pt x="7083" y="800"/>
                      <a:pt x="5679" y="452"/>
                      <a:pt x="4545" y="258"/>
                    </a:cubicBezTo>
                    <a:cubicBezTo>
                      <a:pt x="3804" y="131"/>
                      <a:pt x="2724" y="1"/>
                      <a:pt x="1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3"/>
              <p:cNvSpPr/>
              <p:nvPr/>
            </p:nvSpPr>
            <p:spPr>
              <a:xfrm>
                <a:off x="1773334" y="3222171"/>
                <a:ext cx="629733" cy="541590"/>
              </a:xfrm>
              <a:custGeom>
                <a:avLst/>
                <a:gdLst/>
                <a:ahLst/>
                <a:cxnLst/>
                <a:rect l="l" t="t" r="r" b="b"/>
                <a:pathLst>
                  <a:path w="13153" h="11312" extrusionOk="0">
                    <a:moveTo>
                      <a:pt x="4296" y="0"/>
                    </a:moveTo>
                    <a:cubicBezTo>
                      <a:pt x="3434" y="0"/>
                      <a:pt x="2666" y="17"/>
                      <a:pt x="2034" y="39"/>
                    </a:cubicBezTo>
                    <a:cubicBezTo>
                      <a:pt x="977" y="76"/>
                      <a:pt x="127" y="928"/>
                      <a:pt x="95" y="1986"/>
                    </a:cubicBezTo>
                    <a:cubicBezTo>
                      <a:pt x="1" y="5037"/>
                      <a:pt x="244" y="7788"/>
                      <a:pt x="444" y="9445"/>
                    </a:cubicBezTo>
                    <a:cubicBezTo>
                      <a:pt x="559" y="10406"/>
                      <a:pt x="1343" y="11149"/>
                      <a:pt x="2309" y="11215"/>
                    </a:cubicBezTo>
                    <a:cubicBezTo>
                      <a:pt x="3296" y="11283"/>
                      <a:pt x="4234" y="11312"/>
                      <a:pt x="5115" y="11312"/>
                    </a:cubicBezTo>
                    <a:cubicBezTo>
                      <a:pt x="7888" y="11312"/>
                      <a:pt x="10092" y="11027"/>
                      <a:pt x="11484" y="10781"/>
                    </a:cubicBezTo>
                    <a:cubicBezTo>
                      <a:pt x="12448" y="10609"/>
                      <a:pt x="13153" y="9772"/>
                      <a:pt x="13148" y="8792"/>
                    </a:cubicBezTo>
                    <a:cubicBezTo>
                      <a:pt x="13135" y="5781"/>
                      <a:pt x="12960" y="3542"/>
                      <a:pt x="12812" y="2179"/>
                    </a:cubicBezTo>
                    <a:cubicBezTo>
                      <a:pt x="12712" y="1249"/>
                      <a:pt x="11983" y="518"/>
                      <a:pt x="11054" y="398"/>
                    </a:cubicBezTo>
                    <a:cubicBezTo>
                      <a:pt x="8651" y="87"/>
                      <a:pt x="6236" y="0"/>
                      <a:pt x="42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3"/>
              <p:cNvSpPr/>
              <p:nvPr/>
            </p:nvSpPr>
            <p:spPr>
              <a:xfrm>
                <a:off x="1841511" y="3290157"/>
                <a:ext cx="493426" cy="405570"/>
              </a:xfrm>
              <a:custGeom>
                <a:avLst/>
                <a:gdLst/>
                <a:ahLst/>
                <a:cxnLst/>
                <a:rect l="l" t="t" r="r" b="b"/>
                <a:pathLst>
                  <a:path w="10306" h="8471" extrusionOk="0">
                    <a:moveTo>
                      <a:pt x="2870" y="1"/>
                    </a:moveTo>
                    <a:cubicBezTo>
                      <a:pt x="2131" y="1"/>
                      <a:pt x="1387" y="14"/>
                      <a:pt x="660" y="39"/>
                    </a:cubicBezTo>
                    <a:cubicBezTo>
                      <a:pt x="350" y="49"/>
                      <a:pt x="100" y="300"/>
                      <a:pt x="91" y="610"/>
                    </a:cubicBezTo>
                    <a:cubicBezTo>
                      <a:pt x="1" y="3524"/>
                      <a:pt x="226" y="6158"/>
                      <a:pt x="430" y="7854"/>
                    </a:cubicBezTo>
                    <a:cubicBezTo>
                      <a:pt x="464" y="8138"/>
                      <a:pt x="697" y="8358"/>
                      <a:pt x="982" y="8378"/>
                    </a:cubicBezTo>
                    <a:cubicBezTo>
                      <a:pt x="1884" y="8439"/>
                      <a:pt x="2796" y="8471"/>
                      <a:pt x="3693" y="8471"/>
                    </a:cubicBezTo>
                    <a:cubicBezTo>
                      <a:pt x="6378" y="8471"/>
                      <a:pt x="8502" y="8194"/>
                      <a:pt x="9811" y="7962"/>
                    </a:cubicBezTo>
                    <a:cubicBezTo>
                      <a:pt x="10098" y="7911"/>
                      <a:pt x="10305" y="7666"/>
                      <a:pt x="10304" y="7379"/>
                    </a:cubicBezTo>
                    <a:cubicBezTo>
                      <a:pt x="10291" y="4419"/>
                      <a:pt x="10119" y="2228"/>
                      <a:pt x="9976" y="912"/>
                    </a:cubicBezTo>
                    <a:cubicBezTo>
                      <a:pt x="9947" y="639"/>
                      <a:pt x="9729" y="423"/>
                      <a:pt x="9448" y="386"/>
                    </a:cubicBezTo>
                    <a:cubicBezTo>
                      <a:pt x="7470" y="131"/>
                      <a:pt x="5257" y="1"/>
                      <a:pt x="2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3"/>
              <p:cNvSpPr/>
              <p:nvPr/>
            </p:nvSpPr>
            <p:spPr>
              <a:xfrm>
                <a:off x="1948419" y="3222171"/>
                <a:ext cx="329589" cy="121944"/>
              </a:xfrm>
              <a:custGeom>
                <a:avLst/>
                <a:gdLst/>
                <a:ahLst/>
                <a:cxnLst/>
                <a:rect l="l" t="t" r="r" b="b"/>
                <a:pathLst>
                  <a:path w="6884" h="2547" extrusionOk="0">
                    <a:moveTo>
                      <a:pt x="634" y="0"/>
                    </a:moveTo>
                    <a:cubicBezTo>
                      <a:pt x="416" y="0"/>
                      <a:pt x="205" y="1"/>
                      <a:pt x="0" y="3"/>
                    </a:cubicBezTo>
                    <a:cubicBezTo>
                      <a:pt x="180" y="171"/>
                      <a:pt x="414" y="276"/>
                      <a:pt x="682" y="306"/>
                    </a:cubicBezTo>
                    <a:cubicBezTo>
                      <a:pt x="852" y="603"/>
                      <a:pt x="1567" y="1776"/>
                      <a:pt x="2493" y="2295"/>
                    </a:cubicBezTo>
                    <a:cubicBezTo>
                      <a:pt x="2816" y="2476"/>
                      <a:pt x="3207" y="2547"/>
                      <a:pt x="3610" y="2547"/>
                    </a:cubicBezTo>
                    <a:cubicBezTo>
                      <a:pt x="4361" y="2547"/>
                      <a:pt x="5152" y="2300"/>
                      <a:pt x="5617" y="2061"/>
                    </a:cubicBezTo>
                    <a:cubicBezTo>
                      <a:pt x="6188" y="1770"/>
                      <a:pt x="6599" y="1049"/>
                      <a:pt x="6883" y="335"/>
                    </a:cubicBezTo>
                    <a:cubicBezTo>
                      <a:pt x="4648" y="75"/>
                      <a:pt x="2436" y="0"/>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3"/>
              <p:cNvSpPr/>
              <p:nvPr/>
            </p:nvSpPr>
            <p:spPr>
              <a:xfrm>
                <a:off x="1965846" y="3359962"/>
                <a:ext cx="248005" cy="266055"/>
              </a:xfrm>
              <a:custGeom>
                <a:avLst/>
                <a:gdLst/>
                <a:ahLst/>
                <a:cxnLst/>
                <a:rect l="l" t="t" r="r" b="b"/>
                <a:pathLst>
                  <a:path w="5180" h="5557" extrusionOk="0">
                    <a:moveTo>
                      <a:pt x="2590" y="0"/>
                    </a:moveTo>
                    <a:cubicBezTo>
                      <a:pt x="2524" y="0"/>
                      <a:pt x="2458" y="32"/>
                      <a:pt x="2419" y="95"/>
                    </a:cubicBezTo>
                    <a:cubicBezTo>
                      <a:pt x="2219" y="416"/>
                      <a:pt x="1890" y="987"/>
                      <a:pt x="1687" y="1561"/>
                    </a:cubicBezTo>
                    <a:cubicBezTo>
                      <a:pt x="1660" y="1638"/>
                      <a:pt x="1591" y="1692"/>
                      <a:pt x="1510" y="1697"/>
                    </a:cubicBezTo>
                    <a:cubicBezTo>
                      <a:pt x="1265" y="1712"/>
                      <a:pt x="725" y="1750"/>
                      <a:pt x="219" y="1837"/>
                    </a:cubicBezTo>
                    <a:cubicBezTo>
                      <a:pt x="70" y="1861"/>
                      <a:pt x="0" y="2035"/>
                      <a:pt x="90" y="2156"/>
                    </a:cubicBezTo>
                    <a:cubicBezTo>
                      <a:pt x="289" y="2429"/>
                      <a:pt x="635" y="2861"/>
                      <a:pt x="1025" y="3182"/>
                    </a:cubicBezTo>
                    <a:cubicBezTo>
                      <a:pt x="1088" y="3234"/>
                      <a:pt x="1116" y="3315"/>
                      <a:pt x="1094" y="3394"/>
                    </a:cubicBezTo>
                    <a:cubicBezTo>
                      <a:pt x="996" y="3729"/>
                      <a:pt x="737" y="4651"/>
                      <a:pt x="646" y="5324"/>
                    </a:cubicBezTo>
                    <a:cubicBezTo>
                      <a:pt x="629" y="5453"/>
                      <a:pt x="730" y="5557"/>
                      <a:pt x="846" y="5557"/>
                    </a:cubicBezTo>
                    <a:cubicBezTo>
                      <a:pt x="875" y="5557"/>
                      <a:pt x="904" y="5551"/>
                      <a:pt x="932" y="5537"/>
                    </a:cubicBezTo>
                    <a:cubicBezTo>
                      <a:pt x="1318" y="5357"/>
                      <a:pt x="1978" y="5020"/>
                      <a:pt x="2457" y="4617"/>
                    </a:cubicBezTo>
                    <a:cubicBezTo>
                      <a:pt x="2496" y="4584"/>
                      <a:pt x="2543" y="4568"/>
                      <a:pt x="2590" y="4568"/>
                    </a:cubicBezTo>
                    <a:cubicBezTo>
                      <a:pt x="2637" y="4568"/>
                      <a:pt x="2684" y="4584"/>
                      <a:pt x="2723" y="4617"/>
                    </a:cubicBezTo>
                    <a:cubicBezTo>
                      <a:pt x="3202" y="5020"/>
                      <a:pt x="3862" y="5357"/>
                      <a:pt x="4248" y="5537"/>
                    </a:cubicBezTo>
                    <a:cubicBezTo>
                      <a:pt x="4277" y="5551"/>
                      <a:pt x="4306" y="5557"/>
                      <a:pt x="4334" y="5557"/>
                    </a:cubicBezTo>
                    <a:cubicBezTo>
                      <a:pt x="4450" y="5557"/>
                      <a:pt x="4551" y="5453"/>
                      <a:pt x="4534" y="5324"/>
                    </a:cubicBezTo>
                    <a:cubicBezTo>
                      <a:pt x="4443" y="4651"/>
                      <a:pt x="4184" y="3729"/>
                      <a:pt x="4087" y="3394"/>
                    </a:cubicBezTo>
                    <a:cubicBezTo>
                      <a:pt x="4064" y="3315"/>
                      <a:pt x="4092" y="3234"/>
                      <a:pt x="4155" y="3182"/>
                    </a:cubicBezTo>
                    <a:cubicBezTo>
                      <a:pt x="4545" y="2861"/>
                      <a:pt x="4891" y="2429"/>
                      <a:pt x="5090" y="2156"/>
                    </a:cubicBezTo>
                    <a:cubicBezTo>
                      <a:pt x="5180" y="2035"/>
                      <a:pt x="5110" y="1861"/>
                      <a:pt x="4961" y="1837"/>
                    </a:cubicBezTo>
                    <a:cubicBezTo>
                      <a:pt x="4455" y="1750"/>
                      <a:pt x="3915" y="1712"/>
                      <a:pt x="3670" y="1697"/>
                    </a:cubicBezTo>
                    <a:cubicBezTo>
                      <a:pt x="3589" y="1692"/>
                      <a:pt x="3520" y="1638"/>
                      <a:pt x="3493" y="1561"/>
                    </a:cubicBezTo>
                    <a:cubicBezTo>
                      <a:pt x="3290" y="987"/>
                      <a:pt x="2961" y="416"/>
                      <a:pt x="2761" y="95"/>
                    </a:cubicBezTo>
                    <a:cubicBezTo>
                      <a:pt x="2721" y="32"/>
                      <a:pt x="2656" y="0"/>
                      <a:pt x="25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3"/>
              <p:cNvSpPr/>
              <p:nvPr/>
            </p:nvSpPr>
            <p:spPr>
              <a:xfrm>
                <a:off x="2080415" y="3381890"/>
                <a:ext cx="47207" cy="77609"/>
              </a:xfrm>
              <a:custGeom>
                <a:avLst/>
                <a:gdLst/>
                <a:ahLst/>
                <a:cxnLst/>
                <a:rect l="l" t="t" r="r" b="b"/>
                <a:pathLst>
                  <a:path w="986" h="1621" extrusionOk="0">
                    <a:moveTo>
                      <a:pt x="216" y="0"/>
                    </a:moveTo>
                    <a:cubicBezTo>
                      <a:pt x="209" y="0"/>
                      <a:pt x="203" y="1"/>
                      <a:pt x="197" y="3"/>
                    </a:cubicBezTo>
                    <a:cubicBezTo>
                      <a:pt x="1" y="64"/>
                      <a:pt x="227" y="1620"/>
                      <a:pt x="486" y="1620"/>
                    </a:cubicBezTo>
                    <a:cubicBezTo>
                      <a:pt x="488" y="1620"/>
                      <a:pt x="491" y="1620"/>
                      <a:pt x="493" y="1620"/>
                    </a:cubicBezTo>
                    <a:cubicBezTo>
                      <a:pt x="754" y="1589"/>
                      <a:pt x="986" y="1404"/>
                      <a:pt x="939" y="1174"/>
                    </a:cubicBezTo>
                    <a:cubicBezTo>
                      <a:pt x="894" y="949"/>
                      <a:pt x="424" y="0"/>
                      <a:pt x="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3"/>
              <p:cNvSpPr/>
              <p:nvPr/>
            </p:nvSpPr>
            <p:spPr>
              <a:xfrm>
                <a:off x="1873253" y="3564733"/>
                <a:ext cx="155602" cy="113087"/>
              </a:xfrm>
              <a:custGeom>
                <a:avLst/>
                <a:gdLst/>
                <a:ahLst/>
                <a:cxnLst/>
                <a:rect l="l" t="t" r="r" b="b"/>
                <a:pathLst>
                  <a:path w="3250" h="2362" extrusionOk="0">
                    <a:moveTo>
                      <a:pt x="193" y="0"/>
                    </a:moveTo>
                    <a:cubicBezTo>
                      <a:pt x="184" y="0"/>
                      <a:pt x="176" y="2"/>
                      <a:pt x="168" y="4"/>
                    </a:cubicBezTo>
                    <a:cubicBezTo>
                      <a:pt x="0" y="50"/>
                      <a:pt x="92" y="756"/>
                      <a:pt x="106" y="943"/>
                    </a:cubicBezTo>
                    <a:cubicBezTo>
                      <a:pt x="168" y="1774"/>
                      <a:pt x="338" y="2329"/>
                      <a:pt x="1824" y="2360"/>
                    </a:cubicBezTo>
                    <a:cubicBezTo>
                      <a:pt x="1856" y="2361"/>
                      <a:pt x="1887" y="2361"/>
                      <a:pt x="1916" y="2361"/>
                    </a:cubicBezTo>
                    <a:cubicBezTo>
                      <a:pt x="3250" y="2361"/>
                      <a:pt x="1880" y="1692"/>
                      <a:pt x="1452" y="1451"/>
                    </a:cubicBezTo>
                    <a:cubicBezTo>
                      <a:pt x="1028" y="1212"/>
                      <a:pt x="478" y="0"/>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3"/>
              <p:cNvSpPr/>
              <p:nvPr/>
            </p:nvSpPr>
            <p:spPr>
              <a:xfrm>
                <a:off x="1938940" y="2503007"/>
                <a:ext cx="632366" cy="803001"/>
              </a:xfrm>
              <a:custGeom>
                <a:avLst/>
                <a:gdLst/>
                <a:ahLst/>
                <a:cxnLst/>
                <a:rect l="l" t="t" r="r" b="b"/>
                <a:pathLst>
                  <a:path w="13208" h="16772" extrusionOk="0">
                    <a:moveTo>
                      <a:pt x="10221" y="0"/>
                    </a:moveTo>
                    <a:cubicBezTo>
                      <a:pt x="9057" y="1625"/>
                      <a:pt x="7585" y="3149"/>
                      <a:pt x="6372" y="3967"/>
                    </a:cubicBezTo>
                    <a:cubicBezTo>
                      <a:pt x="6817" y="4325"/>
                      <a:pt x="7292" y="4749"/>
                      <a:pt x="7733" y="5237"/>
                    </a:cubicBezTo>
                    <a:cubicBezTo>
                      <a:pt x="6841" y="6941"/>
                      <a:pt x="3858" y="10468"/>
                      <a:pt x="3858" y="10468"/>
                    </a:cubicBezTo>
                    <a:cubicBezTo>
                      <a:pt x="2591" y="10758"/>
                      <a:pt x="1799" y="11464"/>
                      <a:pt x="1799" y="11464"/>
                    </a:cubicBezTo>
                    <a:lnTo>
                      <a:pt x="1097" y="12538"/>
                    </a:lnTo>
                    <a:cubicBezTo>
                      <a:pt x="1097" y="12538"/>
                      <a:pt x="834" y="12808"/>
                      <a:pt x="579" y="12996"/>
                    </a:cubicBezTo>
                    <a:cubicBezTo>
                      <a:pt x="579" y="12996"/>
                      <a:pt x="155" y="13394"/>
                      <a:pt x="78" y="13635"/>
                    </a:cubicBezTo>
                    <a:cubicBezTo>
                      <a:pt x="0" y="13877"/>
                      <a:pt x="231" y="14555"/>
                      <a:pt x="1002" y="14601"/>
                    </a:cubicBezTo>
                    <a:cubicBezTo>
                      <a:pt x="1002" y="14601"/>
                      <a:pt x="1753" y="15988"/>
                      <a:pt x="2742" y="16542"/>
                    </a:cubicBezTo>
                    <a:cubicBezTo>
                      <a:pt x="3037" y="16708"/>
                      <a:pt x="3393" y="16772"/>
                      <a:pt x="3758" y="16772"/>
                    </a:cubicBezTo>
                    <a:cubicBezTo>
                      <a:pt x="4479" y="16772"/>
                      <a:pt x="5237" y="16522"/>
                      <a:pt x="5646" y="16313"/>
                    </a:cubicBezTo>
                    <a:cubicBezTo>
                      <a:pt x="6824" y="15710"/>
                      <a:pt x="7295" y="13008"/>
                      <a:pt x="7295" y="13008"/>
                    </a:cubicBezTo>
                    <a:cubicBezTo>
                      <a:pt x="7295" y="13008"/>
                      <a:pt x="13207" y="7886"/>
                      <a:pt x="13207" y="4806"/>
                    </a:cubicBezTo>
                    <a:cubicBezTo>
                      <a:pt x="13207" y="3682"/>
                      <a:pt x="11990" y="1763"/>
                      <a:pt x="102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3"/>
              <p:cNvSpPr/>
              <p:nvPr/>
            </p:nvSpPr>
            <p:spPr>
              <a:xfrm>
                <a:off x="2290881" y="2747181"/>
                <a:ext cx="153735" cy="37584"/>
              </a:xfrm>
              <a:custGeom>
                <a:avLst/>
                <a:gdLst/>
                <a:ahLst/>
                <a:cxnLst/>
                <a:rect l="l" t="t" r="r" b="b"/>
                <a:pathLst>
                  <a:path w="3211" h="785" extrusionOk="0">
                    <a:moveTo>
                      <a:pt x="1815" y="0"/>
                    </a:moveTo>
                    <a:cubicBezTo>
                      <a:pt x="993" y="0"/>
                      <a:pt x="382" y="137"/>
                      <a:pt x="382" y="137"/>
                    </a:cubicBezTo>
                    <a:cubicBezTo>
                      <a:pt x="279" y="331"/>
                      <a:pt x="149" y="550"/>
                      <a:pt x="1" y="784"/>
                    </a:cubicBezTo>
                    <a:cubicBezTo>
                      <a:pt x="1809" y="199"/>
                      <a:pt x="3210" y="149"/>
                      <a:pt x="3210" y="149"/>
                    </a:cubicBezTo>
                    <a:cubicBezTo>
                      <a:pt x="2726" y="37"/>
                      <a:pt x="2242" y="0"/>
                      <a:pt x="1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3"/>
              <p:cNvSpPr/>
              <p:nvPr/>
            </p:nvSpPr>
            <p:spPr>
              <a:xfrm>
                <a:off x="2244010" y="2503007"/>
                <a:ext cx="192994" cy="212432"/>
              </a:xfrm>
              <a:custGeom>
                <a:avLst/>
                <a:gdLst/>
                <a:ahLst/>
                <a:cxnLst/>
                <a:rect l="l" t="t" r="r" b="b"/>
                <a:pathLst>
                  <a:path w="4031" h="4437" extrusionOk="0">
                    <a:moveTo>
                      <a:pt x="3849" y="0"/>
                    </a:moveTo>
                    <a:cubicBezTo>
                      <a:pt x="2685" y="1625"/>
                      <a:pt x="1213" y="3149"/>
                      <a:pt x="0" y="3967"/>
                    </a:cubicBezTo>
                    <a:cubicBezTo>
                      <a:pt x="180" y="4112"/>
                      <a:pt x="365" y="4271"/>
                      <a:pt x="551" y="4437"/>
                    </a:cubicBezTo>
                    <a:cubicBezTo>
                      <a:pt x="2385" y="2725"/>
                      <a:pt x="3529" y="1018"/>
                      <a:pt x="4031" y="186"/>
                    </a:cubicBezTo>
                    <a:cubicBezTo>
                      <a:pt x="3969" y="124"/>
                      <a:pt x="3910" y="62"/>
                      <a:pt x="3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3"/>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3"/>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3"/>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3"/>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a:off x="2419095" y="4507245"/>
                <a:ext cx="75407" cy="142436"/>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3"/>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3"/>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a:off x="2156108" y="2323276"/>
                <a:ext cx="283914" cy="383403"/>
              </a:xfrm>
              <a:custGeom>
                <a:avLst/>
                <a:gdLst/>
                <a:ahLst/>
                <a:cxnLst/>
                <a:rect l="l" t="t" r="r" b="b"/>
                <a:pathLst>
                  <a:path w="5930" h="8008" extrusionOk="0">
                    <a:moveTo>
                      <a:pt x="110" y="0"/>
                    </a:moveTo>
                    <a:cubicBezTo>
                      <a:pt x="28" y="0"/>
                      <a:pt x="0" y="137"/>
                      <a:pt x="93" y="170"/>
                    </a:cubicBezTo>
                    <a:cubicBezTo>
                      <a:pt x="1135" y="533"/>
                      <a:pt x="2121" y="1000"/>
                      <a:pt x="3066" y="1567"/>
                    </a:cubicBezTo>
                    <a:cubicBezTo>
                      <a:pt x="3769" y="1989"/>
                      <a:pt x="5694" y="3131"/>
                      <a:pt x="5565" y="3668"/>
                    </a:cubicBezTo>
                    <a:cubicBezTo>
                      <a:pt x="5403" y="4346"/>
                      <a:pt x="3859" y="5860"/>
                      <a:pt x="3307" y="6392"/>
                    </a:cubicBezTo>
                    <a:cubicBezTo>
                      <a:pt x="2960" y="6727"/>
                      <a:pt x="2508" y="7251"/>
                      <a:pt x="2065" y="7457"/>
                    </a:cubicBezTo>
                    <a:cubicBezTo>
                      <a:pt x="1868" y="7549"/>
                      <a:pt x="1705" y="7590"/>
                      <a:pt x="1561" y="7590"/>
                    </a:cubicBezTo>
                    <a:cubicBezTo>
                      <a:pt x="1184" y="7590"/>
                      <a:pt x="939" y="7310"/>
                      <a:pt x="568" y="6927"/>
                    </a:cubicBezTo>
                    <a:cubicBezTo>
                      <a:pt x="551" y="6908"/>
                      <a:pt x="531" y="6900"/>
                      <a:pt x="512" y="6900"/>
                    </a:cubicBezTo>
                    <a:cubicBezTo>
                      <a:pt x="447" y="6900"/>
                      <a:pt x="389" y="6986"/>
                      <a:pt x="448" y="7047"/>
                    </a:cubicBezTo>
                    <a:cubicBezTo>
                      <a:pt x="773" y="7383"/>
                      <a:pt x="1102" y="7684"/>
                      <a:pt x="1462" y="7983"/>
                    </a:cubicBezTo>
                    <a:cubicBezTo>
                      <a:pt x="1480" y="7998"/>
                      <a:pt x="1503" y="8007"/>
                      <a:pt x="1525" y="8007"/>
                    </a:cubicBezTo>
                    <a:cubicBezTo>
                      <a:pt x="1539" y="8007"/>
                      <a:pt x="1553" y="8004"/>
                      <a:pt x="1566" y="7996"/>
                    </a:cubicBezTo>
                    <a:cubicBezTo>
                      <a:pt x="3321" y="6885"/>
                      <a:pt x="4711" y="5262"/>
                      <a:pt x="5908" y="3586"/>
                    </a:cubicBezTo>
                    <a:cubicBezTo>
                      <a:pt x="5929" y="3556"/>
                      <a:pt x="5922" y="3506"/>
                      <a:pt x="5895" y="3483"/>
                    </a:cubicBezTo>
                    <a:cubicBezTo>
                      <a:pt x="4239" y="1943"/>
                      <a:pt x="2274" y="751"/>
                      <a:pt x="139" y="5"/>
                    </a:cubicBezTo>
                    <a:cubicBezTo>
                      <a:pt x="129" y="2"/>
                      <a:pt x="119"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3"/>
              <p:cNvSpPr/>
              <p:nvPr/>
            </p:nvSpPr>
            <p:spPr>
              <a:xfrm>
                <a:off x="2600309" y="1363384"/>
                <a:ext cx="243649" cy="837042"/>
              </a:xfrm>
              <a:custGeom>
                <a:avLst/>
                <a:gdLst/>
                <a:ahLst/>
                <a:cxnLst/>
                <a:rect l="l" t="t" r="r" b="b"/>
                <a:pathLst>
                  <a:path w="5089" h="17483" extrusionOk="0">
                    <a:moveTo>
                      <a:pt x="115" y="0"/>
                    </a:moveTo>
                    <a:cubicBezTo>
                      <a:pt x="60" y="0"/>
                      <a:pt x="0" y="62"/>
                      <a:pt x="32" y="130"/>
                    </a:cubicBezTo>
                    <a:cubicBezTo>
                      <a:pt x="2480" y="5311"/>
                      <a:pt x="3580" y="10786"/>
                      <a:pt x="2654" y="16464"/>
                    </a:cubicBezTo>
                    <a:cubicBezTo>
                      <a:pt x="2592" y="16847"/>
                      <a:pt x="2349" y="17483"/>
                      <a:pt x="2860" y="17483"/>
                    </a:cubicBezTo>
                    <a:cubicBezTo>
                      <a:pt x="2864" y="17483"/>
                      <a:pt x="2867" y="17483"/>
                      <a:pt x="2870" y="17483"/>
                    </a:cubicBezTo>
                    <a:cubicBezTo>
                      <a:pt x="3217" y="17478"/>
                      <a:pt x="3684" y="16611"/>
                      <a:pt x="3831" y="16368"/>
                    </a:cubicBezTo>
                    <a:cubicBezTo>
                      <a:pt x="4483" y="15296"/>
                      <a:pt x="4841" y="14083"/>
                      <a:pt x="5075" y="12860"/>
                    </a:cubicBezTo>
                    <a:cubicBezTo>
                      <a:pt x="5088" y="12796"/>
                      <a:pt x="5033" y="12753"/>
                      <a:pt x="4983" y="12753"/>
                    </a:cubicBezTo>
                    <a:cubicBezTo>
                      <a:pt x="4950" y="12753"/>
                      <a:pt x="4919" y="12772"/>
                      <a:pt x="4911" y="12815"/>
                    </a:cubicBezTo>
                    <a:cubicBezTo>
                      <a:pt x="4679" y="14025"/>
                      <a:pt x="4331" y="15221"/>
                      <a:pt x="3685" y="16281"/>
                    </a:cubicBezTo>
                    <a:cubicBezTo>
                      <a:pt x="3567" y="16473"/>
                      <a:pt x="3241" y="17161"/>
                      <a:pt x="2983" y="17196"/>
                    </a:cubicBezTo>
                    <a:cubicBezTo>
                      <a:pt x="2907" y="17206"/>
                      <a:pt x="2852" y="17211"/>
                      <a:pt x="2812" y="17211"/>
                    </a:cubicBezTo>
                    <a:cubicBezTo>
                      <a:pt x="2623" y="17211"/>
                      <a:pt x="2777" y="17089"/>
                      <a:pt x="2773" y="16780"/>
                    </a:cubicBezTo>
                    <a:cubicBezTo>
                      <a:pt x="2755" y="15431"/>
                      <a:pt x="3222" y="14018"/>
                      <a:pt x="3250" y="12646"/>
                    </a:cubicBezTo>
                    <a:cubicBezTo>
                      <a:pt x="3338" y="8303"/>
                      <a:pt x="2021" y="3942"/>
                      <a:pt x="180" y="45"/>
                    </a:cubicBezTo>
                    <a:cubicBezTo>
                      <a:pt x="165" y="13"/>
                      <a:pt x="140"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3"/>
              <p:cNvSpPr/>
              <p:nvPr/>
            </p:nvSpPr>
            <p:spPr>
              <a:xfrm>
                <a:off x="2400663" y="1004304"/>
                <a:ext cx="568880" cy="1106641"/>
              </a:xfrm>
              <a:custGeom>
                <a:avLst/>
                <a:gdLst/>
                <a:ahLst/>
                <a:cxnLst/>
                <a:rect l="l" t="t" r="r" b="b"/>
                <a:pathLst>
                  <a:path w="11882" h="23114" extrusionOk="0">
                    <a:moveTo>
                      <a:pt x="2881" y="0"/>
                    </a:moveTo>
                    <a:cubicBezTo>
                      <a:pt x="1535" y="0"/>
                      <a:pt x="313" y="777"/>
                      <a:pt x="12" y="2433"/>
                    </a:cubicBezTo>
                    <a:cubicBezTo>
                      <a:pt x="0" y="2498"/>
                      <a:pt x="55" y="2540"/>
                      <a:pt x="105" y="2540"/>
                    </a:cubicBezTo>
                    <a:cubicBezTo>
                      <a:pt x="138" y="2540"/>
                      <a:pt x="169" y="2522"/>
                      <a:pt x="176" y="2479"/>
                    </a:cubicBezTo>
                    <a:cubicBezTo>
                      <a:pt x="474" y="843"/>
                      <a:pt x="1572" y="173"/>
                      <a:pt x="2793" y="173"/>
                    </a:cubicBezTo>
                    <a:cubicBezTo>
                      <a:pt x="3705" y="173"/>
                      <a:pt x="4685" y="546"/>
                      <a:pt x="5451" y="1169"/>
                    </a:cubicBezTo>
                    <a:cubicBezTo>
                      <a:pt x="8510" y="3656"/>
                      <a:pt x="9863" y="8384"/>
                      <a:pt x="10652" y="12054"/>
                    </a:cubicBezTo>
                    <a:cubicBezTo>
                      <a:pt x="11320" y="15161"/>
                      <a:pt x="11881" y="19306"/>
                      <a:pt x="10616" y="22372"/>
                    </a:cubicBezTo>
                    <a:cubicBezTo>
                      <a:pt x="10473" y="22719"/>
                      <a:pt x="10336" y="22859"/>
                      <a:pt x="10206" y="22859"/>
                    </a:cubicBezTo>
                    <a:cubicBezTo>
                      <a:pt x="9724" y="22859"/>
                      <a:pt x="9358" y="20909"/>
                      <a:pt x="9270" y="20446"/>
                    </a:cubicBezTo>
                    <a:cubicBezTo>
                      <a:pt x="8900" y="18502"/>
                      <a:pt x="8558" y="16557"/>
                      <a:pt x="7978" y="14661"/>
                    </a:cubicBezTo>
                    <a:cubicBezTo>
                      <a:pt x="6944" y="11277"/>
                      <a:pt x="5020" y="7022"/>
                      <a:pt x="1771" y="5199"/>
                    </a:cubicBezTo>
                    <a:cubicBezTo>
                      <a:pt x="1757" y="5191"/>
                      <a:pt x="1743" y="5188"/>
                      <a:pt x="1729" y="5188"/>
                    </a:cubicBezTo>
                    <a:cubicBezTo>
                      <a:pt x="1654" y="5188"/>
                      <a:pt x="1604" y="5301"/>
                      <a:pt x="1685" y="5347"/>
                    </a:cubicBezTo>
                    <a:cubicBezTo>
                      <a:pt x="3637" y="6442"/>
                      <a:pt x="4948" y="8493"/>
                      <a:pt x="5999" y="10401"/>
                    </a:cubicBezTo>
                    <a:cubicBezTo>
                      <a:pt x="7431" y="13002"/>
                      <a:pt x="8219" y="15823"/>
                      <a:pt x="8777" y="18722"/>
                    </a:cubicBezTo>
                    <a:cubicBezTo>
                      <a:pt x="8839" y="19046"/>
                      <a:pt x="9379" y="23113"/>
                      <a:pt x="10205" y="23113"/>
                    </a:cubicBezTo>
                    <a:cubicBezTo>
                      <a:pt x="10349" y="23113"/>
                      <a:pt x="10501" y="22989"/>
                      <a:pt x="10662" y="22700"/>
                    </a:cubicBezTo>
                    <a:cubicBezTo>
                      <a:pt x="11235" y="21665"/>
                      <a:pt x="11321" y="20208"/>
                      <a:pt x="11399" y="19057"/>
                    </a:cubicBezTo>
                    <a:cubicBezTo>
                      <a:pt x="11563" y="16615"/>
                      <a:pt x="11293" y="14145"/>
                      <a:pt x="10761" y="11760"/>
                    </a:cubicBezTo>
                    <a:cubicBezTo>
                      <a:pt x="9940" y="8076"/>
                      <a:pt x="8466" y="2866"/>
                      <a:pt x="5042" y="660"/>
                    </a:cubicBezTo>
                    <a:cubicBezTo>
                      <a:pt x="4368" y="226"/>
                      <a:pt x="3606" y="0"/>
                      <a:pt x="28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1365760" y="1908179"/>
                <a:ext cx="25088" cy="43760"/>
              </a:xfrm>
              <a:custGeom>
                <a:avLst/>
                <a:gdLst/>
                <a:ahLst/>
                <a:cxnLst/>
                <a:rect l="l" t="t" r="r" b="b"/>
                <a:pathLst>
                  <a:path w="524" h="914" extrusionOk="0">
                    <a:moveTo>
                      <a:pt x="114" y="0"/>
                    </a:moveTo>
                    <a:cubicBezTo>
                      <a:pt x="60" y="0"/>
                      <a:pt x="0" y="62"/>
                      <a:pt x="30" y="131"/>
                    </a:cubicBezTo>
                    <a:cubicBezTo>
                      <a:pt x="109" y="311"/>
                      <a:pt x="192" y="488"/>
                      <a:pt x="278" y="663"/>
                    </a:cubicBezTo>
                    <a:cubicBezTo>
                      <a:pt x="300" y="708"/>
                      <a:pt x="437" y="913"/>
                      <a:pt x="479" y="913"/>
                    </a:cubicBezTo>
                    <a:cubicBezTo>
                      <a:pt x="481" y="913"/>
                      <a:pt x="482" y="913"/>
                      <a:pt x="483" y="912"/>
                    </a:cubicBezTo>
                    <a:cubicBezTo>
                      <a:pt x="524" y="892"/>
                      <a:pt x="451" y="629"/>
                      <a:pt x="425" y="578"/>
                    </a:cubicBezTo>
                    <a:cubicBezTo>
                      <a:pt x="338" y="401"/>
                      <a:pt x="256" y="224"/>
                      <a:pt x="178" y="45"/>
                    </a:cubicBezTo>
                    <a:cubicBezTo>
                      <a:pt x="164" y="13"/>
                      <a:pt x="14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3"/>
              <p:cNvSpPr/>
              <p:nvPr/>
            </p:nvSpPr>
            <p:spPr>
              <a:xfrm>
                <a:off x="1541611" y="2149864"/>
                <a:ext cx="68896" cy="55586"/>
              </a:xfrm>
              <a:custGeom>
                <a:avLst/>
                <a:gdLst/>
                <a:ahLst/>
                <a:cxnLst/>
                <a:rect l="l" t="t" r="r" b="b"/>
                <a:pathLst>
                  <a:path w="1439" h="1161" extrusionOk="0">
                    <a:moveTo>
                      <a:pt x="299" y="0"/>
                    </a:moveTo>
                    <a:cubicBezTo>
                      <a:pt x="263" y="0"/>
                      <a:pt x="247" y="9"/>
                      <a:pt x="273" y="31"/>
                    </a:cubicBezTo>
                    <a:cubicBezTo>
                      <a:pt x="478" y="197"/>
                      <a:pt x="686" y="360"/>
                      <a:pt x="885" y="533"/>
                    </a:cubicBezTo>
                    <a:cubicBezTo>
                      <a:pt x="971" y="606"/>
                      <a:pt x="1213" y="772"/>
                      <a:pt x="1221" y="898"/>
                    </a:cubicBezTo>
                    <a:cubicBezTo>
                      <a:pt x="1225" y="951"/>
                      <a:pt x="1170" y="972"/>
                      <a:pt x="1083" y="972"/>
                    </a:cubicBezTo>
                    <a:cubicBezTo>
                      <a:pt x="810" y="972"/>
                      <a:pt x="223" y="771"/>
                      <a:pt x="138" y="740"/>
                    </a:cubicBezTo>
                    <a:cubicBezTo>
                      <a:pt x="127" y="736"/>
                      <a:pt x="117" y="734"/>
                      <a:pt x="108" y="734"/>
                    </a:cubicBezTo>
                    <a:cubicBezTo>
                      <a:pt x="27" y="734"/>
                      <a:pt x="1" y="870"/>
                      <a:pt x="92" y="904"/>
                    </a:cubicBezTo>
                    <a:cubicBezTo>
                      <a:pt x="226" y="953"/>
                      <a:pt x="727" y="1160"/>
                      <a:pt x="1070" y="1160"/>
                    </a:cubicBezTo>
                    <a:cubicBezTo>
                      <a:pt x="1227" y="1160"/>
                      <a:pt x="1351" y="1117"/>
                      <a:pt x="1391" y="994"/>
                    </a:cubicBezTo>
                    <a:cubicBezTo>
                      <a:pt x="1439" y="846"/>
                      <a:pt x="1304" y="700"/>
                      <a:pt x="1213" y="604"/>
                    </a:cubicBezTo>
                    <a:cubicBezTo>
                      <a:pt x="1030" y="412"/>
                      <a:pt x="820" y="246"/>
                      <a:pt x="611" y="82"/>
                    </a:cubicBezTo>
                    <a:cubicBezTo>
                      <a:pt x="561" y="43"/>
                      <a:pt x="380"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a:off x="1087357" y="1009954"/>
                <a:ext cx="339068" cy="417923"/>
              </a:xfrm>
              <a:custGeom>
                <a:avLst/>
                <a:gdLst/>
                <a:ahLst/>
                <a:cxnLst/>
                <a:rect l="l" t="t" r="r" b="b"/>
                <a:pathLst>
                  <a:path w="7082" h="8729" extrusionOk="0">
                    <a:moveTo>
                      <a:pt x="4655" y="0"/>
                    </a:moveTo>
                    <a:cubicBezTo>
                      <a:pt x="4234" y="0"/>
                      <a:pt x="3792" y="114"/>
                      <a:pt x="3356" y="359"/>
                    </a:cubicBezTo>
                    <a:cubicBezTo>
                      <a:pt x="601" y="1911"/>
                      <a:pt x="69" y="5827"/>
                      <a:pt x="1" y="8646"/>
                    </a:cubicBezTo>
                    <a:cubicBezTo>
                      <a:pt x="0" y="8701"/>
                      <a:pt x="42" y="8728"/>
                      <a:pt x="85" y="8728"/>
                    </a:cubicBezTo>
                    <a:cubicBezTo>
                      <a:pt x="127" y="8728"/>
                      <a:pt x="170" y="8701"/>
                      <a:pt x="172" y="8646"/>
                    </a:cubicBezTo>
                    <a:cubicBezTo>
                      <a:pt x="234" y="6024"/>
                      <a:pt x="663" y="2797"/>
                      <a:pt x="2790" y="971"/>
                    </a:cubicBezTo>
                    <a:cubicBezTo>
                      <a:pt x="3384" y="461"/>
                      <a:pt x="4067" y="203"/>
                      <a:pt x="4706" y="203"/>
                    </a:cubicBezTo>
                    <a:cubicBezTo>
                      <a:pt x="5776" y="203"/>
                      <a:pt x="6723" y="927"/>
                      <a:pt x="6926" y="2404"/>
                    </a:cubicBezTo>
                    <a:cubicBezTo>
                      <a:pt x="6929" y="2426"/>
                      <a:pt x="6937" y="2435"/>
                      <a:pt x="6948" y="2435"/>
                    </a:cubicBezTo>
                    <a:cubicBezTo>
                      <a:pt x="6992" y="2435"/>
                      <a:pt x="7081" y="2294"/>
                      <a:pt x="7077" y="2270"/>
                    </a:cubicBezTo>
                    <a:cubicBezTo>
                      <a:pt x="6851" y="897"/>
                      <a:pt x="5837" y="0"/>
                      <a:pt x="4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1713057" y="2250694"/>
                <a:ext cx="110118" cy="10868"/>
              </a:xfrm>
              <a:custGeom>
                <a:avLst/>
                <a:gdLst/>
                <a:ahLst/>
                <a:cxnLst/>
                <a:rect l="l" t="t" r="r" b="b"/>
                <a:pathLst>
                  <a:path w="2300" h="227" extrusionOk="0">
                    <a:moveTo>
                      <a:pt x="1183" y="0"/>
                    </a:moveTo>
                    <a:cubicBezTo>
                      <a:pt x="868" y="0"/>
                      <a:pt x="553" y="16"/>
                      <a:pt x="238" y="55"/>
                    </a:cubicBezTo>
                    <a:cubicBezTo>
                      <a:pt x="187" y="61"/>
                      <a:pt x="5" y="95"/>
                      <a:pt x="3" y="136"/>
                    </a:cubicBezTo>
                    <a:cubicBezTo>
                      <a:pt x="1" y="178"/>
                      <a:pt x="160" y="226"/>
                      <a:pt x="226" y="226"/>
                    </a:cubicBezTo>
                    <a:cubicBezTo>
                      <a:pt x="231" y="226"/>
                      <a:pt x="235" y="226"/>
                      <a:pt x="238" y="225"/>
                    </a:cubicBezTo>
                    <a:cubicBezTo>
                      <a:pt x="553" y="187"/>
                      <a:pt x="868" y="171"/>
                      <a:pt x="1183" y="171"/>
                    </a:cubicBezTo>
                    <a:cubicBezTo>
                      <a:pt x="1555" y="171"/>
                      <a:pt x="1927" y="193"/>
                      <a:pt x="2299" y="225"/>
                    </a:cubicBezTo>
                    <a:lnTo>
                      <a:pt x="2299" y="55"/>
                    </a:lnTo>
                    <a:cubicBezTo>
                      <a:pt x="1927" y="23"/>
                      <a:pt x="1555" y="0"/>
                      <a:pt x="1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1401093" y="2502384"/>
                <a:ext cx="188494" cy="750959"/>
              </a:xfrm>
              <a:custGeom>
                <a:avLst/>
                <a:gdLst/>
                <a:ahLst/>
                <a:cxnLst/>
                <a:rect l="l" t="t" r="r" b="b"/>
                <a:pathLst>
                  <a:path w="3937" h="15685" extrusionOk="0">
                    <a:moveTo>
                      <a:pt x="1959" y="0"/>
                    </a:moveTo>
                    <a:cubicBezTo>
                      <a:pt x="1925" y="0"/>
                      <a:pt x="1890" y="18"/>
                      <a:pt x="1876" y="58"/>
                    </a:cubicBezTo>
                    <a:cubicBezTo>
                      <a:pt x="730" y="3248"/>
                      <a:pt x="0" y="6765"/>
                      <a:pt x="116" y="10169"/>
                    </a:cubicBezTo>
                    <a:cubicBezTo>
                      <a:pt x="209" y="12917"/>
                      <a:pt x="1016" y="14841"/>
                      <a:pt x="3807" y="15681"/>
                    </a:cubicBezTo>
                    <a:cubicBezTo>
                      <a:pt x="3816" y="15684"/>
                      <a:pt x="3825" y="15685"/>
                      <a:pt x="3832" y="15685"/>
                    </a:cubicBezTo>
                    <a:cubicBezTo>
                      <a:pt x="3917" y="15685"/>
                      <a:pt x="3936" y="15541"/>
                      <a:pt x="3840" y="15512"/>
                    </a:cubicBezTo>
                    <a:cubicBezTo>
                      <a:pt x="2261" y="15037"/>
                      <a:pt x="1066" y="14214"/>
                      <a:pt x="606" y="12587"/>
                    </a:cubicBezTo>
                    <a:cubicBezTo>
                      <a:pt x="249" y="11324"/>
                      <a:pt x="240" y="9952"/>
                      <a:pt x="302" y="8652"/>
                    </a:cubicBezTo>
                    <a:cubicBezTo>
                      <a:pt x="438" y="5746"/>
                      <a:pt x="1058" y="2838"/>
                      <a:pt x="2040" y="103"/>
                    </a:cubicBezTo>
                    <a:cubicBezTo>
                      <a:pt x="2063" y="41"/>
                      <a:pt x="2011" y="0"/>
                      <a:pt x="1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3"/>
              <p:cNvSpPr/>
              <p:nvPr/>
            </p:nvSpPr>
            <p:spPr>
              <a:xfrm>
                <a:off x="1658574" y="2263764"/>
                <a:ext cx="26428" cy="13932"/>
              </a:xfrm>
              <a:custGeom>
                <a:avLst/>
                <a:gdLst/>
                <a:ahLst/>
                <a:cxnLst/>
                <a:rect l="l" t="t" r="r" b="b"/>
                <a:pathLst>
                  <a:path w="552" h="291" extrusionOk="0">
                    <a:moveTo>
                      <a:pt x="442" y="0"/>
                    </a:moveTo>
                    <a:cubicBezTo>
                      <a:pt x="433" y="0"/>
                      <a:pt x="423" y="2"/>
                      <a:pt x="413" y="6"/>
                    </a:cubicBezTo>
                    <a:cubicBezTo>
                      <a:pt x="303" y="45"/>
                      <a:pt x="195" y="88"/>
                      <a:pt x="88" y="135"/>
                    </a:cubicBezTo>
                    <a:cubicBezTo>
                      <a:pt x="0" y="173"/>
                      <a:pt x="55" y="290"/>
                      <a:pt x="137" y="290"/>
                    </a:cubicBezTo>
                    <a:cubicBezTo>
                      <a:pt x="149" y="290"/>
                      <a:pt x="161" y="288"/>
                      <a:pt x="174" y="282"/>
                    </a:cubicBezTo>
                    <a:cubicBezTo>
                      <a:pt x="267" y="241"/>
                      <a:pt x="362" y="204"/>
                      <a:pt x="458" y="171"/>
                    </a:cubicBezTo>
                    <a:cubicBezTo>
                      <a:pt x="551" y="138"/>
                      <a:pt x="524" y="0"/>
                      <a:pt x="4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3"/>
              <p:cNvSpPr/>
              <p:nvPr/>
            </p:nvSpPr>
            <p:spPr>
              <a:xfrm>
                <a:off x="2001706" y="2211578"/>
                <a:ext cx="23651" cy="89339"/>
              </a:xfrm>
              <a:custGeom>
                <a:avLst/>
                <a:gdLst/>
                <a:ahLst/>
                <a:cxnLst/>
                <a:rect l="l" t="t" r="r" b="b"/>
                <a:pathLst>
                  <a:path w="494" h="1866" extrusionOk="0">
                    <a:moveTo>
                      <a:pt x="104" y="0"/>
                    </a:moveTo>
                    <a:cubicBezTo>
                      <a:pt x="57" y="0"/>
                      <a:pt x="1" y="38"/>
                      <a:pt x="1" y="100"/>
                    </a:cubicBezTo>
                    <a:cubicBezTo>
                      <a:pt x="1" y="656"/>
                      <a:pt x="1" y="1179"/>
                      <a:pt x="1" y="1733"/>
                    </a:cubicBezTo>
                    <a:cubicBezTo>
                      <a:pt x="1" y="1767"/>
                      <a:pt x="27" y="1809"/>
                      <a:pt x="63" y="1815"/>
                    </a:cubicBezTo>
                    <a:cubicBezTo>
                      <a:pt x="158" y="1831"/>
                      <a:pt x="252" y="1847"/>
                      <a:pt x="345" y="1864"/>
                    </a:cubicBezTo>
                    <a:cubicBezTo>
                      <a:pt x="351" y="1865"/>
                      <a:pt x="357" y="1866"/>
                      <a:pt x="363" y="1866"/>
                    </a:cubicBezTo>
                    <a:cubicBezTo>
                      <a:pt x="457" y="1866"/>
                      <a:pt x="493" y="1718"/>
                      <a:pt x="391" y="1700"/>
                    </a:cubicBezTo>
                    <a:cubicBezTo>
                      <a:pt x="367" y="1696"/>
                      <a:pt x="234" y="1657"/>
                      <a:pt x="174" y="1657"/>
                    </a:cubicBezTo>
                    <a:cubicBezTo>
                      <a:pt x="172" y="1657"/>
                      <a:pt x="170" y="1657"/>
                      <a:pt x="169" y="1657"/>
                    </a:cubicBezTo>
                    <a:lnTo>
                      <a:pt x="169" y="1657"/>
                    </a:lnTo>
                    <a:cubicBezTo>
                      <a:pt x="169" y="1630"/>
                      <a:pt x="171" y="1603"/>
                      <a:pt x="171" y="1577"/>
                    </a:cubicBezTo>
                    <a:cubicBezTo>
                      <a:pt x="171" y="1386"/>
                      <a:pt x="172" y="1193"/>
                      <a:pt x="172" y="1002"/>
                    </a:cubicBezTo>
                    <a:cubicBezTo>
                      <a:pt x="172" y="691"/>
                      <a:pt x="172" y="380"/>
                      <a:pt x="172" y="69"/>
                    </a:cubicBezTo>
                    <a:cubicBezTo>
                      <a:pt x="172" y="22"/>
                      <a:pt x="140"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3"/>
              <p:cNvSpPr/>
              <p:nvPr/>
            </p:nvSpPr>
            <p:spPr>
              <a:xfrm>
                <a:off x="1794591" y="2211530"/>
                <a:ext cx="31503" cy="87137"/>
              </a:xfrm>
              <a:custGeom>
                <a:avLst/>
                <a:gdLst/>
                <a:ahLst/>
                <a:cxnLst/>
                <a:rect l="l" t="t" r="r" b="b"/>
                <a:pathLst>
                  <a:path w="658" h="1820" extrusionOk="0">
                    <a:moveTo>
                      <a:pt x="555" y="1"/>
                    </a:moveTo>
                    <a:cubicBezTo>
                      <a:pt x="518" y="1"/>
                      <a:pt x="486" y="22"/>
                      <a:pt x="486" y="70"/>
                    </a:cubicBezTo>
                    <a:lnTo>
                      <a:pt x="486" y="100"/>
                    </a:lnTo>
                    <a:cubicBezTo>
                      <a:pt x="486" y="616"/>
                      <a:pt x="487" y="1107"/>
                      <a:pt x="487" y="1620"/>
                    </a:cubicBezTo>
                    <a:lnTo>
                      <a:pt x="487" y="1620"/>
                    </a:lnTo>
                    <a:cubicBezTo>
                      <a:pt x="374" y="1587"/>
                      <a:pt x="259" y="1559"/>
                      <a:pt x="144" y="1532"/>
                    </a:cubicBezTo>
                    <a:cubicBezTo>
                      <a:pt x="136" y="1530"/>
                      <a:pt x="129" y="1529"/>
                      <a:pt x="122" y="1529"/>
                    </a:cubicBezTo>
                    <a:cubicBezTo>
                      <a:pt x="32" y="1529"/>
                      <a:pt x="0" y="1671"/>
                      <a:pt x="99" y="1696"/>
                    </a:cubicBezTo>
                    <a:cubicBezTo>
                      <a:pt x="250" y="1732"/>
                      <a:pt x="402" y="1770"/>
                      <a:pt x="550" y="1816"/>
                    </a:cubicBezTo>
                    <a:cubicBezTo>
                      <a:pt x="558" y="1819"/>
                      <a:pt x="566" y="1820"/>
                      <a:pt x="573" y="1820"/>
                    </a:cubicBezTo>
                    <a:cubicBezTo>
                      <a:pt x="618" y="1820"/>
                      <a:pt x="658" y="1780"/>
                      <a:pt x="658" y="1734"/>
                    </a:cubicBezTo>
                    <a:cubicBezTo>
                      <a:pt x="658" y="1180"/>
                      <a:pt x="657" y="654"/>
                      <a:pt x="657" y="100"/>
                    </a:cubicBezTo>
                    <a:cubicBezTo>
                      <a:pt x="657" y="37"/>
                      <a:pt x="602" y="1"/>
                      <a:pt x="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3"/>
              <p:cNvSpPr/>
              <p:nvPr/>
            </p:nvSpPr>
            <p:spPr>
              <a:xfrm>
                <a:off x="1332198" y="1635614"/>
                <a:ext cx="15129" cy="26333"/>
              </a:xfrm>
              <a:custGeom>
                <a:avLst/>
                <a:gdLst/>
                <a:ahLst/>
                <a:cxnLst/>
                <a:rect l="l" t="t" r="r" b="b"/>
                <a:pathLst>
                  <a:path w="316" h="550" extrusionOk="0">
                    <a:moveTo>
                      <a:pt x="88" y="0"/>
                    </a:moveTo>
                    <a:cubicBezTo>
                      <a:pt x="50" y="0"/>
                      <a:pt x="0" y="181"/>
                      <a:pt x="0" y="181"/>
                    </a:cubicBezTo>
                    <a:cubicBezTo>
                      <a:pt x="47" y="308"/>
                      <a:pt x="64" y="353"/>
                      <a:pt x="115" y="477"/>
                    </a:cubicBezTo>
                    <a:cubicBezTo>
                      <a:pt x="134" y="526"/>
                      <a:pt x="186" y="549"/>
                      <a:pt x="230" y="549"/>
                    </a:cubicBezTo>
                    <a:cubicBezTo>
                      <a:pt x="277" y="549"/>
                      <a:pt x="316" y="522"/>
                      <a:pt x="294" y="470"/>
                    </a:cubicBezTo>
                    <a:cubicBezTo>
                      <a:pt x="244" y="345"/>
                      <a:pt x="155" y="150"/>
                      <a:pt x="109" y="24"/>
                    </a:cubicBezTo>
                    <a:cubicBezTo>
                      <a:pt x="103" y="7"/>
                      <a:pt x="95"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3"/>
              <p:cNvSpPr/>
              <p:nvPr/>
            </p:nvSpPr>
            <p:spPr>
              <a:xfrm>
                <a:off x="1303759" y="915875"/>
                <a:ext cx="1298821" cy="745979"/>
              </a:xfrm>
              <a:custGeom>
                <a:avLst/>
                <a:gdLst/>
                <a:ahLst/>
                <a:cxnLst/>
                <a:rect l="l" t="t" r="r" b="b"/>
                <a:pathLst>
                  <a:path w="27128" h="15581" extrusionOk="0">
                    <a:moveTo>
                      <a:pt x="9910" y="0"/>
                    </a:moveTo>
                    <a:cubicBezTo>
                      <a:pt x="8701" y="0"/>
                      <a:pt x="7505" y="382"/>
                      <a:pt x="6431" y="924"/>
                    </a:cubicBezTo>
                    <a:cubicBezTo>
                      <a:pt x="2876" y="2717"/>
                      <a:pt x="537" y="6219"/>
                      <a:pt x="3" y="10128"/>
                    </a:cubicBezTo>
                    <a:cubicBezTo>
                      <a:pt x="1" y="10147"/>
                      <a:pt x="85" y="10242"/>
                      <a:pt x="133" y="10242"/>
                    </a:cubicBezTo>
                    <a:cubicBezTo>
                      <a:pt x="149" y="10242"/>
                      <a:pt x="161" y="10232"/>
                      <a:pt x="164" y="10205"/>
                    </a:cubicBezTo>
                    <a:cubicBezTo>
                      <a:pt x="657" y="6412"/>
                      <a:pt x="2888" y="3003"/>
                      <a:pt x="6291" y="1193"/>
                    </a:cubicBezTo>
                    <a:cubicBezTo>
                      <a:pt x="7345" y="632"/>
                      <a:pt x="8745" y="154"/>
                      <a:pt x="10077" y="154"/>
                    </a:cubicBezTo>
                    <a:cubicBezTo>
                      <a:pt x="11032" y="154"/>
                      <a:pt x="11951" y="400"/>
                      <a:pt x="12684" y="1036"/>
                    </a:cubicBezTo>
                    <a:cubicBezTo>
                      <a:pt x="12702" y="1051"/>
                      <a:pt x="12723" y="1060"/>
                      <a:pt x="12744" y="1060"/>
                    </a:cubicBezTo>
                    <a:cubicBezTo>
                      <a:pt x="12765" y="1060"/>
                      <a:pt x="12786" y="1052"/>
                      <a:pt x="12804" y="1036"/>
                    </a:cubicBezTo>
                    <a:cubicBezTo>
                      <a:pt x="13577" y="365"/>
                      <a:pt x="14491" y="92"/>
                      <a:pt x="15449" y="92"/>
                    </a:cubicBezTo>
                    <a:cubicBezTo>
                      <a:pt x="17834" y="92"/>
                      <a:pt x="20492" y="1781"/>
                      <a:pt x="21929" y="3211"/>
                    </a:cubicBezTo>
                    <a:cubicBezTo>
                      <a:pt x="25149" y="6420"/>
                      <a:pt x="26234" y="11229"/>
                      <a:pt x="24610" y="15478"/>
                    </a:cubicBezTo>
                    <a:cubicBezTo>
                      <a:pt x="24586" y="15540"/>
                      <a:pt x="24637" y="15581"/>
                      <a:pt x="24689" y="15581"/>
                    </a:cubicBezTo>
                    <a:cubicBezTo>
                      <a:pt x="24723" y="15581"/>
                      <a:pt x="24759" y="15563"/>
                      <a:pt x="24774" y="15523"/>
                    </a:cubicBezTo>
                    <a:cubicBezTo>
                      <a:pt x="27127" y="9368"/>
                      <a:pt x="23337" y="835"/>
                      <a:pt x="16272" y="41"/>
                    </a:cubicBezTo>
                    <a:cubicBezTo>
                      <a:pt x="16043" y="15"/>
                      <a:pt x="15812" y="2"/>
                      <a:pt x="15581" y="2"/>
                    </a:cubicBezTo>
                    <a:cubicBezTo>
                      <a:pt x="14873" y="2"/>
                      <a:pt x="14164" y="128"/>
                      <a:pt x="13516" y="417"/>
                    </a:cubicBezTo>
                    <a:cubicBezTo>
                      <a:pt x="13308" y="510"/>
                      <a:pt x="12970" y="696"/>
                      <a:pt x="12752" y="836"/>
                    </a:cubicBezTo>
                    <a:cubicBezTo>
                      <a:pt x="12165" y="527"/>
                      <a:pt x="11475" y="177"/>
                      <a:pt x="10745" y="64"/>
                    </a:cubicBezTo>
                    <a:cubicBezTo>
                      <a:pt x="10467" y="20"/>
                      <a:pt x="10188" y="0"/>
                      <a:pt x="9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3"/>
              <p:cNvSpPr/>
              <p:nvPr/>
            </p:nvSpPr>
            <p:spPr>
              <a:xfrm>
                <a:off x="2430969" y="1654095"/>
                <a:ext cx="186483" cy="264427"/>
              </a:xfrm>
              <a:custGeom>
                <a:avLst/>
                <a:gdLst/>
                <a:ahLst/>
                <a:cxnLst/>
                <a:rect l="l" t="t" r="r" b="b"/>
                <a:pathLst>
                  <a:path w="3895" h="5523" extrusionOk="0">
                    <a:moveTo>
                      <a:pt x="1543" y="1"/>
                    </a:moveTo>
                    <a:cubicBezTo>
                      <a:pt x="1057" y="1"/>
                      <a:pt x="549" y="146"/>
                      <a:pt x="77" y="456"/>
                    </a:cubicBezTo>
                    <a:cubicBezTo>
                      <a:pt x="0" y="507"/>
                      <a:pt x="47" y="618"/>
                      <a:pt x="118" y="618"/>
                    </a:cubicBezTo>
                    <a:cubicBezTo>
                      <a:pt x="132" y="618"/>
                      <a:pt x="147" y="614"/>
                      <a:pt x="162" y="604"/>
                    </a:cubicBezTo>
                    <a:lnTo>
                      <a:pt x="308" y="952"/>
                    </a:lnTo>
                    <a:cubicBezTo>
                      <a:pt x="374" y="909"/>
                      <a:pt x="363" y="483"/>
                      <a:pt x="363" y="483"/>
                    </a:cubicBezTo>
                    <a:cubicBezTo>
                      <a:pt x="748" y="274"/>
                      <a:pt x="1144" y="176"/>
                      <a:pt x="1523" y="176"/>
                    </a:cubicBezTo>
                    <a:cubicBezTo>
                      <a:pt x="2668" y="176"/>
                      <a:pt x="3648" y="1068"/>
                      <a:pt x="3629" y="2456"/>
                    </a:cubicBezTo>
                    <a:cubicBezTo>
                      <a:pt x="3609" y="3956"/>
                      <a:pt x="2481" y="5351"/>
                      <a:pt x="1013" y="5351"/>
                    </a:cubicBezTo>
                    <a:cubicBezTo>
                      <a:pt x="812" y="5351"/>
                      <a:pt x="604" y="5325"/>
                      <a:pt x="392" y="5269"/>
                    </a:cubicBezTo>
                    <a:cubicBezTo>
                      <a:pt x="384" y="5267"/>
                      <a:pt x="376" y="5266"/>
                      <a:pt x="368" y="5266"/>
                    </a:cubicBezTo>
                    <a:cubicBezTo>
                      <a:pt x="279" y="5266"/>
                      <a:pt x="249" y="5408"/>
                      <a:pt x="346" y="5434"/>
                    </a:cubicBezTo>
                    <a:cubicBezTo>
                      <a:pt x="576" y="5494"/>
                      <a:pt x="800" y="5523"/>
                      <a:pt x="1017" y="5523"/>
                    </a:cubicBezTo>
                    <a:cubicBezTo>
                      <a:pt x="2665" y="5523"/>
                      <a:pt x="3895" y="3885"/>
                      <a:pt x="3795" y="2201"/>
                    </a:cubicBezTo>
                    <a:cubicBezTo>
                      <a:pt x="3714" y="819"/>
                      <a:pt x="2694" y="1"/>
                      <a:pt x="1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3"/>
              <p:cNvSpPr/>
              <p:nvPr/>
            </p:nvSpPr>
            <p:spPr>
              <a:xfrm>
                <a:off x="2439491" y="1695365"/>
                <a:ext cx="130275" cy="71002"/>
              </a:xfrm>
              <a:custGeom>
                <a:avLst/>
                <a:gdLst/>
                <a:ahLst/>
                <a:cxnLst/>
                <a:rect l="l" t="t" r="r" b="b"/>
                <a:pathLst>
                  <a:path w="2721" h="1483" extrusionOk="0">
                    <a:moveTo>
                      <a:pt x="1504" y="0"/>
                    </a:moveTo>
                    <a:cubicBezTo>
                      <a:pt x="828" y="0"/>
                      <a:pt x="338" y="610"/>
                      <a:pt x="25" y="1182"/>
                    </a:cubicBezTo>
                    <a:cubicBezTo>
                      <a:pt x="1" y="1227"/>
                      <a:pt x="30" y="1445"/>
                      <a:pt x="70" y="1445"/>
                    </a:cubicBezTo>
                    <a:cubicBezTo>
                      <a:pt x="77" y="1445"/>
                      <a:pt x="84" y="1439"/>
                      <a:pt x="91" y="1425"/>
                    </a:cubicBezTo>
                    <a:cubicBezTo>
                      <a:pt x="366" y="876"/>
                      <a:pt x="825" y="170"/>
                      <a:pt x="1501" y="170"/>
                    </a:cubicBezTo>
                    <a:cubicBezTo>
                      <a:pt x="1574" y="170"/>
                      <a:pt x="1650" y="178"/>
                      <a:pt x="1729" y="196"/>
                    </a:cubicBezTo>
                    <a:cubicBezTo>
                      <a:pt x="2259" y="317"/>
                      <a:pt x="2530" y="900"/>
                      <a:pt x="2548" y="1400"/>
                    </a:cubicBezTo>
                    <a:cubicBezTo>
                      <a:pt x="2549" y="1455"/>
                      <a:pt x="2593" y="1482"/>
                      <a:pt x="2636" y="1482"/>
                    </a:cubicBezTo>
                    <a:cubicBezTo>
                      <a:pt x="2679" y="1482"/>
                      <a:pt x="2720" y="1455"/>
                      <a:pt x="2718" y="1400"/>
                    </a:cubicBezTo>
                    <a:cubicBezTo>
                      <a:pt x="2698" y="823"/>
                      <a:pt x="2380" y="172"/>
                      <a:pt x="1774" y="32"/>
                    </a:cubicBezTo>
                    <a:cubicBezTo>
                      <a:pt x="1681" y="10"/>
                      <a:pt x="1591" y="0"/>
                      <a:pt x="15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3"/>
              <p:cNvSpPr/>
              <p:nvPr/>
            </p:nvSpPr>
            <p:spPr>
              <a:xfrm>
                <a:off x="2438773" y="1747455"/>
                <a:ext cx="98484" cy="57645"/>
              </a:xfrm>
              <a:custGeom>
                <a:avLst/>
                <a:gdLst/>
                <a:ahLst/>
                <a:cxnLst/>
                <a:rect l="l" t="t" r="r" b="b"/>
                <a:pathLst>
                  <a:path w="2057" h="1204" extrusionOk="0">
                    <a:moveTo>
                      <a:pt x="1008" y="0"/>
                    </a:moveTo>
                    <a:cubicBezTo>
                      <a:pt x="673" y="0"/>
                      <a:pt x="344" y="162"/>
                      <a:pt x="68" y="349"/>
                    </a:cubicBezTo>
                    <a:cubicBezTo>
                      <a:pt x="46" y="365"/>
                      <a:pt x="1" y="560"/>
                      <a:pt x="52" y="560"/>
                    </a:cubicBezTo>
                    <a:cubicBezTo>
                      <a:pt x="59" y="560"/>
                      <a:pt x="68" y="557"/>
                      <a:pt x="78" y="550"/>
                    </a:cubicBezTo>
                    <a:cubicBezTo>
                      <a:pt x="324" y="373"/>
                      <a:pt x="609" y="209"/>
                      <a:pt x="916" y="176"/>
                    </a:cubicBezTo>
                    <a:cubicBezTo>
                      <a:pt x="947" y="173"/>
                      <a:pt x="977" y="171"/>
                      <a:pt x="1006" y="171"/>
                    </a:cubicBezTo>
                    <a:cubicBezTo>
                      <a:pt x="1530" y="171"/>
                      <a:pt x="1761" y="683"/>
                      <a:pt x="1876" y="1143"/>
                    </a:cubicBezTo>
                    <a:cubicBezTo>
                      <a:pt x="1887" y="1186"/>
                      <a:pt x="1919" y="1204"/>
                      <a:pt x="1953" y="1204"/>
                    </a:cubicBezTo>
                    <a:cubicBezTo>
                      <a:pt x="2003" y="1204"/>
                      <a:pt x="2056" y="1162"/>
                      <a:pt x="2041" y="1098"/>
                    </a:cubicBezTo>
                    <a:cubicBezTo>
                      <a:pt x="1917" y="605"/>
                      <a:pt x="1668" y="51"/>
                      <a:pt x="1093" y="4"/>
                    </a:cubicBezTo>
                    <a:cubicBezTo>
                      <a:pt x="1065" y="1"/>
                      <a:pt x="1037" y="0"/>
                      <a:pt x="1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3"/>
              <p:cNvSpPr/>
              <p:nvPr/>
            </p:nvSpPr>
            <p:spPr>
              <a:xfrm>
                <a:off x="1345843" y="1693881"/>
                <a:ext cx="1135798" cy="528520"/>
              </a:xfrm>
              <a:custGeom>
                <a:avLst/>
                <a:gdLst/>
                <a:ahLst/>
                <a:cxnLst/>
                <a:rect l="l" t="t" r="r" b="b"/>
                <a:pathLst>
                  <a:path w="23723" h="11039" extrusionOk="0">
                    <a:moveTo>
                      <a:pt x="839" y="1"/>
                    </a:moveTo>
                    <a:cubicBezTo>
                      <a:pt x="797" y="1"/>
                      <a:pt x="755" y="28"/>
                      <a:pt x="755" y="83"/>
                    </a:cubicBezTo>
                    <a:cubicBezTo>
                      <a:pt x="757" y="3132"/>
                      <a:pt x="1" y="5701"/>
                      <a:pt x="2289" y="8060"/>
                    </a:cubicBezTo>
                    <a:cubicBezTo>
                      <a:pt x="4692" y="10538"/>
                      <a:pt x="8593" y="11038"/>
                      <a:pt x="11865" y="11038"/>
                    </a:cubicBezTo>
                    <a:cubicBezTo>
                      <a:pt x="15136" y="11038"/>
                      <a:pt x="19038" y="10538"/>
                      <a:pt x="21441" y="8060"/>
                    </a:cubicBezTo>
                    <a:cubicBezTo>
                      <a:pt x="23722" y="5708"/>
                      <a:pt x="22892" y="3046"/>
                      <a:pt x="22973" y="121"/>
                    </a:cubicBezTo>
                    <a:cubicBezTo>
                      <a:pt x="22975" y="66"/>
                      <a:pt x="22933" y="39"/>
                      <a:pt x="22891" y="39"/>
                    </a:cubicBezTo>
                    <a:cubicBezTo>
                      <a:pt x="22848" y="39"/>
                      <a:pt x="22805" y="66"/>
                      <a:pt x="22803" y="121"/>
                    </a:cubicBezTo>
                    <a:cubicBezTo>
                      <a:pt x="22725" y="2918"/>
                      <a:pt x="23548" y="5544"/>
                      <a:pt x="21412" y="7842"/>
                    </a:cubicBezTo>
                    <a:cubicBezTo>
                      <a:pt x="19068" y="10362"/>
                      <a:pt x="15145" y="10868"/>
                      <a:pt x="11890" y="10868"/>
                    </a:cubicBezTo>
                    <a:cubicBezTo>
                      <a:pt x="11882" y="10868"/>
                      <a:pt x="11873" y="10868"/>
                      <a:pt x="11865" y="10868"/>
                    </a:cubicBezTo>
                    <a:cubicBezTo>
                      <a:pt x="8648" y="10865"/>
                      <a:pt x="4767" y="10389"/>
                      <a:pt x="2410" y="7939"/>
                    </a:cubicBezTo>
                    <a:cubicBezTo>
                      <a:pt x="172" y="5615"/>
                      <a:pt x="1006" y="2950"/>
                      <a:pt x="926" y="83"/>
                    </a:cubicBezTo>
                    <a:cubicBezTo>
                      <a:pt x="924" y="28"/>
                      <a:pt x="882" y="1"/>
                      <a:pt x="8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3"/>
              <p:cNvSpPr/>
              <p:nvPr/>
            </p:nvSpPr>
            <p:spPr>
              <a:xfrm>
                <a:off x="1909783" y="1793035"/>
                <a:ext cx="8187" cy="85078"/>
              </a:xfrm>
              <a:custGeom>
                <a:avLst/>
                <a:gdLst/>
                <a:ahLst/>
                <a:cxnLst/>
                <a:rect l="l" t="t" r="r" b="b"/>
                <a:pathLst>
                  <a:path w="171" h="1777" extrusionOk="0">
                    <a:moveTo>
                      <a:pt x="85" y="1"/>
                    </a:moveTo>
                    <a:cubicBezTo>
                      <a:pt x="43" y="1"/>
                      <a:pt x="0" y="28"/>
                      <a:pt x="0" y="83"/>
                    </a:cubicBezTo>
                    <a:lnTo>
                      <a:pt x="0" y="1694"/>
                    </a:lnTo>
                    <a:cubicBezTo>
                      <a:pt x="0" y="1749"/>
                      <a:pt x="43" y="1776"/>
                      <a:pt x="86" y="1776"/>
                    </a:cubicBezTo>
                    <a:cubicBezTo>
                      <a:pt x="128" y="1776"/>
                      <a:pt x="171" y="1749"/>
                      <a:pt x="171" y="1694"/>
                    </a:cubicBezTo>
                    <a:lnTo>
                      <a:pt x="171" y="83"/>
                    </a:lnTo>
                    <a:cubicBezTo>
                      <a:pt x="171" y="28"/>
                      <a:pt x="128"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3"/>
              <p:cNvSpPr/>
              <p:nvPr/>
            </p:nvSpPr>
            <p:spPr>
              <a:xfrm>
                <a:off x="1681794" y="1933507"/>
                <a:ext cx="464077" cy="204868"/>
              </a:xfrm>
              <a:custGeom>
                <a:avLst/>
                <a:gdLst/>
                <a:ahLst/>
                <a:cxnLst/>
                <a:rect l="l" t="t" r="r" b="b"/>
                <a:pathLst>
                  <a:path w="9693" h="4279" extrusionOk="0">
                    <a:moveTo>
                      <a:pt x="4829" y="171"/>
                    </a:moveTo>
                    <a:cubicBezTo>
                      <a:pt x="4835" y="171"/>
                      <a:pt x="4842" y="171"/>
                      <a:pt x="4848" y="171"/>
                    </a:cubicBezTo>
                    <a:cubicBezTo>
                      <a:pt x="5823" y="172"/>
                      <a:pt x="6798" y="232"/>
                      <a:pt x="7768" y="326"/>
                    </a:cubicBezTo>
                    <a:cubicBezTo>
                      <a:pt x="8716" y="419"/>
                      <a:pt x="9572" y="599"/>
                      <a:pt x="9069" y="1681"/>
                    </a:cubicBezTo>
                    <a:cubicBezTo>
                      <a:pt x="8280" y="3377"/>
                      <a:pt x="6640" y="4052"/>
                      <a:pt x="4848" y="4108"/>
                    </a:cubicBezTo>
                    <a:cubicBezTo>
                      <a:pt x="3059" y="4052"/>
                      <a:pt x="1414" y="3377"/>
                      <a:pt x="627" y="1681"/>
                    </a:cubicBezTo>
                    <a:cubicBezTo>
                      <a:pt x="183" y="723"/>
                      <a:pt x="778" y="445"/>
                      <a:pt x="1728" y="346"/>
                    </a:cubicBezTo>
                    <a:cubicBezTo>
                      <a:pt x="2757" y="241"/>
                      <a:pt x="3794" y="171"/>
                      <a:pt x="4829" y="171"/>
                    </a:cubicBezTo>
                    <a:close/>
                    <a:moveTo>
                      <a:pt x="4827" y="1"/>
                    </a:moveTo>
                    <a:cubicBezTo>
                      <a:pt x="3932" y="1"/>
                      <a:pt x="3036" y="55"/>
                      <a:pt x="2146" y="136"/>
                    </a:cubicBezTo>
                    <a:cubicBezTo>
                      <a:pt x="1728" y="174"/>
                      <a:pt x="964" y="117"/>
                      <a:pt x="573" y="313"/>
                    </a:cubicBezTo>
                    <a:cubicBezTo>
                      <a:pt x="0" y="601"/>
                      <a:pt x="179" y="1048"/>
                      <a:pt x="389" y="1559"/>
                    </a:cubicBezTo>
                    <a:cubicBezTo>
                      <a:pt x="1157" y="3431"/>
                      <a:pt x="2899" y="4214"/>
                      <a:pt x="4835" y="4278"/>
                    </a:cubicBezTo>
                    <a:lnTo>
                      <a:pt x="4835" y="4278"/>
                    </a:lnTo>
                    <a:cubicBezTo>
                      <a:pt x="4838" y="4278"/>
                      <a:pt x="4841" y="4278"/>
                      <a:pt x="4845" y="4278"/>
                    </a:cubicBezTo>
                    <a:cubicBezTo>
                      <a:pt x="4846" y="4278"/>
                      <a:pt x="4847" y="4278"/>
                      <a:pt x="4848" y="4278"/>
                    </a:cubicBezTo>
                    <a:cubicBezTo>
                      <a:pt x="4849" y="4278"/>
                      <a:pt x="4850" y="4278"/>
                      <a:pt x="4851" y="4278"/>
                    </a:cubicBezTo>
                    <a:cubicBezTo>
                      <a:pt x="4855" y="4278"/>
                      <a:pt x="4858" y="4278"/>
                      <a:pt x="4861" y="4278"/>
                    </a:cubicBezTo>
                    <a:lnTo>
                      <a:pt x="4861" y="4278"/>
                    </a:lnTo>
                    <a:cubicBezTo>
                      <a:pt x="6795" y="4215"/>
                      <a:pt x="8539" y="3432"/>
                      <a:pt x="9306" y="1559"/>
                    </a:cubicBezTo>
                    <a:cubicBezTo>
                      <a:pt x="9512" y="1056"/>
                      <a:pt x="9692" y="608"/>
                      <a:pt x="9133" y="318"/>
                    </a:cubicBezTo>
                    <a:cubicBezTo>
                      <a:pt x="8782" y="135"/>
                      <a:pt x="8162" y="194"/>
                      <a:pt x="7768" y="156"/>
                    </a:cubicBezTo>
                    <a:cubicBezTo>
                      <a:pt x="6798" y="62"/>
                      <a:pt x="5823" y="2"/>
                      <a:pt x="4848" y="1"/>
                    </a:cubicBezTo>
                    <a:cubicBezTo>
                      <a:pt x="4841" y="1"/>
                      <a:pt x="4834" y="1"/>
                      <a:pt x="48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3"/>
              <p:cNvSpPr/>
              <p:nvPr/>
            </p:nvSpPr>
            <p:spPr>
              <a:xfrm>
                <a:off x="1738767" y="2002306"/>
                <a:ext cx="342659" cy="137169"/>
              </a:xfrm>
              <a:custGeom>
                <a:avLst/>
                <a:gdLst/>
                <a:ahLst/>
                <a:cxnLst/>
                <a:rect l="l" t="t" r="r" b="b"/>
                <a:pathLst>
                  <a:path w="7157" h="2865" extrusionOk="0">
                    <a:moveTo>
                      <a:pt x="3658" y="172"/>
                    </a:moveTo>
                    <a:cubicBezTo>
                      <a:pt x="4242" y="214"/>
                      <a:pt x="7144" y="930"/>
                      <a:pt x="6546" y="1860"/>
                    </a:cubicBezTo>
                    <a:cubicBezTo>
                      <a:pt x="6106" y="2545"/>
                      <a:pt x="4589" y="2668"/>
                      <a:pt x="3726" y="2668"/>
                    </a:cubicBezTo>
                    <a:cubicBezTo>
                      <a:pt x="3613" y="2668"/>
                      <a:pt x="3512" y="2666"/>
                      <a:pt x="3425" y="2663"/>
                    </a:cubicBezTo>
                    <a:cubicBezTo>
                      <a:pt x="2967" y="2646"/>
                      <a:pt x="499" y="2344"/>
                      <a:pt x="358" y="1524"/>
                    </a:cubicBezTo>
                    <a:cubicBezTo>
                      <a:pt x="227" y="767"/>
                      <a:pt x="3196" y="201"/>
                      <a:pt x="3658" y="172"/>
                    </a:cubicBezTo>
                    <a:close/>
                    <a:moveTo>
                      <a:pt x="3651" y="1"/>
                    </a:moveTo>
                    <a:cubicBezTo>
                      <a:pt x="3644" y="1"/>
                      <a:pt x="3638" y="1"/>
                      <a:pt x="3632" y="3"/>
                    </a:cubicBezTo>
                    <a:lnTo>
                      <a:pt x="3632" y="3"/>
                    </a:lnTo>
                    <a:cubicBezTo>
                      <a:pt x="2326" y="92"/>
                      <a:pt x="1171" y="659"/>
                      <a:pt x="56" y="1312"/>
                    </a:cubicBezTo>
                    <a:cubicBezTo>
                      <a:pt x="9" y="1340"/>
                      <a:pt x="1" y="1407"/>
                      <a:pt x="39" y="1447"/>
                    </a:cubicBezTo>
                    <a:cubicBezTo>
                      <a:pt x="980" y="2394"/>
                      <a:pt x="2315" y="2865"/>
                      <a:pt x="3652" y="2865"/>
                    </a:cubicBezTo>
                    <a:cubicBezTo>
                      <a:pt x="4914" y="2865"/>
                      <a:pt x="6177" y="2446"/>
                      <a:pt x="7112" y="1613"/>
                    </a:cubicBezTo>
                    <a:cubicBezTo>
                      <a:pt x="7157" y="1573"/>
                      <a:pt x="7137" y="1509"/>
                      <a:pt x="7095" y="1479"/>
                    </a:cubicBezTo>
                    <a:cubicBezTo>
                      <a:pt x="6058" y="741"/>
                      <a:pt x="4974" y="104"/>
                      <a:pt x="3684" y="3"/>
                    </a:cubicBezTo>
                    <a:lnTo>
                      <a:pt x="3684" y="3"/>
                    </a:lnTo>
                    <a:cubicBezTo>
                      <a:pt x="3678" y="1"/>
                      <a:pt x="3672" y="1"/>
                      <a:pt x="3665" y="1"/>
                    </a:cubicBezTo>
                    <a:cubicBezTo>
                      <a:pt x="3662" y="1"/>
                      <a:pt x="3660" y="1"/>
                      <a:pt x="3658" y="1"/>
                    </a:cubicBezTo>
                    <a:cubicBezTo>
                      <a:pt x="3656" y="1"/>
                      <a:pt x="3653" y="1"/>
                      <a:pt x="36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3"/>
              <p:cNvSpPr/>
              <p:nvPr/>
            </p:nvSpPr>
            <p:spPr>
              <a:xfrm>
                <a:off x="1808524" y="1225785"/>
                <a:ext cx="637872" cy="477913"/>
              </a:xfrm>
              <a:custGeom>
                <a:avLst/>
                <a:gdLst/>
                <a:ahLst/>
                <a:cxnLst/>
                <a:rect l="l" t="t" r="r" b="b"/>
                <a:pathLst>
                  <a:path w="13323" h="9982" extrusionOk="0">
                    <a:moveTo>
                      <a:pt x="8659" y="0"/>
                    </a:moveTo>
                    <a:cubicBezTo>
                      <a:pt x="8610" y="0"/>
                      <a:pt x="8562" y="39"/>
                      <a:pt x="8578" y="104"/>
                    </a:cubicBezTo>
                    <a:cubicBezTo>
                      <a:pt x="8905" y="1432"/>
                      <a:pt x="9064" y="4423"/>
                      <a:pt x="8927" y="5052"/>
                    </a:cubicBezTo>
                    <a:cubicBezTo>
                      <a:pt x="8827" y="5512"/>
                      <a:pt x="8210" y="6085"/>
                      <a:pt x="7561" y="6085"/>
                    </a:cubicBezTo>
                    <a:cubicBezTo>
                      <a:pt x="7477" y="6085"/>
                      <a:pt x="7393" y="6076"/>
                      <a:pt x="7309" y="6055"/>
                    </a:cubicBezTo>
                    <a:cubicBezTo>
                      <a:pt x="6363" y="5822"/>
                      <a:pt x="6478" y="4543"/>
                      <a:pt x="6417" y="3848"/>
                    </a:cubicBezTo>
                    <a:cubicBezTo>
                      <a:pt x="6372" y="3344"/>
                      <a:pt x="6315" y="2839"/>
                      <a:pt x="6236" y="2339"/>
                    </a:cubicBezTo>
                    <a:cubicBezTo>
                      <a:pt x="6229" y="2296"/>
                      <a:pt x="6197" y="2278"/>
                      <a:pt x="6162" y="2278"/>
                    </a:cubicBezTo>
                    <a:cubicBezTo>
                      <a:pt x="6117" y="2278"/>
                      <a:pt x="6069" y="2309"/>
                      <a:pt x="6068" y="2361"/>
                    </a:cubicBezTo>
                    <a:cubicBezTo>
                      <a:pt x="6054" y="3545"/>
                      <a:pt x="6061" y="5237"/>
                      <a:pt x="5589" y="5864"/>
                    </a:cubicBezTo>
                    <a:cubicBezTo>
                      <a:pt x="5347" y="6186"/>
                      <a:pt x="4827" y="6170"/>
                      <a:pt x="4258" y="6276"/>
                    </a:cubicBezTo>
                    <a:cubicBezTo>
                      <a:pt x="3779" y="6366"/>
                      <a:pt x="3268" y="6396"/>
                      <a:pt x="2748" y="6396"/>
                    </a:cubicBezTo>
                    <a:cubicBezTo>
                      <a:pt x="1858" y="6396"/>
                      <a:pt x="941" y="6307"/>
                      <a:pt x="111" y="6275"/>
                    </a:cubicBezTo>
                    <a:cubicBezTo>
                      <a:pt x="109" y="6275"/>
                      <a:pt x="108" y="6275"/>
                      <a:pt x="107" y="6275"/>
                    </a:cubicBezTo>
                    <a:cubicBezTo>
                      <a:pt x="1" y="6275"/>
                      <a:pt x="2" y="6441"/>
                      <a:pt x="111" y="6445"/>
                    </a:cubicBezTo>
                    <a:cubicBezTo>
                      <a:pt x="831" y="6473"/>
                      <a:pt x="1550" y="6489"/>
                      <a:pt x="2270" y="6489"/>
                    </a:cubicBezTo>
                    <a:cubicBezTo>
                      <a:pt x="2850" y="6489"/>
                      <a:pt x="3431" y="6479"/>
                      <a:pt x="4011" y="6456"/>
                    </a:cubicBezTo>
                    <a:cubicBezTo>
                      <a:pt x="4076" y="6454"/>
                      <a:pt x="4144" y="6453"/>
                      <a:pt x="4215" y="6453"/>
                    </a:cubicBezTo>
                    <a:cubicBezTo>
                      <a:pt x="4312" y="6453"/>
                      <a:pt x="4413" y="6455"/>
                      <a:pt x="4516" y="6455"/>
                    </a:cubicBezTo>
                    <a:cubicBezTo>
                      <a:pt x="5024" y="6455"/>
                      <a:pt x="5572" y="6420"/>
                      <a:pt x="5883" y="6006"/>
                    </a:cubicBezTo>
                    <a:cubicBezTo>
                      <a:pt x="6265" y="5497"/>
                      <a:pt x="6154" y="4417"/>
                      <a:pt x="6190" y="3834"/>
                    </a:cubicBezTo>
                    <a:cubicBezTo>
                      <a:pt x="6191" y="3812"/>
                      <a:pt x="6193" y="3788"/>
                      <a:pt x="6194" y="3764"/>
                    </a:cubicBezTo>
                    <a:lnTo>
                      <a:pt x="6194" y="3764"/>
                    </a:lnTo>
                    <a:cubicBezTo>
                      <a:pt x="6235" y="3974"/>
                      <a:pt x="6273" y="4168"/>
                      <a:pt x="6283" y="4316"/>
                    </a:cubicBezTo>
                    <a:cubicBezTo>
                      <a:pt x="6361" y="5432"/>
                      <a:pt x="6510" y="6264"/>
                      <a:pt x="7454" y="6264"/>
                    </a:cubicBezTo>
                    <a:cubicBezTo>
                      <a:pt x="7678" y="6264"/>
                      <a:pt x="7946" y="6217"/>
                      <a:pt x="8268" y="6117"/>
                    </a:cubicBezTo>
                    <a:cubicBezTo>
                      <a:pt x="9713" y="5666"/>
                      <a:pt x="9179" y="3037"/>
                      <a:pt x="9058" y="1932"/>
                    </a:cubicBezTo>
                    <a:cubicBezTo>
                      <a:pt x="9041" y="1780"/>
                      <a:pt x="9033" y="1591"/>
                      <a:pt x="9021" y="1389"/>
                    </a:cubicBezTo>
                    <a:lnTo>
                      <a:pt x="9021" y="1389"/>
                    </a:lnTo>
                    <a:cubicBezTo>
                      <a:pt x="9555" y="3049"/>
                      <a:pt x="9974" y="4748"/>
                      <a:pt x="10293" y="6461"/>
                    </a:cubicBezTo>
                    <a:cubicBezTo>
                      <a:pt x="10370" y="6873"/>
                      <a:pt x="10383" y="9516"/>
                      <a:pt x="10984" y="9516"/>
                    </a:cubicBezTo>
                    <a:cubicBezTo>
                      <a:pt x="10988" y="9516"/>
                      <a:pt x="10992" y="9516"/>
                      <a:pt x="10996" y="9516"/>
                    </a:cubicBezTo>
                    <a:cubicBezTo>
                      <a:pt x="11572" y="9482"/>
                      <a:pt x="11763" y="7384"/>
                      <a:pt x="11812" y="7048"/>
                    </a:cubicBezTo>
                    <a:cubicBezTo>
                      <a:pt x="11956" y="6085"/>
                      <a:pt x="12023" y="5110"/>
                      <a:pt x="12023" y="4136"/>
                    </a:cubicBezTo>
                    <a:lnTo>
                      <a:pt x="12023" y="4136"/>
                    </a:lnTo>
                    <a:cubicBezTo>
                      <a:pt x="12307" y="6080"/>
                      <a:pt x="12658" y="8017"/>
                      <a:pt x="13142" y="9921"/>
                    </a:cubicBezTo>
                    <a:cubicBezTo>
                      <a:pt x="13153" y="9963"/>
                      <a:pt x="13186" y="9982"/>
                      <a:pt x="13219" y="9982"/>
                    </a:cubicBezTo>
                    <a:cubicBezTo>
                      <a:pt x="13270" y="9982"/>
                      <a:pt x="13323" y="9940"/>
                      <a:pt x="13306" y="9876"/>
                    </a:cubicBezTo>
                    <a:cubicBezTo>
                      <a:pt x="12677" y="7405"/>
                      <a:pt x="12257" y="4872"/>
                      <a:pt x="11950" y="2341"/>
                    </a:cubicBezTo>
                    <a:cubicBezTo>
                      <a:pt x="11943" y="2287"/>
                      <a:pt x="11897" y="2259"/>
                      <a:pt x="11855" y="2259"/>
                    </a:cubicBezTo>
                    <a:cubicBezTo>
                      <a:pt x="11813" y="2259"/>
                      <a:pt x="11775" y="2286"/>
                      <a:pt x="11778" y="2341"/>
                    </a:cubicBezTo>
                    <a:cubicBezTo>
                      <a:pt x="11784" y="2417"/>
                      <a:pt x="11789" y="2494"/>
                      <a:pt x="11794" y="2571"/>
                    </a:cubicBezTo>
                    <a:lnTo>
                      <a:pt x="11794" y="2571"/>
                    </a:lnTo>
                    <a:cubicBezTo>
                      <a:pt x="11786" y="2628"/>
                      <a:pt x="11793" y="2698"/>
                      <a:pt x="11807" y="2771"/>
                    </a:cubicBezTo>
                    <a:lnTo>
                      <a:pt x="11807" y="2771"/>
                    </a:lnTo>
                    <a:cubicBezTo>
                      <a:pt x="11906" y="4474"/>
                      <a:pt x="11852" y="6203"/>
                      <a:pt x="11492" y="7874"/>
                    </a:cubicBezTo>
                    <a:cubicBezTo>
                      <a:pt x="11443" y="8100"/>
                      <a:pt x="11297" y="9164"/>
                      <a:pt x="10944" y="9164"/>
                    </a:cubicBezTo>
                    <a:cubicBezTo>
                      <a:pt x="10922" y="9164"/>
                      <a:pt x="10899" y="9160"/>
                      <a:pt x="10875" y="9151"/>
                    </a:cubicBezTo>
                    <a:cubicBezTo>
                      <a:pt x="10672" y="9075"/>
                      <a:pt x="10512" y="6708"/>
                      <a:pt x="10457" y="6415"/>
                    </a:cubicBezTo>
                    <a:cubicBezTo>
                      <a:pt x="10089" y="4431"/>
                      <a:pt x="9605" y="2430"/>
                      <a:pt x="8916" y="525"/>
                    </a:cubicBezTo>
                    <a:lnTo>
                      <a:pt x="8916" y="525"/>
                    </a:lnTo>
                    <a:cubicBezTo>
                      <a:pt x="8886" y="403"/>
                      <a:pt x="8847" y="291"/>
                      <a:pt x="8795" y="198"/>
                    </a:cubicBezTo>
                    <a:lnTo>
                      <a:pt x="8795" y="198"/>
                    </a:lnTo>
                    <a:cubicBezTo>
                      <a:pt x="8778" y="151"/>
                      <a:pt x="8760" y="105"/>
                      <a:pt x="8743" y="59"/>
                    </a:cubicBezTo>
                    <a:cubicBezTo>
                      <a:pt x="8727" y="18"/>
                      <a:pt x="8693" y="0"/>
                      <a:pt x="8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3"/>
              <p:cNvSpPr/>
              <p:nvPr/>
            </p:nvSpPr>
            <p:spPr>
              <a:xfrm>
                <a:off x="1619028" y="1280700"/>
                <a:ext cx="200750" cy="253607"/>
              </a:xfrm>
              <a:custGeom>
                <a:avLst/>
                <a:gdLst/>
                <a:ahLst/>
                <a:cxnLst/>
                <a:rect l="l" t="t" r="r" b="b"/>
                <a:pathLst>
                  <a:path w="4193" h="5297" extrusionOk="0">
                    <a:moveTo>
                      <a:pt x="3052" y="1"/>
                    </a:moveTo>
                    <a:cubicBezTo>
                      <a:pt x="3017" y="1"/>
                      <a:pt x="2985" y="20"/>
                      <a:pt x="2979" y="62"/>
                    </a:cubicBezTo>
                    <a:cubicBezTo>
                      <a:pt x="2829" y="1091"/>
                      <a:pt x="2737" y="2124"/>
                      <a:pt x="2693" y="3163"/>
                    </a:cubicBezTo>
                    <a:cubicBezTo>
                      <a:pt x="2658" y="3974"/>
                      <a:pt x="2558" y="4934"/>
                      <a:pt x="1510" y="4952"/>
                    </a:cubicBezTo>
                    <a:cubicBezTo>
                      <a:pt x="1493" y="4953"/>
                      <a:pt x="1476" y="4953"/>
                      <a:pt x="1459" y="4953"/>
                    </a:cubicBezTo>
                    <a:cubicBezTo>
                      <a:pt x="1015" y="4953"/>
                      <a:pt x="548" y="4855"/>
                      <a:pt x="108" y="4802"/>
                    </a:cubicBezTo>
                    <a:cubicBezTo>
                      <a:pt x="104" y="4802"/>
                      <a:pt x="100" y="4801"/>
                      <a:pt x="97" y="4801"/>
                    </a:cubicBezTo>
                    <a:cubicBezTo>
                      <a:pt x="0" y="4801"/>
                      <a:pt x="5" y="4960"/>
                      <a:pt x="108" y="4972"/>
                    </a:cubicBezTo>
                    <a:cubicBezTo>
                      <a:pt x="516" y="5021"/>
                      <a:pt x="1113" y="5180"/>
                      <a:pt x="1649" y="5180"/>
                    </a:cubicBezTo>
                    <a:cubicBezTo>
                      <a:pt x="2134" y="5180"/>
                      <a:pt x="2570" y="5050"/>
                      <a:pt x="2770" y="4591"/>
                    </a:cubicBezTo>
                    <a:cubicBezTo>
                      <a:pt x="2928" y="4226"/>
                      <a:pt x="2840" y="3723"/>
                      <a:pt x="2856" y="3334"/>
                    </a:cubicBezTo>
                    <a:cubicBezTo>
                      <a:pt x="2880" y="2723"/>
                      <a:pt x="2970" y="2102"/>
                      <a:pt x="3017" y="1487"/>
                    </a:cubicBezTo>
                    <a:lnTo>
                      <a:pt x="3017" y="1487"/>
                    </a:lnTo>
                    <a:cubicBezTo>
                      <a:pt x="3038" y="1986"/>
                      <a:pt x="3064" y="2486"/>
                      <a:pt x="3097" y="2985"/>
                    </a:cubicBezTo>
                    <a:cubicBezTo>
                      <a:pt x="3153" y="3837"/>
                      <a:pt x="2973" y="5090"/>
                      <a:pt x="4046" y="5295"/>
                    </a:cubicBezTo>
                    <a:cubicBezTo>
                      <a:pt x="4052" y="5296"/>
                      <a:pt x="4059" y="5296"/>
                      <a:pt x="4065" y="5296"/>
                    </a:cubicBezTo>
                    <a:cubicBezTo>
                      <a:pt x="4158" y="5296"/>
                      <a:pt x="4192" y="5150"/>
                      <a:pt x="4091" y="5130"/>
                    </a:cubicBezTo>
                    <a:cubicBezTo>
                      <a:pt x="3710" y="5058"/>
                      <a:pt x="3385" y="4082"/>
                      <a:pt x="3322" y="3731"/>
                    </a:cubicBezTo>
                    <a:cubicBezTo>
                      <a:pt x="3279" y="3491"/>
                      <a:pt x="3284" y="3229"/>
                      <a:pt x="3267" y="2985"/>
                    </a:cubicBezTo>
                    <a:cubicBezTo>
                      <a:pt x="3234" y="2485"/>
                      <a:pt x="3209" y="1985"/>
                      <a:pt x="3188" y="1483"/>
                    </a:cubicBezTo>
                    <a:cubicBezTo>
                      <a:pt x="3169" y="1017"/>
                      <a:pt x="3153" y="551"/>
                      <a:pt x="3146" y="85"/>
                    </a:cubicBezTo>
                    <a:cubicBezTo>
                      <a:pt x="3145" y="33"/>
                      <a:pt x="3096" y="1"/>
                      <a:pt x="30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3"/>
              <p:cNvSpPr/>
              <p:nvPr/>
            </p:nvSpPr>
            <p:spPr>
              <a:xfrm>
                <a:off x="1381415" y="1225737"/>
                <a:ext cx="248341" cy="477961"/>
              </a:xfrm>
              <a:custGeom>
                <a:avLst/>
                <a:gdLst/>
                <a:ahLst/>
                <a:cxnLst/>
                <a:rect l="l" t="t" r="r" b="b"/>
                <a:pathLst>
                  <a:path w="5187" h="9983" extrusionOk="0">
                    <a:moveTo>
                      <a:pt x="4661" y="0"/>
                    </a:moveTo>
                    <a:cubicBezTo>
                      <a:pt x="4628" y="0"/>
                      <a:pt x="4595" y="18"/>
                      <a:pt x="4581" y="60"/>
                    </a:cubicBezTo>
                    <a:cubicBezTo>
                      <a:pt x="3882" y="2131"/>
                      <a:pt x="3364" y="4276"/>
                      <a:pt x="2932" y="6416"/>
                    </a:cubicBezTo>
                    <a:cubicBezTo>
                      <a:pt x="2838" y="6884"/>
                      <a:pt x="2628" y="8836"/>
                      <a:pt x="2461" y="9054"/>
                    </a:cubicBezTo>
                    <a:cubicBezTo>
                      <a:pt x="2420" y="9106"/>
                      <a:pt x="2381" y="9129"/>
                      <a:pt x="2343" y="9129"/>
                    </a:cubicBezTo>
                    <a:cubicBezTo>
                      <a:pt x="2102" y="9129"/>
                      <a:pt x="1903" y="8230"/>
                      <a:pt x="1847" y="7986"/>
                    </a:cubicBezTo>
                    <a:cubicBezTo>
                      <a:pt x="1422" y="6149"/>
                      <a:pt x="1408" y="4213"/>
                      <a:pt x="1545" y="2342"/>
                    </a:cubicBezTo>
                    <a:cubicBezTo>
                      <a:pt x="1549" y="2287"/>
                      <a:pt x="1510" y="2260"/>
                      <a:pt x="1468" y="2260"/>
                    </a:cubicBezTo>
                    <a:cubicBezTo>
                      <a:pt x="1426" y="2260"/>
                      <a:pt x="1380" y="2288"/>
                      <a:pt x="1374" y="2342"/>
                    </a:cubicBezTo>
                    <a:cubicBezTo>
                      <a:pt x="1066" y="4872"/>
                      <a:pt x="646" y="7406"/>
                      <a:pt x="17" y="9877"/>
                    </a:cubicBezTo>
                    <a:cubicBezTo>
                      <a:pt x="0" y="9941"/>
                      <a:pt x="53" y="9983"/>
                      <a:pt x="104" y="9983"/>
                    </a:cubicBezTo>
                    <a:cubicBezTo>
                      <a:pt x="138" y="9983"/>
                      <a:pt x="170" y="9964"/>
                      <a:pt x="181" y="9922"/>
                    </a:cubicBezTo>
                    <a:cubicBezTo>
                      <a:pt x="658" y="8051"/>
                      <a:pt x="998" y="6149"/>
                      <a:pt x="1284" y="4241"/>
                    </a:cubicBezTo>
                    <a:cubicBezTo>
                      <a:pt x="1287" y="4219"/>
                      <a:pt x="1290" y="4197"/>
                      <a:pt x="1294" y="4176"/>
                    </a:cubicBezTo>
                    <a:lnTo>
                      <a:pt x="1294" y="4176"/>
                    </a:lnTo>
                    <a:cubicBezTo>
                      <a:pt x="1296" y="4245"/>
                      <a:pt x="1298" y="4313"/>
                      <a:pt x="1298" y="4379"/>
                    </a:cubicBezTo>
                    <a:cubicBezTo>
                      <a:pt x="1304" y="4928"/>
                      <a:pt x="1376" y="9432"/>
                      <a:pt x="2404" y="9432"/>
                    </a:cubicBezTo>
                    <a:cubicBezTo>
                      <a:pt x="2434" y="9432"/>
                      <a:pt x="2464" y="9429"/>
                      <a:pt x="2496" y="9421"/>
                    </a:cubicBezTo>
                    <a:cubicBezTo>
                      <a:pt x="2856" y="9332"/>
                      <a:pt x="3366" y="5181"/>
                      <a:pt x="3495" y="4631"/>
                    </a:cubicBezTo>
                    <a:cubicBezTo>
                      <a:pt x="3698" y="3763"/>
                      <a:pt x="3919" y="2899"/>
                      <a:pt x="4159" y="2042"/>
                    </a:cubicBezTo>
                    <a:cubicBezTo>
                      <a:pt x="4188" y="1939"/>
                      <a:pt x="4224" y="1832"/>
                      <a:pt x="4262" y="1722"/>
                    </a:cubicBezTo>
                    <a:lnTo>
                      <a:pt x="4262" y="1722"/>
                    </a:lnTo>
                    <a:cubicBezTo>
                      <a:pt x="4248" y="1953"/>
                      <a:pt x="4239" y="2173"/>
                      <a:pt x="4223" y="2360"/>
                    </a:cubicBezTo>
                    <a:cubicBezTo>
                      <a:pt x="4131" y="3473"/>
                      <a:pt x="3698" y="5638"/>
                      <a:pt x="5049" y="6117"/>
                    </a:cubicBezTo>
                    <a:cubicBezTo>
                      <a:pt x="5059" y="6121"/>
                      <a:pt x="5069" y="6122"/>
                      <a:pt x="5078" y="6122"/>
                    </a:cubicBezTo>
                    <a:cubicBezTo>
                      <a:pt x="5160" y="6122"/>
                      <a:pt x="5187" y="5986"/>
                      <a:pt x="5094" y="5953"/>
                    </a:cubicBezTo>
                    <a:cubicBezTo>
                      <a:pt x="3604" y="5424"/>
                      <a:pt x="4471" y="1220"/>
                      <a:pt x="4745" y="105"/>
                    </a:cubicBezTo>
                    <a:cubicBezTo>
                      <a:pt x="4761" y="41"/>
                      <a:pt x="4711" y="0"/>
                      <a:pt x="4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3"/>
              <p:cNvSpPr/>
              <p:nvPr/>
            </p:nvSpPr>
            <p:spPr>
              <a:xfrm>
                <a:off x="2105215" y="3704296"/>
                <a:ext cx="525647" cy="816407"/>
              </a:xfrm>
              <a:custGeom>
                <a:avLst/>
                <a:gdLst/>
                <a:ahLst/>
                <a:cxnLst/>
                <a:rect l="l" t="t" r="r" b="b"/>
                <a:pathLst>
                  <a:path w="10979" h="17052" extrusionOk="0">
                    <a:moveTo>
                      <a:pt x="5691" y="0"/>
                    </a:moveTo>
                    <a:cubicBezTo>
                      <a:pt x="5640" y="0"/>
                      <a:pt x="5588" y="42"/>
                      <a:pt x="5608" y="106"/>
                    </a:cubicBezTo>
                    <a:cubicBezTo>
                      <a:pt x="6707" y="3643"/>
                      <a:pt x="7887" y="7153"/>
                      <a:pt x="9171" y="10628"/>
                    </a:cubicBezTo>
                    <a:cubicBezTo>
                      <a:pt x="9584" y="11745"/>
                      <a:pt x="10008" y="12858"/>
                      <a:pt x="10435" y="13968"/>
                    </a:cubicBezTo>
                    <a:cubicBezTo>
                      <a:pt x="10721" y="14709"/>
                      <a:pt x="10829" y="14772"/>
                      <a:pt x="10081" y="15270"/>
                    </a:cubicBezTo>
                    <a:cubicBezTo>
                      <a:pt x="9286" y="15799"/>
                      <a:pt x="8030" y="16441"/>
                      <a:pt x="7113" y="16637"/>
                    </a:cubicBezTo>
                    <a:cubicBezTo>
                      <a:pt x="6983" y="16664"/>
                      <a:pt x="6868" y="16678"/>
                      <a:pt x="6766" y="16678"/>
                    </a:cubicBezTo>
                    <a:cubicBezTo>
                      <a:pt x="6106" y="16678"/>
                      <a:pt x="5977" y="16128"/>
                      <a:pt x="5630" y="15445"/>
                    </a:cubicBezTo>
                    <a:cubicBezTo>
                      <a:pt x="5287" y="14768"/>
                      <a:pt x="4959" y="14084"/>
                      <a:pt x="4640" y="13396"/>
                    </a:cubicBezTo>
                    <a:cubicBezTo>
                      <a:pt x="3928" y="11856"/>
                      <a:pt x="3259" y="10297"/>
                      <a:pt x="2630" y="8722"/>
                    </a:cubicBezTo>
                    <a:cubicBezTo>
                      <a:pt x="1645" y="6258"/>
                      <a:pt x="960" y="3752"/>
                      <a:pt x="185" y="1219"/>
                    </a:cubicBezTo>
                    <a:cubicBezTo>
                      <a:pt x="172" y="1178"/>
                      <a:pt x="138" y="1160"/>
                      <a:pt x="104" y="1160"/>
                    </a:cubicBezTo>
                    <a:cubicBezTo>
                      <a:pt x="52" y="1160"/>
                      <a:pt x="0" y="1201"/>
                      <a:pt x="20" y="1264"/>
                    </a:cubicBezTo>
                    <a:cubicBezTo>
                      <a:pt x="1684" y="6698"/>
                      <a:pt x="3478" y="12020"/>
                      <a:pt x="6273" y="17009"/>
                    </a:cubicBezTo>
                    <a:cubicBezTo>
                      <a:pt x="6288" y="17035"/>
                      <a:pt x="6318" y="17052"/>
                      <a:pt x="6347" y="17052"/>
                    </a:cubicBezTo>
                    <a:cubicBezTo>
                      <a:pt x="6355" y="17052"/>
                      <a:pt x="6362" y="17051"/>
                      <a:pt x="6369" y="17049"/>
                    </a:cubicBezTo>
                    <a:cubicBezTo>
                      <a:pt x="7979" y="16578"/>
                      <a:pt x="9497" y="15841"/>
                      <a:pt x="10925" y="14967"/>
                    </a:cubicBezTo>
                    <a:cubicBezTo>
                      <a:pt x="10955" y="14949"/>
                      <a:pt x="10978" y="14906"/>
                      <a:pt x="10964" y="14870"/>
                    </a:cubicBezTo>
                    <a:cubicBezTo>
                      <a:pt x="9091" y="9981"/>
                      <a:pt x="7326" y="5062"/>
                      <a:pt x="5772" y="60"/>
                    </a:cubicBezTo>
                    <a:cubicBezTo>
                      <a:pt x="5759" y="18"/>
                      <a:pt x="5725" y="0"/>
                      <a:pt x="5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3"/>
              <p:cNvSpPr/>
              <p:nvPr/>
            </p:nvSpPr>
            <p:spPr>
              <a:xfrm>
                <a:off x="1556692" y="3141067"/>
                <a:ext cx="361379" cy="1414206"/>
              </a:xfrm>
              <a:custGeom>
                <a:avLst/>
                <a:gdLst/>
                <a:ahLst/>
                <a:cxnLst/>
                <a:rect l="l" t="t" r="r" b="b"/>
                <a:pathLst>
                  <a:path w="7548" h="29538" extrusionOk="0">
                    <a:moveTo>
                      <a:pt x="944" y="0"/>
                    </a:moveTo>
                    <a:cubicBezTo>
                      <a:pt x="912" y="0"/>
                      <a:pt x="881" y="19"/>
                      <a:pt x="873" y="62"/>
                    </a:cubicBezTo>
                    <a:cubicBezTo>
                      <a:pt x="0" y="4821"/>
                      <a:pt x="533" y="9802"/>
                      <a:pt x="888" y="14592"/>
                    </a:cubicBezTo>
                    <a:cubicBezTo>
                      <a:pt x="1253" y="19524"/>
                      <a:pt x="1712" y="24457"/>
                      <a:pt x="2324" y="29365"/>
                    </a:cubicBezTo>
                    <a:cubicBezTo>
                      <a:pt x="2330" y="29414"/>
                      <a:pt x="2358" y="29445"/>
                      <a:pt x="2408" y="29450"/>
                    </a:cubicBezTo>
                    <a:cubicBezTo>
                      <a:pt x="3024" y="29509"/>
                      <a:pt x="3641" y="29537"/>
                      <a:pt x="4259" y="29537"/>
                    </a:cubicBezTo>
                    <a:cubicBezTo>
                      <a:pt x="5338" y="29537"/>
                      <a:pt x="6416" y="29450"/>
                      <a:pt x="7484" y="29281"/>
                    </a:cubicBezTo>
                    <a:cubicBezTo>
                      <a:pt x="7519" y="29275"/>
                      <a:pt x="7547" y="29233"/>
                      <a:pt x="7547" y="29199"/>
                    </a:cubicBezTo>
                    <a:cubicBezTo>
                      <a:pt x="7315" y="23766"/>
                      <a:pt x="7086" y="18393"/>
                      <a:pt x="6855" y="12960"/>
                    </a:cubicBezTo>
                    <a:cubicBezTo>
                      <a:pt x="6852" y="12892"/>
                      <a:pt x="6783" y="12843"/>
                      <a:pt x="6733" y="12843"/>
                    </a:cubicBezTo>
                    <a:cubicBezTo>
                      <a:pt x="6703" y="12843"/>
                      <a:pt x="6680" y="12860"/>
                      <a:pt x="6682" y="12902"/>
                    </a:cubicBezTo>
                    <a:cubicBezTo>
                      <a:pt x="6900" y="18007"/>
                      <a:pt x="7117" y="23111"/>
                      <a:pt x="7334" y="28215"/>
                    </a:cubicBezTo>
                    <a:cubicBezTo>
                      <a:pt x="7342" y="28401"/>
                      <a:pt x="7449" y="28836"/>
                      <a:pt x="7362" y="29006"/>
                    </a:cubicBezTo>
                    <a:cubicBezTo>
                      <a:pt x="7199" y="29321"/>
                      <a:pt x="5562" y="29370"/>
                      <a:pt x="4541" y="29370"/>
                    </a:cubicBezTo>
                    <a:cubicBezTo>
                      <a:pt x="4230" y="29370"/>
                      <a:pt x="3976" y="29366"/>
                      <a:pt x="3839" y="29363"/>
                    </a:cubicBezTo>
                    <a:cubicBezTo>
                      <a:pt x="3828" y="29363"/>
                      <a:pt x="3816" y="29362"/>
                      <a:pt x="3803" y="29362"/>
                    </a:cubicBezTo>
                    <a:cubicBezTo>
                      <a:pt x="3683" y="29362"/>
                      <a:pt x="3518" y="29371"/>
                      <a:pt x="3345" y="29371"/>
                    </a:cubicBezTo>
                    <a:cubicBezTo>
                      <a:pt x="3018" y="29371"/>
                      <a:pt x="2659" y="29340"/>
                      <a:pt x="2504" y="29158"/>
                    </a:cubicBezTo>
                    <a:cubicBezTo>
                      <a:pt x="2386" y="29018"/>
                      <a:pt x="2379" y="28423"/>
                      <a:pt x="2359" y="28256"/>
                    </a:cubicBezTo>
                    <a:cubicBezTo>
                      <a:pt x="2265" y="27451"/>
                      <a:pt x="2175" y="26646"/>
                      <a:pt x="2089" y="25841"/>
                    </a:cubicBezTo>
                    <a:cubicBezTo>
                      <a:pt x="1632" y="21615"/>
                      <a:pt x="1243" y="17378"/>
                      <a:pt x="954" y="13136"/>
                    </a:cubicBezTo>
                    <a:cubicBezTo>
                      <a:pt x="660" y="8825"/>
                      <a:pt x="252" y="4385"/>
                      <a:pt x="1037" y="107"/>
                    </a:cubicBezTo>
                    <a:cubicBezTo>
                      <a:pt x="1049" y="43"/>
                      <a:pt x="994" y="0"/>
                      <a:pt x="9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1598393" y="3159069"/>
                <a:ext cx="79716" cy="155171"/>
              </a:xfrm>
              <a:custGeom>
                <a:avLst/>
                <a:gdLst/>
                <a:ahLst/>
                <a:cxnLst/>
                <a:rect l="l" t="t" r="r" b="b"/>
                <a:pathLst>
                  <a:path w="1665" h="3241" extrusionOk="0">
                    <a:moveTo>
                      <a:pt x="1501" y="0"/>
                    </a:moveTo>
                    <a:cubicBezTo>
                      <a:pt x="1100" y="1069"/>
                      <a:pt x="634" y="2135"/>
                      <a:pt x="40" y="3114"/>
                    </a:cubicBezTo>
                    <a:cubicBezTo>
                      <a:pt x="0" y="3179"/>
                      <a:pt x="59" y="3241"/>
                      <a:pt x="118" y="3241"/>
                    </a:cubicBezTo>
                    <a:cubicBezTo>
                      <a:pt x="144" y="3241"/>
                      <a:pt x="170" y="3229"/>
                      <a:pt x="187" y="3200"/>
                    </a:cubicBezTo>
                    <a:cubicBezTo>
                      <a:pt x="789" y="2209"/>
                      <a:pt x="1259" y="1129"/>
                      <a:pt x="1665" y="46"/>
                    </a:cubicBezTo>
                    <a:lnTo>
                      <a:pt x="15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3"/>
              <p:cNvSpPr/>
              <p:nvPr/>
            </p:nvSpPr>
            <p:spPr>
              <a:xfrm>
                <a:off x="1658286" y="2270898"/>
                <a:ext cx="27769" cy="76891"/>
              </a:xfrm>
              <a:custGeom>
                <a:avLst/>
                <a:gdLst/>
                <a:ahLst/>
                <a:cxnLst/>
                <a:rect l="l" t="t" r="r" b="b"/>
                <a:pathLst>
                  <a:path w="580" h="1606" extrusionOk="0">
                    <a:moveTo>
                      <a:pt x="470" y="1"/>
                    </a:moveTo>
                    <a:cubicBezTo>
                      <a:pt x="470" y="1"/>
                      <a:pt x="470" y="1"/>
                      <a:pt x="470" y="1"/>
                    </a:cubicBezTo>
                    <a:cubicBezTo>
                      <a:pt x="368" y="2"/>
                      <a:pt x="266" y="3"/>
                      <a:pt x="165" y="6"/>
                    </a:cubicBezTo>
                    <a:cubicBezTo>
                      <a:pt x="117" y="8"/>
                      <a:pt x="82" y="44"/>
                      <a:pt x="79" y="92"/>
                    </a:cubicBezTo>
                    <a:cubicBezTo>
                      <a:pt x="54" y="569"/>
                      <a:pt x="29" y="1046"/>
                      <a:pt x="3" y="1524"/>
                    </a:cubicBezTo>
                    <a:cubicBezTo>
                      <a:pt x="1" y="1578"/>
                      <a:pt x="42" y="1606"/>
                      <a:pt x="84" y="1606"/>
                    </a:cubicBezTo>
                    <a:cubicBezTo>
                      <a:pt x="127" y="1606"/>
                      <a:pt x="171" y="1578"/>
                      <a:pt x="174" y="1524"/>
                    </a:cubicBezTo>
                    <a:cubicBezTo>
                      <a:pt x="198" y="1074"/>
                      <a:pt x="222" y="624"/>
                      <a:pt x="245" y="174"/>
                    </a:cubicBezTo>
                    <a:lnTo>
                      <a:pt x="245" y="174"/>
                    </a:lnTo>
                    <a:cubicBezTo>
                      <a:pt x="320" y="173"/>
                      <a:pt x="395" y="172"/>
                      <a:pt x="470" y="171"/>
                    </a:cubicBezTo>
                    <a:cubicBezTo>
                      <a:pt x="579" y="170"/>
                      <a:pt x="580" y="1"/>
                      <a:pt x="4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2104066" y="2311067"/>
                <a:ext cx="66406" cy="97909"/>
              </a:xfrm>
              <a:custGeom>
                <a:avLst/>
                <a:gdLst/>
                <a:ahLst/>
                <a:cxnLst/>
                <a:rect l="l" t="t" r="r" b="b"/>
                <a:pathLst>
                  <a:path w="1387" h="2045" extrusionOk="0">
                    <a:moveTo>
                      <a:pt x="125" y="0"/>
                    </a:moveTo>
                    <a:cubicBezTo>
                      <a:pt x="33" y="0"/>
                      <a:pt x="0" y="145"/>
                      <a:pt x="100" y="168"/>
                    </a:cubicBezTo>
                    <a:cubicBezTo>
                      <a:pt x="395" y="234"/>
                      <a:pt x="763" y="268"/>
                      <a:pt x="1041" y="389"/>
                    </a:cubicBezTo>
                    <a:cubicBezTo>
                      <a:pt x="1083" y="408"/>
                      <a:pt x="1111" y="417"/>
                      <a:pt x="1129" y="419"/>
                    </a:cubicBezTo>
                    <a:lnTo>
                      <a:pt x="1129" y="419"/>
                    </a:lnTo>
                    <a:cubicBezTo>
                      <a:pt x="1133" y="457"/>
                      <a:pt x="1127" y="507"/>
                      <a:pt x="1129" y="534"/>
                    </a:cubicBezTo>
                    <a:cubicBezTo>
                      <a:pt x="1157" y="1010"/>
                      <a:pt x="1185" y="1486"/>
                      <a:pt x="1213" y="1962"/>
                    </a:cubicBezTo>
                    <a:cubicBezTo>
                      <a:pt x="1216" y="2017"/>
                      <a:pt x="1261" y="2044"/>
                      <a:pt x="1303" y="2044"/>
                    </a:cubicBezTo>
                    <a:cubicBezTo>
                      <a:pt x="1346" y="2044"/>
                      <a:pt x="1387" y="2017"/>
                      <a:pt x="1384" y="1962"/>
                    </a:cubicBezTo>
                    <a:cubicBezTo>
                      <a:pt x="1352" y="1422"/>
                      <a:pt x="1320" y="883"/>
                      <a:pt x="1288" y="343"/>
                    </a:cubicBezTo>
                    <a:cubicBezTo>
                      <a:pt x="1286" y="306"/>
                      <a:pt x="1263" y="270"/>
                      <a:pt x="1226" y="260"/>
                    </a:cubicBezTo>
                    <a:cubicBezTo>
                      <a:pt x="866" y="170"/>
                      <a:pt x="506" y="85"/>
                      <a:pt x="146" y="3"/>
                    </a:cubicBezTo>
                    <a:cubicBezTo>
                      <a:pt x="139" y="1"/>
                      <a:pt x="13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3"/>
              <p:cNvSpPr/>
              <p:nvPr/>
            </p:nvSpPr>
            <p:spPr>
              <a:xfrm>
                <a:off x="2170280" y="2541835"/>
                <a:ext cx="15704" cy="127785"/>
              </a:xfrm>
              <a:custGeom>
                <a:avLst/>
                <a:gdLst/>
                <a:ahLst/>
                <a:cxnLst/>
                <a:rect l="l" t="t" r="r" b="b"/>
                <a:pathLst>
                  <a:path w="328" h="2669" extrusionOk="0">
                    <a:moveTo>
                      <a:pt x="84" y="0"/>
                    </a:moveTo>
                    <a:cubicBezTo>
                      <a:pt x="42" y="0"/>
                      <a:pt x="1" y="28"/>
                      <a:pt x="4" y="83"/>
                    </a:cubicBezTo>
                    <a:cubicBezTo>
                      <a:pt x="52" y="901"/>
                      <a:pt x="101" y="1720"/>
                      <a:pt x="150" y="2539"/>
                    </a:cubicBezTo>
                    <a:cubicBezTo>
                      <a:pt x="151" y="2563"/>
                      <a:pt x="257" y="2669"/>
                      <a:pt x="304" y="2669"/>
                    </a:cubicBezTo>
                    <a:cubicBezTo>
                      <a:pt x="319" y="2669"/>
                      <a:pt x="328" y="2658"/>
                      <a:pt x="327" y="2632"/>
                    </a:cubicBezTo>
                    <a:cubicBezTo>
                      <a:pt x="276" y="1783"/>
                      <a:pt x="225" y="932"/>
                      <a:pt x="175" y="83"/>
                    </a:cubicBezTo>
                    <a:cubicBezTo>
                      <a:pt x="172" y="28"/>
                      <a:pt x="127" y="0"/>
                      <a:pt x="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3"/>
              <p:cNvSpPr/>
              <p:nvPr/>
            </p:nvSpPr>
            <p:spPr>
              <a:xfrm>
                <a:off x="1579721" y="2782993"/>
                <a:ext cx="321928" cy="402410"/>
              </a:xfrm>
              <a:custGeom>
                <a:avLst/>
                <a:gdLst/>
                <a:ahLst/>
                <a:cxnLst/>
                <a:rect l="l" t="t" r="r" b="b"/>
                <a:pathLst>
                  <a:path w="6724" h="8405" extrusionOk="0">
                    <a:moveTo>
                      <a:pt x="1232" y="1"/>
                    </a:moveTo>
                    <a:cubicBezTo>
                      <a:pt x="1189" y="1"/>
                      <a:pt x="1145" y="28"/>
                      <a:pt x="1142" y="83"/>
                    </a:cubicBezTo>
                    <a:cubicBezTo>
                      <a:pt x="998" y="2626"/>
                      <a:pt x="485" y="4937"/>
                      <a:pt x="9" y="7438"/>
                    </a:cubicBezTo>
                    <a:cubicBezTo>
                      <a:pt x="0" y="7483"/>
                      <a:pt x="20" y="7531"/>
                      <a:pt x="68" y="7543"/>
                    </a:cubicBezTo>
                    <a:cubicBezTo>
                      <a:pt x="2203" y="8112"/>
                      <a:pt x="4410" y="8351"/>
                      <a:pt x="6615" y="8405"/>
                    </a:cubicBezTo>
                    <a:cubicBezTo>
                      <a:pt x="6616" y="8405"/>
                      <a:pt x="6617" y="8405"/>
                      <a:pt x="6618" y="8405"/>
                    </a:cubicBezTo>
                    <a:cubicBezTo>
                      <a:pt x="6723" y="8405"/>
                      <a:pt x="6615" y="8234"/>
                      <a:pt x="6615" y="8234"/>
                    </a:cubicBezTo>
                    <a:cubicBezTo>
                      <a:pt x="5077" y="8197"/>
                      <a:pt x="3547" y="8068"/>
                      <a:pt x="2030" y="7802"/>
                    </a:cubicBezTo>
                    <a:cubicBezTo>
                      <a:pt x="1700" y="7745"/>
                      <a:pt x="501" y="7509"/>
                      <a:pt x="418" y="7394"/>
                    </a:cubicBezTo>
                    <a:cubicBezTo>
                      <a:pt x="169" y="7055"/>
                      <a:pt x="519" y="5724"/>
                      <a:pt x="621" y="5239"/>
                    </a:cubicBezTo>
                    <a:cubicBezTo>
                      <a:pt x="995" y="3464"/>
                      <a:pt x="1210" y="1908"/>
                      <a:pt x="1313" y="83"/>
                    </a:cubicBezTo>
                    <a:cubicBezTo>
                      <a:pt x="1316" y="28"/>
                      <a:pt x="1275" y="1"/>
                      <a:pt x="12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3"/>
              <p:cNvSpPr/>
              <p:nvPr/>
            </p:nvSpPr>
            <p:spPr>
              <a:xfrm>
                <a:off x="1788367" y="2282436"/>
                <a:ext cx="325902" cy="170157"/>
              </a:xfrm>
              <a:custGeom>
                <a:avLst/>
                <a:gdLst/>
                <a:ahLst/>
                <a:cxnLst/>
                <a:rect l="l" t="t" r="r" b="b"/>
                <a:pathLst>
                  <a:path w="6807" h="3554" extrusionOk="0">
                    <a:moveTo>
                      <a:pt x="202" y="1"/>
                    </a:moveTo>
                    <a:cubicBezTo>
                      <a:pt x="134" y="1"/>
                      <a:pt x="74" y="87"/>
                      <a:pt x="138" y="144"/>
                    </a:cubicBezTo>
                    <a:cubicBezTo>
                      <a:pt x="824" y="758"/>
                      <a:pt x="1699" y="1119"/>
                      <a:pt x="2614" y="1119"/>
                    </a:cubicBezTo>
                    <a:cubicBezTo>
                      <a:pt x="2758" y="1119"/>
                      <a:pt x="2904" y="1110"/>
                      <a:pt x="3049" y="1091"/>
                    </a:cubicBezTo>
                    <a:cubicBezTo>
                      <a:pt x="3974" y="974"/>
                      <a:pt x="4543" y="356"/>
                      <a:pt x="5345" y="356"/>
                    </a:cubicBezTo>
                    <a:cubicBezTo>
                      <a:pt x="5518" y="356"/>
                      <a:pt x="5703" y="385"/>
                      <a:pt x="5904" y="454"/>
                    </a:cubicBezTo>
                    <a:cubicBezTo>
                      <a:pt x="6313" y="594"/>
                      <a:pt x="6680" y="507"/>
                      <a:pt x="6574" y="857"/>
                    </a:cubicBezTo>
                    <a:cubicBezTo>
                      <a:pt x="6473" y="1049"/>
                      <a:pt x="6452" y="1363"/>
                      <a:pt x="6352" y="1554"/>
                    </a:cubicBezTo>
                    <a:cubicBezTo>
                      <a:pt x="6239" y="1769"/>
                      <a:pt x="6124" y="1925"/>
                      <a:pt x="5935" y="2077"/>
                    </a:cubicBezTo>
                    <a:cubicBezTo>
                      <a:pt x="5775" y="2205"/>
                      <a:pt x="5540" y="2190"/>
                      <a:pt x="5344" y="2253"/>
                    </a:cubicBezTo>
                    <a:cubicBezTo>
                      <a:pt x="4749" y="2529"/>
                      <a:pt x="4642" y="3100"/>
                      <a:pt x="3959" y="3232"/>
                    </a:cubicBezTo>
                    <a:cubicBezTo>
                      <a:pt x="3858" y="3252"/>
                      <a:pt x="3768" y="3260"/>
                      <a:pt x="3687" y="3260"/>
                    </a:cubicBezTo>
                    <a:cubicBezTo>
                      <a:pt x="3293" y="3260"/>
                      <a:pt x="3079" y="3072"/>
                      <a:pt x="2622" y="3072"/>
                    </a:cubicBezTo>
                    <a:cubicBezTo>
                      <a:pt x="2291" y="3072"/>
                      <a:pt x="2163" y="3247"/>
                      <a:pt x="1852" y="3264"/>
                    </a:cubicBezTo>
                    <a:cubicBezTo>
                      <a:pt x="1783" y="3267"/>
                      <a:pt x="1718" y="3269"/>
                      <a:pt x="1657" y="3269"/>
                    </a:cubicBezTo>
                    <a:cubicBezTo>
                      <a:pt x="388" y="3269"/>
                      <a:pt x="957" y="2491"/>
                      <a:pt x="103" y="2374"/>
                    </a:cubicBezTo>
                    <a:cubicBezTo>
                      <a:pt x="99" y="2373"/>
                      <a:pt x="95" y="2373"/>
                      <a:pt x="91" y="2373"/>
                    </a:cubicBezTo>
                    <a:cubicBezTo>
                      <a:pt x="1" y="2373"/>
                      <a:pt x="58" y="2538"/>
                      <a:pt x="58" y="2538"/>
                    </a:cubicBezTo>
                    <a:cubicBezTo>
                      <a:pt x="660" y="2622"/>
                      <a:pt x="723" y="3540"/>
                      <a:pt x="1467" y="3540"/>
                    </a:cubicBezTo>
                    <a:cubicBezTo>
                      <a:pt x="1485" y="3540"/>
                      <a:pt x="1504" y="3539"/>
                      <a:pt x="1523" y="3538"/>
                    </a:cubicBezTo>
                    <a:cubicBezTo>
                      <a:pt x="2014" y="3509"/>
                      <a:pt x="2308" y="3318"/>
                      <a:pt x="2762" y="3318"/>
                    </a:cubicBezTo>
                    <a:cubicBezTo>
                      <a:pt x="2882" y="3318"/>
                      <a:pt x="3013" y="3331"/>
                      <a:pt x="3163" y="3364"/>
                    </a:cubicBezTo>
                    <a:cubicBezTo>
                      <a:pt x="3415" y="3421"/>
                      <a:pt x="3647" y="3554"/>
                      <a:pt x="3904" y="3554"/>
                    </a:cubicBezTo>
                    <a:cubicBezTo>
                      <a:pt x="3957" y="3554"/>
                      <a:pt x="4012" y="3548"/>
                      <a:pt x="4067" y="3535"/>
                    </a:cubicBezTo>
                    <a:cubicBezTo>
                      <a:pt x="4282" y="3484"/>
                      <a:pt x="4428" y="3320"/>
                      <a:pt x="4580" y="3177"/>
                    </a:cubicBezTo>
                    <a:cubicBezTo>
                      <a:pt x="4906" y="2870"/>
                      <a:pt x="4902" y="2750"/>
                      <a:pt x="5322" y="2515"/>
                    </a:cubicBezTo>
                    <a:cubicBezTo>
                      <a:pt x="5553" y="2387"/>
                      <a:pt x="5895" y="2333"/>
                      <a:pt x="6112" y="2188"/>
                    </a:cubicBezTo>
                    <a:cubicBezTo>
                      <a:pt x="6751" y="1763"/>
                      <a:pt x="6664" y="1305"/>
                      <a:pt x="6799" y="560"/>
                    </a:cubicBezTo>
                    <a:cubicBezTo>
                      <a:pt x="6807" y="517"/>
                      <a:pt x="6788" y="466"/>
                      <a:pt x="6740" y="456"/>
                    </a:cubicBezTo>
                    <a:cubicBezTo>
                      <a:pt x="6276" y="355"/>
                      <a:pt x="5700" y="133"/>
                      <a:pt x="5205" y="133"/>
                    </a:cubicBezTo>
                    <a:cubicBezTo>
                      <a:pt x="5080" y="133"/>
                      <a:pt x="4961" y="147"/>
                      <a:pt x="4849" y="181"/>
                    </a:cubicBezTo>
                    <a:cubicBezTo>
                      <a:pt x="4045" y="424"/>
                      <a:pt x="3554" y="943"/>
                      <a:pt x="2622" y="950"/>
                    </a:cubicBezTo>
                    <a:cubicBezTo>
                      <a:pt x="2615" y="950"/>
                      <a:pt x="2607" y="950"/>
                      <a:pt x="2600" y="950"/>
                    </a:cubicBezTo>
                    <a:cubicBezTo>
                      <a:pt x="1729" y="950"/>
                      <a:pt x="901" y="598"/>
                      <a:pt x="258" y="23"/>
                    </a:cubicBezTo>
                    <a:cubicBezTo>
                      <a:pt x="241" y="8"/>
                      <a:pt x="221" y="1"/>
                      <a:pt x="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3"/>
              <p:cNvSpPr/>
              <p:nvPr/>
            </p:nvSpPr>
            <p:spPr>
              <a:xfrm>
                <a:off x="1284848" y="1731752"/>
                <a:ext cx="209368" cy="440186"/>
              </a:xfrm>
              <a:custGeom>
                <a:avLst/>
                <a:gdLst/>
                <a:ahLst/>
                <a:cxnLst/>
                <a:rect l="l" t="t" r="r" b="b"/>
                <a:pathLst>
                  <a:path w="4373" h="9194" extrusionOk="0">
                    <a:moveTo>
                      <a:pt x="105" y="0"/>
                    </a:moveTo>
                    <a:cubicBezTo>
                      <a:pt x="55" y="0"/>
                      <a:pt x="0" y="43"/>
                      <a:pt x="12" y="107"/>
                    </a:cubicBezTo>
                    <a:cubicBezTo>
                      <a:pt x="301" y="1644"/>
                      <a:pt x="634" y="3179"/>
                      <a:pt x="1049" y="4686"/>
                    </a:cubicBezTo>
                    <a:cubicBezTo>
                      <a:pt x="1251" y="5422"/>
                      <a:pt x="1445" y="6226"/>
                      <a:pt x="1815" y="6902"/>
                    </a:cubicBezTo>
                    <a:cubicBezTo>
                      <a:pt x="2344" y="7870"/>
                      <a:pt x="3338" y="8548"/>
                      <a:pt x="4214" y="9178"/>
                    </a:cubicBezTo>
                    <a:cubicBezTo>
                      <a:pt x="4229" y="9189"/>
                      <a:pt x="4245" y="9194"/>
                      <a:pt x="4259" y="9194"/>
                    </a:cubicBezTo>
                    <a:cubicBezTo>
                      <a:pt x="4327" y="9194"/>
                      <a:pt x="4372" y="9084"/>
                      <a:pt x="4299" y="9031"/>
                    </a:cubicBezTo>
                    <a:cubicBezTo>
                      <a:pt x="3230" y="8261"/>
                      <a:pt x="2202" y="7499"/>
                      <a:pt x="1717" y="6243"/>
                    </a:cubicBezTo>
                    <a:cubicBezTo>
                      <a:pt x="1402" y="5432"/>
                      <a:pt x="1187" y="4578"/>
                      <a:pt x="976" y="3735"/>
                    </a:cubicBezTo>
                    <a:cubicBezTo>
                      <a:pt x="673" y="2520"/>
                      <a:pt x="408" y="1293"/>
                      <a:pt x="177" y="62"/>
                    </a:cubicBezTo>
                    <a:cubicBezTo>
                      <a:pt x="169"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3"/>
              <p:cNvSpPr/>
              <p:nvPr/>
            </p:nvSpPr>
            <p:spPr>
              <a:xfrm>
                <a:off x="925725" y="1353761"/>
                <a:ext cx="573477" cy="1143746"/>
              </a:xfrm>
              <a:custGeom>
                <a:avLst/>
                <a:gdLst/>
                <a:ahLst/>
                <a:cxnLst/>
                <a:rect l="l" t="t" r="r" b="b"/>
                <a:pathLst>
                  <a:path w="11978" h="23889" extrusionOk="0">
                    <a:moveTo>
                      <a:pt x="5232" y="1"/>
                    </a:moveTo>
                    <a:cubicBezTo>
                      <a:pt x="4384" y="1"/>
                      <a:pt x="4419" y="2351"/>
                      <a:pt x="4519" y="3297"/>
                    </a:cubicBezTo>
                    <a:lnTo>
                      <a:pt x="4519" y="3297"/>
                    </a:lnTo>
                    <a:cubicBezTo>
                      <a:pt x="4467" y="3179"/>
                      <a:pt x="4413" y="3063"/>
                      <a:pt x="4363" y="2950"/>
                    </a:cubicBezTo>
                    <a:cubicBezTo>
                      <a:pt x="4137" y="2431"/>
                      <a:pt x="3679" y="1093"/>
                      <a:pt x="3003" y="949"/>
                    </a:cubicBezTo>
                    <a:cubicBezTo>
                      <a:pt x="2945" y="937"/>
                      <a:pt x="2891" y="931"/>
                      <a:pt x="2842" y="931"/>
                    </a:cubicBezTo>
                    <a:cubicBezTo>
                      <a:pt x="1805" y="931"/>
                      <a:pt x="2780" y="3602"/>
                      <a:pt x="2982" y="3993"/>
                    </a:cubicBezTo>
                    <a:cubicBezTo>
                      <a:pt x="2994" y="4017"/>
                      <a:pt x="3005" y="4043"/>
                      <a:pt x="3014" y="4069"/>
                    </a:cubicBezTo>
                    <a:lnTo>
                      <a:pt x="3014" y="4069"/>
                    </a:lnTo>
                    <a:cubicBezTo>
                      <a:pt x="2917" y="3942"/>
                      <a:pt x="2819" y="3816"/>
                      <a:pt x="2714" y="3697"/>
                    </a:cubicBezTo>
                    <a:cubicBezTo>
                      <a:pt x="2460" y="3413"/>
                      <a:pt x="1751" y="2501"/>
                      <a:pt x="1227" y="2501"/>
                    </a:cubicBezTo>
                    <a:cubicBezTo>
                      <a:pt x="1190" y="2501"/>
                      <a:pt x="1154" y="2505"/>
                      <a:pt x="1119" y="2515"/>
                    </a:cubicBezTo>
                    <a:cubicBezTo>
                      <a:pt x="0" y="2824"/>
                      <a:pt x="1985" y="5124"/>
                      <a:pt x="2129" y="5625"/>
                    </a:cubicBezTo>
                    <a:cubicBezTo>
                      <a:pt x="2231" y="6509"/>
                      <a:pt x="2070" y="7569"/>
                      <a:pt x="2821" y="8446"/>
                    </a:cubicBezTo>
                    <a:cubicBezTo>
                      <a:pt x="3283" y="8986"/>
                      <a:pt x="3311" y="8749"/>
                      <a:pt x="3371" y="9459"/>
                    </a:cubicBezTo>
                    <a:cubicBezTo>
                      <a:pt x="3590" y="12042"/>
                      <a:pt x="3919" y="14725"/>
                      <a:pt x="4779" y="17179"/>
                    </a:cubicBezTo>
                    <a:cubicBezTo>
                      <a:pt x="5902" y="20384"/>
                      <a:pt x="9013" y="22247"/>
                      <a:pt x="11812" y="23876"/>
                    </a:cubicBezTo>
                    <a:cubicBezTo>
                      <a:pt x="11826" y="23885"/>
                      <a:pt x="11841" y="23888"/>
                      <a:pt x="11854" y="23888"/>
                    </a:cubicBezTo>
                    <a:cubicBezTo>
                      <a:pt x="11928" y="23888"/>
                      <a:pt x="11978" y="23776"/>
                      <a:pt x="11897" y="23729"/>
                    </a:cubicBezTo>
                    <a:cubicBezTo>
                      <a:pt x="8868" y="21965"/>
                      <a:pt x="5807" y="20034"/>
                      <a:pt x="4746" y="16523"/>
                    </a:cubicBezTo>
                    <a:cubicBezTo>
                      <a:pt x="4056" y="14241"/>
                      <a:pt x="3742" y="11829"/>
                      <a:pt x="3542" y="9459"/>
                    </a:cubicBezTo>
                    <a:cubicBezTo>
                      <a:pt x="3523" y="9240"/>
                      <a:pt x="3551" y="8961"/>
                      <a:pt x="3452" y="8769"/>
                    </a:cubicBezTo>
                    <a:cubicBezTo>
                      <a:pt x="3341" y="8553"/>
                      <a:pt x="2927" y="8338"/>
                      <a:pt x="2774" y="8101"/>
                    </a:cubicBezTo>
                    <a:cubicBezTo>
                      <a:pt x="2447" y="7593"/>
                      <a:pt x="2323" y="6827"/>
                      <a:pt x="2295" y="6236"/>
                    </a:cubicBezTo>
                    <a:cubicBezTo>
                      <a:pt x="2285" y="6049"/>
                      <a:pt x="2348" y="5748"/>
                      <a:pt x="2293" y="5566"/>
                    </a:cubicBezTo>
                    <a:cubicBezTo>
                      <a:pt x="2079" y="4846"/>
                      <a:pt x="1085" y="4182"/>
                      <a:pt x="1086" y="3384"/>
                    </a:cubicBezTo>
                    <a:cubicBezTo>
                      <a:pt x="1087" y="3024"/>
                      <a:pt x="1194" y="2884"/>
                      <a:pt x="1359" y="2884"/>
                    </a:cubicBezTo>
                    <a:cubicBezTo>
                      <a:pt x="1868" y="2884"/>
                      <a:pt x="2934" y="4207"/>
                      <a:pt x="3207" y="4568"/>
                    </a:cubicBezTo>
                    <a:cubicBezTo>
                      <a:pt x="3226" y="4592"/>
                      <a:pt x="3255" y="4603"/>
                      <a:pt x="3285" y="4603"/>
                    </a:cubicBezTo>
                    <a:cubicBezTo>
                      <a:pt x="3338" y="4603"/>
                      <a:pt x="3389" y="4565"/>
                      <a:pt x="3363" y="4502"/>
                    </a:cubicBezTo>
                    <a:cubicBezTo>
                      <a:pt x="3124" y="3928"/>
                      <a:pt x="2215" y="2101"/>
                      <a:pt x="2553" y="1540"/>
                    </a:cubicBezTo>
                    <a:cubicBezTo>
                      <a:pt x="2658" y="1365"/>
                      <a:pt x="2774" y="1291"/>
                      <a:pt x="2897" y="1291"/>
                    </a:cubicBezTo>
                    <a:cubicBezTo>
                      <a:pt x="3585" y="1291"/>
                      <a:pt x="4470" y="3640"/>
                      <a:pt x="4600" y="4009"/>
                    </a:cubicBezTo>
                    <a:cubicBezTo>
                      <a:pt x="4613" y="4048"/>
                      <a:pt x="4652" y="4068"/>
                      <a:pt x="4689" y="4068"/>
                    </a:cubicBezTo>
                    <a:cubicBezTo>
                      <a:pt x="4732" y="4068"/>
                      <a:pt x="4773" y="4041"/>
                      <a:pt x="4767" y="3986"/>
                    </a:cubicBezTo>
                    <a:cubicBezTo>
                      <a:pt x="4702" y="3271"/>
                      <a:pt x="4409" y="397"/>
                      <a:pt x="5234" y="397"/>
                    </a:cubicBezTo>
                    <a:cubicBezTo>
                      <a:pt x="5237" y="397"/>
                      <a:pt x="5240" y="397"/>
                      <a:pt x="5243" y="397"/>
                    </a:cubicBezTo>
                    <a:cubicBezTo>
                      <a:pt x="6099" y="418"/>
                      <a:pt x="6093" y="3171"/>
                      <a:pt x="6121" y="3896"/>
                    </a:cubicBezTo>
                    <a:cubicBezTo>
                      <a:pt x="6123" y="3949"/>
                      <a:pt x="6168" y="3980"/>
                      <a:pt x="6211" y="3980"/>
                    </a:cubicBezTo>
                    <a:cubicBezTo>
                      <a:pt x="6245" y="3980"/>
                      <a:pt x="6278" y="3961"/>
                      <a:pt x="6288" y="3919"/>
                    </a:cubicBezTo>
                    <a:cubicBezTo>
                      <a:pt x="6458" y="3203"/>
                      <a:pt x="6824" y="1021"/>
                      <a:pt x="7657" y="879"/>
                    </a:cubicBezTo>
                    <a:cubicBezTo>
                      <a:pt x="7758" y="861"/>
                      <a:pt x="7723" y="713"/>
                      <a:pt x="7628" y="713"/>
                    </a:cubicBezTo>
                    <a:cubicBezTo>
                      <a:pt x="7623" y="713"/>
                      <a:pt x="7617" y="713"/>
                      <a:pt x="7611" y="714"/>
                    </a:cubicBezTo>
                    <a:cubicBezTo>
                      <a:pt x="7061" y="808"/>
                      <a:pt x="6843" y="1602"/>
                      <a:pt x="6671" y="2045"/>
                    </a:cubicBezTo>
                    <a:cubicBezTo>
                      <a:pt x="6542" y="2380"/>
                      <a:pt x="6369" y="2780"/>
                      <a:pt x="6278" y="3159"/>
                    </a:cubicBezTo>
                    <a:lnTo>
                      <a:pt x="6278" y="3159"/>
                    </a:lnTo>
                    <a:cubicBezTo>
                      <a:pt x="6251" y="2089"/>
                      <a:pt x="6089" y="122"/>
                      <a:pt x="5304" y="6"/>
                    </a:cubicBezTo>
                    <a:cubicBezTo>
                      <a:pt x="5279" y="3"/>
                      <a:pt x="5255" y="1"/>
                      <a:pt x="52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3"/>
              <p:cNvSpPr/>
              <p:nvPr/>
            </p:nvSpPr>
            <p:spPr>
              <a:xfrm>
                <a:off x="1285183" y="1387897"/>
                <a:ext cx="53671" cy="148708"/>
              </a:xfrm>
              <a:custGeom>
                <a:avLst/>
                <a:gdLst/>
                <a:ahLst/>
                <a:cxnLst/>
                <a:rect l="l" t="t" r="r" b="b"/>
                <a:pathLst>
                  <a:path w="1121" h="3106" extrusionOk="0">
                    <a:moveTo>
                      <a:pt x="133" y="0"/>
                    </a:moveTo>
                    <a:cubicBezTo>
                      <a:pt x="37" y="0"/>
                      <a:pt x="0" y="149"/>
                      <a:pt x="103" y="166"/>
                    </a:cubicBezTo>
                    <a:cubicBezTo>
                      <a:pt x="881" y="292"/>
                      <a:pt x="443" y="2535"/>
                      <a:pt x="392" y="3024"/>
                    </a:cubicBezTo>
                    <a:cubicBezTo>
                      <a:pt x="387" y="3079"/>
                      <a:pt x="426" y="3106"/>
                      <a:pt x="469" y="3106"/>
                    </a:cubicBezTo>
                    <a:cubicBezTo>
                      <a:pt x="512" y="3106"/>
                      <a:pt x="558" y="3078"/>
                      <a:pt x="563" y="3024"/>
                    </a:cubicBezTo>
                    <a:cubicBezTo>
                      <a:pt x="620" y="2468"/>
                      <a:pt x="1120" y="159"/>
                      <a:pt x="149" y="1"/>
                    </a:cubicBezTo>
                    <a:cubicBezTo>
                      <a:pt x="143" y="1"/>
                      <a:pt x="138"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3"/>
              <p:cNvSpPr/>
              <p:nvPr/>
            </p:nvSpPr>
            <p:spPr>
              <a:xfrm>
                <a:off x="1201207" y="1512282"/>
                <a:ext cx="191414" cy="246090"/>
              </a:xfrm>
              <a:custGeom>
                <a:avLst/>
                <a:gdLst/>
                <a:ahLst/>
                <a:cxnLst/>
                <a:rect l="l" t="t" r="r" b="b"/>
                <a:pathLst>
                  <a:path w="3998" h="5140" extrusionOk="0">
                    <a:moveTo>
                      <a:pt x="2750" y="1"/>
                    </a:moveTo>
                    <a:cubicBezTo>
                      <a:pt x="2699" y="1"/>
                      <a:pt x="2642" y="8"/>
                      <a:pt x="2581" y="23"/>
                    </a:cubicBezTo>
                    <a:cubicBezTo>
                      <a:pt x="1852" y="198"/>
                      <a:pt x="1570" y="1564"/>
                      <a:pt x="1138" y="2023"/>
                    </a:cubicBezTo>
                    <a:cubicBezTo>
                      <a:pt x="293" y="2918"/>
                      <a:pt x="1" y="3795"/>
                      <a:pt x="102" y="5058"/>
                    </a:cubicBezTo>
                    <a:cubicBezTo>
                      <a:pt x="107" y="5112"/>
                      <a:pt x="151" y="5140"/>
                      <a:pt x="194" y="5140"/>
                    </a:cubicBezTo>
                    <a:cubicBezTo>
                      <a:pt x="237" y="5140"/>
                      <a:pt x="277" y="5113"/>
                      <a:pt x="272" y="5058"/>
                    </a:cubicBezTo>
                    <a:cubicBezTo>
                      <a:pt x="194" y="4069"/>
                      <a:pt x="321" y="2971"/>
                      <a:pt x="1106" y="2270"/>
                    </a:cubicBezTo>
                    <a:cubicBezTo>
                      <a:pt x="1536" y="1887"/>
                      <a:pt x="1636" y="1580"/>
                      <a:pt x="1949" y="1028"/>
                    </a:cubicBezTo>
                    <a:cubicBezTo>
                      <a:pt x="2084" y="789"/>
                      <a:pt x="2374" y="203"/>
                      <a:pt x="2709" y="203"/>
                    </a:cubicBezTo>
                    <a:cubicBezTo>
                      <a:pt x="2792" y="203"/>
                      <a:pt x="2878" y="239"/>
                      <a:pt x="2964" y="324"/>
                    </a:cubicBezTo>
                    <a:cubicBezTo>
                      <a:pt x="3351" y="705"/>
                      <a:pt x="2936" y="1897"/>
                      <a:pt x="2822" y="2321"/>
                    </a:cubicBezTo>
                    <a:cubicBezTo>
                      <a:pt x="2612" y="3098"/>
                      <a:pt x="2329" y="3992"/>
                      <a:pt x="1781" y="4609"/>
                    </a:cubicBezTo>
                    <a:cubicBezTo>
                      <a:pt x="1726" y="4671"/>
                      <a:pt x="1783" y="4756"/>
                      <a:pt x="1845" y="4756"/>
                    </a:cubicBezTo>
                    <a:cubicBezTo>
                      <a:pt x="1865" y="4756"/>
                      <a:pt x="1884" y="4748"/>
                      <a:pt x="1902" y="4729"/>
                    </a:cubicBezTo>
                    <a:cubicBezTo>
                      <a:pt x="2388" y="4181"/>
                      <a:pt x="3998" y="1"/>
                      <a:pt x="27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3"/>
              <p:cNvSpPr/>
              <p:nvPr/>
            </p:nvSpPr>
            <p:spPr>
              <a:xfrm>
                <a:off x="1473865" y="2153790"/>
                <a:ext cx="197782" cy="424338"/>
              </a:xfrm>
              <a:custGeom>
                <a:avLst/>
                <a:gdLst/>
                <a:ahLst/>
                <a:cxnLst/>
                <a:rect l="l" t="t" r="r" b="b"/>
                <a:pathLst>
                  <a:path w="4131" h="8863" extrusionOk="0">
                    <a:moveTo>
                      <a:pt x="334" y="0"/>
                    </a:moveTo>
                    <a:cubicBezTo>
                      <a:pt x="291" y="0"/>
                      <a:pt x="255" y="36"/>
                      <a:pt x="249" y="85"/>
                    </a:cubicBezTo>
                    <a:cubicBezTo>
                      <a:pt x="0" y="2129"/>
                      <a:pt x="51" y="4224"/>
                      <a:pt x="236" y="6271"/>
                    </a:cubicBezTo>
                    <a:cubicBezTo>
                      <a:pt x="300" y="6966"/>
                      <a:pt x="214" y="7334"/>
                      <a:pt x="655" y="7747"/>
                    </a:cubicBezTo>
                    <a:cubicBezTo>
                      <a:pt x="1249" y="8303"/>
                      <a:pt x="2532" y="8613"/>
                      <a:pt x="3289" y="8863"/>
                    </a:cubicBezTo>
                    <a:lnTo>
                      <a:pt x="3334" y="8698"/>
                    </a:lnTo>
                    <a:cubicBezTo>
                      <a:pt x="2615" y="8462"/>
                      <a:pt x="1549" y="8214"/>
                      <a:pt x="977" y="7727"/>
                    </a:cubicBezTo>
                    <a:cubicBezTo>
                      <a:pt x="292" y="7143"/>
                      <a:pt x="380" y="6073"/>
                      <a:pt x="331" y="5259"/>
                    </a:cubicBezTo>
                    <a:cubicBezTo>
                      <a:pt x="244" y="3857"/>
                      <a:pt x="223" y="2442"/>
                      <a:pt x="325" y="1039"/>
                    </a:cubicBezTo>
                    <a:cubicBezTo>
                      <a:pt x="331" y="951"/>
                      <a:pt x="317" y="422"/>
                      <a:pt x="384" y="376"/>
                    </a:cubicBezTo>
                    <a:cubicBezTo>
                      <a:pt x="422" y="349"/>
                      <a:pt x="468" y="338"/>
                      <a:pt x="520" y="338"/>
                    </a:cubicBezTo>
                    <a:cubicBezTo>
                      <a:pt x="794" y="338"/>
                      <a:pt x="1220" y="660"/>
                      <a:pt x="1386" y="756"/>
                    </a:cubicBezTo>
                    <a:cubicBezTo>
                      <a:pt x="1870" y="1034"/>
                      <a:pt x="2348" y="1324"/>
                      <a:pt x="2806" y="1645"/>
                    </a:cubicBezTo>
                    <a:cubicBezTo>
                      <a:pt x="3202" y="1923"/>
                      <a:pt x="3641" y="2222"/>
                      <a:pt x="3957" y="2598"/>
                    </a:cubicBezTo>
                    <a:cubicBezTo>
                      <a:pt x="3973" y="2618"/>
                      <a:pt x="3993" y="2626"/>
                      <a:pt x="4012" y="2626"/>
                    </a:cubicBezTo>
                    <a:cubicBezTo>
                      <a:pt x="4073" y="2626"/>
                      <a:pt x="4130" y="2541"/>
                      <a:pt x="4077" y="2477"/>
                    </a:cubicBezTo>
                    <a:cubicBezTo>
                      <a:pt x="3155" y="1379"/>
                      <a:pt x="1604" y="660"/>
                      <a:pt x="378" y="12"/>
                    </a:cubicBezTo>
                    <a:cubicBezTo>
                      <a:pt x="363" y="4"/>
                      <a:pt x="348"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1744081" y="2596894"/>
                <a:ext cx="353671" cy="239962"/>
              </a:xfrm>
              <a:custGeom>
                <a:avLst/>
                <a:gdLst/>
                <a:ahLst/>
                <a:cxnLst/>
                <a:rect l="l" t="t" r="r" b="b"/>
                <a:pathLst>
                  <a:path w="7387" h="5012" extrusionOk="0">
                    <a:moveTo>
                      <a:pt x="6815" y="0"/>
                    </a:moveTo>
                    <a:cubicBezTo>
                      <a:pt x="5965" y="0"/>
                      <a:pt x="4735" y="1273"/>
                      <a:pt x="4179" y="1662"/>
                    </a:cubicBezTo>
                    <a:cubicBezTo>
                      <a:pt x="2803" y="2624"/>
                      <a:pt x="1175" y="3587"/>
                      <a:pt x="56" y="4864"/>
                    </a:cubicBezTo>
                    <a:cubicBezTo>
                      <a:pt x="1" y="4927"/>
                      <a:pt x="58" y="5012"/>
                      <a:pt x="121" y="5012"/>
                    </a:cubicBezTo>
                    <a:cubicBezTo>
                      <a:pt x="140" y="5012"/>
                      <a:pt x="160" y="5004"/>
                      <a:pt x="177" y="4984"/>
                    </a:cubicBezTo>
                    <a:cubicBezTo>
                      <a:pt x="1118" y="3909"/>
                      <a:pt x="2435" y="3105"/>
                      <a:pt x="3592" y="2284"/>
                    </a:cubicBezTo>
                    <a:cubicBezTo>
                      <a:pt x="4061" y="1950"/>
                      <a:pt x="5996" y="223"/>
                      <a:pt x="6888" y="223"/>
                    </a:cubicBezTo>
                    <a:cubicBezTo>
                      <a:pt x="7022" y="223"/>
                      <a:pt x="7132" y="262"/>
                      <a:pt x="7211" y="351"/>
                    </a:cubicBezTo>
                    <a:cubicBezTo>
                      <a:pt x="7228" y="370"/>
                      <a:pt x="7248" y="378"/>
                      <a:pt x="7267" y="378"/>
                    </a:cubicBezTo>
                    <a:cubicBezTo>
                      <a:pt x="7329" y="378"/>
                      <a:pt x="7387" y="293"/>
                      <a:pt x="7331" y="230"/>
                    </a:cubicBezTo>
                    <a:cubicBezTo>
                      <a:pt x="7188" y="68"/>
                      <a:pt x="7012" y="0"/>
                      <a:pt x="6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3"/>
              <p:cNvSpPr/>
              <p:nvPr/>
            </p:nvSpPr>
            <p:spPr>
              <a:xfrm>
                <a:off x="1760838" y="2604985"/>
                <a:ext cx="360326" cy="236706"/>
              </a:xfrm>
              <a:custGeom>
                <a:avLst/>
                <a:gdLst/>
                <a:ahLst/>
                <a:cxnLst/>
                <a:rect l="l" t="t" r="r" b="b"/>
                <a:pathLst>
                  <a:path w="7526" h="4944" extrusionOk="0">
                    <a:moveTo>
                      <a:pt x="6746" y="0"/>
                    </a:moveTo>
                    <a:cubicBezTo>
                      <a:pt x="6607" y="0"/>
                      <a:pt x="6479" y="64"/>
                      <a:pt x="6184" y="196"/>
                    </a:cubicBezTo>
                    <a:cubicBezTo>
                      <a:pt x="5181" y="647"/>
                      <a:pt x="4222" y="1508"/>
                      <a:pt x="3345" y="2165"/>
                    </a:cubicBezTo>
                    <a:cubicBezTo>
                      <a:pt x="2223" y="3007"/>
                      <a:pt x="1128" y="3886"/>
                      <a:pt x="65" y="4801"/>
                    </a:cubicBezTo>
                    <a:cubicBezTo>
                      <a:pt x="0" y="4858"/>
                      <a:pt x="60" y="4944"/>
                      <a:pt x="129" y="4944"/>
                    </a:cubicBezTo>
                    <a:cubicBezTo>
                      <a:pt x="148" y="4944"/>
                      <a:pt x="168" y="4937"/>
                      <a:pt x="186" y="4922"/>
                    </a:cubicBezTo>
                    <a:cubicBezTo>
                      <a:pt x="1077" y="4154"/>
                      <a:pt x="1991" y="3414"/>
                      <a:pt x="2925" y="2698"/>
                    </a:cubicBezTo>
                    <a:cubicBezTo>
                      <a:pt x="3639" y="2151"/>
                      <a:pt x="4363" y="1617"/>
                      <a:pt x="5106" y="1109"/>
                    </a:cubicBezTo>
                    <a:cubicBezTo>
                      <a:pt x="5734" y="679"/>
                      <a:pt x="6184" y="263"/>
                      <a:pt x="6805" y="263"/>
                    </a:cubicBezTo>
                    <a:cubicBezTo>
                      <a:pt x="6983" y="263"/>
                      <a:pt x="7174" y="297"/>
                      <a:pt x="7388" y="375"/>
                    </a:cubicBezTo>
                    <a:cubicBezTo>
                      <a:pt x="7398" y="378"/>
                      <a:pt x="7408" y="380"/>
                      <a:pt x="7417" y="380"/>
                    </a:cubicBezTo>
                    <a:cubicBezTo>
                      <a:pt x="7499" y="380"/>
                      <a:pt x="7525" y="243"/>
                      <a:pt x="7433" y="210"/>
                    </a:cubicBezTo>
                    <a:cubicBezTo>
                      <a:pt x="7051" y="72"/>
                      <a:pt x="6892" y="0"/>
                      <a:pt x="67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3"/>
              <p:cNvSpPr/>
              <p:nvPr/>
            </p:nvSpPr>
            <p:spPr>
              <a:xfrm>
                <a:off x="2292270" y="2985035"/>
                <a:ext cx="170731" cy="182509"/>
              </a:xfrm>
              <a:custGeom>
                <a:avLst/>
                <a:gdLst/>
                <a:ahLst/>
                <a:cxnLst/>
                <a:rect l="l" t="t" r="r" b="b"/>
                <a:pathLst>
                  <a:path w="3566" h="3812" extrusionOk="0">
                    <a:moveTo>
                      <a:pt x="2820" y="1"/>
                    </a:moveTo>
                    <a:cubicBezTo>
                      <a:pt x="2761" y="1"/>
                      <a:pt x="2704" y="87"/>
                      <a:pt x="2754" y="154"/>
                    </a:cubicBezTo>
                    <a:cubicBezTo>
                      <a:pt x="2988" y="473"/>
                      <a:pt x="3476" y="884"/>
                      <a:pt x="3267" y="1188"/>
                    </a:cubicBezTo>
                    <a:cubicBezTo>
                      <a:pt x="3035" y="1525"/>
                      <a:pt x="2381" y="1962"/>
                      <a:pt x="2063" y="2206"/>
                    </a:cubicBezTo>
                    <a:cubicBezTo>
                      <a:pt x="1380" y="2732"/>
                      <a:pt x="703" y="3209"/>
                      <a:pt x="1" y="3690"/>
                    </a:cubicBezTo>
                    <a:cubicBezTo>
                      <a:pt x="38" y="3723"/>
                      <a:pt x="82" y="3765"/>
                      <a:pt x="127" y="3812"/>
                    </a:cubicBezTo>
                    <a:cubicBezTo>
                      <a:pt x="1063" y="3171"/>
                      <a:pt x="2011" y="2495"/>
                      <a:pt x="2873" y="1778"/>
                    </a:cubicBezTo>
                    <a:cubicBezTo>
                      <a:pt x="3059" y="1624"/>
                      <a:pt x="3543" y="1354"/>
                      <a:pt x="3553" y="1070"/>
                    </a:cubicBezTo>
                    <a:cubicBezTo>
                      <a:pt x="3566" y="738"/>
                      <a:pt x="3049" y="270"/>
                      <a:pt x="2873" y="31"/>
                    </a:cubicBezTo>
                    <a:cubicBezTo>
                      <a:pt x="2858" y="10"/>
                      <a:pt x="2838" y="1"/>
                      <a:pt x="2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3"/>
              <p:cNvSpPr/>
              <p:nvPr/>
            </p:nvSpPr>
            <p:spPr>
              <a:xfrm>
                <a:off x="1744321" y="2609677"/>
                <a:ext cx="541303" cy="479828"/>
              </a:xfrm>
              <a:custGeom>
                <a:avLst/>
                <a:gdLst/>
                <a:ahLst/>
                <a:cxnLst/>
                <a:rect l="l" t="t" r="r" b="b"/>
                <a:pathLst>
                  <a:path w="11306" h="10022" extrusionOk="0">
                    <a:moveTo>
                      <a:pt x="8067" y="0"/>
                    </a:moveTo>
                    <a:cubicBezTo>
                      <a:pt x="7476" y="0"/>
                      <a:pt x="6704" y="802"/>
                      <a:pt x="6280" y="1094"/>
                    </a:cubicBezTo>
                    <a:cubicBezTo>
                      <a:pt x="5094" y="1909"/>
                      <a:pt x="3911" y="2734"/>
                      <a:pt x="2768" y="3610"/>
                    </a:cubicBezTo>
                    <a:cubicBezTo>
                      <a:pt x="2372" y="3913"/>
                      <a:pt x="1975" y="4365"/>
                      <a:pt x="1547" y="4609"/>
                    </a:cubicBezTo>
                    <a:cubicBezTo>
                      <a:pt x="1327" y="4734"/>
                      <a:pt x="1152" y="4782"/>
                      <a:pt x="981" y="4782"/>
                    </a:cubicBezTo>
                    <a:cubicBezTo>
                      <a:pt x="734" y="4782"/>
                      <a:pt x="494" y="4682"/>
                      <a:pt x="134" y="4574"/>
                    </a:cubicBezTo>
                    <a:cubicBezTo>
                      <a:pt x="127" y="4572"/>
                      <a:pt x="120" y="4571"/>
                      <a:pt x="113" y="4571"/>
                    </a:cubicBezTo>
                    <a:cubicBezTo>
                      <a:pt x="52" y="4571"/>
                      <a:pt x="1" y="4644"/>
                      <a:pt x="38" y="4700"/>
                    </a:cubicBezTo>
                    <a:cubicBezTo>
                      <a:pt x="1261" y="6527"/>
                      <a:pt x="2587" y="8289"/>
                      <a:pt x="3941" y="10021"/>
                    </a:cubicBezTo>
                    <a:cubicBezTo>
                      <a:pt x="3942" y="10021"/>
                      <a:pt x="3942" y="10022"/>
                      <a:pt x="3943" y="10022"/>
                    </a:cubicBezTo>
                    <a:cubicBezTo>
                      <a:pt x="3962" y="10022"/>
                      <a:pt x="4071" y="9911"/>
                      <a:pt x="4062" y="9900"/>
                    </a:cubicBezTo>
                    <a:cubicBezTo>
                      <a:pt x="3142" y="8724"/>
                      <a:pt x="2243" y="7533"/>
                      <a:pt x="1374" y="6320"/>
                    </a:cubicBezTo>
                    <a:cubicBezTo>
                      <a:pt x="1074" y="5900"/>
                      <a:pt x="482" y="5319"/>
                      <a:pt x="288" y="4807"/>
                    </a:cubicBezTo>
                    <a:lnTo>
                      <a:pt x="288" y="4807"/>
                    </a:lnTo>
                    <a:cubicBezTo>
                      <a:pt x="406" y="4848"/>
                      <a:pt x="572" y="4878"/>
                      <a:pt x="611" y="4895"/>
                    </a:cubicBezTo>
                    <a:cubicBezTo>
                      <a:pt x="718" y="4941"/>
                      <a:pt x="981" y="5056"/>
                      <a:pt x="1124" y="5056"/>
                    </a:cubicBezTo>
                    <a:cubicBezTo>
                      <a:pt x="1135" y="5056"/>
                      <a:pt x="1146" y="5056"/>
                      <a:pt x="1155" y="5054"/>
                    </a:cubicBezTo>
                    <a:cubicBezTo>
                      <a:pt x="1545" y="4993"/>
                      <a:pt x="1810" y="4598"/>
                      <a:pt x="2100" y="4356"/>
                    </a:cubicBezTo>
                    <a:cubicBezTo>
                      <a:pt x="3524" y="3168"/>
                      <a:pt x="5081" y="2122"/>
                      <a:pt x="6609" y="1074"/>
                    </a:cubicBezTo>
                    <a:cubicBezTo>
                      <a:pt x="7020" y="793"/>
                      <a:pt x="7493" y="294"/>
                      <a:pt x="7977" y="294"/>
                    </a:cubicBezTo>
                    <a:cubicBezTo>
                      <a:pt x="8100" y="294"/>
                      <a:pt x="8224" y="326"/>
                      <a:pt x="8347" y="402"/>
                    </a:cubicBezTo>
                    <a:cubicBezTo>
                      <a:pt x="8784" y="673"/>
                      <a:pt x="9183" y="1403"/>
                      <a:pt x="9509" y="1812"/>
                    </a:cubicBezTo>
                    <a:cubicBezTo>
                      <a:pt x="10074" y="2519"/>
                      <a:pt x="10627" y="3237"/>
                      <a:pt x="11178" y="3955"/>
                    </a:cubicBezTo>
                    <a:cubicBezTo>
                      <a:pt x="11189" y="3971"/>
                      <a:pt x="11201" y="3977"/>
                      <a:pt x="11212" y="3977"/>
                    </a:cubicBezTo>
                    <a:cubicBezTo>
                      <a:pt x="11264" y="3977"/>
                      <a:pt x="11306" y="3845"/>
                      <a:pt x="11306" y="3845"/>
                    </a:cubicBezTo>
                    <a:cubicBezTo>
                      <a:pt x="10700" y="3053"/>
                      <a:pt x="10111" y="2287"/>
                      <a:pt x="9486" y="1510"/>
                    </a:cubicBezTo>
                    <a:cubicBezTo>
                      <a:pt x="9266" y="1238"/>
                      <a:pt x="8577" y="118"/>
                      <a:pt x="8218" y="20"/>
                    </a:cubicBezTo>
                    <a:cubicBezTo>
                      <a:pt x="8169" y="7"/>
                      <a:pt x="8119" y="0"/>
                      <a:pt x="80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3"/>
              <p:cNvSpPr/>
              <p:nvPr/>
            </p:nvSpPr>
            <p:spPr>
              <a:xfrm>
                <a:off x="1497181" y="2710603"/>
                <a:ext cx="145500" cy="238191"/>
              </a:xfrm>
              <a:custGeom>
                <a:avLst/>
                <a:gdLst/>
                <a:ahLst/>
                <a:cxnLst/>
                <a:rect l="l" t="t" r="r" b="b"/>
                <a:pathLst>
                  <a:path w="3039" h="4975" extrusionOk="0">
                    <a:moveTo>
                      <a:pt x="1879" y="0"/>
                    </a:moveTo>
                    <a:cubicBezTo>
                      <a:pt x="1853" y="0"/>
                      <a:pt x="1828" y="12"/>
                      <a:pt x="1811" y="41"/>
                    </a:cubicBezTo>
                    <a:cubicBezTo>
                      <a:pt x="1461" y="650"/>
                      <a:pt x="1096" y="1249"/>
                      <a:pt x="704" y="1830"/>
                    </a:cubicBezTo>
                    <a:cubicBezTo>
                      <a:pt x="570" y="2028"/>
                      <a:pt x="312" y="2276"/>
                      <a:pt x="233" y="2498"/>
                    </a:cubicBezTo>
                    <a:cubicBezTo>
                      <a:pt x="1" y="3152"/>
                      <a:pt x="197" y="4186"/>
                      <a:pt x="236" y="4890"/>
                    </a:cubicBezTo>
                    <a:cubicBezTo>
                      <a:pt x="239" y="4940"/>
                      <a:pt x="281" y="4975"/>
                      <a:pt x="324" y="4975"/>
                    </a:cubicBezTo>
                    <a:cubicBezTo>
                      <a:pt x="344" y="4975"/>
                      <a:pt x="365" y="4967"/>
                      <a:pt x="382" y="4950"/>
                    </a:cubicBezTo>
                    <a:cubicBezTo>
                      <a:pt x="1392" y="3948"/>
                      <a:pt x="2278" y="2866"/>
                      <a:pt x="3000" y="1638"/>
                    </a:cubicBezTo>
                    <a:cubicBezTo>
                      <a:pt x="3039" y="1572"/>
                      <a:pt x="2980" y="1511"/>
                      <a:pt x="2921" y="1511"/>
                    </a:cubicBezTo>
                    <a:cubicBezTo>
                      <a:pt x="2896" y="1511"/>
                      <a:pt x="2870" y="1523"/>
                      <a:pt x="2853" y="1552"/>
                    </a:cubicBezTo>
                    <a:cubicBezTo>
                      <a:pt x="2353" y="2403"/>
                      <a:pt x="1776" y="3199"/>
                      <a:pt x="1117" y="3936"/>
                    </a:cubicBezTo>
                    <a:cubicBezTo>
                      <a:pt x="964" y="4109"/>
                      <a:pt x="359" y="4746"/>
                      <a:pt x="402" y="4799"/>
                    </a:cubicBezTo>
                    <a:cubicBezTo>
                      <a:pt x="312" y="4688"/>
                      <a:pt x="380" y="4110"/>
                      <a:pt x="379" y="3998"/>
                    </a:cubicBezTo>
                    <a:cubicBezTo>
                      <a:pt x="369" y="3362"/>
                      <a:pt x="260" y="2764"/>
                      <a:pt x="629" y="2238"/>
                    </a:cubicBezTo>
                    <a:cubicBezTo>
                      <a:pt x="1108" y="1557"/>
                      <a:pt x="1543" y="848"/>
                      <a:pt x="1958" y="128"/>
                    </a:cubicBezTo>
                    <a:cubicBezTo>
                      <a:pt x="1996" y="62"/>
                      <a:pt x="1937" y="0"/>
                      <a:pt x="18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3"/>
              <p:cNvSpPr/>
              <p:nvPr/>
            </p:nvSpPr>
            <p:spPr>
              <a:xfrm>
                <a:off x="1579577" y="2253279"/>
                <a:ext cx="236467" cy="534457"/>
              </a:xfrm>
              <a:custGeom>
                <a:avLst/>
                <a:gdLst/>
                <a:ahLst/>
                <a:cxnLst/>
                <a:rect l="l" t="t" r="r" b="b"/>
                <a:pathLst>
                  <a:path w="4939" h="11163" extrusionOk="0">
                    <a:moveTo>
                      <a:pt x="2586" y="172"/>
                    </a:moveTo>
                    <a:cubicBezTo>
                      <a:pt x="3426" y="225"/>
                      <a:pt x="4456" y="326"/>
                      <a:pt x="4570" y="1486"/>
                    </a:cubicBezTo>
                    <a:cubicBezTo>
                      <a:pt x="4596" y="1752"/>
                      <a:pt x="4502" y="2080"/>
                      <a:pt x="4466" y="2344"/>
                    </a:cubicBezTo>
                    <a:cubicBezTo>
                      <a:pt x="4358" y="3120"/>
                      <a:pt x="4213" y="3891"/>
                      <a:pt x="4027" y="4652"/>
                    </a:cubicBezTo>
                    <a:cubicBezTo>
                      <a:pt x="3828" y="5476"/>
                      <a:pt x="3586" y="6290"/>
                      <a:pt x="3298" y="7087"/>
                    </a:cubicBezTo>
                    <a:cubicBezTo>
                      <a:pt x="2984" y="7961"/>
                      <a:pt x="2376" y="9483"/>
                      <a:pt x="1785" y="10352"/>
                    </a:cubicBezTo>
                    <a:cubicBezTo>
                      <a:pt x="1630" y="10580"/>
                      <a:pt x="1445" y="10806"/>
                      <a:pt x="1291" y="10834"/>
                    </a:cubicBezTo>
                    <a:cubicBezTo>
                      <a:pt x="1276" y="10837"/>
                      <a:pt x="1261" y="10838"/>
                      <a:pt x="1246" y="10838"/>
                    </a:cubicBezTo>
                    <a:cubicBezTo>
                      <a:pt x="861" y="10838"/>
                      <a:pt x="362" y="9970"/>
                      <a:pt x="297" y="9274"/>
                    </a:cubicBezTo>
                    <a:cubicBezTo>
                      <a:pt x="277" y="9077"/>
                      <a:pt x="423" y="8827"/>
                      <a:pt x="459" y="8695"/>
                    </a:cubicBezTo>
                    <a:cubicBezTo>
                      <a:pt x="674" y="7907"/>
                      <a:pt x="1062" y="7148"/>
                      <a:pt x="1298" y="6360"/>
                    </a:cubicBezTo>
                    <a:cubicBezTo>
                      <a:pt x="1876" y="4432"/>
                      <a:pt x="2171" y="2465"/>
                      <a:pt x="2201" y="454"/>
                    </a:cubicBezTo>
                    <a:cubicBezTo>
                      <a:pt x="2201" y="409"/>
                      <a:pt x="2251" y="226"/>
                      <a:pt x="2586" y="172"/>
                    </a:cubicBezTo>
                    <a:close/>
                    <a:moveTo>
                      <a:pt x="2576" y="1"/>
                    </a:moveTo>
                    <a:cubicBezTo>
                      <a:pt x="2563" y="1"/>
                      <a:pt x="2551" y="4"/>
                      <a:pt x="2542" y="8"/>
                    </a:cubicBezTo>
                    <a:lnTo>
                      <a:pt x="2542" y="8"/>
                    </a:lnTo>
                    <a:cubicBezTo>
                      <a:pt x="2262" y="67"/>
                      <a:pt x="2054" y="136"/>
                      <a:pt x="1934" y="412"/>
                    </a:cubicBezTo>
                    <a:cubicBezTo>
                      <a:pt x="1909" y="468"/>
                      <a:pt x="1937" y="540"/>
                      <a:pt x="2008" y="540"/>
                    </a:cubicBezTo>
                    <a:cubicBezTo>
                      <a:pt x="2008" y="540"/>
                      <a:pt x="2008" y="540"/>
                      <a:pt x="2008" y="540"/>
                    </a:cubicBezTo>
                    <a:cubicBezTo>
                      <a:pt x="2239" y="540"/>
                      <a:pt x="1529" y="4854"/>
                      <a:pt x="1379" y="5435"/>
                    </a:cubicBezTo>
                    <a:cubicBezTo>
                      <a:pt x="1197" y="6147"/>
                      <a:pt x="978" y="6851"/>
                      <a:pt x="727" y="7542"/>
                    </a:cubicBezTo>
                    <a:cubicBezTo>
                      <a:pt x="547" y="8039"/>
                      <a:pt x="9" y="8809"/>
                      <a:pt x="5" y="9314"/>
                    </a:cubicBezTo>
                    <a:cubicBezTo>
                      <a:pt x="1" y="9740"/>
                      <a:pt x="726" y="11083"/>
                      <a:pt x="1090" y="11149"/>
                    </a:cubicBezTo>
                    <a:cubicBezTo>
                      <a:pt x="1144" y="11158"/>
                      <a:pt x="1194" y="11163"/>
                      <a:pt x="1240" y="11163"/>
                    </a:cubicBezTo>
                    <a:cubicBezTo>
                      <a:pt x="1688" y="11163"/>
                      <a:pt x="1777" y="10721"/>
                      <a:pt x="2060" y="10218"/>
                    </a:cubicBezTo>
                    <a:cubicBezTo>
                      <a:pt x="3344" y="7935"/>
                      <a:pt x="4160" y="5390"/>
                      <a:pt x="4569" y="2809"/>
                    </a:cubicBezTo>
                    <a:cubicBezTo>
                      <a:pt x="4659" y="2244"/>
                      <a:pt x="4938" y="1335"/>
                      <a:pt x="4703" y="784"/>
                    </a:cubicBezTo>
                    <a:cubicBezTo>
                      <a:pt x="4391" y="51"/>
                      <a:pt x="3247" y="43"/>
                      <a:pt x="2582" y="1"/>
                    </a:cubicBezTo>
                    <a:cubicBezTo>
                      <a:pt x="2580" y="1"/>
                      <a:pt x="2578" y="1"/>
                      <a:pt x="2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3"/>
              <p:cNvSpPr/>
              <p:nvPr/>
            </p:nvSpPr>
            <p:spPr>
              <a:xfrm>
                <a:off x="1907245" y="3000069"/>
                <a:ext cx="221673" cy="121657"/>
              </a:xfrm>
              <a:custGeom>
                <a:avLst/>
                <a:gdLst/>
                <a:ahLst/>
                <a:cxnLst/>
                <a:rect l="l" t="t" r="r" b="b"/>
                <a:pathLst>
                  <a:path w="4630" h="2541" extrusionOk="0">
                    <a:moveTo>
                      <a:pt x="4520" y="0"/>
                    </a:moveTo>
                    <a:cubicBezTo>
                      <a:pt x="3494" y="2"/>
                      <a:pt x="2393" y="540"/>
                      <a:pt x="1534" y="1044"/>
                    </a:cubicBezTo>
                    <a:cubicBezTo>
                      <a:pt x="1138" y="1277"/>
                      <a:pt x="60" y="1877"/>
                      <a:pt x="416" y="2499"/>
                    </a:cubicBezTo>
                    <a:cubicBezTo>
                      <a:pt x="433" y="2528"/>
                      <a:pt x="458" y="2540"/>
                      <a:pt x="484" y="2540"/>
                    </a:cubicBezTo>
                    <a:cubicBezTo>
                      <a:pt x="542" y="2540"/>
                      <a:pt x="601" y="2479"/>
                      <a:pt x="563" y="2413"/>
                    </a:cubicBezTo>
                    <a:cubicBezTo>
                      <a:pt x="0" y="1428"/>
                      <a:pt x="3777" y="172"/>
                      <a:pt x="4520" y="170"/>
                    </a:cubicBezTo>
                    <a:cubicBezTo>
                      <a:pt x="4630" y="170"/>
                      <a:pt x="4630" y="0"/>
                      <a:pt x="4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3"/>
              <p:cNvSpPr/>
              <p:nvPr/>
            </p:nvSpPr>
            <p:spPr>
              <a:xfrm>
                <a:off x="2267661" y="3190860"/>
                <a:ext cx="20013" cy="51899"/>
              </a:xfrm>
              <a:custGeom>
                <a:avLst/>
                <a:gdLst/>
                <a:ahLst/>
                <a:cxnLst/>
                <a:rect l="l" t="t" r="r" b="b"/>
                <a:pathLst>
                  <a:path w="418" h="1084" extrusionOk="0">
                    <a:moveTo>
                      <a:pt x="86" y="0"/>
                    </a:moveTo>
                    <a:lnTo>
                      <a:pt x="0" y="167"/>
                    </a:lnTo>
                    <a:cubicBezTo>
                      <a:pt x="206" y="364"/>
                      <a:pt x="213" y="736"/>
                      <a:pt x="241" y="1001"/>
                    </a:cubicBezTo>
                    <a:cubicBezTo>
                      <a:pt x="247" y="1056"/>
                      <a:pt x="293" y="1083"/>
                      <a:pt x="336" y="1083"/>
                    </a:cubicBezTo>
                    <a:cubicBezTo>
                      <a:pt x="378" y="1083"/>
                      <a:pt x="418" y="1056"/>
                      <a:pt x="412" y="1001"/>
                    </a:cubicBezTo>
                    <a:cubicBezTo>
                      <a:pt x="378" y="682"/>
                      <a:pt x="332" y="237"/>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3"/>
              <p:cNvSpPr/>
              <p:nvPr/>
            </p:nvSpPr>
            <p:spPr>
              <a:xfrm>
                <a:off x="2279774" y="3150068"/>
                <a:ext cx="49362" cy="100686"/>
              </a:xfrm>
              <a:custGeom>
                <a:avLst/>
                <a:gdLst/>
                <a:ahLst/>
                <a:cxnLst/>
                <a:rect l="l" t="t" r="r" b="b"/>
                <a:pathLst>
                  <a:path w="1031" h="2103" extrusionOk="0">
                    <a:moveTo>
                      <a:pt x="60" y="0"/>
                    </a:moveTo>
                    <a:cubicBezTo>
                      <a:pt x="0" y="0"/>
                      <a:pt x="22" y="171"/>
                      <a:pt x="22" y="171"/>
                    </a:cubicBezTo>
                    <a:cubicBezTo>
                      <a:pt x="696" y="595"/>
                      <a:pt x="805" y="1273"/>
                      <a:pt x="856" y="2020"/>
                    </a:cubicBezTo>
                    <a:cubicBezTo>
                      <a:pt x="860" y="2075"/>
                      <a:pt x="905" y="2102"/>
                      <a:pt x="948" y="2102"/>
                    </a:cubicBezTo>
                    <a:cubicBezTo>
                      <a:pt x="990" y="2102"/>
                      <a:pt x="1031" y="2075"/>
                      <a:pt x="1027" y="2020"/>
                    </a:cubicBezTo>
                    <a:cubicBezTo>
                      <a:pt x="971" y="1206"/>
                      <a:pt x="815" y="468"/>
                      <a:pt x="88" y="10"/>
                    </a:cubicBezTo>
                    <a:cubicBezTo>
                      <a:pt x="77" y="3"/>
                      <a:pt x="68"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3"/>
              <p:cNvSpPr/>
              <p:nvPr/>
            </p:nvSpPr>
            <p:spPr>
              <a:xfrm>
                <a:off x="1886180" y="3098169"/>
                <a:ext cx="108347" cy="127163"/>
              </a:xfrm>
              <a:custGeom>
                <a:avLst/>
                <a:gdLst/>
                <a:ahLst/>
                <a:cxnLst/>
                <a:rect l="l" t="t" r="r" b="b"/>
                <a:pathLst>
                  <a:path w="2263" h="2656" extrusionOk="0">
                    <a:moveTo>
                      <a:pt x="2159" y="1"/>
                    </a:moveTo>
                    <a:cubicBezTo>
                      <a:pt x="2157" y="1"/>
                      <a:pt x="2155" y="1"/>
                      <a:pt x="2153" y="1"/>
                    </a:cubicBezTo>
                    <a:cubicBezTo>
                      <a:pt x="1512" y="37"/>
                      <a:pt x="888" y="174"/>
                      <a:pt x="517" y="735"/>
                    </a:cubicBezTo>
                    <a:cubicBezTo>
                      <a:pt x="156" y="1281"/>
                      <a:pt x="53" y="1977"/>
                      <a:pt x="3" y="2616"/>
                    </a:cubicBezTo>
                    <a:cubicBezTo>
                      <a:pt x="0" y="2645"/>
                      <a:pt x="11" y="2655"/>
                      <a:pt x="29" y="2655"/>
                    </a:cubicBezTo>
                    <a:cubicBezTo>
                      <a:pt x="77" y="2655"/>
                      <a:pt x="177" y="2573"/>
                      <a:pt x="177" y="2573"/>
                    </a:cubicBezTo>
                    <a:cubicBezTo>
                      <a:pt x="219" y="2041"/>
                      <a:pt x="298" y="1528"/>
                      <a:pt x="537" y="1045"/>
                    </a:cubicBezTo>
                    <a:cubicBezTo>
                      <a:pt x="861" y="391"/>
                      <a:pt x="1464" y="211"/>
                      <a:pt x="2153" y="171"/>
                    </a:cubicBezTo>
                    <a:cubicBezTo>
                      <a:pt x="2261" y="165"/>
                      <a:pt x="2262" y="1"/>
                      <a:pt x="2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3"/>
              <p:cNvSpPr/>
              <p:nvPr/>
            </p:nvSpPr>
            <p:spPr>
              <a:xfrm>
                <a:off x="1927401" y="3160888"/>
                <a:ext cx="21353" cy="60230"/>
              </a:xfrm>
              <a:custGeom>
                <a:avLst/>
                <a:gdLst/>
                <a:ahLst/>
                <a:cxnLst/>
                <a:rect l="l" t="t" r="r" b="b"/>
                <a:pathLst>
                  <a:path w="446" h="1258" extrusionOk="0">
                    <a:moveTo>
                      <a:pt x="337" y="0"/>
                    </a:moveTo>
                    <a:cubicBezTo>
                      <a:pt x="319" y="0"/>
                      <a:pt x="302" y="12"/>
                      <a:pt x="291" y="38"/>
                    </a:cubicBezTo>
                    <a:lnTo>
                      <a:pt x="239" y="143"/>
                    </a:lnTo>
                    <a:cubicBezTo>
                      <a:pt x="86" y="516"/>
                      <a:pt x="38" y="857"/>
                      <a:pt x="1" y="1257"/>
                    </a:cubicBezTo>
                    <a:lnTo>
                      <a:pt x="171" y="1255"/>
                    </a:lnTo>
                    <a:cubicBezTo>
                      <a:pt x="208" y="870"/>
                      <a:pt x="268" y="518"/>
                      <a:pt x="416" y="159"/>
                    </a:cubicBezTo>
                    <a:cubicBezTo>
                      <a:pt x="446" y="85"/>
                      <a:pt x="387" y="0"/>
                      <a:pt x="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3"/>
              <p:cNvSpPr/>
              <p:nvPr/>
            </p:nvSpPr>
            <p:spPr>
              <a:xfrm>
                <a:off x="1770031" y="3215516"/>
                <a:ext cx="639021" cy="557294"/>
              </a:xfrm>
              <a:custGeom>
                <a:avLst/>
                <a:gdLst/>
                <a:ahLst/>
                <a:cxnLst/>
                <a:rect l="l" t="t" r="r" b="b"/>
                <a:pathLst>
                  <a:path w="13347" h="11640" extrusionOk="0">
                    <a:moveTo>
                      <a:pt x="3084" y="1"/>
                    </a:moveTo>
                    <a:cubicBezTo>
                      <a:pt x="2053" y="1"/>
                      <a:pt x="1019" y="158"/>
                      <a:pt x="439" y="1011"/>
                    </a:cubicBezTo>
                    <a:cubicBezTo>
                      <a:pt x="1" y="1656"/>
                      <a:pt x="64" y="2444"/>
                      <a:pt x="59" y="3188"/>
                    </a:cubicBezTo>
                    <a:cubicBezTo>
                      <a:pt x="49" y="4471"/>
                      <a:pt x="95" y="5756"/>
                      <a:pt x="186" y="7036"/>
                    </a:cubicBezTo>
                    <a:cubicBezTo>
                      <a:pt x="270" y="8231"/>
                      <a:pt x="119" y="9964"/>
                      <a:pt x="1067" y="10865"/>
                    </a:cubicBezTo>
                    <a:cubicBezTo>
                      <a:pt x="1724" y="11490"/>
                      <a:pt x="2838" y="11640"/>
                      <a:pt x="3955" y="11640"/>
                    </a:cubicBezTo>
                    <a:cubicBezTo>
                      <a:pt x="4881" y="11640"/>
                      <a:pt x="5809" y="11537"/>
                      <a:pt x="6483" y="11515"/>
                    </a:cubicBezTo>
                    <a:cubicBezTo>
                      <a:pt x="8127" y="11462"/>
                      <a:pt x="9974" y="11433"/>
                      <a:pt x="11576" y="11002"/>
                    </a:cubicBezTo>
                    <a:cubicBezTo>
                      <a:pt x="12932" y="10636"/>
                      <a:pt x="13289" y="9663"/>
                      <a:pt x="13298" y="8376"/>
                    </a:cubicBezTo>
                    <a:cubicBezTo>
                      <a:pt x="13312" y="6433"/>
                      <a:pt x="13346" y="4239"/>
                      <a:pt x="12967" y="2318"/>
                    </a:cubicBezTo>
                    <a:cubicBezTo>
                      <a:pt x="12657" y="754"/>
                      <a:pt x="11486" y="485"/>
                      <a:pt x="10069" y="329"/>
                    </a:cubicBezTo>
                    <a:cubicBezTo>
                      <a:pt x="10065" y="329"/>
                      <a:pt x="10061" y="329"/>
                      <a:pt x="10058" y="329"/>
                    </a:cubicBezTo>
                    <a:cubicBezTo>
                      <a:pt x="9960" y="329"/>
                      <a:pt x="9964" y="488"/>
                      <a:pt x="10069" y="500"/>
                    </a:cubicBezTo>
                    <a:cubicBezTo>
                      <a:pt x="11584" y="665"/>
                      <a:pt x="12587" y="1101"/>
                      <a:pt x="12838" y="2727"/>
                    </a:cubicBezTo>
                    <a:cubicBezTo>
                      <a:pt x="12904" y="3156"/>
                      <a:pt x="12918" y="3600"/>
                      <a:pt x="12950" y="4032"/>
                    </a:cubicBezTo>
                    <a:cubicBezTo>
                      <a:pt x="13050" y="5388"/>
                      <a:pt x="13104" y="6748"/>
                      <a:pt x="13124" y="8107"/>
                    </a:cubicBezTo>
                    <a:cubicBezTo>
                      <a:pt x="13142" y="9340"/>
                      <a:pt x="12889" y="10480"/>
                      <a:pt x="11530" y="10838"/>
                    </a:cubicBezTo>
                    <a:cubicBezTo>
                      <a:pt x="11165" y="10933"/>
                      <a:pt x="10767" y="10965"/>
                      <a:pt x="10393" y="11017"/>
                    </a:cubicBezTo>
                    <a:cubicBezTo>
                      <a:pt x="9098" y="11197"/>
                      <a:pt x="7791" y="11302"/>
                      <a:pt x="6483" y="11345"/>
                    </a:cubicBezTo>
                    <a:cubicBezTo>
                      <a:pt x="5796" y="11367"/>
                      <a:pt x="4933" y="11450"/>
                      <a:pt x="4083" y="11450"/>
                    </a:cubicBezTo>
                    <a:cubicBezTo>
                      <a:pt x="3164" y="11450"/>
                      <a:pt x="2262" y="11353"/>
                      <a:pt x="1618" y="10980"/>
                    </a:cubicBezTo>
                    <a:cubicBezTo>
                      <a:pt x="323" y="10231"/>
                      <a:pt x="451" y="8382"/>
                      <a:pt x="356" y="7036"/>
                    </a:cubicBezTo>
                    <a:cubicBezTo>
                      <a:pt x="256" y="5626"/>
                      <a:pt x="78" y="4068"/>
                      <a:pt x="235" y="2660"/>
                    </a:cubicBezTo>
                    <a:cubicBezTo>
                      <a:pt x="299" y="2090"/>
                      <a:pt x="380" y="1259"/>
                      <a:pt x="809" y="829"/>
                    </a:cubicBezTo>
                    <a:cubicBezTo>
                      <a:pt x="1178" y="459"/>
                      <a:pt x="1982" y="317"/>
                      <a:pt x="2486" y="252"/>
                    </a:cubicBezTo>
                    <a:cubicBezTo>
                      <a:pt x="2788" y="212"/>
                      <a:pt x="3103" y="200"/>
                      <a:pt x="3421" y="200"/>
                    </a:cubicBezTo>
                    <a:cubicBezTo>
                      <a:pt x="3880" y="200"/>
                      <a:pt x="4345" y="225"/>
                      <a:pt x="4788" y="226"/>
                    </a:cubicBezTo>
                    <a:cubicBezTo>
                      <a:pt x="4898" y="226"/>
                      <a:pt x="4788" y="55"/>
                      <a:pt x="4788" y="55"/>
                    </a:cubicBezTo>
                    <a:cubicBezTo>
                      <a:pt x="4281" y="54"/>
                      <a:pt x="3683" y="1"/>
                      <a:pt x="3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3"/>
              <p:cNvSpPr/>
              <p:nvPr/>
            </p:nvSpPr>
            <p:spPr>
              <a:xfrm>
                <a:off x="1830451" y="3282545"/>
                <a:ext cx="532111" cy="419407"/>
              </a:xfrm>
              <a:custGeom>
                <a:avLst/>
                <a:gdLst/>
                <a:ahLst/>
                <a:cxnLst/>
                <a:rect l="l" t="t" r="r" b="b"/>
                <a:pathLst>
                  <a:path w="11114" h="8760" extrusionOk="0">
                    <a:moveTo>
                      <a:pt x="1702" y="1"/>
                    </a:moveTo>
                    <a:cubicBezTo>
                      <a:pt x="1049" y="1"/>
                      <a:pt x="440" y="132"/>
                      <a:pt x="240" y="746"/>
                    </a:cubicBezTo>
                    <a:cubicBezTo>
                      <a:pt x="0" y="1478"/>
                      <a:pt x="213" y="2639"/>
                      <a:pt x="234" y="3398"/>
                    </a:cubicBezTo>
                    <a:cubicBezTo>
                      <a:pt x="260" y="4323"/>
                      <a:pt x="312" y="5246"/>
                      <a:pt x="389" y="6168"/>
                    </a:cubicBezTo>
                    <a:cubicBezTo>
                      <a:pt x="440" y="6795"/>
                      <a:pt x="278" y="8144"/>
                      <a:pt x="928" y="8538"/>
                    </a:cubicBezTo>
                    <a:cubicBezTo>
                      <a:pt x="1220" y="8715"/>
                      <a:pt x="1642" y="8760"/>
                      <a:pt x="2076" y="8760"/>
                    </a:cubicBezTo>
                    <a:cubicBezTo>
                      <a:pt x="2526" y="8760"/>
                      <a:pt x="2989" y="8712"/>
                      <a:pt x="3336" y="8712"/>
                    </a:cubicBezTo>
                    <a:cubicBezTo>
                      <a:pt x="3352" y="8712"/>
                      <a:pt x="3369" y="8712"/>
                      <a:pt x="3385" y="8712"/>
                    </a:cubicBezTo>
                    <a:cubicBezTo>
                      <a:pt x="3562" y="8714"/>
                      <a:pt x="3739" y="8716"/>
                      <a:pt x="3916" y="8716"/>
                    </a:cubicBezTo>
                    <a:cubicBezTo>
                      <a:pt x="4823" y="8716"/>
                      <a:pt x="5731" y="8684"/>
                      <a:pt x="6637" y="8619"/>
                    </a:cubicBezTo>
                    <a:cubicBezTo>
                      <a:pt x="7575" y="8552"/>
                      <a:pt x="9365" y="8641"/>
                      <a:pt x="10213" y="8139"/>
                    </a:cubicBezTo>
                    <a:cubicBezTo>
                      <a:pt x="11114" y="7607"/>
                      <a:pt x="10593" y="5616"/>
                      <a:pt x="10557" y="4764"/>
                    </a:cubicBezTo>
                    <a:cubicBezTo>
                      <a:pt x="10524" y="3973"/>
                      <a:pt x="10479" y="3180"/>
                      <a:pt x="10415" y="2390"/>
                    </a:cubicBezTo>
                    <a:cubicBezTo>
                      <a:pt x="10383" y="1984"/>
                      <a:pt x="10442" y="1300"/>
                      <a:pt x="10246" y="924"/>
                    </a:cubicBezTo>
                    <a:cubicBezTo>
                      <a:pt x="9891" y="244"/>
                      <a:pt x="8785" y="232"/>
                      <a:pt x="7928" y="232"/>
                    </a:cubicBezTo>
                    <a:cubicBezTo>
                      <a:pt x="7896" y="232"/>
                      <a:pt x="7865" y="232"/>
                      <a:pt x="7834" y="232"/>
                    </a:cubicBezTo>
                    <a:cubicBezTo>
                      <a:pt x="7621" y="232"/>
                      <a:pt x="7426" y="231"/>
                      <a:pt x="7266" y="219"/>
                    </a:cubicBezTo>
                    <a:cubicBezTo>
                      <a:pt x="7264" y="219"/>
                      <a:pt x="7261" y="219"/>
                      <a:pt x="7258" y="219"/>
                    </a:cubicBezTo>
                    <a:cubicBezTo>
                      <a:pt x="7154" y="219"/>
                      <a:pt x="7112" y="378"/>
                      <a:pt x="7218" y="386"/>
                    </a:cubicBezTo>
                    <a:cubicBezTo>
                      <a:pt x="8407" y="478"/>
                      <a:pt x="10067" y="383"/>
                      <a:pt x="10204" y="1903"/>
                    </a:cubicBezTo>
                    <a:cubicBezTo>
                      <a:pt x="10282" y="2780"/>
                      <a:pt x="10338" y="3658"/>
                      <a:pt x="10377" y="4538"/>
                    </a:cubicBezTo>
                    <a:cubicBezTo>
                      <a:pt x="10432" y="5762"/>
                      <a:pt x="10844" y="7624"/>
                      <a:pt x="9797" y="8071"/>
                    </a:cubicBezTo>
                    <a:cubicBezTo>
                      <a:pt x="9001" y="8410"/>
                      <a:pt x="7277" y="8408"/>
                      <a:pt x="6413" y="8465"/>
                    </a:cubicBezTo>
                    <a:cubicBezTo>
                      <a:pt x="5586" y="8519"/>
                      <a:pt x="4757" y="8546"/>
                      <a:pt x="3929" y="8546"/>
                    </a:cubicBezTo>
                    <a:cubicBezTo>
                      <a:pt x="3567" y="8546"/>
                      <a:pt x="3204" y="8540"/>
                      <a:pt x="2842" y="8530"/>
                    </a:cubicBezTo>
                    <a:cubicBezTo>
                      <a:pt x="2081" y="8508"/>
                      <a:pt x="1108" y="8625"/>
                      <a:pt x="708" y="7684"/>
                    </a:cubicBezTo>
                    <a:cubicBezTo>
                      <a:pt x="538" y="7286"/>
                      <a:pt x="595" y="6598"/>
                      <a:pt x="559" y="6168"/>
                    </a:cubicBezTo>
                    <a:cubicBezTo>
                      <a:pt x="468" y="5078"/>
                      <a:pt x="412" y="3985"/>
                      <a:pt x="393" y="2892"/>
                    </a:cubicBezTo>
                    <a:cubicBezTo>
                      <a:pt x="385" y="2431"/>
                      <a:pt x="246" y="1731"/>
                      <a:pt x="393" y="1311"/>
                    </a:cubicBezTo>
                    <a:cubicBezTo>
                      <a:pt x="729" y="360"/>
                      <a:pt x="1419" y="222"/>
                      <a:pt x="2158" y="222"/>
                    </a:cubicBezTo>
                    <a:cubicBezTo>
                      <a:pt x="2463" y="222"/>
                      <a:pt x="2777" y="245"/>
                      <a:pt x="3077" y="245"/>
                    </a:cubicBezTo>
                    <a:cubicBezTo>
                      <a:pt x="3085" y="245"/>
                      <a:pt x="3093" y="245"/>
                      <a:pt x="3101" y="245"/>
                    </a:cubicBezTo>
                    <a:cubicBezTo>
                      <a:pt x="3211" y="244"/>
                      <a:pt x="3211" y="75"/>
                      <a:pt x="3102" y="75"/>
                    </a:cubicBezTo>
                    <a:cubicBezTo>
                      <a:pt x="3101" y="75"/>
                      <a:pt x="3101" y="75"/>
                      <a:pt x="3101" y="75"/>
                    </a:cubicBezTo>
                    <a:cubicBezTo>
                      <a:pt x="3097" y="75"/>
                      <a:pt x="3093" y="75"/>
                      <a:pt x="3089" y="75"/>
                    </a:cubicBezTo>
                    <a:cubicBezTo>
                      <a:pt x="2707" y="75"/>
                      <a:pt x="2192" y="1"/>
                      <a:pt x="17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3"/>
              <p:cNvSpPr/>
              <p:nvPr/>
            </p:nvSpPr>
            <p:spPr>
              <a:xfrm>
                <a:off x="1973650" y="3286088"/>
                <a:ext cx="108299" cy="10054"/>
              </a:xfrm>
              <a:custGeom>
                <a:avLst/>
                <a:gdLst/>
                <a:ahLst/>
                <a:cxnLst/>
                <a:rect l="l" t="t" r="r" b="b"/>
                <a:pathLst>
                  <a:path w="2262" h="210" extrusionOk="0">
                    <a:moveTo>
                      <a:pt x="109" y="1"/>
                    </a:moveTo>
                    <a:cubicBezTo>
                      <a:pt x="1" y="1"/>
                      <a:pt x="0" y="171"/>
                      <a:pt x="110" y="171"/>
                    </a:cubicBezTo>
                    <a:cubicBezTo>
                      <a:pt x="696" y="172"/>
                      <a:pt x="1572" y="194"/>
                      <a:pt x="2158" y="210"/>
                    </a:cubicBezTo>
                    <a:cubicBezTo>
                      <a:pt x="2159" y="210"/>
                      <a:pt x="2160" y="210"/>
                      <a:pt x="2161" y="210"/>
                    </a:cubicBezTo>
                    <a:cubicBezTo>
                      <a:pt x="2262" y="210"/>
                      <a:pt x="1976" y="28"/>
                      <a:pt x="1867" y="24"/>
                    </a:cubicBezTo>
                    <a:cubicBezTo>
                      <a:pt x="1282" y="9"/>
                      <a:pt x="696" y="1"/>
                      <a:pt x="110" y="1"/>
                    </a:cubicBezTo>
                    <a:cubicBezTo>
                      <a:pt x="109" y="1"/>
                      <a:pt x="109" y="1"/>
                      <a:pt x="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3"/>
              <p:cNvSpPr/>
              <p:nvPr/>
            </p:nvSpPr>
            <p:spPr>
              <a:xfrm>
                <a:off x="1962687" y="3357377"/>
                <a:ext cx="246761" cy="109735"/>
              </a:xfrm>
              <a:custGeom>
                <a:avLst/>
                <a:gdLst/>
                <a:ahLst/>
                <a:cxnLst/>
                <a:rect l="l" t="t" r="r" b="b"/>
                <a:pathLst>
                  <a:path w="5154" h="2292" extrusionOk="0">
                    <a:moveTo>
                      <a:pt x="2669" y="0"/>
                    </a:moveTo>
                    <a:cubicBezTo>
                      <a:pt x="2602" y="0"/>
                      <a:pt x="2525" y="25"/>
                      <a:pt x="2433" y="82"/>
                    </a:cubicBezTo>
                    <a:cubicBezTo>
                      <a:pt x="2253" y="194"/>
                      <a:pt x="2067" y="703"/>
                      <a:pt x="1981" y="876"/>
                    </a:cubicBezTo>
                    <a:cubicBezTo>
                      <a:pt x="1736" y="1371"/>
                      <a:pt x="1591" y="1596"/>
                      <a:pt x="1024" y="1710"/>
                    </a:cubicBezTo>
                    <a:cubicBezTo>
                      <a:pt x="634" y="1789"/>
                      <a:pt x="1" y="1659"/>
                      <a:pt x="71" y="2210"/>
                    </a:cubicBezTo>
                    <a:cubicBezTo>
                      <a:pt x="78" y="2264"/>
                      <a:pt x="124" y="2291"/>
                      <a:pt x="167" y="2291"/>
                    </a:cubicBezTo>
                    <a:cubicBezTo>
                      <a:pt x="209" y="2291"/>
                      <a:pt x="248" y="2265"/>
                      <a:pt x="241" y="2210"/>
                    </a:cubicBezTo>
                    <a:cubicBezTo>
                      <a:pt x="200" y="1887"/>
                      <a:pt x="1527" y="1912"/>
                      <a:pt x="1796" y="1688"/>
                    </a:cubicBezTo>
                    <a:cubicBezTo>
                      <a:pt x="2151" y="1395"/>
                      <a:pt x="2081" y="373"/>
                      <a:pt x="2656" y="373"/>
                    </a:cubicBezTo>
                    <a:cubicBezTo>
                      <a:pt x="3229" y="373"/>
                      <a:pt x="3162" y="1385"/>
                      <a:pt x="3507" y="1682"/>
                    </a:cubicBezTo>
                    <a:cubicBezTo>
                      <a:pt x="3875" y="1997"/>
                      <a:pt x="4558" y="1905"/>
                      <a:pt x="5005" y="1973"/>
                    </a:cubicBezTo>
                    <a:cubicBezTo>
                      <a:pt x="5010" y="1974"/>
                      <a:pt x="5014" y="1974"/>
                      <a:pt x="5019" y="1974"/>
                    </a:cubicBezTo>
                    <a:cubicBezTo>
                      <a:pt x="5116" y="1974"/>
                      <a:pt x="5154" y="1824"/>
                      <a:pt x="5050" y="1808"/>
                    </a:cubicBezTo>
                    <a:cubicBezTo>
                      <a:pt x="4722" y="1759"/>
                      <a:pt x="4201" y="1805"/>
                      <a:pt x="3916" y="1678"/>
                    </a:cubicBezTo>
                    <a:cubicBezTo>
                      <a:pt x="3480" y="1482"/>
                      <a:pt x="3343" y="878"/>
                      <a:pt x="3135" y="502"/>
                    </a:cubicBezTo>
                    <a:cubicBezTo>
                      <a:pt x="2994" y="249"/>
                      <a:pt x="2883"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3"/>
              <p:cNvSpPr/>
              <p:nvPr/>
            </p:nvSpPr>
            <p:spPr>
              <a:xfrm>
                <a:off x="1964362" y="3444035"/>
                <a:ext cx="264427" cy="184328"/>
              </a:xfrm>
              <a:custGeom>
                <a:avLst/>
                <a:gdLst/>
                <a:ahLst/>
                <a:cxnLst/>
                <a:rect l="l" t="t" r="r" b="b"/>
                <a:pathLst>
                  <a:path w="5523" h="3850" extrusionOk="0">
                    <a:moveTo>
                      <a:pt x="4997" y="0"/>
                    </a:moveTo>
                    <a:cubicBezTo>
                      <a:pt x="4926" y="0"/>
                      <a:pt x="4865" y="87"/>
                      <a:pt x="4932" y="141"/>
                    </a:cubicBezTo>
                    <a:cubicBezTo>
                      <a:pt x="5280" y="421"/>
                      <a:pt x="4147" y="1264"/>
                      <a:pt x="4070" y="1509"/>
                    </a:cubicBezTo>
                    <a:cubicBezTo>
                      <a:pt x="3983" y="1783"/>
                      <a:pt x="4161" y="2103"/>
                      <a:pt x="4229" y="2370"/>
                    </a:cubicBezTo>
                    <a:cubicBezTo>
                      <a:pt x="4280" y="2571"/>
                      <a:pt x="4518" y="3141"/>
                      <a:pt x="4442" y="3328"/>
                    </a:cubicBezTo>
                    <a:cubicBezTo>
                      <a:pt x="4370" y="3504"/>
                      <a:pt x="4263" y="3565"/>
                      <a:pt x="4143" y="3565"/>
                    </a:cubicBezTo>
                    <a:cubicBezTo>
                      <a:pt x="3961" y="3565"/>
                      <a:pt x="3751" y="3423"/>
                      <a:pt x="3595" y="3331"/>
                    </a:cubicBezTo>
                    <a:cubicBezTo>
                      <a:pt x="3319" y="3170"/>
                      <a:pt x="2989" y="2725"/>
                      <a:pt x="2655" y="2725"/>
                    </a:cubicBezTo>
                    <a:cubicBezTo>
                      <a:pt x="2644" y="2725"/>
                      <a:pt x="2632" y="2725"/>
                      <a:pt x="2621" y="2727"/>
                    </a:cubicBezTo>
                    <a:cubicBezTo>
                      <a:pt x="2270" y="2760"/>
                      <a:pt x="1936" y="3162"/>
                      <a:pt x="1648" y="3331"/>
                    </a:cubicBezTo>
                    <a:cubicBezTo>
                      <a:pt x="1486" y="3426"/>
                      <a:pt x="1283" y="3588"/>
                      <a:pt x="1103" y="3588"/>
                    </a:cubicBezTo>
                    <a:cubicBezTo>
                      <a:pt x="987" y="3588"/>
                      <a:pt x="881" y="3521"/>
                      <a:pt x="801" y="3328"/>
                    </a:cubicBezTo>
                    <a:cubicBezTo>
                      <a:pt x="732" y="3161"/>
                      <a:pt x="932" y="2694"/>
                      <a:pt x="980" y="2499"/>
                    </a:cubicBezTo>
                    <a:cubicBezTo>
                      <a:pt x="1035" y="2277"/>
                      <a:pt x="1238" y="1854"/>
                      <a:pt x="1207" y="1615"/>
                    </a:cubicBezTo>
                    <a:cubicBezTo>
                      <a:pt x="1146" y="1152"/>
                      <a:pt x="456" y="703"/>
                      <a:pt x="195" y="358"/>
                    </a:cubicBezTo>
                    <a:cubicBezTo>
                      <a:pt x="175" y="332"/>
                      <a:pt x="149" y="322"/>
                      <a:pt x="123" y="322"/>
                    </a:cubicBezTo>
                    <a:cubicBezTo>
                      <a:pt x="60" y="322"/>
                      <a:pt x="0" y="382"/>
                      <a:pt x="47" y="443"/>
                    </a:cubicBezTo>
                    <a:cubicBezTo>
                      <a:pt x="486" y="1024"/>
                      <a:pt x="1085" y="1415"/>
                      <a:pt x="882" y="2196"/>
                    </a:cubicBezTo>
                    <a:cubicBezTo>
                      <a:pt x="757" y="2675"/>
                      <a:pt x="476" y="3305"/>
                      <a:pt x="675" y="3783"/>
                    </a:cubicBezTo>
                    <a:cubicBezTo>
                      <a:pt x="691" y="3821"/>
                      <a:pt x="716" y="3841"/>
                      <a:pt x="757" y="3845"/>
                    </a:cubicBezTo>
                    <a:cubicBezTo>
                      <a:pt x="787" y="3848"/>
                      <a:pt x="817" y="3850"/>
                      <a:pt x="846" y="3850"/>
                    </a:cubicBezTo>
                    <a:cubicBezTo>
                      <a:pt x="1501" y="3850"/>
                      <a:pt x="1961" y="3117"/>
                      <a:pt x="2621" y="3117"/>
                    </a:cubicBezTo>
                    <a:cubicBezTo>
                      <a:pt x="3289" y="3117"/>
                      <a:pt x="3740" y="3850"/>
                      <a:pt x="4396" y="3850"/>
                    </a:cubicBezTo>
                    <a:cubicBezTo>
                      <a:pt x="4425" y="3850"/>
                      <a:pt x="4455" y="3848"/>
                      <a:pt x="4485" y="3845"/>
                    </a:cubicBezTo>
                    <a:cubicBezTo>
                      <a:pt x="4527" y="3841"/>
                      <a:pt x="4551" y="3821"/>
                      <a:pt x="4567" y="3783"/>
                    </a:cubicBezTo>
                    <a:cubicBezTo>
                      <a:pt x="4713" y="3433"/>
                      <a:pt x="4573" y="3090"/>
                      <a:pt x="4491" y="2727"/>
                    </a:cubicBezTo>
                    <a:cubicBezTo>
                      <a:pt x="4346" y="2084"/>
                      <a:pt x="4125" y="1764"/>
                      <a:pt x="4580" y="1174"/>
                    </a:cubicBezTo>
                    <a:cubicBezTo>
                      <a:pt x="4822" y="860"/>
                      <a:pt x="5522" y="399"/>
                      <a:pt x="5053" y="21"/>
                    </a:cubicBezTo>
                    <a:cubicBezTo>
                      <a:pt x="5035" y="6"/>
                      <a:pt x="5016" y="0"/>
                      <a:pt x="49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3"/>
              <p:cNvSpPr/>
              <p:nvPr/>
            </p:nvSpPr>
            <p:spPr>
              <a:xfrm>
                <a:off x="1981550" y="2498889"/>
                <a:ext cx="628823" cy="815450"/>
              </a:xfrm>
              <a:custGeom>
                <a:avLst/>
                <a:gdLst/>
                <a:ahLst/>
                <a:cxnLst/>
                <a:rect l="l" t="t" r="r" b="b"/>
                <a:pathLst>
                  <a:path w="13134" h="17032" extrusionOk="0">
                    <a:moveTo>
                      <a:pt x="9334" y="1"/>
                    </a:moveTo>
                    <a:cubicBezTo>
                      <a:pt x="9269" y="1"/>
                      <a:pt x="9211" y="86"/>
                      <a:pt x="9271" y="147"/>
                    </a:cubicBezTo>
                    <a:cubicBezTo>
                      <a:pt x="10377" y="1281"/>
                      <a:pt x="11687" y="2662"/>
                      <a:pt x="12118" y="4240"/>
                    </a:cubicBezTo>
                    <a:cubicBezTo>
                      <a:pt x="12415" y="5324"/>
                      <a:pt x="11940" y="6373"/>
                      <a:pt x="11398" y="7299"/>
                    </a:cubicBezTo>
                    <a:cubicBezTo>
                      <a:pt x="10380" y="9038"/>
                      <a:pt x="8955" y="10549"/>
                      <a:pt x="7517" y="11945"/>
                    </a:cubicBezTo>
                    <a:cubicBezTo>
                      <a:pt x="6903" y="12542"/>
                      <a:pt x="6388" y="12969"/>
                      <a:pt x="6297" y="13324"/>
                    </a:cubicBezTo>
                    <a:cubicBezTo>
                      <a:pt x="5988" y="14545"/>
                      <a:pt x="5446" y="16133"/>
                      <a:pt x="4143" y="16555"/>
                    </a:cubicBezTo>
                    <a:cubicBezTo>
                      <a:pt x="3778" y="16672"/>
                      <a:pt x="3435" y="16727"/>
                      <a:pt x="3112" y="16727"/>
                    </a:cubicBezTo>
                    <a:cubicBezTo>
                      <a:pt x="1832" y="16727"/>
                      <a:pt x="871" y="15865"/>
                      <a:pt x="185" y="14644"/>
                    </a:cubicBezTo>
                    <a:cubicBezTo>
                      <a:pt x="168" y="14614"/>
                      <a:pt x="143" y="14602"/>
                      <a:pt x="117" y="14602"/>
                    </a:cubicBezTo>
                    <a:cubicBezTo>
                      <a:pt x="60" y="14602"/>
                      <a:pt x="1" y="14663"/>
                      <a:pt x="38" y="14730"/>
                    </a:cubicBezTo>
                    <a:cubicBezTo>
                      <a:pt x="719" y="16060"/>
                      <a:pt x="1951" y="17032"/>
                      <a:pt x="3235" y="17032"/>
                    </a:cubicBezTo>
                    <a:cubicBezTo>
                      <a:pt x="3908" y="17032"/>
                      <a:pt x="4595" y="16765"/>
                      <a:pt x="5225" y="16144"/>
                    </a:cubicBezTo>
                    <a:cubicBezTo>
                      <a:pt x="6010" y="15369"/>
                      <a:pt x="6297" y="13722"/>
                      <a:pt x="6437" y="13369"/>
                    </a:cubicBezTo>
                    <a:cubicBezTo>
                      <a:pt x="6639" y="13038"/>
                      <a:pt x="7012" y="12665"/>
                      <a:pt x="7391" y="12303"/>
                    </a:cubicBezTo>
                    <a:cubicBezTo>
                      <a:pt x="9110" y="10665"/>
                      <a:pt x="10955" y="8801"/>
                      <a:pt x="11953" y="6612"/>
                    </a:cubicBezTo>
                    <a:cubicBezTo>
                      <a:pt x="13133" y="4022"/>
                      <a:pt x="11143" y="1823"/>
                      <a:pt x="9391" y="26"/>
                    </a:cubicBezTo>
                    <a:cubicBezTo>
                      <a:pt x="9374" y="8"/>
                      <a:pt x="9354" y="1"/>
                      <a:pt x="9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3"/>
              <p:cNvSpPr/>
              <p:nvPr/>
            </p:nvSpPr>
            <p:spPr>
              <a:xfrm>
                <a:off x="1924194" y="3047898"/>
                <a:ext cx="106432" cy="158331"/>
              </a:xfrm>
              <a:custGeom>
                <a:avLst/>
                <a:gdLst/>
                <a:ahLst/>
                <a:cxnLst/>
                <a:rect l="l" t="t" r="r" b="b"/>
                <a:pathLst>
                  <a:path w="2223" h="3307" extrusionOk="0">
                    <a:moveTo>
                      <a:pt x="2103" y="0"/>
                    </a:moveTo>
                    <a:cubicBezTo>
                      <a:pt x="2077" y="0"/>
                      <a:pt x="2051" y="12"/>
                      <a:pt x="2033" y="39"/>
                    </a:cubicBezTo>
                    <a:cubicBezTo>
                      <a:pt x="1836" y="340"/>
                      <a:pt x="1651" y="654"/>
                      <a:pt x="1441" y="945"/>
                    </a:cubicBezTo>
                    <a:cubicBezTo>
                      <a:pt x="1177" y="1312"/>
                      <a:pt x="782" y="1541"/>
                      <a:pt x="507" y="1902"/>
                    </a:cubicBezTo>
                    <a:cubicBezTo>
                      <a:pt x="1" y="2566"/>
                      <a:pt x="583" y="3213"/>
                      <a:pt x="1310" y="3306"/>
                    </a:cubicBezTo>
                    <a:cubicBezTo>
                      <a:pt x="1314" y="3306"/>
                      <a:pt x="1317" y="3306"/>
                      <a:pt x="1321" y="3306"/>
                    </a:cubicBezTo>
                    <a:cubicBezTo>
                      <a:pt x="1418" y="3306"/>
                      <a:pt x="1413" y="3148"/>
                      <a:pt x="1310" y="3134"/>
                    </a:cubicBezTo>
                    <a:cubicBezTo>
                      <a:pt x="541" y="3038"/>
                      <a:pt x="260" y="2414"/>
                      <a:pt x="774" y="1851"/>
                    </a:cubicBezTo>
                    <a:cubicBezTo>
                      <a:pt x="987" y="1618"/>
                      <a:pt x="1272" y="1454"/>
                      <a:pt x="1472" y="1208"/>
                    </a:cubicBezTo>
                    <a:cubicBezTo>
                      <a:pt x="1739" y="879"/>
                      <a:pt x="1948" y="481"/>
                      <a:pt x="2180" y="126"/>
                    </a:cubicBezTo>
                    <a:cubicBezTo>
                      <a:pt x="2222" y="62"/>
                      <a:pt x="2163" y="0"/>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3"/>
              <p:cNvSpPr/>
              <p:nvPr/>
            </p:nvSpPr>
            <p:spPr>
              <a:xfrm>
                <a:off x="2118142" y="2689058"/>
                <a:ext cx="195436" cy="319391"/>
              </a:xfrm>
              <a:custGeom>
                <a:avLst/>
                <a:gdLst/>
                <a:ahLst/>
                <a:cxnLst/>
                <a:rect l="l" t="t" r="r" b="b"/>
                <a:pathLst>
                  <a:path w="4082" h="6671" extrusionOk="0">
                    <a:moveTo>
                      <a:pt x="2634" y="0"/>
                    </a:moveTo>
                    <a:cubicBezTo>
                      <a:pt x="2564" y="0"/>
                      <a:pt x="2502" y="86"/>
                      <a:pt x="2569" y="141"/>
                    </a:cubicBezTo>
                    <a:cubicBezTo>
                      <a:pt x="2898" y="415"/>
                      <a:pt x="3842" y="998"/>
                      <a:pt x="3808" y="1504"/>
                    </a:cubicBezTo>
                    <a:cubicBezTo>
                      <a:pt x="3796" y="1696"/>
                      <a:pt x="3509" y="1998"/>
                      <a:pt x="3398" y="2167"/>
                    </a:cubicBezTo>
                    <a:cubicBezTo>
                      <a:pt x="2944" y="2860"/>
                      <a:pt x="2446" y="3524"/>
                      <a:pt x="1940" y="4180"/>
                    </a:cubicBezTo>
                    <a:cubicBezTo>
                      <a:pt x="1329" y="4973"/>
                      <a:pt x="700" y="5756"/>
                      <a:pt x="54" y="6521"/>
                    </a:cubicBezTo>
                    <a:cubicBezTo>
                      <a:pt x="0" y="6585"/>
                      <a:pt x="58" y="6670"/>
                      <a:pt x="119" y="6670"/>
                    </a:cubicBezTo>
                    <a:cubicBezTo>
                      <a:pt x="138" y="6670"/>
                      <a:pt x="158" y="6662"/>
                      <a:pt x="175" y="6642"/>
                    </a:cubicBezTo>
                    <a:cubicBezTo>
                      <a:pt x="1563" y="4997"/>
                      <a:pt x="3028" y="3288"/>
                      <a:pt x="4063" y="1393"/>
                    </a:cubicBezTo>
                    <a:cubicBezTo>
                      <a:pt x="4081" y="1359"/>
                      <a:pt x="4076" y="1318"/>
                      <a:pt x="4050" y="1290"/>
                    </a:cubicBezTo>
                    <a:cubicBezTo>
                      <a:pt x="3618" y="837"/>
                      <a:pt x="3171" y="421"/>
                      <a:pt x="2689" y="21"/>
                    </a:cubicBezTo>
                    <a:cubicBezTo>
                      <a:pt x="2672" y="6"/>
                      <a:pt x="2652" y="0"/>
                      <a:pt x="2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3"/>
              <p:cNvSpPr/>
              <p:nvPr/>
            </p:nvSpPr>
            <p:spPr>
              <a:xfrm>
                <a:off x="1325208" y="1652467"/>
                <a:ext cx="72056" cy="45675"/>
              </a:xfrm>
              <a:custGeom>
                <a:avLst/>
                <a:gdLst/>
                <a:ahLst/>
                <a:cxnLst/>
                <a:rect l="l" t="t" r="r" b="b"/>
                <a:pathLst>
                  <a:path w="1505" h="954" extrusionOk="0">
                    <a:moveTo>
                      <a:pt x="110" y="1"/>
                    </a:moveTo>
                    <a:cubicBezTo>
                      <a:pt x="110" y="1"/>
                      <a:pt x="1" y="160"/>
                      <a:pt x="110" y="171"/>
                    </a:cubicBezTo>
                    <a:cubicBezTo>
                      <a:pt x="469" y="205"/>
                      <a:pt x="798" y="320"/>
                      <a:pt x="1102" y="497"/>
                    </a:cubicBezTo>
                    <a:cubicBezTo>
                      <a:pt x="1102" y="497"/>
                      <a:pt x="1110" y="895"/>
                      <a:pt x="1186" y="948"/>
                    </a:cubicBezTo>
                    <a:cubicBezTo>
                      <a:pt x="1192" y="952"/>
                      <a:pt x="1199" y="954"/>
                      <a:pt x="1206" y="954"/>
                    </a:cubicBezTo>
                    <a:cubicBezTo>
                      <a:pt x="1305" y="954"/>
                      <a:pt x="1504" y="557"/>
                      <a:pt x="1421" y="498"/>
                    </a:cubicBezTo>
                    <a:cubicBezTo>
                      <a:pt x="1027" y="220"/>
                      <a:pt x="592" y="46"/>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a:off x="1324251" y="1905067"/>
                <a:ext cx="62480" cy="14459"/>
              </a:xfrm>
              <a:custGeom>
                <a:avLst/>
                <a:gdLst/>
                <a:ahLst/>
                <a:cxnLst/>
                <a:rect l="l" t="t" r="r" b="b"/>
                <a:pathLst>
                  <a:path w="1305" h="302" extrusionOk="0">
                    <a:moveTo>
                      <a:pt x="1218" y="1"/>
                    </a:moveTo>
                    <a:cubicBezTo>
                      <a:pt x="1210" y="1"/>
                      <a:pt x="1203" y="2"/>
                      <a:pt x="1195" y="4"/>
                    </a:cubicBezTo>
                    <a:cubicBezTo>
                      <a:pt x="950" y="78"/>
                      <a:pt x="658" y="125"/>
                      <a:pt x="383" y="125"/>
                    </a:cubicBezTo>
                    <a:cubicBezTo>
                      <a:pt x="286" y="125"/>
                      <a:pt x="191" y="119"/>
                      <a:pt x="101" y="107"/>
                    </a:cubicBezTo>
                    <a:cubicBezTo>
                      <a:pt x="97" y="106"/>
                      <a:pt x="93" y="106"/>
                      <a:pt x="89" y="106"/>
                    </a:cubicBezTo>
                    <a:cubicBezTo>
                      <a:pt x="0" y="106"/>
                      <a:pt x="83" y="275"/>
                      <a:pt x="83" y="275"/>
                    </a:cubicBezTo>
                    <a:cubicBezTo>
                      <a:pt x="207" y="293"/>
                      <a:pt x="327" y="301"/>
                      <a:pt x="446" y="301"/>
                    </a:cubicBezTo>
                    <a:cubicBezTo>
                      <a:pt x="685" y="301"/>
                      <a:pt x="917" y="266"/>
                      <a:pt x="1159" y="192"/>
                    </a:cubicBezTo>
                    <a:cubicBezTo>
                      <a:pt x="1191" y="183"/>
                      <a:pt x="1252" y="164"/>
                      <a:pt x="1268" y="136"/>
                    </a:cubicBezTo>
                    <a:cubicBezTo>
                      <a:pt x="1304" y="79"/>
                      <a:pt x="1277" y="1"/>
                      <a:pt x="1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3"/>
              <p:cNvSpPr/>
              <p:nvPr/>
            </p:nvSpPr>
            <p:spPr>
              <a:xfrm>
                <a:off x="1305196" y="1695652"/>
                <a:ext cx="83738" cy="69997"/>
              </a:xfrm>
              <a:custGeom>
                <a:avLst/>
                <a:gdLst/>
                <a:ahLst/>
                <a:cxnLst/>
                <a:rect l="l" t="t" r="r" b="b"/>
                <a:pathLst>
                  <a:path w="1749" h="1462" extrusionOk="0">
                    <a:moveTo>
                      <a:pt x="165" y="1"/>
                    </a:moveTo>
                    <a:cubicBezTo>
                      <a:pt x="164" y="1"/>
                      <a:pt x="163" y="1"/>
                      <a:pt x="162" y="1"/>
                    </a:cubicBezTo>
                    <a:cubicBezTo>
                      <a:pt x="162" y="1"/>
                      <a:pt x="0" y="171"/>
                      <a:pt x="110" y="171"/>
                    </a:cubicBezTo>
                    <a:lnTo>
                      <a:pt x="137" y="171"/>
                    </a:lnTo>
                    <a:cubicBezTo>
                      <a:pt x="138" y="171"/>
                      <a:pt x="139" y="171"/>
                      <a:pt x="140" y="171"/>
                    </a:cubicBezTo>
                    <a:cubicBezTo>
                      <a:pt x="899" y="171"/>
                      <a:pt x="1346" y="821"/>
                      <a:pt x="1647" y="1439"/>
                    </a:cubicBezTo>
                    <a:cubicBezTo>
                      <a:pt x="1654" y="1455"/>
                      <a:pt x="1662" y="1461"/>
                      <a:pt x="1669" y="1461"/>
                    </a:cubicBezTo>
                    <a:cubicBezTo>
                      <a:pt x="1711" y="1461"/>
                      <a:pt x="1749" y="1263"/>
                      <a:pt x="1730" y="1226"/>
                    </a:cubicBezTo>
                    <a:cubicBezTo>
                      <a:pt x="1404" y="594"/>
                      <a:pt x="938"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a:off x="1296243" y="1747455"/>
                <a:ext cx="92834" cy="40983"/>
              </a:xfrm>
              <a:custGeom>
                <a:avLst/>
                <a:gdLst/>
                <a:ahLst/>
                <a:cxnLst/>
                <a:rect l="l" t="t" r="r" b="b"/>
                <a:pathLst>
                  <a:path w="1939" h="856" extrusionOk="0">
                    <a:moveTo>
                      <a:pt x="916" y="0"/>
                    </a:moveTo>
                    <a:cubicBezTo>
                      <a:pt x="457" y="0"/>
                      <a:pt x="179" y="327"/>
                      <a:pt x="8" y="716"/>
                    </a:cubicBezTo>
                    <a:cubicBezTo>
                      <a:pt x="1" y="734"/>
                      <a:pt x="66" y="856"/>
                      <a:pt x="113" y="856"/>
                    </a:cubicBezTo>
                    <a:cubicBezTo>
                      <a:pt x="126" y="856"/>
                      <a:pt x="137" y="847"/>
                      <a:pt x="145" y="826"/>
                    </a:cubicBezTo>
                    <a:cubicBezTo>
                      <a:pt x="300" y="441"/>
                      <a:pt x="558" y="175"/>
                      <a:pt x="938" y="175"/>
                    </a:cubicBezTo>
                    <a:cubicBezTo>
                      <a:pt x="1009" y="175"/>
                      <a:pt x="1083" y="185"/>
                      <a:pt x="1163" y="204"/>
                    </a:cubicBezTo>
                    <a:cubicBezTo>
                      <a:pt x="1418" y="267"/>
                      <a:pt x="1653" y="405"/>
                      <a:pt x="1865" y="559"/>
                    </a:cubicBezTo>
                    <a:cubicBezTo>
                      <a:pt x="1874" y="566"/>
                      <a:pt x="1882" y="569"/>
                      <a:pt x="1888" y="569"/>
                    </a:cubicBezTo>
                    <a:cubicBezTo>
                      <a:pt x="1938" y="569"/>
                      <a:pt x="1878" y="360"/>
                      <a:pt x="1846" y="339"/>
                    </a:cubicBezTo>
                    <a:cubicBezTo>
                      <a:pt x="1573" y="156"/>
                      <a:pt x="1254" y="3"/>
                      <a:pt x="923" y="0"/>
                    </a:cubicBezTo>
                    <a:cubicBezTo>
                      <a:pt x="921" y="0"/>
                      <a:pt x="919" y="0"/>
                      <a:pt x="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3"/>
              <p:cNvSpPr/>
              <p:nvPr/>
            </p:nvSpPr>
            <p:spPr>
              <a:xfrm>
                <a:off x="1799810" y="2845521"/>
                <a:ext cx="170157" cy="218226"/>
              </a:xfrm>
              <a:custGeom>
                <a:avLst/>
                <a:gdLst/>
                <a:ahLst/>
                <a:cxnLst/>
                <a:rect l="l" t="t" r="r" b="b"/>
                <a:pathLst>
                  <a:path w="3554" h="4558" extrusionOk="0">
                    <a:moveTo>
                      <a:pt x="122" y="1"/>
                    </a:moveTo>
                    <a:cubicBezTo>
                      <a:pt x="60" y="1"/>
                      <a:pt x="0" y="61"/>
                      <a:pt x="47" y="123"/>
                    </a:cubicBezTo>
                    <a:cubicBezTo>
                      <a:pt x="1162" y="1605"/>
                      <a:pt x="2270" y="3092"/>
                      <a:pt x="3406" y="4556"/>
                    </a:cubicBezTo>
                    <a:cubicBezTo>
                      <a:pt x="3407" y="4557"/>
                      <a:pt x="3409" y="4558"/>
                      <a:pt x="3411" y="4558"/>
                    </a:cubicBezTo>
                    <a:cubicBezTo>
                      <a:pt x="3437" y="4558"/>
                      <a:pt x="3554" y="4469"/>
                      <a:pt x="3549" y="4463"/>
                    </a:cubicBezTo>
                    <a:cubicBezTo>
                      <a:pt x="2414" y="3001"/>
                      <a:pt x="1306" y="1517"/>
                      <a:pt x="194" y="37"/>
                    </a:cubicBezTo>
                    <a:cubicBezTo>
                      <a:pt x="175" y="11"/>
                      <a:pt x="148"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3"/>
              <p:cNvSpPr/>
              <p:nvPr/>
            </p:nvSpPr>
            <p:spPr>
              <a:xfrm>
                <a:off x="1495936" y="2544947"/>
                <a:ext cx="108012" cy="626860"/>
              </a:xfrm>
              <a:custGeom>
                <a:avLst/>
                <a:gdLst/>
                <a:ahLst/>
                <a:cxnLst/>
                <a:rect l="l" t="t" r="r" b="b"/>
                <a:pathLst>
                  <a:path w="2256" h="13093" extrusionOk="0">
                    <a:moveTo>
                      <a:pt x="1269" y="0"/>
                    </a:moveTo>
                    <a:cubicBezTo>
                      <a:pt x="1232" y="0"/>
                      <a:pt x="1196" y="30"/>
                      <a:pt x="1187" y="64"/>
                    </a:cubicBezTo>
                    <a:cubicBezTo>
                      <a:pt x="504" y="2671"/>
                      <a:pt x="0" y="5379"/>
                      <a:pt x="147" y="8079"/>
                    </a:cubicBezTo>
                    <a:cubicBezTo>
                      <a:pt x="246" y="9875"/>
                      <a:pt x="647" y="11838"/>
                      <a:pt x="2070" y="13071"/>
                    </a:cubicBezTo>
                    <a:cubicBezTo>
                      <a:pt x="2087" y="13086"/>
                      <a:pt x="2107" y="13093"/>
                      <a:pt x="2126" y="13093"/>
                    </a:cubicBezTo>
                    <a:cubicBezTo>
                      <a:pt x="2195" y="13093"/>
                      <a:pt x="2255" y="13007"/>
                      <a:pt x="2190" y="12951"/>
                    </a:cubicBezTo>
                    <a:cubicBezTo>
                      <a:pt x="505" y="11489"/>
                      <a:pt x="367" y="8952"/>
                      <a:pt x="388" y="6867"/>
                    </a:cubicBezTo>
                    <a:cubicBezTo>
                      <a:pt x="400" y="5550"/>
                      <a:pt x="533" y="4238"/>
                      <a:pt x="743" y="2937"/>
                    </a:cubicBezTo>
                    <a:cubicBezTo>
                      <a:pt x="838" y="2347"/>
                      <a:pt x="954" y="1760"/>
                      <a:pt x="1087" y="1177"/>
                    </a:cubicBezTo>
                    <a:cubicBezTo>
                      <a:pt x="1179" y="773"/>
                      <a:pt x="1159" y="294"/>
                      <a:pt x="1487" y="294"/>
                    </a:cubicBezTo>
                    <a:cubicBezTo>
                      <a:pt x="1542" y="294"/>
                      <a:pt x="1607" y="307"/>
                      <a:pt x="1684" y="336"/>
                    </a:cubicBezTo>
                    <a:cubicBezTo>
                      <a:pt x="1695" y="340"/>
                      <a:pt x="1705" y="342"/>
                      <a:pt x="1714" y="342"/>
                    </a:cubicBezTo>
                    <a:cubicBezTo>
                      <a:pt x="1794" y="342"/>
                      <a:pt x="1820" y="207"/>
                      <a:pt x="1729" y="172"/>
                    </a:cubicBezTo>
                    <a:cubicBezTo>
                      <a:pt x="1583" y="116"/>
                      <a:pt x="1438" y="60"/>
                      <a:pt x="1292" y="5"/>
                    </a:cubicBezTo>
                    <a:cubicBezTo>
                      <a:pt x="1284" y="2"/>
                      <a:pt x="1277" y="0"/>
                      <a:pt x="1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3"/>
              <p:cNvSpPr/>
              <p:nvPr/>
            </p:nvSpPr>
            <p:spPr>
              <a:xfrm>
                <a:off x="1434702" y="2741436"/>
                <a:ext cx="14124" cy="8522"/>
              </a:xfrm>
              <a:custGeom>
                <a:avLst/>
                <a:gdLst/>
                <a:ahLst/>
                <a:cxnLst/>
                <a:rect l="l" t="t" r="r" b="b"/>
                <a:pathLst>
                  <a:path w="295" h="178" extrusionOk="0">
                    <a:moveTo>
                      <a:pt x="79" y="0"/>
                    </a:moveTo>
                    <a:cubicBezTo>
                      <a:pt x="48" y="0"/>
                      <a:pt x="19" y="22"/>
                      <a:pt x="10" y="54"/>
                    </a:cubicBezTo>
                    <a:cubicBezTo>
                      <a:pt x="0" y="92"/>
                      <a:pt x="24" y="131"/>
                      <a:pt x="61" y="140"/>
                    </a:cubicBezTo>
                    <a:lnTo>
                      <a:pt x="199" y="175"/>
                    </a:lnTo>
                    <a:cubicBezTo>
                      <a:pt x="205" y="176"/>
                      <a:pt x="210" y="177"/>
                      <a:pt x="216" y="177"/>
                    </a:cubicBezTo>
                    <a:cubicBezTo>
                      <a:pt x="247" y="177"/>
                      <a:pt x="276" y="155"/>
                      <a:pt x="285" y="123"/>
                    </a:cubicBezTo>
                    <a:cubicBezTo>
                      <a:pt x="295" y="85"/>
                      <a:pt x="271" y="47"/>
                      <a:pt x="233" y="37"/>
                    </a:cubicBezTo>
                    <a:lnTo>
                      <a:pt x="96" y="3"/>
                    </a:lnTo>
                    <a:cubicBezTo>
                      <a:pt x="91" y="1"/>
                      <a:pt x="85"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3"/>
              <p:cNvSpPr/>
              <p:nvPr/>
            </p:nvSpPr>
            <p:spPr>
              <a:xfrm>
                <a:off x="1452273" y="2745840"/>
                <a:ext cx="40840" cy="14698"/>
              </a:xfrm>
              <a:custGeom>
                <a:avLst/>
                <a:gdLst/>
                <a:ahLst/>
                <a:cxnLst/>
                <a:rect l="l" t="t" r="r" b="b"/>
                <a:pathLst>
                  <a:path w="853" h="307" extrusionOk="0">
                    <a:moveTo>
                      <a:pt x="80" y="0"/>
                    </a:moveTo>
                    <a:cubicBezTo>
                      <a:pt x="47" y="0"/>
                      <a:pt x="19" y="22"/>
                      <a:pt x="11" y="55"/>
                    </a:cubicBezTo>
                    <a:cubicBezTo>
                      <a:pt x="1" y="92"/>
                      <a:pt x="24" y="131"/>
                      <a:pt x="62" y="140"/>
                    </a:cubicBezTo>
                    <a:lnTo>
                      <a:pt x="294" y="197"/>
                    </a:lnTo>
                    <a:cubicBezTo>
                      <a:pt x="300" y="199"/>
                      <a:pt x="306" y="199"/>
                      <a:pt x="311" y="199"/>
                    </a:cubicBezTo>
                    <a:cubicBezTo>
                      <a:pt x="343" y="199"/>
                      <a:pt x="372" y="177"/>
                      <a:pt x="380" y="145"/>
                    </a:cubicBezTo>
                    <a:cubicBezTo>
                      <a:pt x="389" y="106"/>
                      <a:pt x="365" y="68"/>
                      <a:pt x="327" y="59"/>
                    </a:cubicBezTo>
                    <a:lnTo>
                      <a:pt x="96" y="2"/>
                    </a:lnTo>
                    <a:cubicBezTo>
                      <a:pt x="91" y="1"/>
                      <a:pt x="85" y="0"/>
                      <a:pt x="80" y="0"/>
                    </a:cubicBezTo>
                    <a:close/>
                    <a:moveTo>
                      <a:pt x="543" y="112"/>
                    </a:moveTo>
                    <a:cubicBezTo>
                      <a:pt x="510" y="112"/>
                      <a:pt x="481" y="133"/>
                      <a:pt x="473" y="166"/>
                    </a:cubicBezTo>
                    <a:cubicBezTo>
                      <a:pt x="465" y="205"/>
                      <a:pt x="488" y="243"/>
                      <a:pt x="527" y="252"/>
                    </a:cubicBezTo>
                    <a:cubicBezTo>
                      <a:pt x="605" y="269"/>
                      <a:pt x="684" y="288"/>
                      <a:pt x="760" y="304"/>
                    </a:cubicBezTo>
                    <a:cubicBezTo>
                      <a:pt x="764" y="305"/>
                      <a:pt x="769" y="306"/>
                      <a:pt x="775" y="306"/>
                    </a:cubicBezTo>
                    <a:cubicBezTo>
                      <a:pt x="808" y="306"/>
                      <a:pt x="837" y="283"/>
                      <a:pt x="844" y="250"/>
                    </a:cubicBezTo>
                    <a:cubicBezTo>
                      <a:pt x="852" y="212"/>
                      <a:pt x="828" y="174"/>
                      <a:pt x="789" y="165"/>
                    </a:cubicBezTo>
                    <a:cubicBezTo>
                      <a:pt x="714" y="149"/>
                      <a:pt x="637" y="131"/>
                      <a:pt x="559" y="113"/>
                    </a:cubicBezTo>
                    <a:cubicBezTo>
                      <a:pt x="554" y="112"/>
                      <a:pt x="548" y="112"/>
                      <a:pt x="543"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a:off x="1496846" y="2756038"/>
                <a:ext cx="14124" cy="8139"/>
              </a:xfrm>
              <a:custGeom>
                <a:avLst/>
                <a:gdLst/>
                <a:ahLst/>
                <a:cxnLst/>
                <a:rect l="l" t="t" r="r" b="b"/>
                <a:pathLst>
                  <a:path w="295" h="170" extrusionOk="0">
                    <a:moveTo>
                      <a:pt x="78" y="1"/>
                    </a:moveTo>
                    <a:cubicBezTo>
                      <a:pt x="45" y="1"/>
                      <a:pt x="15" y="24"/>
                      <a:pt x="9" y="58"/>
                    </a:cubicBezTo>
                    <a:cubicBezTo>
                      <a:pt x="1" y="97"/>
                      <a:pt x="26" y="134"/>
                      <a:pt x="64" y="141"/>
                    </a:cubicBezTo>
                    <a:cubicBezTo>
                      <a:pt x="115" y="152"/>
                      <a:pt x="162" y="160"/>
                      <a:pt x="205" y="168"/>
                    </a:cubicBezTo>
                    <a:cubicBezTo>
                      <a:pt x="209" y="169"/>
                      <a:pt x="214" y="169"/>
                      <a:pt x="218" y="169"/>
                    </a:cubicBezTo>
                    <a:cubicBezTo>
                      <a:pt x="251" y="169"/>
                      <a:pt x="281" y="145"/>
                      <a:pt x="287" y="111"/>
                    </a:cubicBezTo>
                    <a:cubicBezTo>
                      <a:pt x="294" y="72"/>
                      <a:pt x="269" y="35"/>
                      <a:pt x="230" y="28"/>
                    </a:cubicBezTo>
                    <a:cubicBezTo>
                      <a:pt x="188" y="21"/>
                      <a:pt x="142" y="12"/>
                      <a:pt x="92" y="2"/>
                    </a:cubicBezTo>
                    <a:cubicBezTo>
                      <a:pt x="88" y="1"/>
                      <a:pt x="83"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33"/>
            <p:cNvGrpSpPr/>
            <p:nvPr/>
          </p:nvGrpSpPr>
          <p:grpSpPr>
            <a:xfrm>
              <a:off x="1078350" y="809700"/>
              <a:ext cx="2077955" cy="3979082"/>
              <a:chOff x="925725" y="915875"/>
              <a:chExt cx="2077955" cy="3979082"/>
            </a:xfrm>
          </p:grpSpPr>
          <p:sp>
            <p:nvSpPr>
              <p:cNvPr id="1038" name="Google Shape;1038;p33"/>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3"/>
              <p:cNvSpPr/>
              <p:nvPr/>
            </p:nvSpPr>
            <p:spPr>
              <a:xfrm>
                <a:off x="1684140" y="4516582"/>
                <a:ext cx="217938" cy="55299"/>
              </a:xfrm>
              <a:custGeom>
                <a:avLst/>
                <a:gdLst/>
                <a:ahLst/>
                <a:cxnLst/>
                <a:rect l="l" t="t" r="r" b="b"/>
                <a:pathLst>
                  <a:path w="4552" h="1155" extrusionOk="0">
                    <a:moveTo>
                      <a:pt x="4520" y="1"/>
                    </a:moveTo>
                    <a:cubicBezTo>
                      <a:pt x="3464" y="185"/>
                      <a:pt x="2497" y="254"/>
                      <a:pt x="1641" y="254"/>
                    </a:cubicBezTo>
                    <a:cubicBezTo>
                      <a:pt x="1036" y="254"/>
                      <a:pt x="486" y="219"/>
                      <a:pt x="0" y="167"/>
                    </a:cubicBezTo>
                    <a:lnTo>
                      <a:pt x="0" y="167"/>
                    </a:lnTo>
                    <a:cubicBezTo>
                      <a:pt x="45" y="518"/>
                      <a:pt x="82" y="817"/>
                      <a:pt x="116" y="1072"/>
                    </a:cubicBezTo>
                    <a:cubicBezTo>
                      <a:pt x="591" y="1111"/>
                      <a:pt x="1288" y="1155"/>
                      <a:pt x="2060" y="1155"/>
                    </a:cubicBezTo>
                    <a:cubicBezTo>
                      <a:pt x="2862" y="1155"/>
                      <a:pt x="3747" y="1108"/>
                      <a:pt x="4551" y="962"/>
                    </a:cubicBezTo>
                    <a:lnTo>
                      <a:pt x="4520"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3"/>
              <p:cNvSpPr/>
              <p:nvPr/>
            </p:nvSpPr>
            <p:spPr>
              <a:xfrm>
                <a:off x="1734410" y="4644318"/>
                <a:ext cx="150766" cy="83403"/>
              </a:xfrm>
              <a:custGeom>
                <a:avLst/>
                <a:gdLst/>
                <a:ahLst/>
                <a:cxnLst/>
                <a:rect l="l" t="t" r="r" b="b"/>
                <a:pathLst>
                  <a:path w="3149" h="1742" extrusionOk="0">
                    <a:moveTo>
                      <a:pt x="186" y="0"/>
                    </a:moveTo>
                    <a:cubicBezTo>
                      <a:pt x="120" y="0"/>
                      <a:pt x="58" y="2"/>
                      <a:pt x="1" y="5"/>
                    </a:cubicBezTo>
                    <a:lnTo>
                      <a:pt x="1" y="43"/>
                    </a:lnTo>
                    <a:cubicBezTo>
                      <a:pt x="19" y="43"/>
                      <a:pt x="37" y="43"/>
                      <a:pt x="55" y="43"/>
                    </a:cubicBezTo>
                    <a:cubicBezTo>
                      <a:pt x="710" y="43"/>
                      <a:pt x="1509" y="152"/>
                      <a:pt x="2292" y="541"/>
                    </a:cubicBezTo>
                    <a:cubicBezTo>
                      <a:pt x="2459" y="624"/>
                      <a:pt x="2553" y="809"/>
                      <a:pt x="2513" y="992"/>
                    </a:cubicBezTo>
                    <a:cubicBezTo>
                      <a:pt x="2471" y="1183"/>
                      <a:pt x="2404" y="1422"/>
                      <a:pt x="2311" y="1564"/>
                    </a:cubicBezTo>
                    <a:cubicBezTo>
                      <a:pt x="2311" y="1564"/>
                      <a:pt x="2447" y="1741"/>
                      <a:pt x="2647" y="1741"/>
                    </a:cubicBezTo>
                    <a:cubicBezTo>
                      <a:pt x="2711" y="1741"/>
                      <a:pt x="2781" y="1724"/>
                      <a:pt x="2855" y="1676"/>
                    </a:cubicBezTo>
                    <a:cubicBezTo>
                      <a:pt x="2940" y="1623"/>
                      <a:pt x="3038" y="1519"/>
                      <a:pt x="3148" y="1393"/>
                    </a:cubicBezTo>
                    <a:lnTo>
                      <a:pt x="3148" y="1393"/>
                    </a:lnTo>
                    <a:cubicBezTo>
                      <a:pt x="3148" y="1393"/>
                      <a:pt x="2762" y="1533"/>
                      <a:pt x="2650" y="1533"/>
                    </a:cubicBezTo>
                    <a:cubicBezTo>
                      <a:pt x="2537" y="1533"/>
                      <a:pt x="2999" y="1030"/>
                      <a:pt x="2824" y="650"/>
                    </a:cubicBezTo>
                    <a:cubicBezTo>
                      <a:pt x="2662" y="296"/>
                      <a:pt x="1079" y="0"/>
                      <a:pt x="186"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3"/>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3"/>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3"/>
              <p:cNvSpPr/>
              <p:nvPr/>
            </p:nvSpPr>
            <p:spPr>
              <a:xfrm>
                <a:off x="2409041" y="4401149"/>
                <a:ext cx="208076" cy="135589"/>
              </a:xfrm>
              <a:custGeom>
                <a:avLst/>
                <a:gdLst/>
                <a:ahLst/>
                <a:cxnLst/>
                <a:rect l="l" t="t" r="r" b="b"/>
                <a:pathLst>
                  <a:path w="4346" h="2832" extrusionOk="0">
                    <a:moveTo>
                      <a:pt x="4049" y="1"/>
                    </a:moveTo>
                    <a:cubicBezTo>
                      <a:pt x="2751" y="823"/>
                      <a:pt x="1367" y="1379"/>
                      <a:pt x="0" y="1745"/>
                    </a:cubicBezTo>
                    <a:cubicBezTo>
                      <a:pt x="228" y="2145"/>
                      <a:pt x="445" y="2508"/>
                      <a:pt x="649" y="2832"/>
                    </a:cubicBezTo>
                    <a:cubicBezTo>
                      <a:pt x="2153" y="2193"/>
                      <a:pt x="3702" y="1199"/>
                      <a:pt x="4346" y="768"/>
                    </a:cubicBezTo>
                    <a:cubicBezTo>
                      <a:pt x="4260" y="550"/>
                      <a:pt x="4162" y="296"/>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3"/>
              <p:cNvSpPr/>
              <p:nvPr/>
            </p:nvSpPr>
            <p:spPr>
              <a:xfrm>
                <a:off x="2637748" y="4484839"/>
                <a:ext cx="91733" cy="103463"/>
              </a:xfrm>
              <a:custGeom>
                <a:avLst/>
                <a:gdLst/>
                <a:ahLst/>
                <a:cxnLst/>
                <a:rect l="l" t="t" r="r" b="b"/>
                <a:pathLst>
                  <a:path w="1916" h="2161" extrusionOk="0">
                    <a:moveTo>
                      <a:pt x="384" y="1"/>
                    </a:moveTo>
                    <a:cubicBezTo>
                      <a:pt x="237" y="330"/>
                      <a:pt x="74" y="768"/>
                      <a:pt x="48" y="1153"/>
                    </a:cubicBezTo>
                    <a:cubicBezTo>
                      <a:pt x="0" y="1859"/>
                      <a:pt x="1397" y="1871"/>
                      <a:pt x="1494" y="1871"/>
                    </a:cubicBezTo>
                    <a:cubicBezTo>
                      <a:pt x="1498" y="1871"/>
                      <a:pt x="1499" y="1871"/>
                      <a:pt x="1499" y="1871"/>
                    </a:cubicBezTo>
                    <a:lnTo>
                      <a:pt x="1499" y="1871"/>
                    </a:lnTo>
                    <a:cubicBezTo>
                      <a:pt x="1410" y="2020"/>
                      <a:pt x="1181" y="2151"/>
                      <a:pt x="1164" y="2160"/>
                    </a:cubicBezTo>
                    <a:cubicBezTo>
                      <a:pt x="1556" y="2019"/>
                      <a:pt x="1837" y="1843"/>
                      <a:pt x="1916" y="1609"/>
                    </a:cubicBezTo>
                    <a:cubicBezTo>
                      <a:pt x="1916" y="1609"/>
                      <a:pt x="1122" y="1578"/>
                      <a:pt x="538" y="1326"/>
                    </a:cubicBezTo>
                    <a:cubicBezTo>
                      <a:pt x="377" y="1257"/>
                      <a:pt x="284" y="1086"/>
                      <a:pt x="307" y="912"/>
                    </a:cubicBezTo>
                    <a:cubicBezTo>
                      <a:pt x="334" y="701"/>
                      <a:pt x="406" y="389"/>
                      <a:pt x="593" y="28"/>
                    </a:cubicBezTo>
                    <a:cubicBezTo>
                      <a:pt x="525" y="20"/>
                      <a:pt x="453" y="10"/>
                      <a:pt x="384"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3"/>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3"/>
              <p:cNvSpPr/>
              <p:nvPr/>
            </p:nvSpPr>
            <p:spPr>
              <a:xfrm>
                <a:off x="2161662" y="2327489"/>
                <a:ext cx="273859" cy="375120"/>
              </a:xfrm>
              <a:custGeom>
                <a:avLst/>
                <a:gdLst/>
                <a:ahLst/>
                <a:cxnLst/>
                <a:rect l="l" t="t" r="r" b="b"/>
                <a:pathLst>
                  <a:path w="5720" h="7835" extrusionOk="0">
                    <a:moveTo>
                      <a:pt x="0" y="0"/>
                    </a:moveTo>
                    <a:lnTo>
                      <a:pt x="0" y="6442"/>
                    </a:lnTo>
                    <a:cubicBezTo>
                      <a:pt x="0" y="6442"/>
                      <a:pt x="578" y="7195"/>
                      <a:pt x="1407" y="7835"/>
                    </a:cubicBezTo>
                    <a:cubicBezTo>
                      <a:pt x="2721" y="7054"/>
                      <a:pt x="4434" y="5302"/>
                      <a:pt x="5719" y="3455"/>
                    </a:cubicBezTo>
                    <a:cubicBezTo>
                      <a:pt x="4180" y="1969"/>
                      <a:pt x="1897" y="62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3"/>
              <p:cNvSpPr/>
              <p:nvPr/>
            </p:nvSpPr>
            <p:spPr>
              <a:xfrm>
                <a:off x="2161662" y="2460683"/>
                <a:ext cx="45388" cy="223396"/>
              </a:xfrm>
              <a:custGeom>
                <a:avLst/>
                <a:gdLst/>
                <a:ahLst/>
                <a:cxnLst/>
                <a:rect l="l" t="t" r="r" b="b"/>
                <a:pathLst>
                  <a:path w="948" h="4666" extrusionOk="0">
                    <a:moveTo>
                      <a:pt x="0" y="1"/>
                    </a:moveTo>
                    <a:lnTo>
                      <a:pt x="0" y="3660"/>
                    </a:lnTo>
                    <a:cubicBezTo>
                      <a:pt x="0" y="3660"/>
                      <a:pt x="372" y="4145"/>
                      <a:pt x="947" y="4666"/>
                    </a:cubicBezTo>
                    <a:cubicBezTo>
                      <a:pt x="629" y="2517"/>
                      <a:pt x="164"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3"/>
              <p:cNvSpPr/>
              <p:nvPr/>
            </p:nvSpPr>
            <p:spPr>
              <a:xfrm>
                <a:off x="2561864" y="1284722"/>
                <a:ext cx="357884" cy="913168"/>
              </a:xfrm>
              <a:custGeom>
                <a:avLst/>
                <a:gdLst/>
                <a:ahLst/>
                <a:cxnLst/>
                <a:rect l="l" t="t" r="r" b="b"/>
                <a:pathLst>
                  <a:path w="7475" h="19073" extrusionOk="0">
                    <a:moveTo>
                      <a:pt x="0" y="1"/>
                    </a:moveTo>
                    <a:cubicBezTo>
                      <a:pt x="1" y="1"/>
                      <a:pt x="2679" y="4407"/>
                      <a:pt x="3683" y="10446"/>
                    </a:cubicBezTo>
                    <a:cubicBezTo>
                      <a:pt x="4556" y="15690"/>
                      <a:pt x="3135" y="18837"/>
                      <a:pt x="3507" y="19062"/>
                    </a:cubicBezTo>
                    <a:cubicBezTo>
                      <a:pt x="3519" y="19069"/>
                      <a:pt x="3533" y="19073"/>
                      <a:pt x="3550" y="19073"/>
                    </a:cubicBezTo>
                    <a:cubicBezTo>
                      <a:pt x="4134" y="19073"/>
                      <a:pt x="7475" y="14562"/>
                      <a:pt x="5162" y="7728"/>
                    </a:cubicBezTo>
                    <a:cubicBezTo>
                      <a:pt x="3036" y="1449"/>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3"/>
              <p:cNvSpPr/>
              <p:nvPr/>
            </p:nvSpPr>
            <p:spPr>
              <a:xfrm>
                <a:off x="2561864" y="1284722"/>
                <a:ext cx="247144" cy="912689"/>
              </a:xfrm>
              <a:custGeom>
                <a:avLst/>
                <a:gdLst/>
                <a:ahLst/>
                <a:cxnLst/>
                <a:rect l="l" t="t" r="r" b="b"/>
                <a:pathLst>
                  <a:path w="5162" h="19063" extrusionOk="0">
                    <a:moveTo>
                      <a:pt x="0" y="1"/>
                    </a:moveTo>
                    <a:cubicBezTo>
                      <a:pt x="1" y="1"/>
                      <a:pt x="2679" y="4407"/>
                      <a:pt x="3683" y="10446"/>
                    </a:cubicBezTo>
                    <a:cubicBezTo>
                      <a:pt x="4556" y="15690"/>
                      <a:pt x="3135" y="18837"/>
                      <a:pt x="3507" y="19062"/>
                    </a:cubicBezTo>
                    <a:lnTo>
                      <a:pt x="5162" y="7728"/>
                    </a:lnTo>
                    <a:cubicBezTo>
                      <a:pt x="3036" y="1449"/>
                      <a:pt x="1" y="1"/>
                      <a:pt x="0" y="1"/>
                    </a:cubicBezTo>
                    <a:close/>
                  </a:path>
                </a:pathLst>
              </a:custGeom>
              <a:solidFill>
                <a:srgbClr val="AD67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3"/>
              <p:cNvSpPr/>
              <p:nvPr/>
            </p:nvSpPr>
            <p:spPr>
              <a:xfrm>
                <a:off x="2561864" y="1284722"/>
                <a:ext cx="298277" cy="741575"/>
              </a:xfrm>
              <a:custGeom>
                <a:avLst/>
                <a:gdLst/>
                <a:ahLst/>
                <a:cxnLst/>
                <a:rect l="l" t="t" r="r" b="b"/>
                <a:pathLst>
                  <a:path w="6230" h="15489" extrusionOk="0">
                    <a:moveTo>
                      <a:pt x="0" y="1"/>
                    </a:moveTo>
                    <a:cubicBezTo>
                      <a:pt x="1" y="1"/>
                      <a:pt x="422" y="695"/>
                      <a:pt x="992" y="1907"/>
                    </a:cubicBezTo>
                    <a:cubicBezTo>
                      <a:pt x="1534" y="3014"/>
                      <a:pt x="4357" y="8993"/>
                      <a:pt x="5577" y="15488"/>
                    </a:cubicBezTo>
                    <a:cubicBezTo>
                      <a:pt x="6091" y="13539"/>
                      <a:pt x="6229" y="10882"/>
                      <a:pt x="5162" y="7728"/>
                    </a:cubicBezTo>
                    <a:cubicBezTo>
                      <a:pt x="3036" y="1449"/>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3"/>
              <p:cNvSpPr/>
              <p:nvPr/>
            </p:nvSpPr>
            <p:spPr>
              <a:xfrm>
                <a:off x="2404828" y="1006459"/>
                <a:ext cx="598852" cy="1104295"/>
              </a:xfrm>
              <a:custGeom>
                <a:avLst/>
                <a:gdLst/>
                <a:ahLst/>
                <a:cxnLst/>
                <a:rect l="l" t="t" r="r" b="b"/>
                <a:pathLst>
                  <a:path w="12508" h="23065" extrusionOk="0">
                    <a:moveTo>
                      <a:pt x="2774" y="0"/>
                    </a:moveTo>
                    <a:cubicBezTo>
                      <a:pt x="2317" y="0"/>
                      <a:pt x="1913" y="96"/>
                      <a:pt x="1583" y="233"/>
                    </a:cubicBezTo>
                    <a:cubicBezTo>
                      <a:pt x="189" y="812"/>
                      <a:pt x="1" y="2455"/>
                      <a:pt x="1" y="2455"/>
                    </a:cubicBezTo>
                    <a:lnTo>
                      <a:pt x="1" y="4827"/>
                    </a:lnTo>
                    <a:cubicBezTo>
                      <a:pt x="1" y="4827"/>
                      <a:pt x="77" y="4809"/>
                      <a:pt x="219" y="4809"/>
                    </a:cubicBezTo>
                    <a:cubicBezTo>
                      <a:pt x="944" y="4809"/>
                      <a:pt x="3405" y="5279"/>
                      <a:pt x="6367" y="11029"/>
                    </a:cubicBezTo>
                    <a:cubicBezTo>
                      <a:pt x="9192" y="16512"/>
                      <a:pt x="8902" y="22884"/>
                      <a:pt x="10105" y="23063"/>
                    </a:cubicBezTo>
                    <a:cubicBezTo>
                      <a:pt x="10110" y="23064"/>
                      <a:pt x="10115" y="23064"/>
                      <a:pt x="10120" y="23064"/>
                    </a:cubicBezTo>
                    <a:cubicBezTo>
                      <a:pt x="10765" y="23064"/>
                      <a:pt x="12507" y="17250"/>
                      <a:pt x="9818" y="8893"/>
                    </a:cubicBezTo>
                    <a:cubicBezTo>
                      <a:pt x="7487" y="1652"/>
                      <a:pt x="4669" y="0"/>
                      <a:pt x="2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2421298" y="1070423"/>
                <a:ext cx="485478" cy="882909"/>
              </a:xfrm>
              <a:custGeom>
                <a:avLst/>
                <a:gdLst/>
                <a:ahLst/>
                <a:cxnLst/>
                <a:rect l="l" t="t" r="r" b="b"/>
                <a:pathLst>
                  <a:path w="10140" h="18441" extrusionOk="0">
                    <a:moveTo>
                      <a:pt x="2750" y="1"/>
                    </a:moveTo>
                    <a:cubicBezTo>
                      <a:pt x="237" y="1"/>
                      <a:pt x="4" y="2872"/>
                      <a:pt x="3" y="2901"/>
                    </a:cubicBezTo>
                    <a:cubicBezTo>
                      <a:pt x="0" y="2940"/>
                      <a:pt x="30" y="2974"/>
                      <a:pt x="68" y="2977"/>
                    </a:cubicBezTo>
                    <a:cubicBezTo>
                      <a:pt x="71" y="2977"/>
                      <a:pt x="74" y="2977"/>
                      <a:pt x="76" y="2977"/>
                    </a:cubicBezTo>
                    <a:cubicBezTo>
                      <a:pt x="115" y="2977"/>
                      <a:pt x="142" y="2947"/>
                      <a:pt x="144" y="2910"/>
                    </a:cubicBezTo>
                    <a:cubicBezTo>
                      <a:pt x="145" y="2904"/>
                      <a:pt x="198" y="2205"/>
                      <a:pt x="548" y="1517"/>
                    </a:cubicBezTo>
                    <a:cubicBezTo>
                      <a:pt x="1013" y="605"/>
                      <a:pt x="1753" y="142"/>
                      <a:pt x="2750" y="142"/>
                    </a:cubicBezTo>
                    <a:cubicBezTo>
                      <a:pt x="6475" y="142"/>
                      <a:pt x="9998" y="9000"/>
                      <a:pt x="9998" y="18370"/>
                    </a:cubicBezTo>
                    <a:cubicBezTo>
                      <a:pt x="9998" y="18409"/>
                      <a:pt x="10030" y="18441"/>
                      <a:pt x="10069" y="18441"/>
                    </a:cubicBezTo>
                    <a:cubicBezTo>
                      <a:pt x="10108" y="18441"/>
                      <a:pt x="10140" y="18409"/>
                      <a:pt x="10140" y="18370"/>
                    </a:cubicBezTo>
                    <a:cubicBezTo>
                      <a:pt x="10140" y="8928"/>
                      <a:pt x="6549" y="1"/>
                      <a:pt x="2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3"/>
              <p:cNvSpPr/>
              <p:nvPr/>
            </p:nvSpPr>
            <p:spPr>
              <a:xfrm>
                <a:off x="2429676" y="1119928"/>
                <a:ext cx="441670" cy="475424"/>
              </a:xfrm>
              <a:custGeom>
                <a:avLst/>
                <a:gdLst/>
                <a:ahLst/>
                <a:cxnLst/>
                <a:rect l="l" t="t" r="r" b="b"/>
                <a:pathLst>
                  <a:path w="9225" h="9930" extrusionOk="0">
                    <a:moveTo>
                      <a:pt x="2029" y="1"/>
                    </a:moveTo>
                    <a:cubicBezTo>
                      <a:pt x="1979" y="1"/>
                      <a:pt x="1930" y="2"/>
                      <a:pt x="1881" y="5"/>
                    </a:cubicBezTo>
                    <a:cubicBezTo>
                      <a:pt x="707" y="73"/>
                      <a:pt x="51" y="934"/>
                      <a:pt x="23" y="971"/>
                    </a:cubicBezTo>
                    <a:cubicBezTo>
                      <a:pt x="1" y="1002"/>
                      <a:pt x="7" y="1047"/>
                      <a:pt x="38" y="1070"/>
                    </a:cubicBezTo>
                    <a:cubicBezTo>
                      <a:pt x="51" y="1080"/>
                      <a:pt x="66" y="1084"/>
                      <a:pt x="80" y="1084"/>
                    </a:cubicBezTo>
                    <a:cubicBezTo>
                      <a:pt x="102" y="1084"/>
                      <a:pt x="124" y="1074"/>
                      <a:pt x="138" y="1055"/>
                    </a:cubicBezTo>
                    <a:cubicBezTo>
                      <a:pt x="144" y="1048"/>
                      <a:pt x="784" y="210"/>
                      <a:pt x="1892" y="147"/>
                    </a:cubicBezTo>
                    <a:cubicBezTo>
                      <a:pt x="1937" y="144"/>
                      <a:pt x="1983" y="143"/>
                      <a:pt x="2028" y="143"/>
                    </a:cubicBezTo>
                    <a:cubicBezTo>
                      <a:pt x="2964" y="143"/>
                      <a:pt x="3960" y="688"/>
                      <a:pt x="4981" y="1766"/>
                    </a:cubicBezTo>
                    <a:cubicBezTo>
                      <a:pt x="7318" y="4235"/>
                      <a:pt x="9060" y="9823"/>
                      <a:pt x="9078" y="9879"/>
                    </a:cubicBezTo>
                    <a:cubicBezTo>
                      <a:pt x="9087" y="9910"/>
                      <a:pt x="9115" y="9929"/>
                      <a:pt x="9145" y="9929"/>
                    </a:cubicBezTo>
                    <a:cubicBezTo>
                      <a:pt x="9152" y="9929"/>
                      <a:pt x="9160" y="9928"/>
                      <a:pt x="9166" y="9926"/>
                    </a:cubicBezTo>
                    <a:cubicBezTo>
                      <a:pt x="9203" y="9914"/>
                      <a:pt x="9224" y="9875"/>
                      <a:pt x="9213" y="9837"/>
                    </a:cubicBezTo>
                    <a:cubicBezTo>
                      <a:pt x="9196" y="9781"/>
                      <a:pt x="7444" y="4162"/>
                      <a:pt x="5084" y="1668"/>
                    </a:cubicBezTo>
                    <a:cubicBezTo>
                      <a:pt x="4035" y="560"/>
                      <a:pt x="3005" y="1"/>
                      <a:pt x="20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3"/>
              <p:cNvSpPr/>
              <p:nvPr/>
            </p:nvSpPr>
            <p:spPr>
              <a:xfrm>
                <a:off x="2508960" y="1206107"/>
                <a:ext cx="384696" cy="810327"/>
              </a:xfrm>
              <a:custGeom>
                <a:avLst/>
                <a:gdLst/>
                <a:ahLst/>
                <a:cxnLst/>
                <a:rect l="l" t="t" r="r" b="b"/>
                <a:pathLst>
                  <a:path w="8035" h="16925" extrusionOk="0">
                    <a:moveTo>
                      <a:pt x="80" y="1"/>
                    </a:moveTo>
                    <a:cubicBezTo>
                      <a:pt x="49" y="1"/>
                      <a:pt x="21" y="21"/>
                      <a:pt x="11" y="52"/>
                    </a:cubicBezTo>
                    <a:cubicBezTo>
                      <a:pt x="1" y="89"/>
                      <a:pt x="22" y="129"/>
                      <a:pt x="59" y="140"/>
                    </a:cubicBezTo>
                    <a:cubicBezTo>
                      <a:pt x="76" y="144"/>
                      <a:pt x="1745" y="663"/>
                      <a:pt x="3535" y="2971"/>
                    </a:cubicBezTo>
                    <a:cubicBezTo>
                      <a:pt x="6533" y="6836"/>
                      <a:pt x="7558" y="12656"/>
                      <a:pt x="7890" y="16859"/>
                    </a:cubicBezTo>
                    <a:cubicBezTo>
                      <a:pt x="7893" y="16896"/>
                      <a:pt x="7924" y="16924"/>
                      <a:pt x="7960" y="16924"/>
                    </a:cubicBezTo>
                    <a:lnTo>
                      <a:pt x="7967" y="16924"/>
                    </a:lnTo>
                    <a:cubicBezTo>
                      <a:pt x="8006" y="16922"/>
                      <a:pt x="8035" y="16887"/>
                      <a:pt x="8031" y="16848"/>
                    </a:cubicBezTo>
                    <a:cubicBezTo>
                      <a:pt x="7698" y="12621"/>
                      <a:pt x="6664" y="6764"/>
                      <a:pt x="3638" y="2872"/>
                    </a:cubicBezTo>
                    <a:cubicBezTo>
                      <a:pt x="1821" y="535"/>
                      <a:pt x="169" y="24"/>
                      <a:pt x="100" y="4"/>
                    </a:cubicBezTo>
                    <a:cubicBezTo>
                      <a:pt x="93" y="2"/>
                      <a:pt x="86"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3"/>
              <p:cNvSpPr/>
              <p:nvPr/>
            </p:nvSpPr>
            <p:spPr>
              <a:xfrm>
                <a:off x="2734315" y="1651270"/>
                <a:ext cx="79237" cy="440569"/>
              </a:xfrm>
              <a:custGeom>
                <a:avLst/>
                <a:gdLst/>
                <a:ahLst/>
                <a:cxnLst/>
                <a:rect l="l" t="t" r="r" b="b"/>
                <a:pathLst>
                  <a:path w="1655" h="9202" extrusionOk="0">
                    <a:moveTo>
                      <a:pt x="81" y="1"/>
                    </a:moveTo>
                    <a:cubicBezTo>
                      <a:pt x="73" y="1"/>
                      <a:pt x="64" y="2"/>
                      <a:pt x="56" y="6"/>
                    </a:cubicBezTo>
                    <a:cubicBezTo>
                      <a:pt x="19" y="19"/>
                      <a:pt x="0" y="60"/>
                      <a:pt x="14" y="96"/>
                    </a:cubicBezTo>
                    <a:cubicBezTo>
                      <a:pt x="30" y="136"/>
                      <a:pt x="1508" y="4118"/>
                      <a:pt x="750" y="9119"/>
                    </a:cubicBezTo>
                    <a:cubicBezTo>
                      <a:pt x="744" y="9159"/>
                      <a:pt x="771" y="9194"/>
                      <a:pt x="810" y="9201"/>
                    </a:cubicBezTo>
                    <a:cubicBezTo>
                      <a:pt x="813" y="9201"/>
                      <a:pt x="817" y="9201"/>
                      <a:pt x="820" y="9201"/>
                    </a:cubicBezTo>
                    <a:cubicBezTo>
                      <a:pt x="855" y="9201"/>
                      <a:pt x="886" y="9176"/>
                      <a:pt x="891" y="9141"/>
                    </a:cubicBezTo>
                    <a:cubicBezTo>
                      <a:pt x="1655" y="4101"/>
                      <a:pt x="163" y="87"/>
                      <a:pt x="148" y="47"/>
                    </a:cubicBezTo>
                    <a:cubicBezTo>
                      <a:pt x="137" y="18"/>
                      <a:pt x="109"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3"/>
              <p:cNvSpPr/>
              <p:nvPr/>
            </p:nvSpPr>
            <p:spPr>
              <a:xfrm>
                <a:off x="2404828" y="1057592"/>
                <a:ext cx="97335" cy="210422"/>
              </a:xfrm>
              <a:custGeom>
                <a:avLst/>
                <a:gdLst/>
                <a:ahLst/>
                <a:cxnLst/>
                <a:rect l="l" t="t" r="r" b="b"/>
                <a:pathLst>
                  <a:path w="2033" h="4395" extrusionOk="0">
                    <a:moveTo>
                      <a:pt x="555" y="1"/>
                    </a:moveTo>
                    <a:cubicBezTo>
                      <a:pt x="87" y="658"/>
                      <a:pt x="1" y="1387"/>
                      <a:pt x="1" y="1387"/>
                    </a:cubicBezTo>
                    <a:lnTo>
                      <a:pt x="1" y="3759"/>
                    </a:lnTo>
                    <a:cubicBezTo>
                      <a:pt x="1" y="3759"/>
                      <a:pt x="76" y="3741"/>
                      <a:pt x="216" y="3741"/>
                    </a:cubicBezTo>
                    <a:cubicBezTo>
                      <a:pt x="528" y="3741"/>
                      <a:pt x="1168" y="3829"/>
                      <a:pt x="2033" y="4394"/>
                    </a:cubicBezTo>
                    <a:lnTo>
                      <a:pt x="2033" y="4394"/>
                    </a:lnTo>
                    <a:cubicBezTo>
                      <a:pt x="1777" y="2395"/>
                      <a:pt x="1064" y="874"/>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3"/>
              <p:cNvSpPr/>
              <p:nvPr/>
            </p:nvSpPr>
            <p:spPr>
              <a:xfrm>
                <a:off x="1175306" y="1290658"/>
                <a:ext cx="441095" cy="909768"/>
              </a:xfrm>
              <a:custGeom>
                <a:avLst/>
                <a:gdLst/>
                <a:ahLst/>
                <a:cxnLst/>
                <a:rect l="l" t="t" r="r" b="b"/>
                <a:pathLst>
                  <a:path w="9213" h="19002" extrusionOk="0">
                    <a:moveTo>
                      <a:pt x="2930" y="1"/>
                    </a:moveTo>
                    <a:cubicBezTo>
                      <a:pt x="2930" y="1"/>
                      <a:pt x="1" y="3887"/>
                      <a:pt x="1337" y="10380"/>
                    </a:cubicBezTo>
                    <a:cubicBezTo>
                      <a:pt x="2688" y="16940"/>
                      <a:pt x="7649" y="19002"/>
                      <a:pt x="8743" y="19002"/>
                    </a:cubicBezTo>
                    <a:cubicBezTo>
                      <a:pt x="8857" y="19002"/>
                      <a:pt x="8929" y="18980"/>
                      <a:pt x="8951" y="18938"/>
                    </a:cubicBezTo>
                    <a:cubicBezTo>
                      <a:pt x="9213" y="18444"/>
                      <a:pt x="5887" y="17127"/>
                      <a:pt x="4082" y="12986"/>
                    </a:cubicBezTo>
                    <a:cubicBezTo>
                      <a:pt x="1328" y="6670"/>
                      <a:pt x="2930"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3"/>
              <p:cNvSpPr/>
              <p:nvPr/>
            </p:nvSpPr>
            <p:spPr>
              <a:xfrm>
                <a:off x="1175306" y="1290658"/>
                <a:ext cx="165082" cy="732813"/>
              </a:xfrm>
              <a:custGeom>
                <a:avLst/>
                <a:gdLst/>
                <a:ahLst/>
                <a:cxnLst/>
                <a:rect l="l" t="t" r="r" b="b"/>
                <a:pathLst>
                  <a:path w="3448" h="15306" extrusionOk="0">
                    <a:moveTo>
                      <a:pt x="2930" y="1"/>
                    </a:moveTo>
                    <a:lnTo>
                      <a:pt x="2930" y="1"/>
                    </a:lnTo>
                    <a:cubicBezTo>
                      <a:pt x="2930" y="1"/>
                      <a:pt x="1" y="3887"/>
                      <a:pt x="1337" y="10380"/>
                    </a:cubicBezTo>
                    <a:cubicBezTo>
                      <a:pt x="1762" y="12441"/>
                      <a:pt x="2543" y="14057"/>
                      <a:pt x="3448" y="15306"/>
                    </a:cubicBezTo>
                    <a:cubicBezTo>
                      <a:pt x="2624" y="11803"/>
                      <a:pt x="2465" y="8894"/>
                      <a:pt x="2553" y="6720"/>
                    </a:cubicBezTo>
                    <a:cubicBezTo>
                      <a:pt x="2231" y="2918"/>
                      <a:pt x="2930" y="1"/>
                      <a:pt x="2930" y="1"/>
                    </a:cubicBezTo>
                    <a:close/>
                  </a:path>
                </a:pathLst>
              </a:custGeom>
              <a:solidFill>
                <a:srgbClr val="AD67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a:off x="1091426" y="1011582"/>
                <a:ext cx="331504" cy="1176302"/>
              </a:xfrm>
              <a:custGeom>
                <a:avLst/>
                <a:gdLst/>
                <a:ahLst/>
                <a:cxnLst/>
                <a:rect l="l" t="t" r="r" b="b"/>
                <a:pathLst>
                  <a:path w="6924" h="24569" extrusionOk="0">
                    <a:moveTo>
                      <a:pt x="4674" y="1"/>
                    </a:moveTo>
                    <a:cubicBezTo>
                      <a:pt x="2841" y="1"/>
                      <a:pt x="0" y="2449"/>
                      <a:pt x="0" y="8868"/>
                    </a:cubicBezTo>
                    <a:cubicBezTo>
                      <a:pt x="0" y="17956"/>
                      <a:pt x="3418" y="24569"/>
                      <a:pt x="4708" y="24569"/>
                    </a:cubicBezTo>
                    <a:cubicBezTo>
                      <a:pt x="4776" y="24569"/>
                      <a:pt x="4837" y="24551"/>
                      <a:pt x="4892" y="24514"/>
                    </a:cubicBezTo>
                    <a:cubicBezTo>
                      <a:pt x="5778" y="23922"/>
                      <a:pt x="2999" y="19341"/>
                      <a:pt x="4053" y="11251"/>
                    </a:cubicBezTo>
                    <a:cubicBezTo>
                      <a:pt x="4513" y="7730"/>
                      <a:pt x="6923" y="4720"/>
                      <a:pt x="6923" y="4720"/>
                    </a:cubicBezTo>
                    <a:lnTo>
                      <a:pt x="6923" y="2348"/>
                    </a:lnTo>
                    <a:cubicBezTo>
                      <a:pt x="6923" y="2348"/>
                      <a:pt x="6736" y="705"/>
                      <a:pt x="5341" y="126"/>
                    </a:cubicBezTo>
                    <a:cubicBezTo>
                      <a:pt x="5143" y="44"/>
                      <a:pt x="4917" y="1"/>
                      <a:pt x="4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3"/>
              <p:cNvSpPr/>
              <p:nvPr/>
            </p:nvSpPr>
            <p:spPr>
              <a:xfrm>
                <a:off x="1137627" y="1069753"/>
                <a:ext cx="270077" cy="525599"/>
              </a:xfrm>
              <a:custGeom>
                <a:avLst/>
                <a:gdLst/>
                <a:ahLst/>
                <a:cxnLst/>
                <a:rect l="l" t="t" r="r" b="b"/>
                <a:pathLst>
                  <a:path w="5641" h="10978" extrusionOk="0">
                    <a:moveTo>
                      <a:pt x="3263" y="1"/>
                    </a:moveTo>
                    <a:cubicBezTo>
                      <a:pt x="2834" y="1"/>
                      <a:pt x="2437" y="159"/>
                      <a:pt x="2084" y="472"/>
                    </a:cubicBezTo>
                    <a:cubicBezTo>
                      <a:pt x="702" y="1694"/>
                      <a:pt x="1" y="5205"/>
                      <a:pt x="1" y="10906"/>
                    </a:cubicBezTo>
                    <a:cubicBezTo>
                      <a:pt x="1" y="10946"/>
                      <a:pt x="32" y="10977"/>
                      <a:pt x="72" y="10977"/>
                    </a:cubicBezTo>
                    <a:cubicBezTo>
                      <a:pt x="111" y="10977"/>
                      <a:pt x="143" y="10946"/>
                      <a:pt x="143" y="10906"/>
                    </a:cubicBezTo>
                    <a:cubicBezTo>
                      <a:pt x="143" y="5248"/>
                      <a:pt x="828" y="1773"/>
                      <a:pt x="2178" y="578"/>
                    </a:cubicBezTo>
                    <a:cubicBezTo>
                      <a:pt x="2504" y="289"/>
                      <a:pt x="2868" y="143"/>
                      <a:pt x="3263" y="143"/>
                    </a:cubicBezTo>
                    <a:cubicBezTo>
                      <a:pt x="3332" y="143"/>
                      <a:pt x="3401" y="148"/>
                      <a:pt x="3472" y="156"/>
                    </a:cubicBezTo>
                    <a:cubicBezTo>
                      <a:pt x="5255" y="376"/>
                      <a:pt x="5494" y="2901"/>
                      <a:pt x="5495" y="2926"/>
                    </a:cubicBezTo>
                    <a:cubicBezTo>
                      <a:pt x="5499" y="2962"/>
                      <a:pt x="5529" y="2991"/>
                      <a:pt x="5566" y="2991"/>
                    </a:cubicBezTo>
                    <a:cubicBezTo>
                      <a:pt x="5568" y="2991"/>
                      <a:pt x="5570" y="2991"/>
                      <a:pt x="5572" y="2991"/>
                    </a:cubicBezTo>
                    <a:cubicBezTo>
                      <a:pt x="5612" y="2987"/>
                      <a:pt x="5640" y="2953"/>
                      <a:pt x="5637" y="2914"/>
                    </a:cubicBezTo>
                    <a:cubicBezTo>
                      <a:pt x="5635" y="2887"/>
                      <a:pt x="5387" y="249"/>
                      <a:pt x="3488" y="15"/>
                    </a:cubicBezTo>
                    <a:cubicBezTo>
                      <a:pt x="3412" y="6"/>
                      <a:pt x="3337" y="1"/>
                      <a:pt x="3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3"/>
              <p:cNvSpPr/>
              <p:nvPr/>
            </p:nvSpPr>
            <p:spPr>
              <a:xfrm>
                <a:off x="1096741" y="1093117"/>
                <a:ext cx="164316" cy="897081"/>
              </a:xfrm>
              <a:custGeom>
                <a:avLst/>
                <a:gdLst/>
                <a:ahLst/>
                <a:cxnLst/>
                <a:rect l="l" t="t" r="r" b="b"/>
                <a:pathLst>
                  <a:path w="3432" h="18737" extrusionOk="0">
                    <a:moveTo>
                      <a:pt x="2947" y="0"/>
                    </a:moveTo>
                    <a:cubicBezTo>
                      <a:pt x="2923" y="0"/>
                      <a:pt x="2898" y="13"/>
                      <a:pt x="2885" y="36"/>
                    </a:cubicBezTo>
                    <a:cubicBezTo>
                      <a:pt x="1674" y="2144"/>
                      <a:pt x="67" y="10506"/>
                      <a:pt x="3285" y="18691"/>
                    </a:cubicBezTo>
                    <a:cubicBezTo>
                      <a:pt x="3295" y="18720"/>
                      <a:pt x="3322" y="18737"/>
                      <a:pt x="3351" y="18737"/>
                    </a:cubicBezTo>
                    <a:cubicBezTo>
                      <a:pt x="3359" y="18737"/>
                      <a:pt x="3369" y="18735"/>
                      <a:pt x="3376" y="18732"/>
                    </a:cubicBezTo>
                    <a:cubicBezTo>
                      <a:pt x="3413" y="18718"/>
                      <a:pt x="3431" y="18677"/>
                      <a:pt x="3417" y="18640"/>
                    </a:cubicBezTo>
                    <a:cubicBezTo>
                      <a:pt x="1" y="9948"/>
                      <a:pt x="2108" y="1673"/>
                      <a:pt x="3009" y="107"/>
                    </a:cubicBezTo>
                    <a:cubicBezTo>
                      <a:pt x="3028" y="73"/>
                      <a:pt x="3016" y="30"/>
                      <a:pt x="2982" y="10"/>
                    </a:cubicBezTo>
                    <a:cubicBezTo>
                      <a:pt x="2971" y="3"/>
                      <a:pt x="2959" y="0"/>
                      <a:pt x="2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3"/>
              <p:cNvSpPr/>
              <p:nvPr/>
            </p:nvSpPr>
            <p:spPr>
              <a:xfrm>
                <a:off x="1219161" y="1174460"/>
                <a:ext cx="161204" cy="474083"/>
              </a:xfrm>
              <a:custGeom>
                <a:avLst/>
                <a:gdLst/>
                <a:ahLst/>
                <a:cxnLst/>
                <a:rect l="l" t="t" r="r" b="b"/>
                <a:pathLst>
                  <a:path w="3367" h="9902" extrusionOk="0">
                    <a:moveTo>
                      <a:pt x="2612" y="1"/>
                    </a:moveTo>
                    <a:cubicBezTo>
                      <a:pt x="2482" y="1"/>
                      <a:pt x="2354" y="30"/>
                      <a:pt x="2228" y="88"/>
                    </a:cubicBezTo>
                    <a:cubicBezTo>
                      <a:pt x="1151" y="584"/>
                      <a:pt x="0" y="3406"/>
                      <a:pt x="0" y="9831"/>
                    </a:cubicBezTo>
                    <a:cubicBezTo>
                      <a:pt x="0" y="9869"/>
                      <a:pt x="33" y="9902"/>
                      <a:pt x="71" y="9902"/>
                    </a:cubicBezTo>
                    <a:cubicBezTo>
                      <a:pt x="110" y="9902"/>
                      <a:pt x="143" y="9869"/>
                      <a:pt x="143" y="9831"/>
                    </a:cubicBezTo>
                    <a:cubicBezTo>
                      <a:pt x="143" y="3466"/>
                      <a:pt x="1298" y="673"/>
                      <a:pt x="2287" y="217"/>
                    </a:cubicBezTo>
                    <a:cubicBezTo>
                      <a:pt x="2395" y="167"/>
                      <a:pt x="2504" y="142"/>
                      <a:pt x="2614" y="142"/>
                    </a:cubicBezTo>
                    <a:cubicBezTo>
                      <a:pt x="2822" y="142"/>
                      <a:pt x="3031" y="231"/>
                      <a:pt x="3241" y="410"/>
                    </a:cubicBezTo>
                    <a:cubicBezTo>
                      <a:pt x="3254" y="422"/>
                      <a:pt x="3271" y="427"/>
                      <a:pt x="3287" y="427"/>
                    </a:cubicBezTo>
                    <a:cubicBezTo>
                      <a:pt x="3307" y="427"/>
                      <a:pt x="3327" y="419"/>
                      <a:pt x="3341" y="402"/>
                    </a:cubicBezTo>
                    <a:cubicBezTo>
                      <a:pt x="3366" y="372"/>
                      <a:pt x="3363" y="328"/>
                      <a:pt x="3333" y="302"/>
                    </a:cubicBezTo>
                    <a:cubicBezTo>
                      <a:pt x="3098" y="102"/>
                      <a:pt x="2854" y="1"/>
                      <a:pt x="2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a:off x="1281784" y="1760670"/>
                <a:ext cx="210086" cy="369662"/>
              </a:xfrm>
              <a:custGeom>
                <a:avLst/>
                <a:gdLst/>
                <a:ahLst/>
                <a:cxnLst/>
                <a:rect l="l" t="t" r="r" b="b"/>
                <a:pathLst>
                  <a:path w="4388" h="7721" extrusionOk="0">
                    <a:moveTo>
                      <a:pt x="77" y="1"/>
                    </a:moveTo>
                    <a:cubicBezTo>
                      <a:pt x="73" y="1"/>
                      <a:pt x="68" y="1"/>
                      <a:pt x="63" y="2"/>
                    </a:cubicBezTo>
                    <a:cubicBezTo>
                      <a:pt x="25" y="9"/>
                      <a:pt x="0" y="47"/>
                      <a:pt x="7" y="85"/>
                    </a:cubicBezTo>
                    <a:cubicBezTo>
                      <a:pt x="18" y="136"/>
                      <a:pt x="1046" y="5202"/>
                      <a:pt x="4265" y="7706"/>
                    </a:cubicBezTo>
                    <a:cubicBezTo>
                      <a:pt x="4277" y="7715"/>
                      <a:pt x="4293" y="7721"/>
                      <a:pt x="4308" y="7721"/>
                    </a:cubicBezTo>
                    <a:cubicBezTo>
                      <a:pt x="4329" y="7721"/>
                      <a:pt x="4350" y="7711"/>
                      <a:pt x="4364" y="7693"/>
                    </a:cubicBezTo>
                    <a:cubicBezTo>
                      <a:pt x="4388" y="7662"/>
                      <a:pt x="4383" y="7618"/>
                      <a:pt x="4351" y="7593"/>
                    </a:cubicBezTo>
                    <a:cubicBezTo>
                      <a:pt x="1176" y="5123"/>
                      <a:pt x="157" y="108"/>
                      <a:pt x="147" y="58"/>
                    </a:cubicBezTo>
                    <a:cubicBezTo>
                      <a:pt x="140" y="24"/>
                      <a:pt x="110"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1282502" y="1079089"/>
                <a:ext cx="140425" cy="426541"/>
              </a:xfrm>
              <a:custGeom>
                <a:avLst/>
                <a:gdLst/>
                <a:ahLst/>
                <a:cxnLst/>
                <a:rect l="l" t="t" r="r" b="b"/>
                <a:pathLst>
                  <a:path w="2933" h="8909" extrusionOk="0">
                    <a:moveTo>
                      <a:pt x="2642" y="1"/>
                    </a:moveTo>
                    <a:cubicBezTo>
                      <a:pt x="1364" y="1709"/>
                      <a:pt x="0" y="4574"/>
                      <a:pt x="230" y="8908"/>
                    </a:cubicBezTo>
                    <a:cubicBezTo>
                      <a:pt x="935" y="5805"/>
                      <a:pt x="2932" y="3310"/>
                      <a:pt x="2932" y="3310"/>
                    </a:cubicBezTo>
                    <a:lnTo>
                      <a:pt x="2932" y="938"/>
                    </a:lnTo>
                    <a:cubicBezTo>
                      <a:pt x="2932" y="938"/>
                      <a:pt x="2882" y="502"/>
                      <a:pt x="2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3"/>
              <p:cNvSpPr/>
              <p:nvPr/>
            </p:nvSpPr>
            <p:spPr>
              <a:xfrm>
                <a:off x="1091426" y="1314070"/>
                <a:ext cx="510805" cy="886356"/>
              </a:xfrm>
              <a:custGeom>
                <a:avLst/>
                <a:gdLst/>
                <a:ahLst/>
                <a:cxnLst/>
                <a:rect l="l" t="t" r="r" b="b"/>
                <a:pathLst>
                  <a:path w="10669" h="18513" extrusionOk="0">
                    <a:moveTo>
                      <a:pt x="1677" y="0"/>
                    </a:moveTo>
                    <a:cubicBezTo>
                      <a:pt x="1657" y="0"/>
                      <a:pt x="1637" y="2"/>
                      <a:pt x="1617" y="4"/>
                    </a:cubicBezTo>
                    <a:cubicBezTo>
                      <a:pt x="1462" y="26"/>
                      <a:pt x="755" y="289"/>
                      <a:pt x="904" y="3220"/>
                    </a:cubicBezTo>
                    <a:cubicBezTo>
                      <a:pt x="679" y="2685"/>
                      <a:pt x="366" y="2026"/>
                      <a:pt x="26" y="1556"/>
                    </a:cubicBezTo>
                    <a:cubicBezTo>
                      <a:pt x="11" y="1878"/>
                      <a:pt x="0" y="2207"/>
                      <a:pt x="0" y="2550"/>
                    </a:cubicBezTo>
                    <a:cubicBezTo>
                      <a:pt x="0" y="11638"/>
                      <a:pt x="3418" y="18251"/>
                      <a:pt x="4708" y="18251"/>
                    </a:cubicBezTo>
                    <a:cubicBezTo>
                      <a:pt x="4776" y="18251"/>
                      <a:pt x="4837" y="18233"/>
                      <a:pt x="4892" y="18196"/>
                    </a:cubicBezTo>
                    <a:cubicBezTo>
                      <a:pt x="5414" y="17847"/>
                      <a:pt x="4667" y="16120"/>
                      <a:pt x="4178" y="13111"/>
                    </a:cubicBezTo>
                    <a:lnTo>
                      <a:pt x="4178" y="13111"/>
                    </a:lnTo>
                    <a:cubicBezTo>
                      <a:pt x="6161" y="17147"/>
                      <a:pt x="9606" y="18512"/>
                      <a:pt x="10495" y="18512"/>
                    </a:cubicBezTo>
                    <a:cubicBezTo>
                      <a:pt x="10574" y="18512"/>
                      <a:pt x="10633" y="18501"/>
                      <a:pt x="10669" y="18480"/>
                    </a:cubicBezTo>
                    <a:cubicBezTo>
                      <a:pt x="10122" y="18126"/>
                      <a:pt x="9413" y="17707"/>
                      <a:pt x="8496" y="17231"/>
                    </a:cubicBezTo>
                    <a:lnTo>
                      <a:pt x="8317" y="17138"/>
                    </a:lnTo>
                    <a:lnTo>
                      <a:pt x="8293" y="17313"/>
                    </a:lnTo>
                    <a:cubicBezTo>
                      <a:pt x="7300" y="16599"/>
                      <a:pt x="6613" y="15978"/>
                      <a:pt x="6251" y="15465"/>
                    </a:cubicBezTo>
                    <a:cubicBezTo>
                      <a:pt x="5575" y="14505"/>
                      <a:pt x="4693" y="10551"/>
                      <a:pt x="4269" y="8317"/>
                    </a:cubicBezTo>
                    <a:cubicBezTo>
                      <a:pt x="4321" y="8253"/>
                      <a:pt x="4409" y="8135"/>
                      <a:pt x="4518" y="7958"/>
                    </a:cubicBezTo>
                    <a:cubicBezTo>
                      <a:pt x="4285" y="6537"/>
                      <a:pt x="4210" y="5189"/>
                      <a:pt x="4220" y="4005"/>
                    </a:cubicBezTo>
                    <a:cubicBezTo>
                      <a:pt x="4364" y="3371"/>
                      <a:pt x="4563" y="2764"/>
                      <a:pt x="4787" y="2197"/>
                    </a:cubicBezTo>
                    <a:cubicBezTo>
                      <a:pt x="4795" y="1571"/>
                      <a:pt x="4726" y="1155"/>
                      <a:pt x="4536" y="928"/>
                    </a:cubicBezTo>
                    <a:cubicBezTo>
                      <a:pt x="4440" y="813"/>
                      <a:pt x="4315" y="748"/>
                      <a:pt x="4167" y="737"/>
                    </a:cubicBezTo>
                    <a:cubicBezTo>
                      <a:pt x="4160" y="736"/>
                      <a:pt x="4153" y="736"/>
                      <a:pt x="4146" y="736"/>
                    </a:cubicBezTo>
                    <a:cubicBezTo>
                      <a:pt x="3587" y="736"/>
                      <a:pt x="3071" y="2128"/>
                      <a:pt x="2773" y="3167"/>
                    </a:cubicBezTo>
                    <a:cubicBezTo>
                      <a:pt x="2689" y="2127"/>
                      <a:pt x="2479" y="534"/>
                      <a:pt x="1983" y="118"/>
                    </a:cubicBezTo>
                    <a:cubicBezTo>
                      <a:pt x="1890" y="39"/>
                      <a:pt x="1785" y="0"/>
                      <a:pt x="16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3"/>
              <p:cNvSpPr/>
              <p:nvPr/>
            </p:nvSpPr>
            <p:spPr>
              <a:xfrm>
                <a:off x="1359344" y="2254619"/>
                <a:ext cx="550639" cy="1012226"/>
              </a:xfrm>
              <a:custGeom>
                <a:avLst/>
                <a:gdLst/>
                <a:ahLst/>
                <a:cxnLst/>
                <a:rect l="l" t="t" r="r" b="b"/>
                <a:pathLst>
                  <a:path w="11501" h="21142" extrusionOk="0">
                    <a:moveTo>
                      <a:pt x="8560" y="0"/>
                    </a:moveTo>
                    <a:cubicBezTo>
                      <a:pt x="6398" y="0"/>
                      <a:pt x="4845" y="785"/>
                      <a:pt x="3419" y="3832"/>
                    </a:cubicBezTo>
                    <a:cubicBezTo>
                      <a:pt x="1344" y="8268"/>
                      <a:pt x="0" y="16929"/>
                      <a:pt x="2172" y="19358"/>
                    </a:cubicBezTo>
                    <a:cubicBezTo>
                      <a:pt x="3455" y="20791"/>
                      <a:pt x="5863" y="21142"/>
                      <a:pt x="7911" y="21142"/>
                    </a:cubicBezTo>
                    <a:cubicBezTo>
                      <a:pt x="9871" y="21142"/>
                      <a:pt x="11501" y="20821"/>
                      <a:pt x="11501" y="20821"/>
                    </a:cubicBezTo>
                    <a:lnTo>
                      <a:pt x="11501" y="286"/>
                    </a:lnTo>
                    <a:cubicBezTo>
                      <a:pt x="10401" y="128"/>
                      <a:pt x="9431" y="0"/>
                      <a:pt x="8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3"/>
              <p:cNvSpPr/>
              <p:nvPr/>
            </p:nvSpPr>
            <p:spPr>
              <a:xfrm>
                <a:off x="1359344" y="2254619"/>
                <a:ext cx="550639" cy="1012226"/>
              </a:xfrm>
              <a:custGeom>
                <a:avLst/>
                <a:gdLst/>
                <a:ahLst/>
                <a:cxnLst/>
                <a:rect l="l" t="t" r="r" b="b"/>
                <a:pathLst>
                  <a:path w="11501" h="21142" extrusionOk="0">
                    <a:moveTo>
                      <a:pt x="8560" y="0"/>
                    </a:moveTo>
                    <a:cubicBezTo>
                      <a:pt x="6398" y="0"/>
                      <a:pt x="4845" y="785"/>
                      <a:pt x="3419" y="3832"/>
                    </a:cubicBezTo>
                    <a:cubicBezTo>
                      <a:pt x="1344" y="8268"/>
                      <a:pt x="0" y="16929"/>
                      <a:pt x="2172" y="19358"/>
                    </a:cubicBezTo>
                    <a:cubicBezTo>
                      <a:pt x="3455" y="20791"/>
                      <a:pt x="5863" y="21142"/>
                      <a:pt x="7911" y="21142"/>
                    </a:cubicBezTo>
                    <a:cubicBezTo>
                      <a:pt x="9871" y="21142"/>
                      <a:pt x="11501" y="20821"/>
                      <a:pt x="11501" y="20821"/>
                    </a:cubicBezTo>
                    <a:lnTo>
                      <a:pt x="11501" y="20821"/>
                    </a:lnTo>
                    <a:cubicBezTo>
                      <a:pt x="11501" y="20821"/>
                      <a:pt x="11262" y="20842"/>
                      <a:pt x="10864" y="20842"/>
                    </a:cubicBezTo>
                    <a:cubicBezTo>
                      <a:pt x="9581" y="20842"/>
                      <a:pt x="6640" y="20628"/>
                      <a:pt x="4694" y="18824"/>
                    </a:cubicBezTo>
                    <a:cubicBezTo>
                      <a:pt x="2372" y="16673"/>
                      <a:pt x="2927" y="9223"/>
                      <a:pt x="4694" y="4325"/>
                    </a:cubicBezTo>
                    <a:cubicBezTo>
                      <a:pt x="5947" y="852"/>
                      <a:pt x="7702" y="174"/>
                      <a:pt x="9739" y="174"/>
                    </a:cubicBezTo>
                    <a:cubicBezTo>
                      <a:pt x="10306" y="174"/>
                      <a:pt x="10895" y="226"/>
                      <a:pt x="11501" y="286"/>
                    </a:cubicBezTo>
                    <a:cubicBezTo>
                      <a:pt x="10401" y="128"/>
                      <a:pt x="9431" y="0"/>
                      <a:pt x="856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3"/>
              <p:cNvSpPr/>
              <p:nvPr/>
            </p:nvSpPr>
            <p:spPr>
              <a:xfrm>
                <a:off x="1485547" y="2254619"/>
                <a:ext cx="424434" cy="1012226"/>
              </a:xfrm>
              <a:custGeom>
                <a:avLst/>
                <a:gdLst/>
                <a:ahLst/>
                <a:cxnLst/>
                <a:rect l="l" t="t" r="r" b="b"/>
                <a:pathLst>
                  <a:path w="8865" h="21142" extrusionOk="0">
                    <a:moveTo>
                      <a:pt x="5924" y="0"/>
                    </a:moveTo>
                    <a:cubicBezTo>
                      <a:pt x="3762" y="0"/>
                      <a:pt x="2209" y="785"/>
                      <a:pt x="783" y="3832"/>
                    </a:cubicBezTo>
                    <a:cubicBezTo>
                      <a:pt x="507" y="4422"/>
                      <a:pt x="245" y="5088"/>
                      <a:pt x="1" y="5803"/>
                    </a:cubicBezTo>
                    <a:cubicBezTo>
                      <a:pt x="586" y="6071"/>
                      <a:pt x="1655" y="6525"/>
                      <a:pt x="2692" y="6773"/>
                    </a:cubicBezTo>
                    <a:cubicBezTo>
                      <a:pt x="2359" y="7829"/>
                      <a:pt x="1985" y="8759"/>
                      <a:pt x="1635" y="9527"/>
                    </a:cubicBezTo>
                    <a:cubicBezTo>
                      <a:pt x="1590" y="9626"/>
                      <a:pt x="1594" y="9737"/>
                      <a:pt x="1645" y="9833"/>
                    </a:cubicBezTo>
                    <a:lnTo>
                      <a:pt x="1680" y="9894"/>
                    </a:lnTo>
                    <a:cubicBezTo>
                      <a:pt x="1257" y="10634"/>
                      <a:pt x="860" y="11251"/>
                      <a:pt x="568" y="11681"/>
                    </a:cubicBezTo>
                    <a:cubicBezTo>
                      <a:pt x="501" y="12734"/>
                      <a:pt x="503" y="13752"/>
                      <a:pt x="584" y="14687"/>
                    </a:cubicBezTo>
                    <a:cubicBezTo>
                      <a:pt x="1448" y="13815"/>
                      <a:pt x="2186" y="12900"/>
                      <a:pt x="2775" y="11957"/>
                    </a:cubicBezTo>
                    <a:lnTo>
                      <a:pt x="2775" y="11957"/>
                    </a:lnTo>
                    <a:cubicBezTo>
                      <a:pt x="2723" y="12558"/>
                      <a:pt x="2668" y="13173"/>
                      <a:pt x="2611" y="13782"/>
                    </a:cubicBezTo>
                    <a:cubicBezTo>
                      <a:pt x="2611" y="13782"/>
                      <a:pt x="1720" y="17160"/>
                      <a:pt x="1471" y="18567"/>
                    </a:cubicBezTo>
                    <a:cubicBezTo>
                      <a:pt x="1471" y="18567"/>
                      <a:pt x="1814" y="18696"/>
                      <a:pt x="2108" y="18752"/>
                    </a:cubicBezTo>
                    <a:cubicBezTo>
                      <a:pt x="2108" y="18752"/>
                      <a:pt x="1825" y="19648"/>
                      <a:pt x="1663" y="20391"/>
                    </a:cubicBezTo>
                    <a:cubicBezTo>
                      <a:pt x="1663" y="20391"/>
                      <a:pt x="935" y="20301"/>
                      <a:pt x="52" y="19834"/>
                    </a:cubicBezTo>
                    <a:lnTo>
                      <a:pt x="52" y="19834"/>
                    </a:lnTo>
                    <a:cubicBezTo>
                      <a:pt x="1400" y="20871"/>
                      <a:pt x="3477" y="21142"/>
                      <a:pt x="5276" y="21142"/>
                    </a:cubicBezTo>
                    <a:cubicBezTo>
                      <a:pt x="7235" y="21142"/>
                      <a:pt x="8865" y="20821"/>
                      <a:pt x="8865" y="20821"/>
                    </a:cubicBezTo>
                    <a:lnTo>
                      <a:pt x="8865" y="286"/>
                    </a:lnTo>
                    <a:cubicBezTo>
                      <a:pt x="7765" y="128"/>
                      <a:pt x="6795" y="0"/>
                      <a:pt x="59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a:off x="1787362" y="2185197"/>
                <a:ext cx="241925" cy="153591"/>
              </a:xfrm>
              <a:custGeom>
                <a:avLst/>
                <a:gdLst/>
                <a:ahLst/>
                <a:cxnLst/>
                <a:rect l="l" t="t" r="r" b="b"/>
                <a:pathLst>
                  <a:path w="5053" h="3208" extrusionOk="0">
                    <a:moveTo>
                      <a:pt x="722" y="1"/>
                    </a:moveTo>
                    <a:lnTo>
                      <a:pt x="724" y="2284"/>
                    </a:lnTo>
                    <a:cubicBezTo>
                      <a:pt x="724" y="2284"/>
                      <a:pt x="453" y="2197"/>
                      <a:pt x="1" y="2103"/>
                    </a:cubicBezTo>
                    <a:lnTo>
                      <a:pt x="1" y="2103"/>
                    </a:lnTo>
                    <a:cubicBezTo>
                      <a:pt x="279" y="2485"/>
                      <a:pt x="1017" y="3208"/>
                      <a:pt x="2643" y="3208"/>
                    </a:cubicBezTo>
                    <a:cubicBezTo>
                      <a:pt x="3936" y="3208"/>
                      <a:pt x="4667" y="2750"/>
                      <a:pt x="5052" y="2371"/>
                    </a:cubicBezTo>
                    <a:cubicBezTo>
                      <a:pt x="4746" y="2315"/>
                      <a:pt x="4563" y="2284"/>
                      <a:pt x="4563" y="2284"/>
                    </a:cubicBezTo>
                    <a:lnTo>
                      <a:pt x="456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3"/>
              <p:cNvSpPr/>
              <p:nvPr/>
            </p:nvSpPr>
            <p:spPr>
              <a:xfrm>
                <a:off x="1787362" y="2285883"/>
                <a:ext cx="87424" cy="49649"/>
              </a:xfrm>
              <a:custGeom>
                <a:avLst/>
                <a:gdLst/>
                <a:ahLst/>
                <a:cxnLst/>
                <a:rect l="l" t="t" r="r" b="b"/>
                <a:pathLst>
                  <a:path w="1826" h="1037" extrusionOk="0">
                    <a:moveTo>
                      <a:pt x="1" y="0"/>
                    </a:moveTo>
                    <a:lnTo>
                      <a:pt x="1" y="0"/>
                    </a:lnTo>
                    <a:cubicBezTo>
                      <a:pt x="227" y="311"/>
                      <a:pt x="759" y="847"/>
                      <a:pt x="1826" y="1037"/>
                    </a:cubicBezTo>
                    <a:lnTo>
                      <a:pt x="1826" y="869"/>
                    </a:lnTo>
                    <a:cubicBezTo>
                      <a:pt x="1418" y="751"/>
                      <a:pt x="1020" y="387"/>
                      <a:pt x="724" y="51"/>
                    </a:cubicBezTo>
                    <a:lnTo>
                      <a:pt x="724" y="181"/>
                    </a:lnTo>
                    <a:cubicBezTo>
                      <a:pt x="724" y="181"/>
                      <a:pt x="453" y="94"/>
                      <a:pt x="1"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3"/>
              <p:cNvSpPr/>
              <p:nvPr/>
            </p:nvSpPr>
            <p:spPr>
              <a:xfrm>
                <a:off x="1821929" y="2185197"/>
                <a:ext cx="183945" cy="70907"/>
              </a:xfrm>
              <a:custGeom>
                <a:avLst/>
                <a:gdLst/>
                <a:ahLst/>
                <a:cxnLst/>
                <a:rect l="l" t="t" r="r" b="b"/>
                <a:pathLst>
                  <a:path w="3842" h="1481" extrusionOk="0">
                    <a:moveTo>
                      <a:pt x="0" y="1"/>
                    </a:moveTo>
                    <a:lnTo>
                      <a:pt x="1" y="847"/>
                    </a:lnTo>
                    <a:cubicBezTo>
                      <a:pt x="1498" y="1385"/>
                      <a:pt x="2974" y="1481"/>
                      <a:pt x="3841" y="1481"/>
                    </a:cubicBezTo>
                    <a:lnTo>
                      <a:pt x="3842"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3"/>
              <p:cNvSpPr/>
              <p:nvPr/>
            </p:nvSpPr>
            <p:spPr>
              <a:xfrm>
                <a:off x="1218970" y="919945"/>
                <a:ext cx="1389884" cy="822057"/>
              </a:xfrm>
              <a:custGeom>
                <a:avLst/>
                <a:gdLst/>
                <a:ahLst/>
                <a:cxnLst/>
                <a:rect l="l" t="t" r="r" b="b"/>
                <a:pathLst>
                  <a:path w="29030" h="17170" extrusionOk="0">
                    <a:moveTo>
                      <a:pt x="11681" y="1"/>
                    </a:moveTo>
                    <a:cubicBezTo>
                      <a:pt x="10543" y="1"/>
                      <a:pt x="9079" y="339"/>
                      <a:pt x="7322" y="1435"/>
                    </a:cubicBezTo>
                    <a:cubicBezTo>
                      <a:pt x="2169" y="4648"/>
                      <a:pt x="0" y="11686"/>
                      <a:pt x="3469" y="17169"/>
                    </a:cubicBezTo>
                    <a:lnTo>
                      <a:pt x="25561" y="17169"/>
                    </a:lnTo>
                    <a:cubicBezTo>
                      <a:pt x="29030" y="11686"/>
                      <a:pt x="26861" y="4648"/>
                      <a:pt x="21708" y="1435"/>
                    </a:cubicBezTo>
                    <a:cubicBezTo>
                      <a:pt x="19951" y="339"/>
                      <a:pt x="18487" y="1"/>
                      <a:pt x="17349" y="1"/>
                    </a:cubicBezTo>
                    <a:cubicBezTo>
                      <a:pt x="15505" y="1"/>
                      <a:pt x="14515" y="890"/>
                      <a:pt x="14515" y="890"/>
                    </a:cubicBezTo>
                    <a:cubicBezTo>
                      <a:pt x="14515" y="890"/>
                      <a:pt x="13525" y="1"/>
                      <a:pt x="11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3"/>
              <p:cNvSpPr/>
              <p:nvPr/>
            </p:nvSpPr>
            <p:spPr>
              <a:xfrm>
                <a:off x="1296865" y="1366017"/>
                <a:ext cx="74737" cy="272471"/>
              </a:xfrm>
              <a:custGeom>
                <a:avLst/>
                <a:gdLst/>
                <a:ahLst/>
                <a:cxnLst/>
                <a:rect l="l" t="t" r="r" b="b"/>
                <a:pathLst>
                  <a:path w="1561" h="5691" extrusionOk="0">
                    <a:moveTo>
                      <a:pt x="344" y="1"/>
                    </a:moveTo>
                    <a:lnTo>
                      <a:pt x="344" y="1"/>
                    </a:lnTo>
                    <a:cubicBezTo>
                      <a:pt x="1" y="1868"/>
                      <a:pt x="117" y="3824"/>
                      <a:pt x="786" y="5690"/>
                    </a:cubicBezTo>
                    <a:cubicBezTo>
                      <a:pt x="879" y="5439"/>
                      <a:pt x="972" y="5155"/>
                      <a:pt x="1058" y="4835"/>
                    </a:cubicBezTo>
                    <a:cubicBezTo>
                      <a:pt x="1560" y="2974"/>
                      <a:pt x="1240" y="2456"/>
                      <a:pt x="882" y="2350"/>
                    </a:cubicBezTo>
                    <a:cubicBezTo>
                      <a:pt x="832" y="2334"/>
                      <a:pt x="783" y="2327"/>
                      <a:pt x="736" y="2327"/>
                    </a:cubicBezTo>
                    <a:cubicBezTo>
                      <a:pt x="615" y="2327"/>
                      <a:pt x="506" y="2374"/>
                      <a:pt x="409" y="2441"/>
                    </a:cubicBezTo>
                    <a:cubicBezTo>
                      <a:pt x="528" y="1217"/>
                      <a:pt x="544" y="422"/>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3"/>
              <p:cNvSpPr/>
              <p:nvPr/>
            </p:nvSpPr>
            <p:spPr>
              <a:xfrm>
                <a:off x="1337129" y="1645525"/>
                <a:ext cx="1153560" cy="96473"/>
              </a:xfrm>
              <a:custGeom>
                <a:avLst/>
                <a:gdLst/>
                <a:ahLst/>
                <a:cxnLst/>
                <a:rect l="l" t="t" r="r" b="b"/>
                <a:pathLst>
                  <a:path w="24094" h="2015" extrusionOk="0">
                    <a:moveTo>
                      <a:pt x="0" y="1"/>
                    </a:moveTo>
                    <a:lnTo>
                      <a:pt x="0" y="1"/>
                    </a:lnTo>
                    <a:cubicBezTo>
                      <a:pt x="258" y="688"/>
                      <a:pt x="588" y="1362"/>
                      <a:pt x="1001" y="2014"/>
                    </a:cubicBezTo>
                    <a:lnTo>
                      <a:pt x="23093" y="2014"/>
                    </a:lnTo>
                    <a:cubicBezTo>
                      <a:pt x="23505" y="1362"/>
                      <a:pt x="23836" y="688"/>
                      <a:pt x="24094" y="1"/>
                    </a:cubicBezTo>
                    <a:lnTo>
                      <a:pt x="24094" y="1"/>
                    </a:lnTo>
                    <a:cubicBezTo>
                      <a:pt x="23636" y="46"/>
                      <a:pt x="23338" y="367"/>
                      <a:pt x="23338" y="367"/>
                    </a:cubicBezTo>
                    <a:lnTo>
                      <a:pt x="23338" y="143"/>
                    </a:lnTo>
                    <a:lnTo>
                      <a:pt x="756" y="143"/>
                    </a:lnTo>
                    <a:lnTo>
                      <a:pt x="756" y="367"/>
                    </a:lnTo>
                    <a:cubicBezTo>
                      <a:pt x="756" y="367"/>
                      <a:pt x="458" y="4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3"/>
              <p:cNvSpPr/>
              <p:nvPr/>
            </p:nvSpPr>
            <p:spPr>
              <a:xfrm>
                <a:off x="1196133" y="1656249"/>
                <a:ext cx="236275" cy="259257"/>
              </a:xfrm>
              <a:custGeom>
                <a:avLst/>
                <a:gdLst/>
                <a:ahLst/>
                <a:cxnLst/>
                <a:rect l="l" t="t" r="r" b="b"/>
                <a:pathLst>
                  <a:path w="4935" h="5415" extrusionOk="0">
                    <a:moveTo>
                      <a:pt x="2650" y="1"/>
                    </a:moveTo>
                    <a:cubicBezTo>
                      <a:pt x="2406" y="1"/>
                      <a:pt x="2144" y="41"/>
                      <a:pt x="1866" y="137"/>
                    </a:cubicBezTo>
                    <a:cubicBezTo>
                      <a:pt x="319" y="672"/>
                      <a:pt x="0" y="2882"/>
                      <a:pt x="1233" y="4458"/>
                    </a:cubicBezTo>
                    <a:cubicBezTo>
                      <a:pt x="1760" y="5131"/>
                      <a:pt x="2464" y="5415"/>
                      <a:pt x="3127" y="5415"/>
                    </a:cubicBezTo>
                    <a:cubicBezTo>
                      <a:pt x="3910" y="5415"/>
                      <a:pt x="4634" y="5017"/>
                      <a:pt x="4934" y="4395"/>
                    </a:cubicBezTo>
                    <a:lnTo>
                      <a:pt x="4694" y="1077"/>
                    </a:lnTo>
                    <a:cubicBezTo>
                      <a:pt x="4694" y="1077"/>
                      <a:pt x="3912" y="1"/>
                      <a:pt x="2650"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a:off x="1285470" y="1656249"/>
                <a:ext cx="146936" cy="258060"/>
              </a:xfrm>
              <a:custGeom>
                <a:avLst/>
                <a:gdLst/>
                <a:ahLst/>
                <a:cxnLst/>
                <a:rect l="l" t="t" r="r" b="b"/>
                <a:pathLst>
                  <a:path w="3069" h="5390" extrusionOk="0">
                    <a:moveTo>
                      <a:pt x="784" y="1"/>
                    </a:moveTo>
                    <a:cubicBezTo>
                      <a:pt x="540" y="1"/>
                      <a:pt x="278" y="41"/>
                      <a:pt x="0" y="137"/>
                    </a:cubicBezTo>
                    <a:cubicBezTo>
                      <a:pt x="0" y="137"/>
                      <a:pt x="1212" y="603"/>
                      <a:pt x="1713" y="2508"/>
                    </a:cubicBezTo>
                    <a:cubicBezTo>
                      <a:pt x="1713" y="2508"/>
                      <a:pt x="1242" y="4055"/>
                      <a:pt x="1574" y="5389"/>
                    </a:cubicBezTo>
                    <a:cubicBezTo>
                      <a:pt x="2231" y="5299"/>
                      <a:pt x="2809" y="4933"/>
                      <a:pt x="3068" y="4395"/>
                    </a:cubicBezTo>
                    <a:lnTo>
                      <a:pt x="2828" y="1077"/>
                    </a:lnTo>
                    <a:cubicBezTo>
                      <a:pt x="2828" y="1077"/>
                      <a:pt x="2046" y="1"/>
                      <a:pt x="784"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3"/>
              <p:cNvSpPr/>
              <p:nvPr/>
            </p:nvSpPr>
            <p:spPr>
              <a:xfrm>
                <a:off x="1196133" y="1656297"/>
                <a:ext cx="145021" cy="259065"/>
              </a:xfrm>
              <a:custGeom>
                <a:avLst/>
                <a:gdLst/>
                <a:ahLst/>
                <a:cxnLst/>
                <a:rect l="l" t="t" r="r" b="b"/>
                <a:pathLst>
                  <a:path w="3029" h="5411" extrusionOk="0">
                    <a:moveTo>
                      <a:pt x="2647" y="1"/>
                    </a:moveTo>
                    <a:cubicBezTo>
                      <a:pt x="2404" y="1"/>
                      <a:pt x="2143" y="40"/>
                      <a:pt x="1866" y="136"/>
                    </a:cubicBezTo>
                    <a:cubicBezTo>
                      <a:pt x="319" y="671"/>
                      <a:pt x="0" y="2881"/>
                      <a:pt x="1233" y="4457"/>
                    </a:cubicBezTo>
                    <a:cubicBezTo>
                      <a:pt x="1734" y="5097"/>
                      <a:pt x="2395" y="5385"/>
                      <a:pt x="3028" y="5411"/>
                    </a:cubicBezTo>
                    <a:cubicBezTo>
                      <a:pt x="2650" y="3976"/>
                      <a:pt x="2304" y="2337"/>
                      <a:pt x="2082" y="1169"/>
                    </a:cubicBezTo>
                    <a:cubicBezTo>
                      <a:pt x="2191" y="1034"/>
                      <a:pt x="2458" y="666"/>
                      <a:pt x="2741" y="3"/>
                    </a:cubicBezTo>
                    <a:cubicBezTo>
                      <a:pt x="2710" y="1"/>
                      <a:pt x="2679" y="1"/>
                      <a:pt x="2647"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3"/>
              <p:cNvSpPr/>
              <p:nvPr/>
            </p:nvSpPr>
            <p:spPr>
              <a:xfrm>
                <a:off x="2395396" y="1656249"/>
                <a:ext cx="236323" cy="259257"/>
              </a:xfrm>
              <a:custGeom>
                <a:avLst/>
                <a:gdLst/>
                <a:ahLst/>
                <a:cxnLst/>
                <a:rect l="l" t="t" r="r" b="b"/>
                <a:pathLst>
                  <a:path w="4936" h="5415" extrusionOk="0">
                    <a:moveTo>
                      <a:pt x="2285" y="1"/>
                    </a:moveTo>
                    <a:cubicBezTo>
                      <a:pt x="1024" y="1"/>
                      <a:pt x="241" y="1077"/>
                      <a:pt x="241" y="1077"/>
                    </a:cubicBezTo>
                    <a:lnTo>
                      <a:pt x="1" y="4395"/>
                    </a:lnTo>
                    <a:cubicBezTo>
                      <a:pt x="301" y="5017"/>
                      <a:pt x="1025" y="5415"/>
                      <a:pt x="1809" y="5415"/>
                    </a:cubicBezTo>
                    <a:cubicBezTo>
                      <a:pt x="2471" y="5415"/>
                      <a:pt x="3176" y="5131"/>
                      <a:pt x="3702" y="4458"/>
                    </a:cubicBezTo>
                    <a:cubicBezTo>
                      <a:pt x="4936" y="2882"/>
                      <a:pt x="4617" y="672"/>
                      <a:pt x="3069" y="137"/>
                    </a:cubicBezTo>
                    <a:cubicBezTo>
                      <a:pt x="2791" y="41"/>
                      <a:pt x="2529" y="1"/>
                      <a:pt x="2285"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3"/>
              <p:cNvSpPr/>
              <p:nvPr/>
            </p:nvSpPr>
            <p:spPr>
              <a:xfrm>
                <a:off x="2395396" y="1656249"/>
                <a:ext cx="146936" cy="258060"/>
              </a:xfrm>
              <a:custGeom>
                <a:avLst/>
                <a:gdLst/>
                <a:ahLst/>
                <a:cxnLst/>
                <a:rect l="l" t="t" r="r" b="b"/>
                <a:pathLst>
                  <a:path w="3069" h="5390" extrusionOk="0">
                    <a:moveTo>
                      <a:pt x="2285" y="1"/>
                    </a:moveTo>
                    <a:cubicBezTo>
                      <a:pt x="1023" y="1"/>
                      <a:pt x="241" y="1077"/>
                      <a:pt x="241" y="1077"/>
                    </a:cubicBezTo>
                    <a:lnTo>
                      <a:pt x="1" y="4395"/>
                    </a:lnTo>
                    <a:cubicBezTo>
                      <a:pt x="260" y="4933"/>
                      <a:pt x="838" y="5299"/>
                      <a:pt x="1495" y="5389"/>
                    </a:cubicBezTo>
                    <a:cubicBezTo>
                      <a:pt x="1827" y="4055"/>
                      <a:pt x="1357" y="2508"/>
                      <a:pt x="1357" y="2508"/>
                    </a:cubicBezTo>
                    <a:cubicBezTo>
                      <a:pt x="1857" y="603"/>
                      <a:pt x="3069" y="137"/>
                      <a:pt x="3069" y="137"/>
                    </a:cubicBezTo>
                    <a:cubicBezTo>
                      <a:pt x="2791" y="41"/>
                      <a:pt x="2529" y="1"/>
                      <a:pt x="2285"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3"/>
              <p:cNvSpPr/>
              <p:nvPr/>
            </p:nvSpPr>
            <p:spPr>
              <a:xfrm>
                <a:off x="1330666" y="1017614"/>
                <a:ext cx="1166487" cy="1200672"/>
              </a:xfrm>
              <a:custGeom>
                <a:avLst/>
                <a:gdLst/>
                <a:ahLst/>
                <a:cxnLst/>
                <a:rect l="l" t="t" r="r" b="b"/>
                <a:pathLst>
                  <a:path w="24364" h="25078" extrusionOk="0">
                    <a:moveTo>
                      <a:pt x="12182" y="0"/>
                    </a:moveTo>
                    <a:cubicBezTo>
                      <a:pt x="5553" y="0"/>
                      <a:pt x="2155" y="3114"/>
                      <a:pt x="1351" y="8967"/>
                    </a:cubicBezTo>
                    <a:cubicBezTo>
                      <a:pt x="948" y="11891"/>
                      <a:pt x="1229" y="14572"/>
                      <a:pt x="1183" y="16052"/>
                    </a:cubicBezTo>
                    <a:cubicBezTo>
                      <a:pt x="1" y="20971"/>
                      <a:pt x="3439" y="25078"/>
                      <a:pt x="12182" y="25078"/>
                    </a:cubicBezTo>
                    <a:cubicBezTo>
                      <a:pt x="20924" y="25078"/>
                      <a:pt x="24363" y="20971"/>
                      <a:pt x="23180" y="16052"/>
                    </a:cubicBezTo>
                    <a:cubicBezTo>
                      <a:pt x="23135" y="14572"/>
                      <a:pt x="23415" y="11891"/>
                      <a:pt x="23013" y="8967"/>
                    </a:cubicBezTo>
                    <a:cubicBezTo>
                      <a:pt x="22208" y="3114"/>
                      <a:pt x="18811" y="0"/>
                      <a:pt x="12182"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3"/>
              <p:cNvSpPr/>
              <p:nvPr/>
            </p:nvSpPr>
            <p:spPr>
              <a:xfrm>
                <a:off x="1382373" y="1017614"/>
                <a:ext cx="1063072" cy="698628"/>
              </a:xfrm>
              <a:custGeom>
                <a:avLst/>
                <a:gdLst/>
                <a:ahLst/>
                <a:cxnLst/>
                <a:rect l="l" t="t" r="r" b="b"/>
                <a:pathLst>
                  <a:path w="22204" h="14592" extrusionOk="0">
                    <a:moveTo>
                      <a:pt x="11102" y="0"/>
                    </a:moveTo>
                    <a:cubicBezTo>
                      <a:pt x="4473" y="0"/>
                      <a:pt x="1075" y="3114"/>
                      <a:pt x="270" y="8967"/>
                    </a:cubicBezTo>
                    <a:cubicBezTo>
                      <a:pt x="0" y="10935"/>
                      <a:pt x="39" y="12790"/>
                      <a:pt x="79" y="14246"/>
                    </a:cubicBezTo>
                    <a:cubicBezTo>
                      <a:pt x="914" y="11065"/>
                      <a:pt x="1439" y="7494"/>
                      <a:pt x="1439" y="7494"/>
                    </a:cubicBezTo>
                    <a:lnTo>
                      <a:pt x="1439" y="7494"/>
                    </a:lnTo>
                    <a:cubicBezTo>
                      <a:pt x="1110" y="11315"/>
                      <a:pt x="1917" y="14549"/>
                      <a:pt x="2343" y="14549"/>
                    </a:cubicBezTo>
                    <a:cubicBezTo>
                      <a:pt x="2427" y="14549"/>
                      <a:pt x="2497" y="14421"/>
                      <a:pt x="2539" y="14145"/>
                    </a:cubicBezTo>
                    <a:cubicBezTo>
                      <a:pt x="3308" y="9158"/>
                      <a:pt x="4642" y="5235"/>
                      <a:pt x="4643" y="5235"/>
                    </a:cubicBezTo>
                    <a:lnTo>
                      <a:pt x="4643" y="5235"/>
                    </a:lnTo>
                    <a:cubicBezTo>
                      <a:pt x="4642" y="5235"/>
                      <a:pt x="3970" y="7873"/>
                      <a:pt x="4350" y="10502"/>
                    </a:cubicBezTo>
                    <a:cubicBezTo>
                      <a:pt x="4403" y="10862"/>
                      <a:pt x="4690" y="11142"/>
                      <a:pt x="5051" y="11188"/>
                    </a:cubicBezTo>
                    <a:cubicBezTo>
                      <a:pt x="5462" y="11238"/>
                      <a:pt x="6068" y="11307"/>
                      <a:pt x="6814" y="11370"/>
                    </a:cubicBezTo>
                    <a:cubicBezTo>
                      <a:pt x="6838" y="11372"/>
                      <a:pt x="6861" y="11373"/>
                      <a:pt x="6885" y="11373"/>
                    </a:cubicBezTo>
                    <a:cubicBezTo>
                      <a:pt x="7318" y="11373"/>
                      <a:pt x="7681" y="11026"/>
                      <a:pt x="7688" y="10584"/>
                    </a:cubicBezTo>
                    <a:cubicBezTo>
                      <a:pt x="7706" y="9403"/>
                      <a:pt x="7779" y="7838"/>
                      <a:pt x="8004" y="6385"/>
                    </a:cubicBezTo>
                    <a:cubicBezTo>
                      <a:pt x="8004" y="6385"/>
                      <a:pt x="8033" y="8639"/>
                      <a:pt x="8248" y="10791"/>
                    </a:cubicBezTo>
                    <a:cubicBezTo>
                      <a:pt x="8288" y="11188"/>
                      <a:pt x="8613" y="11495"/>
                      <a:pt x="9012" y="11513"/>
                    </a:cubicBezTo>
                    <a:cubicBezTo>
                      <a:pt x="9670" y="11542"/>
                      <a:pt x="10373" y="11561"/>
                      <a:pt x="11102" y="11561"/>
                    </a:cubicBezTo>
                    <a:cubicBezTo>
                      <a:pt x="12177" y="11561"/>
                      <a:pt x="13196" y="11520"/>
                      <a:pt x="14098" y="11465"/>
                    </a:cubicBezTo>
                    <a:cubicBezTo>
                      <a:pt x="14485" y="11442"/>
                      <a:pt x="14800" y="11143"/>
                      <a:pt x="14845" y="10757"/>
                    </a:cubicBezTo>
                    <a:cubicBezTo>
                      <a:pt x="14951" y="9850"/>
                      <a:pt x="15055" y="8665"/>
                      <a:pt x="15055" y="7514"/>
                    </a:cubicBezTo>
                    <a:cubicBezTo>
                      <a:pt x="15055" y="7514"/>
                      <a:pt x="15277" y="8864"/>
                      <a:pt x="15320" y="10511"/>
                    </a:cubicBezTo>
                    <a:cubicBezTo>
                      <a:pt x="15332" y="10953"/>
                      <a:pt x="15694" y="11298"/>
                      <a:pt x="16126" y="11298"/>
                    </a:cubicBezTo>
                    <a:cubicBezTo>
                      <a:pt x="16154" y="11298"/>
                      <a:pt x="16182" y="11296"/>
                      <a:pt x="16210" y="11293"/>
                    </a:cubicBezTo>
                    <a:cubicBezTo>
                      <a:pt x="16589" y="11254"/>
                      <a:pt x="16909" y="11217"/>
                      <a:pt x="17157" y="11187"/>
                    </a:cubicBezTo>
                    <a:cubicBezTo>
                      <a:pt x="17517" y="11142"/>
                      <a:pt x="17802" y="10862"/>
                      <a:pt x="17853" y="10503"/>
                    </a:cubicBezTo>
                    <a:cubicBezTo>
                      <a:pt x="18234" y="7874"/>
                      <a:pt x="17562" y="5235"/>
                      <a:pt x="17561" y="5235"/>
                    </a:cubicBezTo>
                    <a:lnTo>
                      <a:pt x="17561" y="5235"/>
                    </a:lnTo>
                    <a:cubicBezTo>
                      <a:pt x="17562" y="5235"/>
                      <a:pt x="19080" y="9158"/>
                      <a:pt x="19665" y="14145"/>
                    </a:cubicBezTo>
                    <a:cubicBezTo>
                      <a:pt x="19701" y="14451"/>
                      <a:pt x="19768" y="14592"/>
                      <a:pt x="19853" y="14592"/>
                    </a:cubicBezTo>
                    <a:cubicBezTo>
                      <a:pt x="20265" y="14592"/>
                      <a:pt x="21092" y="11290"/>
                      <a:pt x="20765" y="7494"/>
                    </a:cubicBezTo>
                    <a:lnTo>
                      <a:pt x="20765" y="7494"/>
                    </a:lnTo>
                    <a:cubicBezTo>
                      <a:pt x="20765" y="7494"/>
                      <a:pt x="21290" y="11064"/>
                      <a:pt x="22125" y="14245"/>
                    </a:cubicBezTo>
                    <a:cubicBezTo>
                      <a:pt x="22166" y="12790"/>
                      <a:pt x="22204" y="10934"/>
                      <a:pt x="21933" y="8967"/>
                    </a:cubicBezTo>
                    <a:cubicBezTo>
                      <a:pt x="21129" y="3114"/>
                      <a:pt x="17731" y="0"/>
                      <a:pt x="11102"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3"/>
              <p:cNvSpPr/>
              <p:nvPr/>
            </p:nvSpPr>
            <p:spPr>
              <a:xfrm>
                <a:off x="2076585" y="1617947"/>
                <a:ext cx="170827" cy="170779"/>
              </a:xfrm>
              <a:custGeom>
                <a:avLst/>
                <a:gdLst/>
                <a:ahLst/>
                <a:cxnLst/>
                <a:rect l="l" t="t" r="r" b="b"/>
                <a:pathLst>
                  <a:path w="3568" h="3567" extrusionOk="0">
                    <a:moveTo>
                      <a:pt x="1783" y="0"/>
                    </a:moveTo>
                    <a:cubicBezTo>
                      <a:pt x="799" y="0"/>
                      <a:pt x="0" y="798"/>
                      <a:pt x="0" y="1783"/>
                    </a:cubicBezTo>
                    <a:cubicBezTo>
                      <a:pt x="0" y="2768"/>
                      <a:pt x="799" y="3566"/>
                      <a:pt x="1783" y="3566"/>
                    </a:cubicBezTo>
                    <a:cubicBezTo>
                      <a:pt x="2768" y="3566"/>
                      <a:pt x="3567" y="2768"/>
                      <a:pt x="3567" y="1783"/>
                    </a:cubicBezTo>
                    <a:cubicBezTo>
                      <a:pt x="3567" y="798"/>
                      <a:pt x="2768" y="0"/>
                      <a:pt x="1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3"/>
              <p:cNvSpPr/>
              <p:nvPr/>
            </p:nvSpPr>
            <p:spPr>
              <a:xfrm>
                <a:off x="2039720" y="1588407"/>
                <a:ext cx="244558" cy="132525"/>
              </a:xfrm>
              <a:custGeom>
                <a:avLst/>
                <a:gdLst/>
                <a:ahLst/>
                <a:cxnLst/>
                <a:rect l="l" t="t" r="r" b="b"/>
                <a:pathLst>
                  <a:path w="5108" h="2768" extrusionOk="0">
                    <a:moveTo>
                      <a:pt x="2553" y="1"/>
                    </a:moveTo>
                    <a:cubicBezTo>
                      <a:pt x="1146" y="1"/>
                      <a:pt x="0" y="1147"/>
                      <a:pt x="0" y="2555"/>
                    </a:cubicBezTo>
                    <a:cubicBezTo>
                      <a:pt x="0" y="2673"/>
                      <a:pt x="96" y="2768"/>
                      <a:pt x="213" y="2768"/>
                    </a:cubicBezTo>
                    <a:cubicBezTo>
                      <a:pt x="331" y="2768"/>
                      <a:pt x="426" y="2673"/>
                      <a:pt x="426" y="2555"/>
                    </a:cubicBezTo>
                    <a:cubicBezTo>
                      <a:pt x="426" y="1381"/>
                      <a:pt x="1381" y="427"/>
                      <a:pt x="2553" y="427"/>
                    </a:cubicBezTo>
                    <a:cubicBezTo>
                      <a:pt x="3727" y="427"/>
                      <a:pt x="4681" y="1381"/>
                      <a:pt x="4681" y="2555"/>
                    </a:cubicBezTo>
                    <a:cubicBezTo>
                      <a:pt x="4681" y="2673"/>
                      <a:pt x="4776" y="2768"/>
                      <a:pt x="4894" y="2768"/>
                    </a:cubicBezTo>
                    <a:cubicBezTo>
                      <a:pt x="5011" y="2768"/>
                      <a:pt x="5107" y="2673"/>
                      <a:pt x="5107" y="2555"/>
                    </a:cubicBezTo>
                    <a:cubicBezTo>
                      <a:pt x="5107" y="1147"/>
                      <a:pt x="3962" y="1"/>
                      <a:pt x="2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3"/>
              <p:cNvSpPr/>
              <p:nvPr/>
            </p:nvSpPr>
            <p:spPr>
              <a:xfrm>
                <a:off x="2252628" y="1764021"/>
                <a:ext cx="174226" cy="174274"/>
              </a:xfrm>
              <a:custGeom>
                <a:avLst/>
                <a:gdLst/>
                <a:ahLst/>
                <a:cxnLst/>
                <a:rect l="l" t="t" r="r" b="b"/>
                <a:pathLst>
                  <a:path w="3639" h="3640" extrusionOk="0">
                    <a:moveTo>
                      <a:pt x="1820" y="1"/>
                    </a:moveTo>
                    <a:cubicBezTo>
                      <a:pt x="816" y="1"/>
                      <a:pt x="1" y="816"/>
                      <a:pt x="1" y="1820"/>
                    </a:cubicBezTo>
                    <a:cubicBezTo>
                      <a:pt x="1" y="2825"/>
                      <a:pt x="816" y="3639"/>
                      <a:pt x="1820" y="3639"/>
                    </a:cubicBezTo>
                    <a:cubicBezTo>
                      <a:pt x="2825" y="3639"/>
                      <a:pt x="3638" y="2825"/>
                      <a:pt x="3638" y="1820"/>
                    </a:cubicBezTo>
                    <a:cubicBezTo>
                      <a:pt x="3638" y="816"/>
                      <a:pt x="2825" y="1"/>
                      <a:pt x="1820"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3"/>
              <p:cNvSpPr/>
              <p:nvPr/>
            </p:nvSpPr>
            <p:spPr>
              <a:xfrm>
                <a:off x="2246835" y="1608085"/>
                <a:ext cx="63916" cy="42180"/>
              </a:xfrm>
              <a:custGeom>
                <a:avLst/>
                <a:gdLst/>
                <a:ahLst/>
                <a:cxnLst/>
                <a:rect l="l" t="t" r="r" b="b"/>
                <a:pathLst>
                  <a:path w="1335" h="881" extrusionOk="0">
                    <a:moveTo>
                      <a:pt x="1213" y="0"/>
                    </a:moveTo>
                    <a:cubicBezTo>
                      <a:pt x="1194" y="0"/>
                      <a:pt x="1175" y="6"/>
                      <a:pt x="1157" y="16"/>
                    </a:cubicBezTo>
                    <a:lnTo>
                      <a:pt x="67" y="682"/>
                    </a:lnTo>
                    <a:cubicBezTo>
                      <a:pt x="16" y="714"/>
                      <a:pt x="1" y="779"/>
                      <a:pt x="31" y="829"/>
                    </a:cubicBezTo>
                    <a:cubicBezTo>
                      <a:pt x="51" y="862"/>
                      <a:pt x="86" y="880"/>
                      <a:pt x="122" y="880"/>
                    </a:cubicBezTo>
                    <a:cubicBezTo>
                      <a:pt x="141" y="880"/>
                      <a:pt x="160" y="875"/>
                      <a:pt x="178" y="865"/>
                    </a:cubicBezTo>
                    <a:lnTo>
                      <a:pt x="1269" y="198"/>
                    </a:lnTo>
                    <a:cubicBezTo>
                      <a:pt x="1319" y="167"/>
                      <a:pt x="1335" y="102"/>
                      <a:pt x="1304" y="52"/>
                    </a:cubicBezTo>
                    <a:cubicBezTo>
                      <a:pt x="1284" y="19"/>
                      <a:pt x="1249" y="0"/>
                      <a:pt x="12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3"/>
              <p:cNvSpPr/>
              <p:nvPr/>
            </p:nvSpPr>
            <p:spPr>
              <a:xfrm>
                <a:off x="1580439" y="1617947"/>
                <a:ext cx="170731" cy="170779"/>
              </a:xfrm>
              <a:custGeom>
                <a:avLst/>
                <a:gdLst/>
                <a:ahLst/>
                <a:cxnLst/>
                <a:rect l="l" t="t" r="r" b="b"/>
                <a:pathLst>
                  <a:path w="3566" h="3567" extrusionOk="0">
                    <a:moveTo>
                      <a:pt x="1783" y="0"/>
                    </a:moveTo>
                    <a:cubicBezTo>
                      <a:pt x="798" y="0"/>
                      <a:pt x="0" y="798"/>
                      <a:pt x="0" y="1783"/>
                    </a:cubicBezTo>
                    <a:cubicBezTo>
                      <a:pt x="0" y="2768"/>
                      <a:pt x="798" y="3566"/>
                      <a:pt x="1783" y="3566"/>
                    </a:cubicBezTo>
                    <a:cubicBezTo>
                      <a:pt x="2768" y="3566"/>
                      <a:pt x="3566" y="2768"/>
                      <a:pt x="3566" y="1783"/>
                    </a:cubicBezTo>
                    <a:cubicBezTo>
                      <a:pt x="3566" y="798"/>
                      <a:pt x="2768" y="0"/>
                      <a:pt x="1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3"/>
              <p:cNvSpPr/>
              <p:nvPr/>
            </p:nvSpPr>
            <p:spPr>
              <a:xfrm>
                <a:off x="1543526" y="1588407"/>
                <a:ext cx="244558" cy="132525"/>
              </a:xfrm>
              <a:custGeom>
                <a:avLst/>
                <a:gdLst/>
                <a:ahLst/>
                <a:cxnLst/>
                <a:rect l="l" t="t" r="r" b="b"/>
                <a:pathLst>
                  <a:path w="5108" h="2768" extrusionOk="0">
                    <a:moveTo>
                      <a:pt x="2554" y="1"/>
                    </a:moveTo>
                    <a:cubicBezTo>
                      <a:pt x="1147" y="1"/>
                      <a:pt x="1" y="1147"/>
                      <a:pt x="1" y="2555"/>
                    </a:cubicBezTo>
                    <a:cubicBezTo>
                      <a:pt x="1" y="2673"/>
                      <a:pt x="96" y="2768"/>
                      <a:pt x="214" y="2768"/>
                    </a:cubicBezTo>
                    <a:cubicBezTo>
                      <a:pt x="332" y="2768"/>
                      <a:pt x="427" y="2673"/>
                      <a:pt x="427" y="2555"/>
                    </a:cubicBezTo>
                    <a:cubicBezTo>
                      <a:pt x="427" y="1381"/>
                      <a:pt x="1381" y="427"/>
                      <a:pt x="2554" y="427"/>
                    </a:cubicBezTo>
                    <a:cubicBezTo>
                      <a:pt x="3728" y="427"/>
                      <a:pt x="4681" y="1381"/>
                      <a:pt x="4681" y="2555"/>
                    </a:cubicBezTo>
                    <a:cubicBezTo>
                      <a:pt x="4681" y="2673"/>
                      <a:pt x="4777" y="2768"/>
                      <a:pt x="4894" y="2768"/>
                    </a:cubicBezTo>
                    <a:cubicBezTo>
                      <a:pt x="5012" y="2768"/>
                      <a:pt x="5107" y="2673"/>
                      <a:pt x="5107" y="2555"/>
                    </a:cubicBezTo>
                    <a:cubicBezTo>
                      <a:pt x="5107" y="1147"/>
                      <a:pt x="3962"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3"/>
              <p:cNvSpPr/>
              <p:nvPr/>
            </p:nvSpPr>
            <p:spPr>
              <a:xfrm>
                <a:off x="1561719" y="1453058"/>
                <a:ext cx="211619" cy="70380"/>
              </a:xfrm>
              <a:custGeom>
                <a:avLst/>
                <a:gdLst/>
                <a:ahLst/>
                <a:cxnLst/>
                <a:rect l="l" t="t" r="r" b="b"/>
                <a:pathLst>
                  <a:path w="4420" h="1470" extrusionOk="0">
                    <a:moveTo>
                      <a:pt x="2496" y="1"/>
                    </a:moveTo>
                    <a:cubicBezTo>
                      <a:pt x="1462" y="7"/>
                      <a:pt x="476" y="512"/>
                      <a:pt x="40" y="1255"/>
                    </a:cubicBezTo>
                    <a:cubicBezTo>
                      <a:pt x="1" y="1324"/>
                      <a:pt x="23" y="1411"/>
                      <a:pt x="91" y="1450"/>
                    </a:cubicBezTo>
                    <a:cubicBezTo>
                      <a:pt x="113" y="1463"/>
                      <a:pt x="139" y="1469"/>
                      <a:pt x="162" y="1469"/>
                    </a:cubicBezTo>
                    <a:cubicBezTo>
                      <a:pt x="211" y="1469"/>
                      <a:pt x="259" y="1444"/>
                      <a:pt x="285" y="1400"/>
                    </a:cubicBezTo>
                    <a:cubicBezTo>
                      <a:pt x="672" y="739"/>
                      <a:pt x="1561" y="291"/>
                      <a:pt x="2498" y="285"/>
                    </a:cubicBezTo>
                    <a:cubicBezTo>
                      <a:pt x="2499" y="285"/>
                      <a:pt x="2500" y="285"/>
                      <a:pt x="2501" y="285"/>
                    </a:cubicBezTo>
                    <a:cubicBezTo>
                      <a:pt x="3242" y="285"/>
                      <a:pt x="3845" y="558"/>
                      <a:pt x="4136" y="1042"/>
                    </a:cubicBezTo>
                    <a:cubicBezTo>
                      <a:pt x="4162" y="1087"/>
                      <a:pt x="4210" y="1111"/>
                      <a:pt x="4258" y="1111"/>
                    </a:cubicBezTo>
                    <a:cubicBezTo>
                      <a:pt x="4283" y="1111"/>
                      <a:pt x="4308" y="1105"/>
                      <a:pt x="4331" y="1091"/>
                    </a:cubicBezTo>
                    <a:cubicBezTo>
                      <a:pt x="4398" y="1050"/>
                      <a:pt x="4420" y="963"/>
                      <a:pt x="4380" y="896"/>
                    </a:cubicBezTo>
                    <a:cubicBezTo>
                      <a:pt x="4035" y="322"/>
                      <a:pt x="3346" y="6"/>
                      <a:pt x="2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3"/>
              <p:cNvSpPr/>
              <p:nvPr/>
            </p:nvSpPr>
            <p:spPr>
              <a:xfrm>
                <a:off x="2054418" y="1453058"/>
                <a:ext cx="211666" cy="70380"/>
              </a:xfrm>
              <a:custGeom>
                <a:avLst/>
                <a:gdLst/>
                <a:ahLst/>
                <a:cxnLst/>
                <a:rect l="l" t="t" r="r" b="b"/>
                <a:pathLst>
                  <a:path w="4421" h="1470" extrusionOk="0">
                    <a:moveTo>
                      <a:pt x="1902" y="1"/>
                    </a:moveTo>
                    <a:cubicBezTo>
                      <a:pt x="1062" y="1"/>
                      <a:pt x="383" y="327"/>
                      <a:pt x="42" y="896"/>
                    </a:cubicBezTo>
                    <a:cubicBezTo>
                      <a:pt x="1" y="963"/>
                      <a:pt x="22" y="1050"/>
                      <a:pt x="90" y="1091"/>
                    </a:cubicBezTo>
                    <a:cubicBezTo>
                      <a:pt x="112" y="1105"/>
                      <a:pt x="138" y="1111"/>
                      <a:pt x="162" y="1111"/>
                    </a:cubicBezTo>
                    <a:cubicBezTo>
                      <a:pt x="211" y="1111"/>
                      <a:pt x="258" y="1087"/>
                      <a:pt x="285" y="1042"/>
                    </a:cubicBezTo>
                    <a:cubicBezTo>
                      <a:pt x="575" y="559"/>
                      <a:pt x="1164" y="285"/>
                      <a:pt x="1912" y="285"/>
                    </a:cubicBezTo>
                    <a:cubicBezTo>
                      <a:pt x="1916" y="285"/>
                      <a:pt x="1920" y="285"/>
                      <a:pt x="1923" y="285"/>
                    </a:cubicBezTo>
                    <a:cubicBezTo>
                      <a:pt x="2859" y="291"/>
                      <a:pt x="3749" y="739"/>
                      <a:pt x="4136" y="1400"/>
                    </a:cubicBezTo>
                    <a:cubicBezTo>
                      <a:pt x="4162" y="1444"/>
                      <a:pt x="4209" y="1469"/>
                      <a:pt x="4258" y="1469"/>
                    </a:cubicBezTo>
                    <a:cubicBezTo>
                      <a:pt x="4282" y="1469"/>
                      <a:pt x="4307" y="1463"/>
                      <a:pt x="4330" y="1450"/>
                    </a:cubicBezTo>
                    <a:cubicBezTo>
                      <a:pt x="4398" y="1411"/>
                      <a:pt x="4420" y="1324"/>
                      <a:pt x="4380" y="1255"/>
                    </a:cubicBezTo>
                    <a:cubicBezTo>
                      <a:pt x="3945" y="512"/>
                      <a:pt x="2958" y="8"/>
                      <a:pt x="1925" y="1"/>
                    </a:cubicBezTo>
                    <a:cubicBezTo>
                      <a:pt x="1917" y="1"/>
                      <a:pt x="1909"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3"/>
              <p:cNvSpPr/>
              <p:nvPr/>
            </p:nvSpPr>
            <p:spPr>
              <a:xfrm>
                <a:off x="1400901" y="1764021"/>
                <a:ext cx="174226" cy="174274"/>
              </a:xfrm>
              <a:custGeom>
                <a:avLst/>
                <a:gdLst/>
                <a:ahLst/>
                <a:cxnLst/>
                <a:rect l="l" t="t" r="r" b="b"/>
                <a:pathLst>
                  <a:path w="3639" h="3640" extrusionOk="0">
                    <a:moveTo>
                      <a:pt x="1820" y="1"/>
                    </a:moveTo>
                    <a:cubicBezTo>
                      <a:pt x="815" y="1"/>
                      <a:pt x="1" y="816"/>
                      <a:pt x="1" y="1820"/>
                    </a:cubicBezTo>
                    <a:cubicBezTo>
                      <a:pt x="1" y="2825"/>
                      <a:pt x="815" y="3639"/>
                      <a:pt x="1820" y="3639"/>
                    </a:cubicBezTo>
                    <a:cubicBezTo>
                      <a:pt x="2825" y="3639"/>
                      <a:pt x="3638" y="2825"/>
                      <a:pt x="3638" y="1820"/>
                    </a:cubicBezTo>
                    <a:cubicBezTo>
                      <a:pt x="3638" y="816"/>
                      <a:pt x="2825" y="1"/>
                      <a:pt x="1820"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3"/>
              <p:cNvSpPr/>
              <p:nvPr/>
            </p:nvSpPr>
            <p:spPr>
              <a:xfrm>
                <a:off x="1517002" y="1608085"/>
                <a:ext cx="63964" cy="42180"/>
              </a:xfrm>
              <a:custGeom>
                <a:avLst/>
                <a:gdLst/>
                <a:ahLst/>
                <a:cxnLst/>
                <a:rect l="l" t="t" r="r" b="b"/>
                <a:pathLst>
                  <a:path w="1336" h="881" extrusionOk="0">
                    <a:moveTo>
                      <a:pt x="123" y="0"/>
                    </a:moveTo>
                    <a:cubicBezTo>
                      <a:pt x="87" y="0"/>
                      <a:pt x="52" y="19"/>
                      <a:pt x="32" y="52"/>
                    </a:cubicBezTo>
                    <a:cubicBezTo>
                      <a:pt x="1" y="102"/>
                      <a:pt x="17" y="167"/>
                      <a:pt x="67" y="198"/>
                    </a:cubicBezTo>
                    <a:lnTo>
                      <a:pt x="1158" y="865"/>
                    </a:lnTo>
                    <a:cubicBezTo>
                      <a:pt x="1176" y="875"/>
                      <a:pt x="1195" y="880"/>
                      <a:pt x="1213" y="880"/>
                    </a:cubicBezTo>
                    <a:cubicBezTo>
                      <a:pt x="1250" y="880"/>
                      <a:pt x="1285" y="862"/>
                      <a:pt x="1305" y="829"/>
                    </a:cubicBezTo>
                    <a:cubicBezTo>
                      <a:pt x="1336" y="779"/>
                      <a:pt x="1320" y="714"/>
                      <a:pt x="1269" y="682"/>
                    </a:cubicBezTo>
                    <a:lnTo>
                      <a:pt x="178" y="16"/>
                    </a:lnTo>
                    <a:cubicBezTo>
                      <a:pt x="161" y="6"/>
                      <a:pt x="142" y="0"/>
                      <a:pt x="123" y="0"/>
                    </a:cubicBezTo>
                    <a:close/>
                  </a:path>
                </a:pathLst>
              </a:custGeom>
              <a:solidFill>
                <a:srgbClr val="78474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3"/>
              <p:cNvSpPr/>
              <p:nvPr/>
            </p:nvSpPr>
            <p:spPr>
              <a:xfrm>
                <a:off x="1691369" y="1937576"/>
                <a:ext cx="445069" cy="196681"/>
              </a:xfrm>
              <a:custGeom>
                <a:avLst/>
                <a:gdLst/>
                <a:ahLst/>
                <a:cxnLst/>
                <a:rect l="l" t="t" r="r" b="b"/>
                <a:pathLst>
                  <a:path w="9296" h="4108" extrusionOk="0">
                    <a:moveTo>
                      <a:pt x="4648" y="0"/>
                    </a:moveTo>
                    <a:cubicBezTo>
                      <a:pt x="2913" y="0"/>
                      <a:pt x="1172" y="206"/>
                      <a:pt x="396" y="310"/>
                    </a:cubicBezTo>
                    <a:cubicBezTo>
                      <a:pt x="158" y="343"/>
                      <a:pt x="0" y="571"/>
                      <a:pt x="58" y="805"/>
                    </a:cubicBezTo>
                    <a:cubicBezTo>
                      <a:pt x="303" y="1789"/>
                      <a:pt x="1242" y="4108"/>
                      <a:pt x="4648" y="4108"/>
                    </a:cubicBezTo>
                    <a:cubicBezTo>
                      <a:pt x="8053" y="4108"/>
                      <a:pt x="8993" y="1789"/>
                      <a:pt x="9237" y="805"/>
                    </a:cubicBezTo>
                    <a:cubicBezTo>
                      <a:pt x="9296" y="571"/>
                      <a:pt x="9138" y="343"/>
                      <a:pt x="8900" y="310"/>
                    </a:cubicBezTo>
                    <a:cubicBezTo>
                      <a:pt x="8124" y="206"/>
                      <a:pt x="6383" y="0"/>
                      <a:pt x="4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3"/>
              <p:cNvSpPr/>
              <p:nvPr/>
            </p:nvSpPr>
            <p:spPr>
              <a:xfrm>
                <a:off x="1691369" y="1937576"/>
                <a:ext cx="426158" cy="150862"/>
              </a:xfrm>
              <a:custGeom>
                <a:avLst/>
                <a:gdLst/>
                <a:ahLst/>
                <a:cxnLst/>
                <a:rect l="l" t="t" r="r" b="b"/>
                <a:pathLst>
                  <a:path w="8901" h="3151" extrusionOk="0">
                    <a:moveTo>
                      <a:pt x="4648" y="0"/>
                    </a:moveTo>
                    <a:cubicBezTo>
                      <a:pt x="2913" y="0"/>
                      <a:pt x="1172" y="206"/>
                      <a:pt x="396" y="310"/>
                    </a:cubicBezTo>
                    <a:cubicBezTo>
                      <a:pt x="158" y="343"/>
                      <a:pt x="0" y="571"/>
                      <a:pt x="58" y="805"/>
                    </a:cubicBezTo>
                    <a:cubicBezTo>
                      <a:pt x="200" y="1376"/>
                      <a:pt x="580" y="2395"/>
                      <a:pt x="1536" y="3151"/>
                    </a:cubicBezTo>
                    <a:cubicBezTo>
                      <a:pt x="3261" y="1923"/>
                      <a:pt x="5987" y="385"/>
                      <a:pt x="8900" y="310"/>
                    </a:cubicBezTo>
                    <a:cubicBezTo>
                      <a:pt x="8124" y="206"/>
                      <a:pt x="6383" y="0"/>
                      <a:pt x="4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3"/>
              <p:cNvSpPr/>
              <p:nvPr/>
            </p:nvSpPr>
            <p:spPr>
              <a:xfrm>
                <a:off x="1743507" y="2006424"/>
                <a:ext cx="332892" cy="127833"/>
              </a:xfrm>
              <a:custGeom>
                <a:avLst/>
                <a:gdLst/>
                <a:ahLst/>
                <a:cxnLst/>
                <a:rect l="l" t="t" r="r" b="b"/>
                <a:pathLst>
                  <a:path w="6953" h="2670" extrusionOk="0">
                    <a:moveTo>
                      <a:pt x="3559" y="0"/>
                    </a:moveTo>
                    <a:cubicBezTo>
                      <a:pt x="2391" y="0"/>
                      <a:pt x="971" y="714"/>
                      <a:pt x="0" y="1300"/>
                    </a:cubicBezTo>
                    <a:cubicBezTo>
                      <a:pt x="686" y="2041"/>
                      <a:pt x="1787" y="2670"/>
                      <a:pt x="3559" y="2670"/>
                    </a:cubicBezTo>
                    <a:cubicBezTo>
                      <a:pt x="5196" y="2670"/>
                      <a:pt x="6259" y="2133"/>
                      <a:pt x="6953" y="1466"/>
                    </a:cubicBezTo>
                    <a:cubicBezTo>
                      <a:pt x="6047" y="801"/>
                      <a:pt x="4719" y="0"/>
                      <a:pt x="3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3"/>
              <p:cNvSpPr/>
              <p:nvPr/>
            </p:nvSpPr>
            <p:spPr>
              <a:xfrm>
                <a:off x="1743507" y="2016765"/>
                <a:ext cx="332892" cy="117491"/>
              </a:xfrm>
              <a:custGeom>
                <a:avLst/>
                <a:gdLst/>
                <a:ahLst/>
                <a:cxnLst/>
                <a:rect l="l" t="t" r="r" b="b"/>
                <a:pathLst>
                  <a:path w="6953" h="2454" extrusionOk="0">
                    <a:moveTo>
                      <a:pt x="2304" y="1"/>
                    </a:moveTo>
                    <a:cubicBezTo>
                      <a:pt x="1475" y="258"/>
                      <a:pt x="640" y="698"/>
                      <a:pt x="0" y="1084"/>
                    </a:cubicBezTo>
                    <a:cubicBezTo>
                      <a:pt x="686" y="1825"/>
                      <a:pt x="1787" y="2454"/>
                      <a:pt x="3559" y="2454"/>
                    </a:cubicBezTo>
                    <a:cubicBezTo>
                      <a:pt x="5196" y="2454"/>
                      <a:pt x="6259" y="1917"/>
                      <a:pt x="6953" y="1250"/>
                    </a:cubicBezTo>
                    <a:cubicBezTo>
                      <a:pt x="6855" y="1179"/>
                      <a:pt x="6752" y="1105"/>
                      <a:pt x="6646" y="1032"/>
                    </a:cubicBezTo>
                    <a:cubicBezTo>
                      <a:pt x="5992" y="1392"/>
                      <a:pt x="5103" y="1772"/>
                      <a:pt x="4256" y="1772"/>
                    </a:cubicBezTo>
                    <a:cubicBezTo>
                      <a:pt x="4018" y="1772"/>
                      <a:pt x="3784" y="1743"/>
                      <a:pt x="3559" y="1674"/>
                    </a:cubicBezTo>
                    <a:cubicBezTo>
                      <a:pt x="2465" y="1339"/>
                      <a:pt x="2285" y="548"/>
                      <a:pt x="2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3"/>
              <p:cNvSpPr/>
              <p:nvPr/>
            </p:nvSpPr>
            <p:spPr>
              <a:xfrm>
                <a:off x="1917922" y="2016765"/>
                <a:ext cx="112991" cy="56400"/>
              </a:xfrm>
              <a:custGeom>
                <a:avLst/>
                <a:gdLst/>
                <a:ahLst/>
                <a:cxnLst/>
                <a:rect l="l" t="t" r="r" b="b"/>
                <a:pathLst>
                  <a:path w="2360" h="1178" extrusionOk="0">
                    <a:moveTo>
                      <a:pt x="427" y="1"/>
                    </a:moveTo>
                    <a:cubicBezTo>
                      <a:pt x="393" y="1"/>
                      <a:pt x="363" y="4"/>
                      <a:pt x="337" y="11"/>
                    </a:cubicBezTo>
                    <a:cubicBezTo>
                      <a:pt x="1" y="105"/>
                      <a:pt x="398" y="982"/>
                      <a:pt x="891" y="1099"/>
                    </a:cubicBezTo>
                    <a:cubicBezTo>
                      <a:pt x="1097" y="1149"/>
                      <a:pt x="1392" y="1177"/>
                      <a:pt x="1661" y="1177"/>
                    </a:cubicBezTo>
                    <a:cubicBezTo>
                      <a:pt x="2035" y="1177"/>
                      <a:pt x="2359" y="1122"/>
                      <a:pt x="2325" y="991"/>
                    </a:cubicBezTo>
                    <a:cubicBezTo>
                      <a:pt x="2270" y="779"/>
                      <a:pt x="939"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3"/>
              <p:cNvSpPr/>
              <p:nvPr/>
            </p:nvSpPr>
            <p:spPr>
              <a:xfrm>
                <a:off x="1285470" y="962507"/>
                <a:ext cx="1256880" cy="737218"/>
              </a:xfrm>
              <a:custGeom>
                <a:avLst/>
                <a:gdLst/>
                <a:ahLst/>
                <a:cxnLst/>
                <a:rect l="l" t="t" r="r" b="b"/>
                <a:pathLst>
                  <a:path w="26252" h="15398" extrusionOk="0">
                    <a:moveTo>
                      <a:pt x="13126" y="1"/>
                    </a:moveTo>
                    <a:cubicBezTo>
                      <a:pt x="9250" y="1"/>
                      <a:pt x="5374" y="1442"/>
                      <a:pt x="3422" y="4324"/>
                    </a:cubicBezTo>
                    <a:cubicBezTo>
                      <a:pt x="0" y="9376"/>
                      <a:pt x="2103" y="15397"/>
                      <a:pt x="2103" y="15397"/>
                    </a:cubicBezTo>
                    <a:cubicBezTo>
                      <a:pt x="2938" y="12216"/>
                      <a:pt x="3463" y="7841"/>
                      <a:pt x="3463" y="7840"/>
                    </a:cubicBezTo>
                    <a:lnTo>
                      <a:pt x="3463" y="7840"/>
                    </a:lnTo>
                    <a:cubicBezTo>
                      <a:pt x="3134" y="11660"/>
                      <a:pt x="3941" y="14894"/>
                      <a:pt x="4367" y="14894"/>
                    </a:cubicBezTo>
                    <a:cubicBezTo>
                      <a:pt x="4451" y="14894"/>
                      <a:pt x="4521" y="14766"/>
                      <a:pt x="4563" y="14490"/>
                    </a:cubicBezTo>
                    <a:cubicBezTo>
                      <a:pt x="5332" y="9503"/>
                      <a:pt x="6666" y="5581"/>
                      <a:pt x="6667" y="5581"/>
                    </a:cubicBezTo>
                    <a:lnTo>
                      <a:pt x="6667" y="5581"/>
                    </a:lnTo>
                    <a:cubicBezTo>
                      <a:pt x="6666" y="5581"/>
                      <a:pt x="5994" y="8219"/>
                      <a:pt x="6374" y="10847"/>
                    </a:cubicBezTo>
                    <a:cubicBezTo>
                      <a:pt x="6427" y="11208"/>
                      <a:pt x="6714" y="11488"/>
                      <a:pt x="7075" y="11533"/>
                    </a:cubicBezTo>
                    <a:cubicBezTo>
                      <a:pt x="7486" y="11584"/>
                      <a:pt x="8092" y="11652"/>
                      <a:pt x="8838" y="11716"/>
                    </a:cubicBezTo>
                    <a:cubicBezTo>
                      <a:pt x="8861" y="11718"/>
                      <a:pt x="8884" y="11719"/>
                      <a:pt x="8907" y="11719"/>
                    </a:cubicBezTo>
                    <a:cubicBezTo>
                      <a:pt x="9341" y="11719"/>
                      <a:pt x="9705" y="11372"/>
                      <a:pt x="9712" y="10930"/>
                    </a:cubicBezTo>
                    <a:cubicBezTo>
                      <a:pt x="9730" y="9749"/>
                      <a:pt x="9803" y="8184"/>
                      <a:pt x="10028" y="6731"/>
                    </a:cubicBezTo>
                    <a:cubicBezTo>
                      <a:pt x="10028" y="6731"/>
                      <a:pt x="10057" y="8985"/>
                      <a:pt x="10272" y="11136"/>
                    </a:cubicBezTo>
                    <a:cubicBezTo>
                      <a:pt x="10312" y="11534"/>
                      <a:pt x="10637" y="11841"/>
                      <a:pt x="11036" y="11859"/>
                    </a:cubicBezTo>
                    <a:cubicBezTo>
                      <a:pt x="11694" y="11887"/>
                      <a:pt x="12397" y="11906"/>
                      <a:pt x="13126" y="11906"/>
                    </a:cubicBezTo>
                    <a:cubicBezTo>
                      <a:pt x="14201" y="11906"/>
                      <a:pt x="15220" y="11866"/>
                      <a:pt x="16122" y="11811"/>
                    </a:cubicBezTo>
                    <a:cubicBezTo>
                      <a:pt x="16509" y="11787"/>
                      <a:pt x="16824" y="11489"/>
                      <a:pt x="16869" y="11103"/>
                    </a:cubicBezTo>
                    <a:cubicBezTo>
                      <a:pt x="16975" y="10195"/>
                      <a:pt x="17079" y="9010"/>
                      <a:pt x="17079" y="7860"/>
                    </a:cubicBezTo>
                    <a:cubicBezTo>
                      <a:pt x="17079" y="7860"/>
                      <a:pt x="17301" y="9209"/>
                      <a:pt x="17344" y="10856"/>
                    </a:cubicBezTo>
                    <a:cubicBezTo>
                      <a:pt x="17356" y="11299"/>
                      <a:pt x="17719" y="11644"/>
                      <a:pt x="18151" y="11644"/>
                    </a:cubicBezTo>
                    <a:cubicBezTo>
                      <a:pt x="18179" y="11644"/>
                      <a:pt x="18206" y="11642"/>
                      <a:pt x="18234" y="11639"/>
                    </a:cubicBezTo>
                    <a:cubicBezTo>
                      <a:pt x="18613" y="11600"/>
                      <a:pt x="18933" y="11563"/>
                      <a:pt x="19181" y="11533"/>
                    </a:cubicBezTo>
                    <a:cubicBezTo>
                      <a:pt x="19541" y="11488"/>
                      <a:pt x="19826" y="11208"/>
                      <a:pt x="19877" y="10849"/>
                    </a:cubicBezTo>
                    <a:cubicBezTo>
                      <a:pt x="20259" y="8220"/>
                      <a:pt x="19586" y="5581"/>
                      <a:pt x="19585" y="5581"/>
                    </a:cubicBezTo>
                    <a:lnTo>
                      <a:pt x="19585" y="5581"/>
                    </a:lnTo>
                    <a:cubicBezTo>
                      <a:pt x="19586" y="5581"/>
                      <a:pt x="21104" y="9503"/>
                      <a:pt x="21689" y="14490"/>
                    </a:cubicBezTo>
                    <a:cubicBezTo>
                      <a:pt x="21725" y="14797"/>
                      <a:pt x="21792" y="14937"/>
                      <a:pt x="21877" y="14937"/>
                    </a:cubicBezTo>
                    <a:cubicBezTo>
                      <a:pt x="22289" y="14937"/>
                      <a:pt x="23116" y="11635"/>
                      <a:pt x="22789" y="7840"/>
                    </a:cubicBezTo>
                    <a:lnTo>
                      <a:pt x="22789" y="7840"/>
                    </a:lnTo>
                    <a:cubicBezTo>
                      <a:pt x="22789" y="7841"/>
                      <a:pt x="23314" y="12216"/>
                      <a:pt x="24149" y="15397"/>
                    </a:cubicBezTo>
                    <a:cubicBezTo>
                      <a:pt x="24149" y="15397"/>
                      <a:pt x="26252" y="9376"/>
                      <a:pt x="22830" y="4324"/>
                    </a:cubicBezTo>
                    <a:cubicBezTo>
                      <a:pt x="20878" y="1442"/>
                      <a:pt x="17002" y="1"/>
                      <a:pt x="13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p:nvPr/>
            </p:nvSpPr>
            <p:spPr>
              <a:xfrm>
                <a:off x="1607106" y="1100394"/>
                <a:ext cx="93888" cy="379525"/>
              </a:xfrm>
              <a:custGeom>
                <a:avLst/>
                <a:gdLst/>
                <a:ahLst/>
                <a:cxnLst/>
                <a:rect l="l" t="t" r="r" b="b"/>
                <a:pathLst>
                  <a:path w="1961" h="7927" extrusionOk="0">
                    <a:moveTo>
                      <a:pt x="1879" y="1"/>
                    </a:moveTo>
                    <a:cubicBezTo>
                      <a:pt x="1854" y="1"/>
                      <a:pt x="1830" y="14"/>
                      <a:pt x="1817" y="37"/>
                    </a:cubicBezTo>
                    <a:cubicBezTo>
                      <a:pt x="0" y="3264"/>
                      <a:pt x="387" y="7816"/>
                      <a:pt x="391" y="7862"/>
                    </a:cubicBezTo>
                    <a:cubicBezTo>
                      <a:pt x="395" y="7898"/>
                      <a:pt x="425" y="7926"/>
                      <a:pt x="462" y="7926"/>
                    </a:cubicBezTo>
                    <a:lnTo>
                      <a:pt x="469" y="7926"/>
                    </a:lnTo>
                    <a:cubicBezTo>
                      <a:pt x="507" y="7923"/>
                      <a:pt x="536" y="7888"/>
                      <a:pt x="533" y="7849"/>
                    </a:cubicBezTo>
                    <a:cubicBezTo>
                      <a:pt x="529" y="7804"/>
                      <a:pt x="145" y="3295"/>
                      <a:pt x="1941" y="107"/>
                    </a:cubicBezTo>
                    <a:cubicBezTo>
                      <a:pt x="1960" y="73"/>
                      <a:pt x="1948" y="29"/>
                      <a:pt x="1914" y="10"/>
                    </a:cubicBezTo>
                    <a:cubicBezTo>
                      <a:pt x="1903" y="4"/>
                      <a:pt x="1891"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3"/>
              <p:cNvSpPr/>
              <p:nvPr/>
            </p:nvSpPr>
            <p:spPr>
              <a:xfrm>
                <a:off x="1576657" y="954081"/>
                <a:ext cx="310150" cy="103032"/>
              </a:xfrm>
              <a:custGeom>
                <a:avLst/>
                <a:gdLst/>
                <a:ahLst/>
                <a:cxnLst/>
                <a:rect l="l" t="t" r="r" b="b"/>
                <a:pathLst>
                  <a:path w="6478" h="2152" extrusionOk="0">
                    <a:moveTo>
                      <a:pt x="4429" y="1"/>
                    </a:moveTo>
                    <a:cubicBezTo>
                      <a:pt x="3320" y="1"/>
                      <a:pt x="1816" y="435"/>
                      <a:pt x="32" y="2028"/>
                    </a:cubicBezTo>
                    <a:cubicBezTo>
                      <a:pt x="3" y="2054"/>
                      <a:pt x="0" y="2098"/>
                      <a:pt x="27" y="2128"/>
                    </a:cubicBezTo>
                    <a:cubicBezTo>
                      <a:pt x="41" y="2144"/>
                      <a:pt x="60" y="2152"/>
                      <a:pt x="79" y="2152"/>
                    </a:cubicBezTo>
                    <a:cubicBezTo>
                      <a:pt x="97" y="2152"/>
                      <a:pt x="113" y="2145"/>
                      <a:pt x="126" y="2133"/>
                    </a:cubicBezTo>
                    <a:cubicBezTo>
                      <a:pt x="1881" y="567"/>
                      <a:pt x="3352" y="143"/>
                      <a:pt x="4430" y="143"/>
                    </a:cubicBezTo>
                    <a:cubicBezTo>
                      <a:pt x="5468" y="143"/>
                      <a:pt x="6143" y="536"/>
                      <a:pt x="6357" y="681"/>
                    </a:cubicBezTo>
                    <a:cubicBezTo>
                      <a:pt x="6369" y="690"/>
                      <a:pt x="6383" y="694"/>
                      <a:pt x="6397" y="694"/>
                    </a:cubicBezTo>
                    <a:cubicBezTo>
                      <a:pt x="6420" y="694"/>
                      <a:pt x="6442" y="683"/>
                      <a:pt x="6456" y="663"/>
                    </a:cubicBezTo>
                    <a:cubicBezTo>
                      <a:pt x="6477" y="631"/>
                      <a:pt x="6469" y="586"/>
                      <a:pt x="6436" y="564"/>
                    </a:cubicBezTo>
                    <a:cubicBezTo>
                      <a:pt x="6214" y="412"/>
                      <a:pt x="5509" y="1"/>
                      <a:pt x="4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3"/>
              <p:cNvSpPr/>
              <p:nvPr/>
            </p:nvSpPr>
            <p:spPr>
              <a:xfrm>
                <a:off x="1463859" y="1182982"/>
                <a:ext cx="62911" cy="324418"/>
              </a:xfrm>
              <a:custGeom>
                <a:avLst/>
                <a:gdLst/>
                <a:ahLst/>
                <a:cxnLst/>
                <a:rect l="l" t="t" r="r" b="b"/>
                <a:pathLst>
                  <a:path w="1314" h="6776" extrusionOk="0">
                    <a:moveTo>
                      <a:pt x="1233" y="1"/>
                    </a:moveTo>
                    <a:cubicBezTo>
                      <a:pt x="1205" y="1"/>
                      <a:pt x="1178" y="18"/>
                      <a:pt x="1166" y="46"/>
                    </a:cubicBezTo>
                    <a:cubicBezTo>
                      <a:pt x="1" y="2983"/>
                      <a:pt x="117" y="6671"/>
                      <a:pt x="118" y="6708"/>
                    </a:cubicBezTo>
                    <a:cubicBezTo>
                      <a:pt x="120" y="6746"/>
                      <a:pt x="151" y="6776"/>
                      <a:pt x="189" y="6776"/>
                    </a:cubicBezTo>
                    <a:lnTo>
                      <a:pt x="191" y="6776"/>
                    </a:lnTo>
                    <a:cubicBezTo>
                      <a:pt x="230" y="6775"/>
                      <a:pt x="261" y="6742"/>
                      <a:pt x="260" y="6703"/>
                    </a:cubicBezTo>
                    <a:cubicBezTo>
                      <a:pt x="258" y="6666"/>
                      <a:pt x="144" y="3008"/>
                      <a:pt x="1299" y="98"/>
                    </a:cubicBezTo>
                    <a:cubicBezTo>
                      <a:pt x="1313" y="62"/>
                      <a:pt x="1296" y="20"/>
                      <a:pt x="1259" y="6"/>
                    </a:cubicBezTo>
                    <a:cubicBezTo>
                      <a:pt x="1250" y="2"/>
                      <a:pt x="1242"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3"/>
              <p:cNvSpPr/>
              <p:nvPr/>
            </p:nvSpPr>
            <p:spPr>
              <a:xfrm>
                <a:off x="1317596" y="1354192"/>
                <a:ext cx="122854" cy="162975"/>
              </a:xfrm>
              <a:custGeom>
                <a:avLst/>
                <a:gdLst/>
                <a:ahLst/>
                <a:cxnLst/>
                <a:rect l="l" t="t" r="r" b="b"/>
                <a:pathLst>
                  <a:path w="2566" h="3404" extrusionOk="0">
                    <a:moveTo>
                      <a:pt x="2485" y="1"/>
                    </a:moveTo>
                    <a:cubicBezTo>
                      <a:pt x="2456" y="1"/>
                      <a:pt x="2430" y="17"/>
                      <a:pt x="2418" y="44"/>
                    </a:cubicBezTo>
                    <a:cubicBezTo>
                      <a:pt x="2410" y="66"/>
                      <a:pt x="1511" y="2192"/>
                      <a:pt x="39" y="3275"/>
                    </a:cubicBezTo>
                    <a:cubicBezTo>
                      <a:pt x="8" y="3299"/>
                      <a:pt x="1" y="3342"/>
                      <a:pt x="23" y="3375"/>
                    </a:cubicBezTo>
                    <a:cubicBezTo>
                      <a:pt x="37" y="3393"/>
                      <a:pt x="59" y="3403"/>
                      <a:pt x="81" y="3403"/>
                    </a:cubicBezTo>
                    <a:cubicBezTo>
                      <a:pt x="96" y="3403"/>
                      <a:pt x="111" y="3399"/>
                      <a:pt x="123" y="3389"/>
                    </a:cubicBezTo>
                    <a:cubicBezTo>
                      <a:pt x="1626" y="2284"/>
                      <a:pt x="2541" y="121"/>
                      <a:pt x="2549" y="99"/>
                    </a:cubicBezTo>
                    <a:cubicBezTo>
                      <a:pt x="2565" y="63"/>
                      <a:pt x="2548" y="22"/>
                      <a:pt x="2512" y="6"/>
                    </a:cubicBezTo>
                    <a:cubicBezTo>
                      <a:pt x="2503" y="2"/>
                      <a:pt x="2494" y="1"/>
                      <a:pt x="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a:off x="1357573" y="1396084"/>
                <a:ext cx="61523" cy="192037"/>
              </a:xfrm>
              <a:custGeom>
                <a:avLst/>
                <a:gdLst/>
                <a:ahLst/>
                <a:cxnLst/>
                <a:rect l="l" t="t" r="r" b="b"/>
                <a:pathLst>
                  <a:path w="1285" h="4011" extrusionOk="0">
                    <a:moveTo>
                      <a:pt x="1210" y="0"/>
                    </a:moveTo>
                    <a:cubicBezTo>
                      <a:pt x="1174" y="0"/>
                      <a:pt x="1143" y="28"/>
                      <a:pt x="1141" y="65"/>
                    </a:cubicBezTo>
                    <a:cubicBezTo>
                      <a:pt x="1138" y="89"/>
                      <a:pt x="931" y="2434"/>
                      <a:pt x="20" y="3902"/>
                    </a:cubicBezTo>
                    <a:cubicBezTo>
                      <a:pt x="0" y="3935"/>
                      <a:pt x="10" y="3979"/>
                      <a:pt x="43" y="4000"/>
                    </a:cubicBezTo>
                    <a:cubicBezTo>
                      <a:pt x="55" y="4007"/>
                      <a:pt x="69" y="4010"/>
                      <a:pt x="81" y="4010"/>
                    </a:cubicBezTo>
                    <a:cubicBezTo>
                      <a:pt x="105" y="4010"/>
                      <a:pt x="128" y="3999"/>
                      <a:pt x="141" y="3977"/>
                    </a:cubicBezTo>
                    <a:cubicBezTo>
                      <a:pt x="1069" y="2480"/>
                      <a:pt x="1280" y="101"/>
                      <a:pt x="1282" y="77"/>
                    </a:cubicBezTo>
                    <a:cubicBezTo>
                      <a:pt x="1285" y="38"/>
                      <a:pt x="1256" y="3"/>
                      <a:pt x="1217" y="1"/>
                    </a:cubicBezTo>
                    <a:cubicBezTo>
                      <a:pt x="1215" y="0"/>
                      <a:pt x="1212"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3"/>
              <p:cNvSpPr/>
              <p:nvPr/>
            </p:nvSpPr>
            <p:spPr>
              <a:xfrm>
                <a:off x="2389843" y="1354192"/>
                <a:ext cx="122806" cy="162975"/>
              </a:xfrm>
              <a:custGeom>
                <a:avLst/>
                <a:gdLst/>
                <a:ahLst/>
                <a:cxnLst/>
                <a:rect l="l" t="t" r="r" b="b"/>
                <a:pathLst>
                  <a:path w="2565" h="3404" extrusionOk="0">
                    <a:moveTo>
                      <a:pt x="80" y="1"/>
                    </a:moveTo>
                    <a:cubicBezTo>
                      <a:pt x="72" y="1"/>
                      <a:pt x="62" y="2"/>
                      <a:pt x="54" y="6"/>
                    </a:cubicBezTo>
                    <a:cubicBezTo>
                      <a:pt x="18" y="22"/>
                      <a:pt x="1" y="63"/>
                      <a:pt x="16" y="99"/>
                    </a:cubicBezTo>
                    <a:cubicBezTo>
                      <a:pt x="25" y="121"/>
                      <a:pt x="939" y="2284"/>
                      <a:pt x="2443" y="3389"/>
                    </a:cubicBezTo>
                    <a:cubicBezTo>
                      <a:pt x="2455" y="3399"/>
                      <a:pt x="2470" y="3403"/>
                      <a:pt x="2485" y="3403"/>
                    </a:cubicBezTo>
                    <a:cubicBezTo>
                      <a:pt x="2506" y="3403"/>
                      <a:pt x="2527" y="3393"/>
                      <a:pt x="2541" y="3375"/>
                    </a:cubicBezTo>
                    <a:cubicBezTo>
                      <a:pt x="2565" y="3342"/>
                      <a:pt x="2558" y="3299"/>
                      <a:pt x="2527" y="3275"/>
                    </a:cubicBezTo>
                    <a:cubicBezTo>
                      <a:pt x="1055" y="2193"/>
                      <a:pt x="156" y="66"/>
                      <a:pt x="147" y="44"/>
                    </a:cubicBezTo>
                    <a:cubicBezTo>
                      <a:pt x="135" y="17"/>
                      <a:pt x="108"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3"/>
              <p:cNvSpPr/>
              <p:nvPr/>
            </p:nvSpPr>
            <p:spPr>
              <a:xfrm>
                <a:off x="2411100" y="1396084"/>
                <a:ext cx="61618" cy="192037"/>
              </a:xfrm>
              <a:custGeom>
                <a:avLst/>
                <a:gdLst/>
                <a:ahLst/>
                <a:cxnLst/>
                <a:rect l="l" t="t" r="r" b="b"/>
                <a:pathLst>
                  <a:path w="1287" h="4011" extrusionOk="0">
                    <a:moveTo>
                      <a:pt x="73" y="1"/>
                    </a:moveTo>
                    <a:cubicBezTo>
                      <a:pt x="71" y="1"/>
                      <a:pt x="70" y="1"/>
                      <a:pt x="69" y="1"/>
                    </a:cubicBezTo>
                    <a:cubicBezTo>
                      <a:pt x="30" y="3"/>
                      <a:pt x="1" y="38"/>
                      <a:pt x="4" y="77"/>
                    </a:cubicBezTo>
                    <a:cubicBezTo>
                      <a:pt x="6" y="101"/>
                      <a:pt x="217" y="2480"/>
                      <a:pt x="1145" y="3977"/>
                    </a:cubicBezTo>
                    <a:cubicBezTo>
                      <a:pt x="1159" y="3999"/>
                      <a:pt x="1181" y="4010"/>
                      <a:pt x="1205" y="4010"/>
                    </a:cubicBezTo>
                    <a:cubicBezTo>
                      <a:pt x="1218" y="4010"/>
                      <a:pt x="1231" y="4007"/>
                      <a:pt x="1243" y="4000"/>
                    </a:cubicBezTo>
                    <a:cubicBezTo>
                      <a:pt x="1276" y="3979"/>
                      <a:pt x="1286" y="3935"/>
                      <a:pt x="1265" y="3902"/>
                    </a:cubicBezTo>
                    <a:cubicBezTo>
                      <a:pt x="356" y="2434"/>
                      <a:pt x="149" y="89"/>
                      <a:pt x="146" y="65"/>
                    </a:cubicBezTo>
                    <a:cubicBezTo>
                      <a:pt x="143" y="27"/>
                      <a:pt x="11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3"/>
              <p:cNvSpPr/>
              <p:nvPr/>
            </p:nvSpPr>
            <p:spPr>
              <a:xfrm>
                <a:off x="1839213" y="1237036"/>
                <a:ext cx="51420" cy="278264"/>
              </a:xfrm>
              <a:custGeom>
                <a:avLst/>
                <a:gdLst/>
                <a:ahLst/>
                <a:cxnLst/>
                <a:rect l="l" t="t" r="r" b="b"/>
                <a:pathLst>
                  <a:path w="1074" h="5812" extrusionOk="0">
                    <a:moveTo>
                      <a:pt x="192" y="1"/>
                    </a:moveTo>
                    <a:cubicBezTo>
                      <a:pt x="159" y="1"/>
                      <a:pt x="125" y="32"/>
                      <a:pt x="123" y="69"/>
                    </a:cubicBezTo>
                    <a:cubicBezTo>
                      <a:pt x="1" y="2497"/>
                      <a:pt x="917" y="5728"/>
                      <a:pt x="926" y="5760"/>
                    </a:cubicBezTo>
                    <a:cubicBezTo>
                      <a:pt x="936" y="5791"/>
                      <a:pt x="964" y="5812"/>
                      <a:pt x="995" y="5812"/>
                    </a:cubicBezTo>
                    <a:cubicBezTo>
                      <a:pt x="1001" y="5812"/>
                      <a:pt x="1008" y="5811"/>
                      <a:pt x="1014" y="5808"/>
                    </a:cubicBezTo>
                    <a:cubicBezTo>
                      <a:pt x="1052" y="5798"/>
                      <a:pt x="1074" y="5759"/>
                      <a:pt x="1063" y="5721"/>
                    </a:cubicBezTo>
                    <a:cubicBezTo>
                      <a:pt x="1054" y="5689"/>
                      <a:pt x="144" y="2480"/>
                      <a:pt x="264" y="76"/>
                    </a:cubicBezTo>
                    <a:cubicBezTo>
                      <a:pt x="267" y="37"/>
                      <a:pt x="236" y="4"/>
                      <a:pt x="197" y="1"/>
                    </a:cubicBezTo>
                    <a:cubicBezTo>
                      <a:pt x="195" y="1"/>
                      <a:pt x="194"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a:off x="2024591" y="1196771"/>
                <a:ext cx="50128" cy="288079"/>
              </a:xfrm>
              <a:custGeom>
                <a:avLst/>
                <a:gdLst/>
                <a:ahLst/>
                <a:cxnLst/>
                <a:rect l="l" t="t" r="r" b="b"/>
                <a:pathLst>
                  <a:path w="1047" h="6017" extrusionOk="0">
                    <a:moveTo>
                      <a:pt x="530" y="1"/>
                    </a:moveTo>
                    <a:cubicBezTo>
                      <a:pt x="526" y="1"/>
                      <a:pt x="523" y="1"/>
                      <a:pt x="520" y="1"/>
                    </a:cubicBezTo>
                    <a:cubicBezTo>
                      <a:pt x="481" y="7"/>
                      <a:pt x="453" y="42"/>
                      <a:pt x="459" y="82"/>
                    </a:cubicBezTo>
                    <a:cubicBezTo>
                      <a:pt x="901" y="3190"/>
                      <a:pt x="22" y="5896"/>
                      <a:pt x="12" y="5923"/>
                    </a:cubicBezTo>
                    <a:cubicBezTo>
                      <a:pt x="0" y="5960"/>
                      <a:pt x="20" y="6000"/>
                      <a:pt x="58" y="6012"/>
                    </a:cubicBezTo>
                    <a:cubicBezTo>
                      <a:pt x="65" y="6015"/>
                      <a:pt x="73" y="6016"/>
                      <a:pt x="80" y="6016"/>
                    </a:cubicBezTo>
                    <a:cubicBezTo>
                      <a:pt x="110" y="6016"/>
                      <a:pt x="137" y="5997"/>
                      <a:pt x="148" y="5968"/>
                    </a:cubicBezTo>
                    <a:cubicBezTo>
                      <a:pt x="156" y="5940"/>
                      <a:pt x="1047" y="3204"/>
                      <a:pt x="600" y="62"/>
                    </a:cubicBezTo>
                    <a:cubicBezTo>
                      <a:pt x="595" y="26"/>
                      <a:pt x="566" y="1"/>
                      <a:pt x="5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3"/>
              <p:cNvSpPr/>
              <p:nvPr/>
            </p:nvSpPr>
            <p:spPr>
              <a:xfrm>
                <a:off x="2126425" y="1124907"/>
                <a:ext cx="94941" cy="366790"/>
              </a:xfrm>
              <a:custGeom>
                <a:avLst/>
                <a:gdLst/>
                <a:ahLst/>
                <a:cxnLst/>
                <a:rect l="l" t="t" r="r" b="b"/>
                <a:pathLst>
                  <a:path w="1983" h="7661" extrusionOk="0">
                    <a:moveTo>
                      <a:pt x="88" y="1"/>
                    </a:moveTo>
                    <a:cubicBezTo>
                      <a:pt x="83" y="1"/>
                      <a:pt x="78" y="1"/>
                      <a:pt x="73" y="2"/>
                    </a:cubicBezTo>
                    <a:cubicBezTo>
                      <a:pt x="52" y="8"/>
                      <a:pt x="32" y="23"/>
                      <a:pt x="23" y="43"/>
                    </a:cubicBezTo>
                    <a:cubicBezTo>
                      <a:pt x="0" y="89"/>
                      <a:pt x="14" y="119"/>
                      <a:pt x="149" y="408"/>
                    </a:cubicBezTo>
                    <a:cubicBezTo>
                      <a:pt x="568" y="1306"/>
                      <a:pt x="1840" y="4038"/>
                      <a:pt x="1805" y="7588"/>
                    </a:cubicBezTo>
                    <a:cubicBezTo>
                      <a:pt x="1804" y="7627"/>
                      <a:pt x="1835" y="7660"/>
                      <a:pt x="1875" y="7661"/>
                    </a:cubicBezTo>
                    <a:lnTo>
                      <a:pt x="1876" y="7661"/>
                    </a:lnTo>
                    <a:cubicBezTo>
                      <a:pt x="1914" y="7661"/>
                      <a:pt x="1946" y="7629"/>
                      <a:pt x="1946" y="7590"/>
                    </a:cubicBezTo>
                    <a:cubicBezTo>
                      <a:pt x="1982" y="4007"/>
                      <a:pt x="699" y="1254"/>
                      <a:pt x="278" y="348"/>
                    </a:cubicBezTo>
                    <a:cubicBezTo>
                      <a:pt x="221" y="228"/>
                      <a:pt x="172" y="121"/>
                      <a:pt x="159" y="83"/>
                    </a:cubicBezTo>
                    <a:cubicBezTo>
                      <a:pt x="161" y="74"/>
                      <a:pt x="160" y="65"/>
                      <a:pt x="158" y="57"/>
                    </a:cubicBezTo>
                    <a:cubicBezTo>
                      <a:pt x="150" y="23"/>
                      <a:pt x="120"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3"/>
              <p:cNvSpPr/>
              <p:nvPr/>
            </p:nvSpPr>
            <p:spPr>
              <a:xfrm>
                <a:off x="1757200" y="1023120"/>
                <a:ext cx="147223" cy="62480"/>
              </a:xfrm>
              <a:custGeom>
                <a:avLst/>
                <a:gdLst/>
                <a:ahLst/>
                <a:cxnLst/>
                <a:rect l="l" t="t" r="r" b="b"/>
                <a:pathLst>
                  <a:path w="3075" h="1305" extrusionOk="0">
                    <a:moveTo>
                      <a:pt x="2183" y="1"/>
                    </a:moveTo>
                    <a:cubicBezTo>
                      <a:pt x="1703" y="1"/>
                      <a:pt x="933" y="201"/>
                      <a:pt x="27" y="1186"/>
                    </a:cubicBezTo>
                    <a:cubicBezTo>
                      <a:pt x="1" y="1215"/>
                      <a:pt x="2" y="1260"/>
                      <a:pt x="31" y="1287"/>
                    </a:cubicBezTo>
                    <a:cubicBezTo>
                      <a:pt x="44" y="1299"/>
                      <a:pt x="62" y="1305"/>
                      <a:pt x="79" y="1305"/>
                    </a:cubicBezTo>
                    <a:cubicBezTo>
                      <a:pt x="98" y="1305"/>
                      <a:pt x="118" y="1297"/>
                      <a:pt x="132" y="1282"/>
                    </a:cubicBezTo>
                    <a:cubicBezTo>
                      <a:pt x="975" y="366"/>
                      <a:pt x="1680" y="137"/>
                      <a:pt x="2174" y="137"/>
                    </a:cubicBezTo>
                    <a:cubicBezTo>
                      <a:pt x="2648" y="137"/>
                      <a:pt x="2929" y="348"/>
                      <a:pt x="2952" y="366"/>
                    </a:cubicBezTo>
                    <a:cubicBezTo>
                      <a:pt x="2965" y="376"/>
                      <a:pt x="2980" y="381"/>
                      <a:pt x="2996" y="381"/>
                    </a:cubicBezTo>
                    <a:cubicBezTo>
                      <a:pt x="3017" y="381"/>
                      <a:pt x="3037" y="372"/>
                      <a:pt x="3051" y="354"/>
                    </a:cubicBezTo>
                    <a:cubicBezTo>
                      <a:pt x="3075" y="323"/>
                      <a:pt x="3070" y="278"/>
                      <a:pt x="3039" y="255"/>
                    </a:cubicBezTo>
                    <a:cubicBezTo>
                      <a:pt x="3026" y="244"/>
                      <a:pt x="2715" y="3"/>
                      <a:pt x="2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a:off x="1927210" y="962986"/>
                <a:ext cx="212289" cy="38063"/>
              </a:xfrm>
              <a:custGeom>
                <a:avLst/>
                <a:gdLst/>
                <a:ahLst/>
                <a:cxnLst/>
                <a:rect l="l" t="t" r="r" b="b"/>
                <a:pathLst>
                  <a:path w="4434" h="795" extrusionOk="0">
                    <a:moveTo>
                      <a:pt x="2271" y="0"/>
                    </a:moveTo>
                    <a:cubicBezTo>
                      <a:pt x="907" y="0"/>
                      <a:pt x="49" y="658"/>
                      <a:pt x="37" y="668"/>
                    </a:cubicBezTo>
                    <a:cubicBezTo>
                      <a:pt x="6" y="692"/>
                      <a:pt x="1" y="737"/>
                      <a:pt x="25" y="768"/>
                    </a:cubicBezTo>
                    <a:cubicBezTo>
                      <a:pt x="39" y="786"/>
                      <a:pt x="60" y="795"/>
                      <a:pt x="81" y="795"/>
                    </a:cubicBezTo>
                    <a:cubicBezTo>
                      <a:pt x="97" y="795"/>
                      <a:pt x="111" y="790"/>
                      <a:pt x="125" y="780"/>
                    </a:cubicBezTo>
                    <a:cubicBezTo>
                      <a:pt x="129" y="776"/>
                      <a:pt x="563" y="440"/>
                      <a:pt x="1294" y="257"/>
                    </a:cubicBezTo>
                    <a:cubicBezTo>
                      <a:pt x="1557" y="191"/>
                      <a:pt x="1881" y="140"/>
                      <a:pt x="2255" y="140"/>
                    </a:cubicBezTo>
                    <a:cubicBezTo>
                      <a:pt x="2837" y="140"/>
                      <a:pt x="3540" y="263"/>
                      <a:pt x="4321" y="644"/>
                    </a:cubicBezTo>
                    <a:cubicBezTo>
                      <a:pt x="4331" y="649"/>
                      <a:pt x="4342" y="651"/>
                      <a:pt x="4352" y="651"/>
                    </a:cubicBezTo>
                    <a:cubicBezTo>
                      <a:pt x="4379" y="651"/>
                      <a:pt x="4404" y="637"/>
                      <a:pt x="4416" y="611"/>
                    </a:cubicBezTo>
                    <a:cubicBezTo>
                      <a:pt x="4433" y="576"/>
                      <a:pt x="4419" y="534"/>
                      <a:pt x="4384" y="516"/>
                    </a:cubicBezTo>
                    <a:cubicBezTo>
                      <a:pt x="3598" y="133"/>
                      <a:pt x="2883" y="0"/>
                      <a:pt x="2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3"/>
              <p:cNvSpPr/>
              <p:nvPr/>
            </p:nvSpPr>
            <p:spPr>
              <a:xfrm>
                <a:off x="1931232" y="1017662"/>
                <a:ext cx="134919" cy="30594"/>
              </a:xfrm>
              <a:custGeom>
                <a:avLst/>
                <a:gdLst/>
                <a:ahLst/>
                <a:cxnLst/>
                <a:rect l="l" t="t" r="r" b="b"/>
                <a:pathLst>
                  <a:path w="2818" h="639" extrusionOk="0">
                    <a:moveTo>
                      <a:pt x="1500" y="1"/>
                    </a:moveTo>
                    <a:cubicBezTo>
                      <a:pt x="592" y="1"/>
                      <a:pt x="38" y="509"/>
                      <a:pt x="30" y="516"/>
                    </a:cubicBezTo>
                    <a:cubicBezTo>
                      <a:pt x="2" y="543"/>
                      <a:pt x="0" y="588"/>
                      <a:pt x="27" y="617"/>
                    </a:cubicBezTo>
                    <a:cubicBezTo>
                      <a:pt x="41" y="631"/>
                      <a:pt x="60" y="638"/>
                      <a:pt x="79" y="638"/>
                    </a:cubicBezTo>
                    <a:cubicBezTo>
                      <a:pt x="96" y="638"/>
                      <a:pt x="114" y="632"/>
                      <a:pt x="128" y="619"/>
                    </a:cubicBezTo>
                    <a:cubicBezTo>
                      <a:pt x="157" y="592"/>
                      <a:pt x="656" y="138"/>
                      <a:pt x="1487" y="138"/>
                    </a:cubicBezTo>
                    <a:cubicBezTo>
                      <a:pt x="1837" y="138"/>
                      <a:pt x="2247" y="218"/>
                      <a:pt x="2704" y="446"/>
                    </a:cubicBezTo>
                    <a:cubicBezTo>
                      <a:pt x="2715" y="451"/>
                      <a:pt x="2726" y="454"/>
                      <a:pt x="2736" y="454"/>
                    </a:cubicBezTo>
                    <a:cubicBezTo>
                      <a:pt x="2762" y="454"/>
                      <a:pt x="2787" y="440"/>
                      <a:pt x="2800" y="415"/>
                    </a:cubicBezTo>
                    <a:cubicBezTo>
                      <a:pt x="2817" y="379"/>
                      <a:pt x="2803" y="337"/>
                      <a:pt x="2768" y="320"/>
                    </a:cubicBezTo>
                    <a:cubicBezTo>
                      <a:pt x="2296" y="85"/>
                      <a:pt x="1869" y="1"/>
                      <a:pt x="1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3"/>
              <p:cNvSpPr/>
              <p:nvPr/>
            </p:nvSpPr>
            <p:spPr>
              <a:xfrm>
                <a:off x="2236876" y="1166273"/>
                <a:ext cx="97814" cy="364779"/>
              </a:xfrm>
              <a:custGeom>
                <a:avLst/>
                <a:gdLst/>
                <a:ahLst/>
                <a:cxnLst/>
                <a:rect l="l" t="t" r="r" b="b"/>
                <a:pathLst>
                  <a:path w="2043" h="7619" extrusionOk="0">
                    <a:moveTo>
                      <a:pt x="83" y="1"/>
                    </a:moveTo>
                    <a:cubicBezTo>
                      <a:pt x="72" y="1"/>
                      <a:pt x="60" y="3"/>
                      <a:pt x="50" y="9"/>
                    </a:cubicBezTo>
                    <a:cubicBezTo>
                      <a:pt x="15" y="26"/>
                      <a:pt x="1" y="69"/>
                      <a:pt x="18" y="104"/>
                    </a:cubicBezTo>
                    <a:cubicBezTo>
                      <a:pt x="37" y="139"/>
                      <a:pt x="1799" y="3668"/>
                      <a:pt x="1900" y="7549"/>
                    </a:cubicBezTo>
                    <a:cubicBezTo>
                      <a:pt x="1902" y="7588"/>
                      <a:pt x="1933" y="7618"/>
                      <a:pt x="1971" y="7618"/>
                    </a:cubicBezTo>
                    <a:lnTo>
                      <a:pt x="1973" y="7618"/>
                    </a:lnTo>
                    <a:cubicBezTo>
                      <a:pt x="2012" y="7617"/>
                      <a:pt x="2043" y="7584"/>
                      <a:pt x="2042" y="7546"/>
                    </a:cubicBezTo>
                    <a:cubicBezTo>
                      <a:pt x="1940" y="3632"/>
                      <a:pt x="163" y="75"/>
                      <a:pt x="146" y="39"/>
                    </a:cubicBezTo>
                    <a:cubicBezTo>
                      <a:pt x="133" y="15"/>
                      <a:pt x="108" y="1"/>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3"/>
              <p:cNvSpPr/>
              <p:nvPr/>
            </p:nvSpPr>
            <p:spPr>
              <a:xfrm>
                <a:off x="2156396" y="1224109"/>
                <a:ext cx="46298" cy="275439"/>
              </a:xfrm>
              <a:custGeom>
                <a:avLst/>
                <a:gdLst/>
                <a:ahLst/>
                <a:cxnLst/>
                <a:rect l="l" t="t" r="r" b="b"/>
                <a:pathLst>
                  <a:path w="967" h="5753" extrusionOk="0">
                    <a:moveTo>
                      <a:pt x="316" y="1"/>
                    </a:moveTo>
                    <a:cubicBezTo>
                      <a:pt x="312" y="1"/>
                      <a:pt x="309" y="1"/>
                      <a:pt x="305" y="1"/>
                    </a:cubicBezTo>
                    <a:cubicBezTo>
                      <a:pt x="266" y="8"/>
                      <a:pt x="240" y="44"/>
                      <a:pt x="246" y="83"/>
                    </a:cubicBezTo>
                    <a:cubicBezTo>
                      <a:pt x="820" y="3610"/>
                      <a:pt x="23" y="5635"/>
                      <a:pt x="15" y="5655"/>
                    </a:cubicBezTo>
                    <a:cubicBezTo>
                      <a:pt x="0" y="5692"/>
                      <a:pt x="18" y="5733"/>
                      <a:pt x="54" y="5748"/>
                    </a:cubicBezTo>
                    <a:cubicBezTo>
                      <a:pt x="63" y="5751"/>
                      <a:pt x="72" y="5753"/>
                      <a:pt x="80" y="5753"/>
                    </a:cubicBezTo>
                    <a:cubicBezTo>
                      <a:pt x="108" y="5753"/>
                      <a:pt x="135" y="5736"/>
                      <a:pt x="147" y="5709"/>
                    </a:cubicBezTo>
                    <a:cubicBezTo>
                      <a:pt x="155" y="5688"/>
                      <a:pt x="967" y="3630"/>
                      <a:pt x="386" y="60"/>
                    </a:cubicBezTo>
                    <a:cubicBezTo>
                      <a:pt x="381" y="25"/>
                      <a:pt x="351"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3"/>
              <p:cNvSpPr/>
              <p:nvPr/>
            </p:nvSpPr>
            <p:spPr>
              <a:xfrm>
                <a:off x="1623767" y="1151575"/>
                <a:ext cx="92930" cy="263326"/>
              </a:xfrm>
              <a:custGeom>
                <a:avLst/>
                <a:gdLst/>
                <a:ahLst/>
                <a:cxnLst/>
                <a:rect l="l" t="t" r="r" b="b"/>
                <a:pathLst>
                  <a:path w="1941" h="5500" extrusionOk="0">
                    <a:moveTo>
                      <a:pt x="1860" y="0"/>
                    </a:moveTo>
                    <a:cubicBezTo>
                      <a:pt x="1835" y="0"/>
                      <a:pt x="1812" y="12"/>
                      <a:pt x="1798" y="35"/>
                    </a:cubicBezTo>
                    <a:cubicBezTo>
                      <a:pt x="1783" y="62"/>
                      <a:pt x="230" y="2759"/>
                      <a:pt x="4" y="5423"/>
                    </a:cubicBezTo>
                    <a:cubicBezTo>
                      <a:pt x="1" y="5462"/>
                      <a:pt x="29" y="5496"/>
                      <a:pt x="69" y="5500"/>
                    </a:cubicBezTo>
                    <a:lnTo>
                      <a:pt x="75" y="5500"/>
                    </a:lnTo>
                    <a:cubicBezTo>
                      <a:pt x="111" y="5500"/>
                      <a:pt x="142" y="5472"/>
                      <a:pt x="145" y="5435"/>
                    </a:cubicBezTo>
                    <a:cubicBezTo>
                      <a:pt x="369" y="2803"/>
                      <a:pt x="1906" y="133"/>
                      <a:pt x="1921" y="106"/>
                    </a:cubicBezTo>
                    <a:cubicBezTo>
                      <a:pt x="1941" y="72"/>
                      <a:pt x="1929" y="29"/>
                      <a:pt x="1895" y="9"/>
                    </a:cubicBezTo>
                    <a:cubicBezTo>
                      <a:pt x="1884" y="3"/>
                      <a:pt x="1872" y="0"/>
                      <a:pt x="1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3"/>
              <p:cNvSpPr/>
              <p:nvPr/>
            </p:nvSpPr>
            <p:spPr>
              <a:xfrm>
                <a:off x="1556357" y="2919204"/>
                <a:ext cx="1069918" cy="1632000"/>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3"/>
              <p:cNvSpPr/>
              <p:nvPr/>
            </p:nvSpPr>
            <p:spPr>
              <a:xfrm>
                <a:off x="1601840" y="2999781"/>
                <a:ext cx="114762" cy="312161"/>
              </a:xfrm>
              <a:custGeom>
                <a:avLst/>
                <a:gdLst/>
                <a:ahLst/>
                <a:cxnLst/>
                <a:rect l="l" t="t" r="r" b="b"/>
                <a:pathLst>
                  <a:path w="2397" h="6520" extrusionOk="0">
                    <a:moveTo>
                      <a:pt x="2359" y="0"/>
                    </a:moveTo>
                    <a:cubicBezTo>
                      <a:pt x="2341" y="0"/>
                      <a:pt x="2326" y="13"/>
                      <a:pt x="2324" y="31"/>
                    </a:cubicBezTo>
                    <a:cubicBezTo>
                      <a:pt x="1887" y="3368"/>
                      <a:pt x="30" y="6435"/>
                      <a:pt x="11" y="6465"/>
                    </a:cubicBezTo>
                    <a:cubicBezTo>
                      <a:pt x="1" y="6482"/>
                      <a:pt x="6" y="6504"/>
                      <a:pt x="23" y="6514"/>
                    </a:cubicBezTo>
                    <a:cubicBezTo>
                      <a:pt x="29" y="6518"/>
                      <a:pt x="35" y="6520"/>
                      <a:pt x="42" y="6520"/>
                    </a:cubicBezTo>
                    <a:cubicBezTo>
                      <a:pt x="53" y="6520"/>
                      <a:pt x="66" y="6513"/>
                      <a:pt x="72" y="6502"/>
                    </a:cubicBezTo>
                    <a:cubicBezTo>
                      <a:pt x="91" y="6472"/>
                      <a:pt x="1956" y="3392"/>
                      <a:pt x="2394" y="40"/>
                    </a:cubicBezTo>
                    <a:cubicBezTo>
                      <a:pt x="2397" y="21"/>
                      <a:pt x="2383" y="3"/>
                      <a:pt x="2364" y="1"/>
                    </a:cubicBezTo>
                    <a:cubicBezTo>
                      <a:pt x="2362" y="1"/>
                      <a:pt x="2360" y="0"/>
                      <a:pt x="2359"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3"/>
              <p:cNvSpPr/>
              <p:nvPr/>
            </p:nvSpPr>
            <p:spPr>
              <a:xfrm>
                <a:off x="2111200" y="2999781"/>
                <a:ext cx="114762" cy="312161"/>
              </a:xfrm>
              <a:custGeom>
                <a:avLst/>
                <a:gdLst/>
                <a:ahLst/>
                <a:cxnLst/>
                <a:rect l="l" t="t" r="r" b="b"/>
                <a:pathLst>
                  <a:path w="2397" h="6520" extrusionOk="0">
                    <a:moveTo>
                      <a:pt x="39" y="0"/>
                    </a:moveTo>
                    <a:cubicBezTo>
                      <a:pt x="37" y="0"/>
                      <a:pt x="35" y="0"/>
                      <a:pt x="33" y="1"/>
                    </a:cubicBezTo>
                    <a:cubicBezTo>
                      <a:pt x="14" y="3"/>
                      <a:pt x="0" y="21"/>
                      <a:pt x="3" y="40"/>
                    </a:cubicBezTo>
                    <a:cubicBezTo>
                      <a:pt x="441" y="3392"/>
                      <a:pt x="2306" y="6472"/>
                      <a:pt x="2325" y="6502"/>
                    </a:cubicBezTo>
                    <a:cubicBezTo>
                      <a:pt x="2331" y="6513"/>
                      <a:pt x="2344" y="6520"/>
                      <a:pt x="2355" y="6520"/>
                    </a:cubicBezTo>
                    <a:cubicBezTo>
                      <a:pt x="2361" y="6520"/>
                      <a:pt x="2368" y="6518"/>
                      <a:pt x="2373" y="6514"/>
                    </a:cubicBezTo>
                    <a:cubicBezTo>
                      <a:pt x="2390" y="6504"/>
                      <a:pt x="2396" y="6482"/>
                      <a:pt x="2386" y="6465"/>
                    </a:cubicBezTo>
                    <a:cubicBezTo>
                      <a:pt x="2366" y="6435"/>
                      <a:pt x="510" y="3368"/>
                      <a:pt x="74" y="31"/>
                    </a:cubicBezTo>
                    <a:cubicBezTo>
                      <a:pt x="71" y="13"/>
                      <a:pt x="56" y="0"/>
                      <a:pt x="39"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3"/>
              <p:cNvSpPr/>
              <p:nvPr/>
            </p:nvSpPr>
            <p:spPr>
              <a:xfrm>
                <a:off x="1912177" y="2999734"/>
                <a:ext cx="3447" cy="288606"/>
              </a:xfrm>
              <a:custGeom>
                <a:avLst/>
                <a:gdLst/>
                <a:ahLst/>
                <a:cxnLst/>
                <a:rect l="l" t="t" r="r" b="b"/>
                <a:pathLst>
                  <a:path w="72" h="6028" extrusionOk="0">
                    <a:moveTo>
                      <a:pt x="36" y="1"/>
                    </a:moveTo>
                    <a:cubicBezTo>
                      <a:pt x="17" y="1"/>
                      <a:pt x="0" y="17"/>
                      <a:pt x="0" y="37"/>
                    </a:cubicBezTo>
                    <a:lnTo>
                      <a:pt x="0" y="5992"/>
                    </a:lnTo>
                    <a:cubicBezTo>
                      <a:pt x="0" y="6012"/>
                      <a:pt x="17" y="6027"/>
                      <a:pt x="36" y="6027"/>
                    </a:cubicBezTo>
                    <a:cubicBezTo>
                      <a:pt x="56" y="6027"/>
                      <a:pt x="72" y="6012"/>
                      <a:pt x="72" y="5992"/>
                    </a:cubicBezTo>
                    <a:lnTo>
                      <a:pt x="72" y="37"/>
                    </a:lnTo>
                    <a:cubicBezTo>
                      <a:pt x="72" y="17"/>
                      <a:pt x="56" y="1"/>
                      <a:pt x="36" y="1"/>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3"/>
              <p:cNvSpPr/>
              <p:nvPr/>
            </p:nvSpPr>
            <p:spPr>
              <a:xfrm>
                <a:off x="1598153" y="2919204"/>
                <a:ext cx="794575" cy="893681"/>
              </a:xfrm>
              <a:custGeom>
                <a:avLst/>
                <a:gdLst/>
                <a:ahLst/>
                <a:cxnLst/>
                <a:rect l="l" t="t" r="r" b="b"/>
                <a:pathLst>
                  <a:path w="16596" h="18666" extrusionOk="0">
                    <a:moveTo>
                      <a:pt x="7123" y="6338"/>
                    </a:moveTo>
                    <a:cubicBezTo>
                      <a:pt x="7194" y="6341"/>
                      <a:pt x="7263" y="6344"/>
                      <a:pt x="7334" y="6345"/>
                    </a:cubicBezTo>
                    <a:cubicBezTo>
                      <a:pt x="7511" y="6504"/>
                      <a:pt x="7738" y="6605"/>
                      <a:pt x="7998" y="6634"/>
                    </a:cubicBezTo>
                    <a:cubicBezTo>
                      <a:pt x="8020" y="6674"/>
                      <a:pt x="8052" y="6727"/>
                      <a:pt x="8092" y="6792"/>
                    </a:cubicBezTo>
                    <a:cubicBezTo>
                      <a:pt x="8024" y="6792"/>
                      <a:pt x="7953" y="6791"/>
                      <a:pt x="7886" y="6791"/>
                    </a:cubicBezTo>
                    <a:cubicBezTo>
                      <a:pt x="7591" y="6791"/>
                      <a:pt x="7311" y="6793"/>
                      <a:pt x="7048" y="6796"/>
                    </a:cubicBezTo>
                    <a:cubicBezTo>
                      <a:pt x="7067" y="6630"/>
                      <a:pt x="7094" y="6481"/>
                      <a:pt x="7123" y="6338"/>
                    </a:cubicBezTo>
                    <a:close/>
                    <a:moveTo>
                      <a:pt x="1083" y="0"/>
                    </a:moveTo>
                    <a:cubicBezTo>
                      <a:pt x="1083" y="0"/>
                      <a:pt x="504" y="2415"/>
                      <a:pt x="0" y="5204"/>
                    </a:cubicBezTo>
                    <a:cubicBezTo>
                      <a:pt x="1194" y="5578"/>
                      <a:pt x="3244" y="6091"/>
                      <a:pt x="5951" y="6281"/>
                    </a:cubicBezTo>
                    <a:cubicBezTo>
                      <a:pt x="5918" y="6465"/>
                      <a:pt x="5894" y="6648"/>
                      <a:pt x="5878" y="6822"/>
                    </a:cubicBezTo>
                    <a:lnTo>
                      <a:pt x="5581" y="6831"/>
                    </a:lnTo>
                    <a:cubicBezTo>
                      <a:pt x="4420" y="6871"/>
                      <a:pt x="3482" y="7812"/>
                      <a:pt x="3447" y="8974"/>
                    </a:cubicBezTo>
                    <a:cubicBezTo>
                      <a:pt x="3351" y="12072"/>
                      <a:pt x="3590" y="14873"/>
                      <a:pt x="3807" y="16677"/>
                    </a:cubicBezTo>
                    <a:cubicBezTo>
                      <a:pt x="3935" y="17733"/>
                      <a:pt x="4798" y="18553"/>
                      <a:pt x="5860" y="18626"/>
                    </a:cubicBezTo>
                    <a:cubicBezTo>
                      <a:pt x="5890" y="18628"/>
                      <a:pt x="5918" y="18630"/>
                      <a:pt x="5948" y="18631"/>
                    </a:cubicBezTo>
                    <a:lnTo>
                      <a:pt x="5504" y="8188"/>
                    </a:lnTo>
                    <a:lnTo>
                      <a:pt x="7687" y="8188"/>
                    </a:lnTo>
                    <a:cubicBezTo>
                      <a:pt x="7687" y="8188"/>
                      <a:pt x="9835" y="14786"/>
                      <a:pt x="11006" y="18665"/>
                    </a:cubicBezTo>
                    <a:cubicBezTo>
                      <a:pt x="12775" y="18569"/>
                      <a:pt x="14244" y="18371"/>
                      <a:pt x="15345" y="18176"/>
                    </a:cubicBezTo>
                    <a:cubicBezTo>
                      <a:pt x="15843" y="18087"/>
                      <a:pt x="16275" y="17838"/>
                      <a:pt x="16595" y="17488"/>
                    </a:cubicBezTo>
                    <a:cubicBezTo>
                      <a:pt x="15574" y="14244"/>
                      <a:pt x="14478" y="10495"/>
                      <a:pt x="13371" y="6247"/>
                    </a:cubicBezTo>
                    <a:cubicBezTo>
                      <a:pt x="12838" y="3045"/>
                      <a:pt x="12107" y="0"/>
                      <a:pt x="12107"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3"/>
              <p:cNvSpPr/>
              <p:nvPr/>
            </p:nvSpPr>
            <p:spPr>
              <a:xfrm>
                <a:off x="1584078" y="2274967"/>
                <a:ext cx="659704" cy="906465"/>
              </a:xfrm>
              <a:custGeom>
                <a:avLst/>
                <a:gdLst/>
                <a:ahLst/>
                <a:cxnLst/>
                <a:rect l="l" t="t" r="r" b="b"/>
                <a:pathLst>
                  <a:path w="13779" h="18933" extrusionOk="0">
                    <a:moveTo>
                      <a:pt x="2050" y="1"/>
                    </a:moveTo>
                    <a:cubicBezTo>
                      <a:pt x="1940" y="1"/>
                      <a:pt x="1828" y="3"/>
                      <a:pt x="1715" y="7"/>
                    </a:cubicBezTo>
                    <a:cubicBezTo>
                      <a:pt x="1715" y="7"/>
                      <a:pt x="1190" y="10006"/>
                      <a:pt x="974" y="13456"/>
                    </a:cubicBezTo>
                    <a:cubicBezTo>
                      <a:pt x="974" y="13456"/>
                      <a:pt x="475" y="15540"/>
                      <a:pt x="0" y="18072"/>
                    </a:cubicBezTo>
                    <a:cubicBezTo>
                      <a:pt x="1542" y="18502"/>
                      <a:pt x="4166" y="18933"/>
                      <a:pt x="6889" y="18933"/>
                    </a:cubicBezTo>
                    <a:cubicBezTo>
                      <a:pt x="9612" y="18933"/>
                      <a:pt x="12236" y="18502"/>
                      <a:pt x="13778" y="18072"/>
                    </a:cubicBezTo>
                    <a:cubicBezTo>
                      <a:pt x="13304" y="15540"/>
                      <a:pt x="12804" y="13456"/>
                      <a:pt x="12804" y="13456"/>
                    </a:cubicBezTo>
                    <a:cubicBezTo>
                      <a:pt x="12588" y="10006"/>
                      <a:pt x="12064" y="1097"/>
                      <a:pt x="12064" y="1097"/>
                    </a:cubicBezTo>
                    <a:cubicBezTo>
                      <a:pt x="10946" y="812"/>
                      <a:pt x="9890" y="605"/>
                      <a:pt x="9298" y="496"/>
                    </a:cubicBezTo>
                    <a:cubicBezTo>
                      <a:pt x="8913" y="875"/>
                      <a:pt x="8182" y="1333"/>
                      <a:pt x="6889" y="1333"/>
                    </a:cubicBezTo>
                    <a:cubicBezTo>
                      <a:pt x="5263" y="1333"/>
                      <a:pt x="4525" y="610"/>
                      <a:pt x="4247" y="228"/>
                    </a:cubicBezTo>
                    <a:cubicBezTo>
                      <a:pt x="3719" y="119"/>
                      <a:pt x="2941" y="1"/>
                      <a:pt x="20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3"/>
              <p:cNvSpPr/>
              <p:nvPr/>
            </p:nvSpPr>
            <p:spPr>
              <a:xfrm>
                <a:off x="1732447" y="2598043"/>
                <a:ext cx="511332" cy="583387"/>
              </a:xfrm>
              <a:custGeom>
                <a:avLst/>
                <a:gdLst/>
                <a:ahLst/>
                <a:cxnLst/>
                <a:rect l="l" t="t" r="r" b="b"/>
                <a:pathLst>
                  <a:path w="10680" h="12185" extrusionOk="0">
                    <a:moveTo>
                      <a:pt x="7150" y="1"/>
                    </a:moveTo>
                    <a:cubicBezTo>
                      <a:pt x="7083" y="1"/>
                      <a:pt x="7016" y="20"/>
                      <a:pt x="6956" y="60"/>
                    </a:cubicBezTo>
                    <a:cubicBezTo>
                      <a:pt x="5955" y="729"/>
                      <a:pt x="918" y="4122"/>
                      <a:pt x="66" y="5171"/>
                    </a:cubicBezTo>
                    <a:lnTo>
                      <a:pt x="1" y="5252"/>
                    </a:lnTo>
                    <a:lnTo>
                      <a:pt x="58" y="5339"/>
                    </a:lnTo>
                    <a:cubicBezTo>
                      <a:pt x="80" y="5372"/>
                      <a:pt x="1682" y="7765"/>
                      <a:pt x="4032" y="10759"/>
                    </a:cubicBezTo>
                    <a:cubicBezTo>
                      <a:pt x="3853" y="11008"/>
                      <a:pt x="3839" y="11208"/>
                      <a:pt x="3897" y="11360"/>
                    </a:cubicBezTo>
                    <a:cubicBezTo>
                      <a:pt x="3662" y="11571"/>
                      <a:pt x="3493" y="11861"/>
                      <a:pt x="3367" y="12180"/>
                    </a:cubicBezTo>
                    <a:cubicBezTo>
                      <a:pt x="3508" y="12183"/>
                      <a:pt x="3649" y="12185"/>
                      <a:pt x="3790" y="12185"/>
                    </a:cubicBezTo>
                    <a:cubicBezTo>
                      <a:pt x="6513" y="12185"/>
                      <a:pt x="9137" y="11754"/>
                      <a:pt x="10679" y="11324"/>
                    </a:cubicBezTo>
                    <a:cubicBezTo>
                      <a:pt x="10205" y="8792"/>
                      <a:pt x="9705" y="6708"/>
                      <a:pt x="9705" y="6708"/>
                    </a:cubicBezTo>
                    <a:cubicBezTo>
                      <a:pt x="9625" y="5434"/>
                      <a:pt x="9503" y="3418"/>
                      <a:pt x="9382" y="1380"/>
                    </a:cubicBezTo>
                    <a:cubicBezTo>
                      <a:pt x="9096" y="1033"/>
                      <a:pt x="8833" y="723"/>
                      <a:pt x="8610" y="475"/>
                    </a:cubicBezTo>
                    <a:cubicBezTo>
                      <a:pt x="8542" y="400"/>
                      <a:pt x="8448" y="361"/>
                      <a:pt x="8353" y="361"/>
                    </a:cubicBezTo>
                    <a:cubicBezTo>
                      <a:pt x="8286" y="361"/>
                      <a:pt x="8219" y="380"/>
                      <a:pt x="8158" y="420"/>
                    </a:cubicBezTo>
                    <a:lnTo>
                      <a:pt x="8033" y="505"/>
                    </a:lnTo>
                    <a:cubicBezTo>
                      <a:pt x="7896" y="452"/>
                      <a:pt x="7745" y="402"/>
                      <a:pt x="7626" y="364"/>
                    </a:cubicBezTo>
                    <a:cubicBezTo>
                      <a:pt x="7550" y="277"/>
                      <a:pt x="7476" y="192"/>
                      <a:pt x="7407" y="115"/>
                    </a:cubicBezTo>
                    <a:cubicBezTo>
                      <a:pt x="7339" y="40"/>
                      <a:pt x="7245" y="1"/>
                      <a:pt x="7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3"/>
              <p:cNvSpPr/>
              <p:nvPr/>
            </p:nvSpPr>
            <p:spPr>
              <a:xfrm>
                <a:off x="1637316" y="2274967"/>
                <a:ext cx="484137" cy="532494"/>
              </a:xfrm>
              <a:custGeom>
                <a:avLst/>
                <a:gdLst/>
                <a:ahLst/>
                <a:cxnLst/>
                <a:rect l="l" t="t" r="r" b="b"/>
                <a:pathLst>
                  <a:path w="10112" h="11122" extrusionOk="0">
                    <a:moveTo>
                      <a:pt x="938" y="1"/>
                    </a:moveTo>
                    <a:cubicBezTo>
                      <a:pt x="828" y="1"/>
                      <a:pt x="716" y="3"/>
                      <a:pt x="603" y="7"/>
                    </a:cubicBezTo>
                    <a:cubicBezTo>
                      <a:pt x="603" y="7"/>
                      <a:pt x="247" y="6801"/>
                      <a:pt x="0" y="11122"/>
                    </a:cubicBezTo>
                    <a:cubicBezTo>
                      <a:pt x="51" y="11095"/>
                      <a:pt x="96" y="11056"/>
                      <a:pt x="128" y="11006"/>
                    </a:cubicBezTo>
                    <a:cubicBezTo>
                      <a:pt x="1980" y="8105"/>
                      <a:pt x="2816" y="5014"/>
                      <a:pt x="3196" y="2854"/>
                    </a:cubicBezTo>
                    <a:cubicBezTo>
                      <a:pt x="3309" y="2942"/>
                      <a:pt x="3414" y="3077"/>
                      <a:pt x="3525" y="3221"/>
                    </a:cubicBezTo>
                    <a:cubicBezTo>
                      <a:pt x="3722" y="3476"/>
                      <a:pt x="3944" y="3766"/>
                      <a:pt x="4284" y="3858"/>
                    </a:cubicBezTo>
                    <a:cubicBezTo>
                      <a:pt x="4347" y="3875"/>
                      <a:pt x="4410" y="3882"/>
                      <a:pt x="4473" y="3882"/>
                    </a:cubicBezTo>
                    <a:cubicBezTo>
                      <a:pt x="4687" y="3882"/>
                      <a:pt x="4910" y="3801"/>
                      <a:pt x="5127" y="3722"/>
                    </a:cubicBezTo>
                    <a:cubicBezTo>
                      <a:pt x="5347" y="3641"/>
                      <a:pt x="5574" y="3558"/>
                      <a:pt x="5786" y="3558"/>
                    </a:cubicBezTo>
                    <a:cubicBezTo>
                      <a:pt x="5998" y="3558"/>
                      <a:pt x="6225" y="3641"/>
                      <a:pt x="6445" y="3722"/>
                    </a:cubicBezTo>
                    <a:cubicBezTo>
                      <a:pt x="6661" y="3801"/>
                      <a:pt x="6884" y="3882"/>
                      <a:pt x="7097" y="3882"/>
                    </a:cubicBezTo>
                    <a:cubicBezTo>
                      <a:pt x="7161" y="3882"/>
                      <a:pt x="7225" y="3875"/>
                      <a:pt x="7287" y="3858"/>
                    </a:cubicBezTo>
                    <a:cubicBezTo>
                      <a:pt x="7627" y="3766"/>
                      <a:pt x="7850" y="3476"/>
                      <a:pt x="8046" y="3221"/>
                    </a:cubicBezTo>
                    <a:cubicBezTo>
                      <a:pt x="8169" y="3060"/>
                      <a:pt x="8286" y="2907"/>
                      <a:pt x="8416" y="2822"/>
                    </a:cubicBezTo>
                    <a:cubicBezTo>
                      <a:pt x="8579" y="2714"/>
                      <a:pt x="8799" y="2655"/>
                      <a:pt x="9012" y="2596"/>
                    </a:cubicBezTo>
                    <a:cubicBezTo>
                      <a:pt x="9314" y="2514"/>
                      <a:pt x="9627" y="2430"/>
                      <a:pt x="9812" y="2200"/>
                    </a:cubicBezTo>
                    <a:cubicBezTo>
                      <a:pt x="10030" y="1930"/>
                      <a:pt x="10053" y="1568"/>
                      <a:pt x="10072" y="1248"/>
                    </a:cubicBezTo>
                    <a:cubicBezTo>
                      <a:pt x="10080" y="1120"/>
                      <a:pt x="10092" y="1001"/>
                      <a:pt x="10111" y="894"/>
                    </a:cubicBezTo>
                    <a:cubicBezTo>
                      <a:pt x="9324" y="712"/>
                      <a:pt x="8626" y="577"/>
                      <a:pt x="8186" y="496"/>
                    </a:cubicBezTo>
                    <a:cubicBezTo>
                      <a:pt x="7801" y="875"/>
                      <a:pt x="7070" y="1333"/>
                      <a:pt x="5777" y="1333"/>
                    </a:cubicBezTo>
                    <a:cubicBezTo>
                      <a:pt x="4151" y="1333"/>
                      <a:pt x="3413" y="610"/>
                      <a:pt x="3135" y="228"/>
                    </a:cubicBezTo>
                    <a:cubicBezTo>
                      <a:pt x="2607" y="119"/>
                      <a:pt x="1829"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3"/>
              <p:cNvSpPr/>
              <p:nvPr/>
            </p:nvSpPr>
            <p:spPr>
              <a:xfrm>
                <a:off x="1690699" y="2268265"/>
                <a:ext cx="113470" cy="130706"/>
              </a:xfrm>
              <a:custGeom>
                <a:avLst/>
                <a:gdLst/>
                <a:ahLst/>
                <a:cxnLst/>
                <a:rect l="l" t="t" r="r" b="b"/>
                <a:pathLst>
                  <a:path w="2370" h="2730" extrusionOk="0">
                    <a:moveTo>
                      <a:pt x="0" y="1"/>
                    </a:moveTo>
                    <a:cubicBezTo>
                      <a:pt x="0" y="1"/>
                      <a:pt x="309" y="248"/>
                      <a:pt x="545" y="766"/>
                    </a:cubicBezTo>
                    <a:cubicBezTo>
                      <a:pt x="715" y="1137"/>
                      <a:pt x="545" y="1794"/>
                      <a:pt x="860" y="2184"/>
                    </a:cubicBezTo>
                    <a:cubicBezTo>
                      <a:pt x="1118" y="2504"/>
                      <a:pt x="1720" y="2497"/>
                      <a:pt x="2126" y="2729"/>
                    </a:cubicBezTo>
                    <a:cubicBezTo>
                      <a:pt x="2250" y="1983"/>
                      <a:pt x="2318" y="1361"/>
                      <a:pt x="2353" y="919"/>
                    </a:cubicBezTo>
                    <a:cubicBezTo>
                      <a:pt x="2369" y="725"/>
                      <a:pt x="2326" y="540"/>
                      <a:pt x="2239" y="380"/>
                    </a:cubicBezTo>
                    <a:cubicBezTo>
                      <a:pt x="2150" y="296"/>
                      <a:pt x="2103" y="241"/>
                      <a:pt x="2103" y="241"/>
                    </a:cubicBezTo>
                    <a:cubicBezTo>
                      <a:pt x="2103" y="241"/>
                      <a:pt x="833" y="16"/>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3"/>
              <p:cNvSpPr/>
              <p:nvPr/>
            </p:nvSpPr>
            <p:spPr>
              <a:xfrm>
                <a:off x="1783340" y="2391596"/>
                <a:ext cx="33945" cy="32988"/>
              </a:xfrm>
              <a:custGeom>
                <a:avLst/>
                <a:gdLst/>
                <a:ahLst/>
                <a:cxnLst/>
                <a:rect l="l" t="t" r="r" b="b"/>
                <a:pathLst>
                  <a:path w="709" h="689" extrusionOk="0">
                    <a:moveTo>
                      <a:pt x="0" y="1"/>
                    </a:moveTo>
                    <a:lnTo>
                      <a:pt x="0" y="689"/>
                    </a:lnTo>
                    <a:lnTo>
                      <a:pt x="173" y="268"/>
                    </a:lnTo>
                    <a:cubicBezTo>
                      <a:pt x="173" y="268"/>
                      <a:pt x="511" y="459"/>
                      <a:pt x="708" y="689"/>
                    </a:cubicBezTo>
                    <a:lnTo>
                      <a:pt x="708" y="1"/>
                    </a:ln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3"/>
              <p:cNvSpPr/>
              <p:nvPr/>
            </p:nvSpPr>
            <p:spPr>
              <a:xfrm>
                <a:off x="1690699" y="2268265"/>
                <a:ext cx="419503" cy="180402"/>
              </a:xfrm>
              <a:custGeom>
                <a:avLst/>
                <a:gdLst/>
                <a:ahLst/>
                <a:cxnLst/>
                <a:rect l="l" t="t" r="r" b="b"/>
                <a:pathLst>
                  <a:path w="8762" h="3768" extrusionOk="0">
                    <a:moveTo>
                      <a:pt x="0" y="1"/>
                    </a:moveTo>
                    <a:cubicBezTo>
                      <a:pt x="0" y="1"/>
                      <a:pt x="309" y="248"/>
                      <a:pt x="545" y="766"/>
                    </a:cubicBezTo>
                    <a:cubicBezTo>
                      <a:pt x="715" y="1137"/>
                      <a:pt x="545" y="1794"/>
                      <a:pt x="860" y="2184"/>
                    </a:cubicBezTo>
                    <a:cubicBezTo>
                      <a:pt x="1130" y="2520"/>
                      <a:pt x="1779" y="2493"/>
                      <a:pt x="2185" y="2761"/>
                    </a:cubicBezTo>
                    <a:cubicBezTo>
                      <a:pt x="2541" y="2996"/>
                      <a:pt x="2762" y="3620"/>
                      <a:pt x="3241" y="3749"/>
                    </a:cubicBezTo>
                    <a:cubicBezTo>
                      <a:pt x="3289" y="3762"/>
                      <a:pt x="3338" y="3768"/>
                      <a:pt x="3389" y="3768"/>
                    </a:cubicBezTo>
                    <a:cubicBezTo>
                      <a:pt x="3767" y="3768"/>
                      <a:pt x="4219" y="3453"/>
                      <a:pt x="4662" y="3453"/>
                    </a:cubicBezTo>
                    <a:cubicBezTo>
                      <a:pt x="5106" y="3453"/>
                      <a:pt x="5557" y="3767"/>
                      <a:pt x="5935" y="3767"/>
                    </a:cubicBezTo>
                    <a:cubicBezTo>
                      <a:pt x="5986" y="3767"/>
                      <a:pt x="6036" y="3761"/>
                      <a:pt x="6084" y="3748"/>
                    </a:cubicBezTo>
                    <a:cubicBezTo>
                      <a:pt x="6563" y="3619"/>
                      <a:pt x="6783" y="2996"/>
                      <a:pt x="7139" y="2761"/>
                    </a:cubicBezTo>
                    <a:cubicBezTo>
                      <a:pt x="7545" y="2493"/>
                      <a:pt x="8193" y="2520"/>
                      <a:pt x="8465" y="2184"/>
                    </a:cubicBezTo>
                    <a:cubicBezTo>
                      <a:pt x="8761" y="1817"/>
                      <a:pt x="8630" y="1213"/>
                      <a:pt x="8757" y="834"/>
                    </a:cubicBezTo>
                    <a:cubicBezTo>
                      <a:pt x="8109" y="690"/>
                      <a:pt x="7024" y="483"/>
                      <a:pt x="7024" y="483"/>
                    </a:cubicBezTo>
                    <a:cubicBezTo>
                      <a:pt x="7024" y="483"/>
                      <a:pt x="5976" y="1331"/>
                      <a:pt x="4662" y="1331"/>
                    </a:cubicBezTo>
                    <a:cubicBezTo>
                      <a:pt x="3019" y="1331"/>
                      <a:pt x="2103" y="241"/>
                      <a:pt x="2103" y="241"/>
                    </a:cubicBezTo>
                    <a:cubicBezTo>
                      <a:pt x="2103" y="241"/>
                      <a:pt x="833" y="1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3"/>
              <p:cNvSpPr/>
              <p:nvPr/>
            </p:nvSpPr>
            <p:spPr>
              <a:xfrm>
                <a:off x="945929" y="1357639"/>
                <a:ext cx="561364" cy="1143746"/>
              </a:xfrm>
              <a:custGeom>
                <a:avLst/>
                <a:gdLst/>
                <a:ahLst/>
                <a:cxnLst/>
                <a:rect l="l" t="t" r="r" b="b"/>
                <a:pathLst>
                  <a:path w="11725" h="23889" extrusionOk="0">
                    <a:moveTo>
                      <a:pt x="4807" y="0"/>
                    </a:moveTo>
                    <a:cubicBezTo>
                      <a:pt x="4794" y="0"/>
                      <a:pt x="4780" y="1"/>
                      <a:pt x="4766" y="3"/>
                    </a:cubicBezTo>
                    <a:cubicBezTo>
                      <a:pt x="3899" y="125"/>
                      <a:pt x="4260" y="3905"/>
                      <a:pt x="4260" y="3905"/>
                    </a:cubicBezTo>
                    <a:cubicBezTo>
                      <a:pt x="4260" y="3905"/>
                      <a:pt x="3222" y="918"/>
                      <a:pt x="2404" y="918"/>
                    </a:cubicBezTo>
                    <a:cubicBezTo>
                      <a:pt x="2365" y="918"/>
                      <a:pt x="2325" y="925"/>
                      <a:pt x="2287" y="940"/>
                    </a:cubicBezTo>
                    <a:cubicBezTo>
                      <a:pt x="1509" y="1240"/>
                      <a:pt x="2858" y="4444"/>
                      <a:pt x="2858" y="4444"/>
                    </a:cubicBezTo>
                    <a:cubicBezTo>
                      <a:pt x="2858" y="4444"/>
                      <a:pt x="1420" y="2516"/>
                      <a:pt x="734" y="2516"/>
                    </a:cubicBezTo>
                    <a:cubicBezTo>
                      <a:pt x="680" y="2516"/>
                      <a:pt x="631" y="2528"/>
                      <a:pt x="587" y="2553"/>
                    </a:cubicBezTo>
                    <a:cubicBezTo>
                      <a:pt x="1" y="2899"/>
                      <a:pt x="1798" y="5527"/>
                      <a:pt x="1798" y="5527"/>
                    </a:cubicBezTo>
                    <a:cubicBezTo>
                      <a:pt x="1798" y="5527"/>
                      <a:pt x="1695" y="6212"/>
                      <a:pt x="1972" y="7351"/>
                    </a:cubicBezTo>
                    <a:cubicBezTo>
                      <a:pt x="2213" y="8341"/>
                      <a:pt x="2987" y="8761"/>
                      <a:pt x="2987" y="8761"/>
                    </a:cubicBezTo>
                    <a:cubicBezTo>
                      <a:pt x="2987" y="8761"/>
                      <a:pt x="3429" y="15815"/>
                      <a:pt x="5143" y="18638"/>
                    </a:cubicBezTo>
                    <a:cubicBezTo>
                      <a:pt x="6302" y="20546"/>
                      <a:pt x="9322" y="22528"/>
                      <a:pt x="11724" y="23888"/>
                    </a:cubicBezTo>
                    <a:cubicBezTo>
                      <a:pt x="11443" y="21420"/>
                      <a:pt x="11475" y="18451"/>
                      <a:pt x="11513" y="17041"/>
                    </a:cubicBezTo>
                    <a:cubicBezTo>
                      <a:pt x="10526" y="16362"/>
                      <a:pt x="9598" y="15615"/>
                      <a:pt x="9133" y="14956"/>
                    </a:cubicBezTo>
                    <a:cubicBezTo>
                      <a:pt x="8261" y="13719"/>
                      <a:pt x="7173" y="7899"/>
                      <a:pt x="7173" y="7899"/>
                    </a:cubicBezTo>
                    <a:cubicBezTo>
                      <a:pt x="7802" y="6761"/>
                      <a:pt x="7806" y="5701"/>
                      <a:pt x="7806" y="5701"/>
                    </a:cubicBezTo>
                    <a:lnTo>
                      <a:pt x="7476" y="4460"/>
                    </a:lnTo>
                    <a:cubicBezTo>
                      <a:pt x="7715" y="2311"/>
                      <a:pt x="7888" y="767"/>
                      <a:pt x="7212" y="715"/>
                    </a:cubicBezTo>
                    <a:cubicBezTo>
                      <a:pt x="7206" y="715"/>
                      <a:pt x="7200" y="715"/>
                      <a:pt x="7194" y="715"/>
                    </a:cubicBezTo>
                    <a:cubicBezTo>
                      <a:pt x="6507" y="715"/>
                      <a:pt x="5783" y="3815"/>
                      <a:pt x="5783" y="3815"/>
                    </a:cubicBezTo>
                    <a:cubicBezTo>
                      <a:pt x="5783" y="3815"/>
                      <a:pt x="5653" y="0"/>
                      <a:pt x="4807"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3"/>
              <p:cNvSpPr/>
              <p:nvPr/>
            </p:nvSpPr>
            <p:spPr>
              <a:xfrm>
                <a:off x="1314867" y="2162887"/>
                <a:ext cx="192420" cy="338494"/>
              </a:xfrm>
              <a:custGeom>
                <a:avLst/>
                <a:gdLst/>
                <a:ahLst/>
                <a:cxnLst/>
                <a:rect l="l" t="t" r="r" b="b"/>
                <a:pathLst>
                  <a:path w="4019" h="7070" extrusionOk="0">
                    <a:moveTo>
                      <a:pt x="3491" y="1"/>
                    </a:moveTo>
                    <a:cubicBezTo>
                      <a:pt x="3316" y="1153"/>
                      <a:pt x="3029" y="3487"/>
                      <a:pt x="3116" y="5968"/>
                    </a:cubicBezTo>
                    <a:cubicBezTo>
                      <a:pt x="3116" y="5968"/>
                      <a:pt x="458" y="4765"/>
                      <a:pt x="0" y="4447"/>
                    </a:cubicBezTo>
                    <a:lnTo>
                      <a:pt x="0" y="4447"/>
                    </a:lnTo>
                    <a:cubicBezTo>
                      <a:pt x="1262" y="5428"/>
                      <a:pt x="2729" y="6339"/>
                      <a:pt x="4018" y="7069"/>
                    </a:cubicBezTo>
                    <a:cubicBezTo>
                      <a:pt x="3737" y="4601"/>
                      <a:pt x="3769" y="1632"/>
                      <a:pt x="3807" y="222"/>
                    </a:cubicBezTo>
                    <a:cubicBezTo>
                      <a:pt x="3700" y="150"/>
                      <a:pt x="3596" y="75"/>
                      <a:pt x="3491"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3"/>
              <p:cNvSpPr/>
              <p:nvPr/>
            </p:nvSpPr>
            <p:spPr>
              <a:xfrm>
                <a:off x="1177748" y="1512139"/>
                <a:ext cx="141957" cy="242356"/>
              </a:xfrm>
              <a:custGeom>
                <a:avLst/>
                <a:gdLst/>
                <a:ahLst/>
                <a:cxnLst/>
                <a:rect l="l" t="t" r="r" b="b"/>
                <a:pathLst>
                  <a:path w="2965" h="5062" extrusionOk="0">
                    <a:moveTo>
                      <a:pt x="2765" y="0"/>
                    </a:moveTo>
                    <a:lnTo>
                      <a:pt x="2765" y="0"/>
                    </a:lnTo>
                    <a:cubicBezTo>
                      <a:pt x="1980" y="723"/>
                      <a:pt x="1659" y="1612"/>
                      <a:pt x="1659" y="1612"/>
                    </a:cubicBezTo>
                    <a:cubicBezTo>
                      <a:pt x="0" y="3122"/>
                      <a:pt x="678" y="5061"/>
                      <a:pt x="678" y="5061"/>
                    </a:cubicBezTo>
                    <a:lnTo>
                      <a:pt x="1433" y="4322"/>
                    </a:lnTo>
                    <a:lnTo>
                      <a:pt x="2331" y="4672"/>
                    </a:lnTo>
                    <a:cubicBezTo>
                      <a:pt x="2960" y="3534"/>
                      <a:pt x="2964" y="2474"/>
                      <a:pt x="2964" y="2474"/>
                    </a:cubicBezTo>
                    <a:lnTo>
                      <a:pt x="2634" y="1233"/>
                    </a:lnTo>
                    <a:cubicBezTo>
                      <a:pt x="2682" y="794"/>
                      <a:pt x="2728" y="381"/>
                      <a:pt x="2765"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3"/>
              <p:cNvSpPr/>
              <p:nvPr/>
            </p:nvSpPr>
            <p:spPr>
              <a:xfrm>
                <a:off x="1197712" y="1516256"/>
                <a:ext cx="161922" cy="238238"/>
              </a:xfrm>
              <a:custGeom>
                <a:avLst/>
                <a:gdLst/>
                <a:ahLst/>
                <a:cxnLst/>
                <a:rect l="l" t="t" r="r" b="b"/>
                <a:pathLst>
                  <a:path w="3382" h="4976" extrusionOk="0">
                    <a:moveTo>
                      <a:pt x="2798" y="0"/>
                    </a:moveTo>
                    <a:cubicBezTo>
                      <a:pt x="2487" y="0"/>
                      <a:pt x="2125" y="439"/>
                      <a:pt x="1460" y="1877"/>
                    </a:cubicBezTo>
                    <a:cubicBezTo>
                      <a:pt x="1460" y="1877"/>
                      <a:pt x="1" y="2604"/>
                      <a:pt x="261" y="4975"/>
                    </a:cubicBezTo>
                    <a:lnTo>
                      <a:pt x="1914" y="4586"/>
                    </a:lnTo>
                    <a:cubicBezTo>
                      <a:pt x="1914" y="4586"/>
                      <a:pt x="2528" y="3923"/>
                      <a:pt x="2977" y="2261"/>
                    </a:cubicBezTo>
                    <a:cubicBezTo>
                      <a:pt x="3381" y="762"/>
                      <a:pt x="3236" y="116"/>
                      <a:pt x="2900" y="16"/>
                    </a:cubicBezTo>
                    <a:cubicBezTo>
                      <a:pt x="2866" y="6"/>
                      <a:pt x="2832" y="0"/>
                      <a:pt x="2798"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3"/>
              <p:cNvSpPr/>
              <p:nvPr/>
            </p:nvSpPr>
            <p:spPr>
              <a:xfrm>
                <a:off x="1477791" y="2157812"/>
                <a:ext cx="188398" cy="425918"/>
              </a:xfrm>
              <a:custGeom>
                <a:avLst/>
                <a:gdLst/>
                <a:ahLst/>
                <a:cxnLst/>
                <a:rect l="l" t="t" r="r" b="b"/>
                <a:pathLst>
                  <a:path w="3935" h="8896" extrusionOk="0">
                    <a:moveTo>
                      <a:pt x="252" y="1"/>
                    </a:moveTo>
                    <a:cubicBezTo>
                      <a:pt x="42" y="1562"/>
                      <a:pt x="1" y="4581"/>
                      <a:pt x="379" y="7461"/>
                    </a:cubicBezTo>
                    <a:cubicBezTo>
                      <a:pt x="2220" y="8504"/>
                      <a:pt x="3935" y="8896"/>
                      <a:pt x="3935" y="8896"/>
                    </a:cubicBezTo>
                    <a:lnTo>
                      <a:pt x="3935" y="2454"/>
                    </a:lnTo>
                    <a:cubicBezTo>
                      <a:pt x="3935" y="2454"/>
                      <a:pt x="3184" y="152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a:off x="1617639" y="2275255"/>
                <a:ext cx="48548" cy="308475"/>
              </a:xfrm>
              <a:custGeom>
                <a:avLst/>
                <a:gdLst/>
                <a:ahLst/>
                <a:cxnLst/>
                <a:rect l="l" t="t" r="r" b="b"/>
                <a:pathLst>
                  <a:path w="1014" h="6443" extrusionOk="0">
                    <a:moveTo>
                      <a:pt x="1014" y="1"/>
                    </a:moveTo>
                    <a:cubicBezTo>
                      <a:pt x="996" y="2241"/>
                      <a:pt x="554" y="4361"/>
                      <a:pt x="0" y="6141"/>
                    </a:cubicBezTo>
                    <a:cubicBezTo>
                      <a:pt x="616" y="6351"/>
                      <a:pt x="1014" y="6443"/>
                      <a:pt x="1014" y="6443"/>
                    </a:cubicBezTo>
                    <a:lnTo>
                      <a:pt x="10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3"/>
              <p:cNvSpPr/>
              <p:nvPr/>
            </p:nvSpPr>
            <p:spPr>
              <a:xfrm>
                <a:off x="1749635" y="2594740"/>
                <a:ext cx="653815" cy="656784"/>
              </a:xfrm>
              <a:custGeom>
                <a:avLst/>
                <a:gdLst/>
                <a:ahLst/>
                <a:cxnLst/>
                <a:rect l="l" t="t" r="r" b="b"/>
                <a:pathLst>
                  <a:path w="13656" h="13718" extrusionOk="0">
                    <a:moveTo>
                      <a:pt x="6771" y="1"/>
                    </a:moveTo>
                    <a:cubicBezTo>
                      <a:pt x="6732" y="1"/>
                      <a:pt x="6693" y="12"/>
                      <a:pt x="6659" y="35"/>
                    </a:cubicBezTo>
                    <a:cubicBezTo>
                      <a:pt x="5754" y="641"/>
                      <a:pt x="818" y="3962"/>
                      <a:pt x="1" y="4969"/>
                    </a:cubicBezTo>
                    <a:cubicBezTo>
                      <a:pt x="1" y="4969"/>
                      <a:pt x="5244" y="12034"/>
                      <a:pt x="6895" y="13717"/>
                    </a:cubicBezTo>
                    <a:cubicBezTo>
                      <a:pt x="6895" y="13717"/>
                      <a:pt x="11618" y="10831"/>
                      <a:pt x="13572" y="9000"/>
                    </a:cubicBezTo>
                    <a:cubicBezTo>
                      <a:pt x="13647" y="8931"/>
                      <a:pt x="13655" y="8819"/>
                      <a:pt x="13595" y="8737"/>
                    </a:cubicBezTo>
                    <a:cubicBezTo>
                      <a:pt x="12883" y="7761"/>
                      <a:pt x="8693" y="2040"/>
                      <a:pt x="6917" y="66"/>
                    </a:cubicBezTo>
                    <a:cubicBezTo>
                      <a:pt x="6879" y="23"/>
                      <a:pt x="6825" y="1"/>
                      <a:pt x="6771" y="1"/>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3"/>
              <p:cNvSpPr/>
              <p:nvPr/>
            </p:nvSpPr>
            <p:spPr>
              <a:xfrm>
                <a:off x="1749635" y="2594740"/>
                <a:ext cx="653815" cy="656784"/>
              </a:xfrm>
              <a:custGeom>
                <a:avLst/>
                <a:gdLst/>
                <a:ahLst/>
                <a:cxnLst/>
                <a:rect l="l" t="t" r="r" b="b"/>
                <a:pathLst>
                  <a:path w="13656" h="13718" extrusionOk="0">
                    <a:moveTo>
                      <a:pt x="6771" y="1"/>
                    </a:moveTo>
                    <a:cubicBezTo>
                      <a:pt x="6732" y="1"/>
                      <a:pt x="6693" y="12"/>
                      <a:pt x="6659" y="35"/>
                    </a:cubicBezTo>
                    <a:cubicBezTo>
                      <a:pt x="5754" y="641"/>
                      <a:pt x="818" y="3962"/>
                      <a:pt x="1" y="4969"/>
                    </a:cubicBezTo>
                    <a:cubicBezTo>
                      <a:pt x="1" y="4969"/>
                      <a:pt x="5244" y="12034"/>
                      <a:pt x="6895" y="13717"/>
                    </a:cubicBezTo>
                    <a:cubicBezTo>
                      <a:pt x="6895" y="13717"/>
                      <a:pt x="11618" y="10831"/>
                      <a:pt x="13572" y="9000"/>
                    </a:cubicBezTo>
                    <a:cubicBezTo>
                      <a:pt x="13647" y="8931"/>
                      <a:pt x="13655" y="8819"/>
                      <a:pt x="13595" y="8737"/>
                    </a:cubicBezTo>
                    <a:cubicBezTo>
                      <a:pt x="12883" y="7761"/>
                      <a:pt x="8693" y="2040"/>
                      <a:pt x="6917" y="66"/>
                    </a:cubicBezTo>
                    <a:cubicBezTo>
                      <a:pt x="6879" y="23"/>
                      <a:pt x="6825" y="1"/>
                      <a:pt x="6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3"/>
              <p:cNvSpPr/>
              <p:nvPr/>
            </p:nvSpPr>
            <p:spPr>
              <a:xfrm>
                <a:off x="1761413" y="2606470"/>
                <a:ext cx="363869" cy="263518"/>
              </a:xfrm>
              <a:custGeom>
                <a:avLst/>
                <a:gdLst/>
                <a:ahLst/>
                <a:cxnLst/>
                <a:rect l="l" t="t" r="r" b="b"/>
                <a:pathLst>
                  <a:path w="7600" h="5504" extrusionOk="0">
                    <a:moveTo>
                      <a:pt x="6604" y="0"/>
                    </a:moveTo>
                    <a:cubicBezTo>
                      <a:pt x="3422" y="1920"/>
                      <a:pt x="1" y="4929"/>
                      <a:pt x="1" y="4929"/>
                    </a:cubicBezTo>
                    <a:lnTo>
                      <a:pt x="853" y="5504"/>
                    </a:lnTo>
                    <a:cubicBezTo>
                      <a:pt x="2332" y="3957"/>
                      <a:pt x="7600" y="359"/>
                      <a:pt x="7600" y="359"/>
                    </a:cubicBezTo>
                    <a:cubicBezTo>
                      <a:pt x="7384" y="216"/>
                      <a:pt x="6604" y="0"/>
                      <a:pt x="6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3"/>
              <p:cNvSpPr/>
              <p:nvPr/>
            </p:nvSpPr>
            <p:spPr>
              <a:xfrm>
                <a:off x="1749635" y="2611449"/>
                <a:ext cx="709688" cy="656305"/>
              </a:xfrm>
              <a:custGeom>
                <a:avLst/>
                <a:gdLst/>
                <a:ahLst/>
                <a:cxnLst/>
                <a:rect l="l" t="t" r="r" b="b"/>
                <a:pathLst>
                  <a:path w="14823" h="13708" extrusionOk="0">
                    <a:moveTo>
                      <a:pt x="7939" y="0"/>
                    </a:moveTo>
                    <a:cubicBezTo>
                      <a:pt x="7901" y="0"/>
                      <a:pt x="7862" y="11"/>
                      <a:pt x="7828" y="34"/>
                    </a:cubicBezTo>
                    <a:cubicBezTo>
                      <a:pt x="6952" y="620"/>
                      <a:pt x="2261" y="3777"/>
                      <a:pt x="1246" y="4879"/>
                    </a:cubicBezTo>
                    <a:cubicBezTo>
                      <a:pt x="1209" y="4919"/>
                      <a:pt x="1157" y="4940"/>
                      <a:pt x="1103" y="4940"/>
                    </a:cubicBezTo>
                    <a:cubicBezTo>
                      <a:pt x="1083" y="4940"/>
                      <a:pt x="1063" y="4938"/>
                      <a:pt x="1044" y="4932"/>
                    </a:cubicBezTo>
                    <a:lnTo>
                      <a:pt x="1" y="4620"/>
                    </a:lnTo>
                    <a:lnTo>
                      <a:pt x="1" y="4620"/>
                    </a:lnTo>
                    <a:cubicBezTo>
                      <a:pt x="1" y="4620"/>
                      <a:pt x="2917" y="8994"/>
                      <a:pt x="6692" y="13310"/>
                    </a:cubicBezTo>
                    <a:cubicBezTo>
                      <a:pt x="7167" y="13534"/>
                      <a:pt x="7772" y="13662"/>
                      <a:pt x="7984" y="13703"/>
                    </a:cubicBezTo>
                    <a:cubicBezTo>
                      <a:pt x="7998" y="13706"/>
                      <a:pt x="8011" y="13707"/>
                      <a:pt x="8024" y="13707"/>
                    </a:cubicBezTo>
                    <a:cubicBezTo>
                      <a:pt x="8060" y="13707"/>
                      <a:pt x="8095" y="13697"/>
                      <a:pt x="8127" y="13678"/>
                    </a:cubicBezTo>
                    <a:cubicBezTo>
                      <a:pt x="8696" y="13327"/>
                      <a:pt x="12921" y="10706"/>
                      <a:pt x="14742" y="9000"/>
                    </a:cubicBezTo>
                    <a:cubicBezTo>
                      <a:pt x="14815" y="8931"/>
                      <a:pt x="14823" y="8819"/>
                      <a:pt x="14763" y="8737"/>
                    </a:cubicBezTo>
                    <a:cubicBezTo>
                      <a:pt x="14052" y="7762"/>
                      <a:pt x="9860" y="2037"/>
                      <a:pt x="8084" y="65"/>
                    </a:cubicBezTo>
                    <a:cubicBezTo>
                      <a:pt x="8045" y="22"/>
                      <a:pt x="7992" y="0"/>
                      <a:pt x="7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3"/>
              <p:cNvSpPr/>
              <p:nvPr/>
            </p:nvSpPr>
            <p:spPr>
              <a:xfrm>
                <a:off x="1942770" y="2803820"/>
                <a:ext cx="501852" cy="463933"/>
              </a:xfrm>
              <a:custGeom>
                <a:avLst/>
                <a:gdLst/>
                <a:ahLst/>
                <a:cxnLst/>
                <a:rect l="l" t="t" r="r" b="b"/>
                <a:pathLst>
                  <a:path w="10482" h="9690" extrusionOk="0">
                    <a:moveTo>
                      <a:pt x="7215" y="1"/>
                    </a:moveTo>
                    <a:cubicBezTo>
                      <a:pt x="6103" y="1707"/>
                      <a:pt x="4075" y="4138"/>
                      <a:pt x="3762" y="4512"/>
                    </a:cubicBezTo>
                    <a:cubicBezTo>
                      <a:pt x="3513" y="4524"/>
                      <a:pt x="2623" y="4617"/>
                      <a:pt x="1252" y="5310"/>
                    </a:cubicBezTo>
                    <a:cubicBezTo>
                      <a:pt x="674" y="5601"/>
                      <a:pt x="275" y="5859"/>
                      <a:pt x="0" y="6088"/>
                    </a:cubicBezTo>
                    <a:cubicBezTo>
                      <a:pt x="810" y="7112"/>
                      <a:pt x="1706" y="8204"/>
                      <a:pt x="2658" y="9291"/>
                    </a:cubicBezTo>
                    <a:cubicBezTo>
                      <a:pt x="3133" y="9516"/>
                      <a:pt x="3738" y="9644"/>
                      <a:pt x="3950" y="9685"/>
                    </a:cubicBezTo>
                    <a:cubicBezTo>
                      <a:pt x="3964" y="9688"/>
                      <a:pt x="3977" y="9689"/>
                      <a:pt x="3990" y="9689"/>
                    </a:cubicBezTo>
                    <a:cubicBezTo>
                      <a:pt x="4026" y="9689"/>
                      <a:pt x="4061" y="9679"/>
                      <a:pt x="4093" y="9660"/>
                    </a:cubicBezTo>
                    <a:cubicBezTo>
                      <a:pt x="4416" y="9461"/>
                      <a:pt x="5911" y="8534"/>
                      <a:pt x="7478" y="7457"/>
                    </a:cubicBezTo>
                    <a:cubicBezTo>
                      <a:pt x="7487" y="7411"/>
                      <a:pt x="7495" y="7370"/>
                      <a:pt x="7501" y="7343"/>
                    </a:cubicBezTo>
                    <a:cubicBezTo>
                      <a:pt x="7764" y="7112"/>
                      <a:pt x="9117" y="5911"/>
                      <a:pt x="10481" y="4380"/>
                    </a:cubicBezTo>
                    <a:cubicBezTo>
                      <a:pt x="9874" y="3550"/>
                      <a:pt x="8560" y="1765"/>
                      <a:pt x="7215" y="1"/>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3"/>
              <p:cNvSpPr/>
              <p:nvPr/>
            </p:nvSpPr>
            <p:spPr>
              <a:xfrm>
                <a:off x="1749635" y="2832642"/>
                <a:ext cx="386084" cy="435589"/>
              </a:xfrm>
              <a:custGeom>
                <a:avLst/>
                <a:gdLst/>
                <a:ahLst/>
                <a:cxnLst/>
                <a:rect l="l" t="t" r="r" b="b"/>
                <a:pathLst>
                  <a:path w="8064" h="9098" extrusionOk="0">
                    <a:moveTo>
                      <a:pt x="1" y="0"/>
                    </a:moveTo>
                    <a:cubicBezTo>
                      <a:pt x="1" y="0"/>
                      <a:pt x="2917" y="4374"/>
                      <a:pt x="6692" y="8690"/>
                    </a:cubicBezTo>
                    <a:cubicBezTo>
                      <a:pt x="7279" y="8967"/>
                      <a:pt x="8063" y="9097"/>
                      <a:pt x="8063" y="9097"/>
                    </a:cubicBezTo>
                    <a:cubicBezTo>
                      <a:pt x="6411" y="7413"/>
                      <a:pt x="1168" y="348"/>
                      <a:pt x="1168" y="348"/>
                    </a:cubicBezTo>
                    <a:lnTo>
                      <a:pt x="1" y="0"/>
                    </a:ln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3"/>
              <p:cNvSpPr/>
              <p:nvPr/>
            </p:nvSpPr>
            <p:spPr>
              <a:xfrm>
                <a:off x="1834712" y="2847101"/>
                <a:ext cx="346011" cy="405953"/>
              </a:xfrm>
              <a:custGeom>
                <a:avLst/>
                <a:gdLst/>
                <a:ahLst/>
                <a:cxnLst/>
                <a:rect l="l" t="t" r="r" b="b"/>
                <a:pathLst>
                  <a:path w="7227" h="8479" extrusionOk="0">
                    <a:moveTo>
                      <a:pt x="0" y="0"/>
                    </a:moveTo>
                    <a:cubicBezTo>
                      <a:pt x="1" y="1"/>
                      <a:pt x="4886" y="5919"/>
                      <a:pt x="6796" y="8478"/>
                    </a:cubicBezTo>
                    <a:cubicBezTo>
                      <a:pt x="6921" y="8400"/>
                      <a:pt x="7065" y="8310"/>
                      <a:pt x="7226" y="8207"/>
                    </a:cubicBezTo>
                    <a:cubicBezTo>
                      <a:pt x="6057" y="6726"/>
                      <a:pt x="3169" y="3165"/>
                      <a:pt x="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3"/>
              <p:cNvSpPr/>
              <p:nvPr/>
            </p:nvSpPr>
            <p:spPr>
              <a:xfrm>
                <a:off x="2047476" y="2644053"/>
                <a:ext cx="171689" cy="110262"/>
              </a:xfrm>
              <a:custGeom>
                <a:avLst/>
                <a:gdLst/>
                <a:ahLst/>
                <a:cxnLst/>
                <a:rect l="l" t="t" r="r" b="b"/>
                <a:pathLst>
                  <a:path w="3586" h="2303" extrusionOk="0">
                    <a:moveTo>
                      <a:pt x="1719" y="1"/>
                    </a:moveTo>
                    <a:cubicBezTo>
                      <a:pt x="1256" y="1"/>
                      <a:pt x="1" y="753"/>
                      <a:pt x="242" y="976"/>
                    </a:cubicBezTo>
                    <a:cubicBezTo>
                      <a:pt x="307" y="1035"/>
                      <a:pt x="400" y="1057"/>
                      <a:pt x="510" y="1057"/>
                    </a:cubicBezTo>
                    <a:cubicBezTo>
                      <a:pt x="856" y="1057"/>
                      <a:pt x="1358" y="833"/>
                      <a:pt x="1583" y="833"/>
                    </a:cubicBezTo>
                    <a:cubicBezTo>
                      <a:pt x="1598" y="833"/>
                      <a:pt x="1612" y="834"/>
                      <a:pt x="1625" y="836"/>
                    </a:cubicBezTo>
                    <a:cubicBezTo>
                      <a:pt x="1860" y="878"/>
                      <a:pt x="3291" y="2303"/>
                      <a:pt x="3531" y="2303"/>
                    </a:cubicBezTo>
                    <a:cubicBezTo>
                      <a:pt x="3552" y="2303"/>
                      <a:pt x="3564" y="2292"/>
                      <a:pt x="3566" y="2270"/>
                    </a:cubicBezTo>
                    <a:cubicBezTo>
                      <a:pt x="3586" y="1982"/>
                      <a:pt x="2128" y="237"/>
                      <a:pt x="1842" y="31"/>
                    </a:cubicBezTo>
                    <a:cubicBezTo>
                      <a:pt x="1813" y="10"/>
                      <a:pt x="1771" y="1"/>
                      <a:pt x="1719"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3"/>
              <p:cNvSpPr/>
              <p:nvPr/>
            </p:nvSpPr>
            <p:spPr>
              <a:xfrm>
                <a:off x="1509869" y="2704474"/>
                <a:ext cx="132477" cy="240249"/>
              </a:xfrm>
              <a:custGeom>
                <a:avLst/>
                <a:gdLst/>
                <a:ahLst/>
                <a:cxnLst/>
                <a:rect l="l" t="t" r="r" b="b"/>
                <a:pathLst>
                  <a:path w="2767" h="5018" extrusionOk="0">
                    <a:moveTo>
                      <a:pt x="1739" y="0"/>
                    </a:moveTo>
                    <a:cubicBezTo>
                      <a:pt x="850" y="1601"/>
                      <a:pt x="36" y="2677"/>
                      <a:pt x="36" y="2677"/>
                    </a:cubicBezTo>
                    <a:cubicBezTo>
                      <a:pt x="0" y="4072"/>
                      <a:pt x="57" y="5018"/>
                      <a:pt x="57" y="5018"/>
                    </a:cubicBezTo>
                    <a:cubicBezTo>
                      <a:pt x="1261" y="3847"/>
                      <a:pt x="2139" y="2677"/>
                      <a:pt x="2766" y="1537"/>
                    </a:cubicBezTo>
                    <a:cubicBezTo>
                      <a:pt x="2201" y="776"/>
                      <a:pt x="1739" y="0"/>
                      <a:pt x="17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3"/>
              <p:cNvSpPr/>
              <p:nvPr/>
            </p:nvSpPr>
            <p:spPr>
              <a:xfrm>
                <a:off x="1576800" y="2704474"/>
                <a:ext cx="65544" cy="170061"/>
              </a:xfrm>
              <a:custGeom>
                <a:avLst/>
                <a:gdLst/>
                <a:ahLst/>
                <a:cxnLst/>
                <a:rect l="l" t="t" r="r" b="b"/>
                <a:pathLst>
                  <a:path w="1369" h="3552" extrusionOk="0">
                    <a:moveTo>
                      <a:pt x="341" y="0"/>
                    </a:moveTo>
                    <a:cubicBezTo>
                      <a:pt x="247" y="168"/>
                      <a:pt x="156" y="328"/>
                      <a:pt x="66" y="484"/>
                    </a:cubicBezTo>
                    <a:cubicBezTo>
                      <a:pt x="240" y="811"/>
                      <a:pt x="576" y="1429"/>
                      <a:pt x="853" y="1860"/>
                    </a:cubicBezTo>
                    <a:cubicBezTo>
                      <a:pt x="853" y="1860"/>
                      <a:pt x="203" y="3059"/>
                      <a:pt x="0" y="3552"/>
                    </a:cubicBezTo>
                    <a:cubicBezTo>
                      <a:pt x="550" y="2874"/>
                      <a:pt x="1003" y="2200"/>
                      <a:pt x="1368" y="1537"/>
                    </a:cubicBezTo>
                    <a:cubicBezTo>
                      <a:pt x="803" y="776"/>
                      <a:pt x="341" y="0"/>
                      <a:pt x="3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3"/>
              <p:cNvSpPr/>
              <p:nvPr/>
            </p:nvSpPr>
            <p:spPr>
              <a:xfrm>
                <a:off x="1582450" y="2257396"/>
                <a:ext cx="222822" cy="529573"/>
              </a:xfrm>
              <a:custGeom>
                <a:avLst/>
                <a:gdLst/>
                <a:ahLst/>
                <a:cxnLst/>
                <a:rect l="l" t="t" r="r" b="b"/>
                <a:pathLst>
                  <a:path w="4654" h="11061" extrusionOk="0">
                    <a:moveTo>
                      <a:pt x="2538" y="1"/>
                    </a:moveTo>
                    <a:cubicBezTo>
                      <a:pt x="2533" y="1"/>
                      <a:pt x="2528" y="1"/>
                      <a:pt x="2522" y="1"/>
                    </a:cubicBezTo>
                    <a:cubicBezTo>
                      <a:pt x="2061" y="3"/>
                      <a:pt x="1948" y="368"/>
                      <a:pt x="1948" y="368"/>
                    </a:cubicBezTo>
                    <a:lnTo>
                      <a:pt x="2055" y="368"/>
                    </a:lnTo>
                    <a:cubicBezTo>
                      <a:pt x="2055" y="3981"/>
                      <a:pt x="988" y="7138"/>
                      <a:pt x="27" y="9251"/>
                    </a:cubicBezTo>
                    <a:cubicBezTo>
                      <a:pt x="1" y="9307"/>
                      <a:pt x="3" y="9369"/>
                      <a:pt x="32" y="9424"/>
                    </a:cubicBezTo>
                    <a:cubicBezTo>
                      <a:pt x="290" y="9895"/>
                      <a:pt x="638" y="10457"/>
                      <a:pt x="1073" y="10988"/>
                    </a:cubicBezTo>
                    <a:cubicBezTo>
                      <a:pt x="1113" y="11037"/>
                      <a:pt x="1170" y="11061"/>
                      <a:pt x="1228" y="11061"/>
                    </a:cubicBezTo>
                    <a:cubicBezTo>
                      <a:pt x="1294" y="11061"/>
                      <a:pt x="1361" y="11029"/>
                      <a:pt x="1400" y="10967"/>
                    </a:cubicBezTo>
                    <a:cubicBezTo>
                      <a:pt x="3909" y="7037"/>
                      <a:pt x="4489" y="2723"/>
                      <a:pt x="4621" y="1102"/>
                    </a:cubicBezTo>
                    <a:cubicBezTo>
                      <a:pt x="4654" y="711"/>
                      <a:pt x="4403" y="355"/>
                      <a:pt x="4024" y="257"/>
                    </a:cubicBezTo>
                    <a:cubicBezTo>
                      <a:pt x="3564" y="137"/>
                      <a:pt x="2953" y="1"/>
                      <a:pt x="2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3"/>
              <p:cNvSpPr/>
              <p:nvPr/>
            </p:nvSpPr>
            <p:spPr>
              <a:xfrm>
                <a:off x="1583982" y="2570849"/>
                <a:ext cx="165417" cy="216119"/>
              </a:xfrm>
              <a:custGeom>
                <a:avLst/>
                <a:gdLst/>
                <a:ahLst/>
                <a:cxnLst/>
                <a:rect l="l" t="t" r="r" b="b"/>
                <a:pathLst>
                  <a:path w="3455" h="4514" extrusionOk="0">
                    <a:moveTo>
                      <a:pt x="3454" y="1"/>
                    </a:moveTo>
                    <a:lnTo>
                      <a:pt x="3454" y="1"/>
                    </a:lnTo>
                    <a:cubicBezTo>
                      <a:pt x="2969" y="1054"/>
                      <a:pt x="1114" y="3896"/>
                      <a:pt x="1114" y="3896"/>
                    </a:cubicBezTo>
                    <a:cubicBezTo>
                      <a:pt x="714" y="3607"/>
                      <a:pt x="0" y="2877"/>
                      <a:pt x="0" y="2877"/>
                    </a:cubicBezTo>
                    <a:lnTo>
                      <a:pt x="0" y="2877"/>
                    </a:lnTo>
                    <a:cubicBezTo>
                      <a:pt x="258" y="3348"/>
                      <a:pt x="606" y="3910"/>
                      <a:pt x="1041" y="4441"/>
                    </a:cubicBezTo>
                    <a:cubicBezTo>
                      <a:pt x="1081" y="4490"/>
                      <a:pt x="1138" y="4514"/>
                      <a:pt x="1196" y="4514"/>
                    </a:cubicBezTo>
                    <a:cubicBezTo>
                      <a:pt x="1262" y="4514"/>
                      <a:pt x="1329" y="4482"/>
                      <a:pt x="1368" y="4420"/>
                    </a:cubicBezTo>
                    <a:cubicBezTo>
                      <a:pt x="2309" y="2947"/>
                      <a:pt x="2979" y="1419"/>
                      <a:pt x="3454"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3"/>
              <p:cNvSpPr/>
              <p:nvPr/>
            </p:nvSpPr>
            <p:spPr>
              <a:xfrm>
                <a:off x="1922087" y="3004138"/>
                <a:ext cx="268306" cy="121992"/>
              </a:xfrm>
              <a:custGeom>
                <a:avLst/>
                <a:gdLst/>
                <a:ahLst/>
                <a:cxnLst/>
                <a:rect l="l" t="t" r="r" b="b"/>
                <a:pathLst>
                  <a:path w="5604" h="2548" extrusionOk="0">
                    <a:moveTo>
                      <a:pt x="4206" y="1"/>
                    </a:moveTo>
                    <a:cubicBezTo>
                      <a:pt x="4142" y="1"/>
                      <a:pt x="3250" y="14"/>
                      <a:pt x="1769" y="762"/>
                    </a:cubicBezTo>
                    <a:cubicBezTo>
                      <a:pt x="383" y="1461"/>
                      <a:pt x="0" y="2000"/>
                      <a:pt x="149" y="2318"/>
                    </a:cubicBezTo>
                    <a:cubicBezTo>
                      <a:pt x="218" y="2463"/>
                      <a:pt x="362" y="2548"/>
                      <a:pt x="659" y="2548"/>
                    </a:cubicBezTo>
                    <a:cubicBezTo>
                      <a:pt x="1013" y="2548"/>
                      <a:pt x="1582" y="2428"/>
                      <a:pt x="2497" y="2148"/>
                    </a:cubicBezTo>
                    <a:cubicBezTo>
                      <a:pt x="2497" y="2148"/>
                      <a:pt x="2744" y="2245"/>
                      <a:pt x="3142" y="2245"/>
                    </a:cubicBezTo>
                    <a:cubicBezTo>
                      <a:pt x="3732" y="2245"/>
                      <a:pt x="4654" y="2031"/>
                      <a:pt x="5604" y="971"/>
                    </a:cubicBezTo>
                    <a:lnTo>
                      <a:pt x="4210" y="1"/>
                    </a:lnTo>
                    <a:cubicBezTo>
                      <a:pt x="4210" y="1"/>
                      <a:pt x="4208" y="1"/>
                      <a:pt x="4206"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a:off x="1931327" y="3051824"/>
                <a:ext cx="93744" cy="74258"/>
              </a:xfrm>
              <a:custGeom>
                <a:avLst/>
                <a:gdLst/>
                <a:ahLst/>
                <a:cxnLst/>
                <a:rect l="l" t="t" r="r" b="b"/>
                <a:pathLst>
                  <a:path w="1958" h="1551" extrusionOk="0">
                    <a:moveTo>
                      <a:pt x="1958" y="1"/>
                    </a:moveTo>
                    <a:cubicBezTo>
                      <a:pt x="1958" y="1"/>
                      <a:pt x="1432" y="499"/>
                      <a:pt x="1133" y="1063"/>
                    </a:cubicBezTo>
                    <a:cubicBezTo>
                      <a:pt x="1133" y="1063"/>
                      <a:pt x="1132" y="1063"/>
                      <a:pt x="1131" y="1063"/>
                    </a:cubicBezTo>
                    <a:cubicBezTo>
                      <a:pt x="1093" y="1063"/>
                      <a:pt x="474" y="1068"/>
                      <a:pt x="0" y="1391"/>
                    </a:cubicBezTo>
                    <a:cubicBezTo>
                      <a:pt x="80" y="1493"/>
                      <a:pt x="222" y="1551"/>
                      <a:pt x="467" y="1551"/>
                    </a:cubicBezTo>
                    <a:cubicBezTo>
                      <a:pt x="774" y="1551"/>
                      <a:pt x="1243" y="1461"/>
                      <a:pt x="1958" y="1255"/>
                    </a:cubicBezTo>
                    <a:lnTo>
                      <a:pt x="1958"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a:off x="1888190" y="3101521"/>
                <a:ext cx="440329" cy="199649"/>
              </a:xfrm>
              <a:custGeom>
                <a:avLst/>
                <a:gdLst/>
                <a:ahLst/>
                <a:cxnLst/>
                <a:rect l="l" t="t" r="r" b="b"/>
                <a:pathLst>
                  <a:path w="9197" h="4170" extrusionOk="0">
                    <a:moveTo>
                      <a:pt x="2687" y="1"/>
                    </a:moveTo>
                    <a:cubicBezTo>
                      <a:pt x="1902" y="1"/>
                      <a:pt x="1210" y="90"/>
                      <a:pt x="878" y="345"/>
                    </a:cubicBezTo>
                    <a:cubicBezTo>
                      <a:pt x="0" y="1020"/>
                      <a:pt x="24" y="2928"/>
                      <a:pt x="29" y="3143"/>
                    </a:cubicBezTo>
                    <a:cubicBezTo>
                      <a:pt x="35" y="3375"/>
                      <a:pt x="224" y="3558"/>
                      <a:pt x="455" y="3558"/>
                    </a:cubicBezTo>
                    <a:lnTo>
                      <a:pt x="465" y="3558"/>
                    </a:lnTo>
                    <a:cubicBezTo>
                      <a:pt x="701" y="3552"/>
                      <a:pt x="887" y="3356"/>
                      <a:pt x="881" y="3122"/>
                    </a:cubicBezTo>
                    <a:cubicBezTo>
                      <a:pt x="864" y="2427"/>
                      <a:pt x="1013" y="1316"/>
                      <a:pt x="1397" y="1021"/>
                    </a:cubicBezTo>
                    <a:cubicBezTo>
                      <a:pt x="1525" y="923"/>
                      <a:pt x="1997" y="856"/>
                      <a:pt x="2684" y="856"/>
                    </a:cubicBezTo>
                    <a:cubicBezTo>
                      <a:pt x="3383" y="856"/>
                      <a:pt x="4307" y="925"/>
                      <a:pt x="5319" y="1099"/>
                    </a:cubicBezTo>
                    <a:cubicBezTo>
                      <a:pt x="7201" y="1422"/>
                      <a:pt x="7918" y="1846"/>
                      <a:pt x="8035" y="2025"/>
                    </a:cubicBezTo>
                    <a:cubicBezTo>
                      <a:pt x="8258" y="2370"/>
                      <a:pt x="8300" y="3247"/>
                      <a:pt x="8274" y="3719"/>
                    </a:cubicBezTo>
                    <a:cubicBezTo>
                      <a:pt x="8262" y="3954"/>
                      <a:pt x="8442" y="4155"/>
                      <a:pt x="8676" y="4168"/>
                    </a:cubicBezTo>
                    <a:cubicBezTo>
                      <a:pt x="8684" y="4168"/>
                      <a:pt x="8692" y="4169"/>
                      <a:pt x="8700" y="4169"/>
                    </a:cubicBezTo>
                    <a:cubicBezTo>
                      <a:pt x="8924" y="4169"/>
                      <a:pt x="9112" y="3994"/>
                      <a:pt x="9125" y="3767"/>
                    </a:cubicBezTo>
                    <a:cubicBezTo>
                      <a:pt x="9134" y="3614"/>
                      <a:pt x="9197" y="2250"/>
                      <a:pt x="8749" y="1561"/>
                    </a:cubicBezTo>
                    <a:cubicBezTo>
                      <a:pt x="8304" y="874"/>
                      <a:pt x="6716" y="473"/>
                      <a:pt x="5463" y="259"/>
                    </a:cubicBezTo>
                    <a:cubicBezTo>
                      <a:pt x="4720" y="131"/>
                      <a:pt x="3636" y="1"/>
                      <a:pt x="2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a:off x="1932141" y="3101569"/>
                <a:ext cx="367316" cy="126444"/>
              </a:xfrm>
              <a:custGeom>
                <a:avLst/>
                <a:gdLst/>
                <a:ahLst/>
                <a:cxnLst/>
                <a:rect l="l" t="t" r="r" b="b"/>
                <a:pathLst>
                  <a:path w="7672" h="2641" extrusionOk="0">
                    <a:moveTo>
                      <a:pt x="1777" y="1"/>
                    </a:moveTo>
                    <a:cubicBezTo>
                      <a:pt x="1479" y="1"/>
                      <a:pt x="1194" y="14"/>
                      <a:pt x="937" y="44"/>
                    </a:cubicBezTo>
                    <a:cubicBezTo>
                      <a:pt x="730" y="253"/>
                      <a:pt x="494" y="484"/>
                      <a:pt x="234" y="728"/>
                    </a:cubicBezTo>
                    <a:cubicBezTo>
                      <a:pt x="110" y="870"/>
                      <a:pt x="1" y="1391"/>
                      <a:pt x="22" y="1653"/>
                    </a:cubicBezTo>
                    <a:cubicBezTo>
                      <a:pt x="31" y="1755"/>
                      <a:pt x="34" y="1877"/>
                      <a:pt x="56" y="2003"/>
                    </a:cubicBezTo>
                    <a:cubicBezTo>
                      <a:pt x="137" y="1568"/>
                      <a:pt x="274" y="1178"/>
                      <a:pt x="479" y="1020"/>
                    </a:cubicBezTo>
                    <a:cubicBezTo>
                      <a:pt x="607" y="922"/>
                      <a:pt x="1079" y="855"/>
                      <a:pt x="1766" y="855"/>
                    </a:cubicBezTo>
                    <a:cubicBezTo>
                      <a:pt x="2465" y="855"/>
                      <a:pt x="3389" y="924"/>
                      <a:pt x="4401" y="1098"/>
                    </a:cubicBezTo>
                    <a:cubicBezTo>
                      <a:pt x="6283" y="1421"/>
                      <a:pt x="7000" y="1845"/>
                      <a:pt x="7117" y="2024"/>
                    </a:cubicBezTo>
                    <a:cubicBezTo>
                      <a:pt x="7207" y="2163"/>
                      <a:pt x="7266" y="2390"/>
                      <a:pt x="7304" y="2640"/>
                    </a:cubicBezTo>
                    <a:cubicBezTo>
                      <a:pt x="7487" y="2140"/>
                      <a:pt x="7606" y="1667"/>
                      <a:pt x="7672" y="1373"/>
                    </a:cubicBezTo>
                    <a:cubicBezTo>
                      <a:pt x="7083" y="800"/>
                      <a:pt x="5679" y="452"/>
                      <a:pt x="4545" y="258"/>
                    </a:cubicBezTo>
                    <a:cubicBezTo>
                      <a:pt x="3804" y="131"/>
                      <a:pt x="2724" y="1"/>
                      <a:pt x="1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3"/>
              <p:cNvSpPr/>
              <p:nvPr/>
            </p:nvSpPr>
            <p:spPr>
              <a:xfrm>
                <a:off x="1773334" y="3222171"/>
                <a:ext cx="629733" cy="541590"/>
              </a:xfrm>
              <a:custGeom>
                <a:avLst/>
                <a:gdLst/>
                <a:ahLst/>
                <a:cxnLst/>
                <a:rect l="l" t="t" r="r" b="b"/>
                <a:pathLst>
                  <a:path w="13153" h="11312" extrusionOk="0">
                    <a:moveTo>
                      <a:pt x="4296" y="0"/>
                    </a:moveTo>
                    <a:cubicBezTo>
                      <a:pt x="3434" y="0"/>
                      <a:pt x="2666" y="17"/>
                      <a:pt x="2034" y="39"/>
                    </a:cubicBezTo>
                    <a:cubicBezTo>
                      <a:pt x="977" y="76"/>
                      <a:pt x="127" y="928"/>
                      <a:pt x="95" y="1986"/>
                    </a:cubicBezTo>
                    <a:cubicBezTo>
                      <a:pt x="1" y="5037"/>
                      <a:pt x="244" y="7788"/>
                      <a:pt x="444" y="9445"/>
                    </a:cubicBezTo>
                    <a:cubicBezTo>
                      <a:pt x="559" y="10406"/>
                      <a:pt x="1343" y="11149"/>
                      <a:pt x="2309" y="11215"/>
                    </a:cubicBezTo>
                    <a:cubicBezTo>
                      <a:pt x="3296" y="11283"/>
                      <a:pt x="4234" y="11312"/>
                      <a:pt x="5115" y="11312"/>
                    </a:cubicBezTo>
                    <a:cubicBezTo>
                      <a:pt x="7888" y="11312"/>
                      <a:pt x="10092" y="11027"/>
                      <a:pt x="11484" y="10781"/>
                    </a:cubicBezTo>
                    <a:cubicBezTo>
                      <a:pt x="12448" y="10609"/>
                      <a:pt x="13153" y="9772"/>
                      <a:pt x="13148" y="8792"/>
                    </a:cubicBezTo>
                    <a:cubicBezTo>
                      <a:pt x="13135" y="5781"/>
                      <a:pt x="12960" y="3542"/>
                      <a:pt x="12812" y="2179"/>
                    </a:cubicBezTo>
                    <a:cubicBezTo>
                      <a:pt x="12712" y="1249"/>
                      <a:pt x="11983" y="518"/>
                      <a:pt x="11054" y="398"/>
                    </a:cubicBezTo>
                    <a:cubicBezTo>
                      <a:pt x="8651" y="87"/>
                      <a:pt x="6236" y="0"/>
                      <a:pt x="4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3"/>
              <p:cNvSpPr/>
              <p:nvPr/>
            </p:nvSpPr>
            <p:spPr>
              <a:xfrm>
                <a:off x="1841511" y="3290157"/>
                <a:ext cx="493426" cy="405570"/>
              </a:xfrm>
              <a:custGeom>
                <a:avLst/>
                <a:gdLst/>
                <a:ahLst/>
                <a:cxnLst/>
                <a:rect l="l" t="t" r="r" b="b"/>
                <a:pathLst>
                  <a:path w="10306" h="8471" extrusionOk="0">
                    <a:moveTo>
                      <a:pt x="2870" y="1"/>
                    </a:moveTo>
                    <a:cubicBezTo>
                      <a:pt x="2131" y="1"/>
                      <a:pt x="1387" y="14"/>
                      <a:pt x="660" y="39"/>
                    </a:cubicBezTo>
                    <a:cubicBezTo>
                      <a:pt x="350" y="49"/>
                      <a:pt x="100" y="300"/>
                      <a:pt x="91" y="610"/>
                    </a:cubicBezTo>
                    <a:cubicBezTo>
                      <a:pt x="1" y="3524"/>
                      <a:pt x="226" y="6158"/>
                      <a:pt x="430" y="7854"/>
                    </a:cubicBezTo>
                    <a:cubicBezTo>
                      <a:pt x="464" y="8138"/>
                      <a:pt x="697" y="8358"/>
                      <a:pt x="982" y="8378"/>
                    </a:cubicBezTo>
                    <a:cubicBezTo>
                      <a:pt x="1884" y="8439"/>
                      <a:pt x="2796" y="8471"/>
                      <a:pt x="3693" y="8471"/>
                    </a:cubicBezTo>
                    <a:cubicBezTo>
                      <a:pt x="6378" y="8471"/>
                      <a:pt x="8502" y="8194"/>
                      <a:pt x="9811" y="7962"/>
                    </a:cubicBezTo>
                    <a:cubicBezTo>
                      <a:pt x="10098" y="7911"/>
                      <a:pt x="10305" y="7666"/>
                      <a:pt x="10304" y="7379"/>
                    </a:cubicBezTo>
                    <a:cubicBezTo>
                      <a:pt x="10291" y="4419"/>
                      <a:pt x="10119" y="2228"/>
                      <a:pt x="9976" y="912"/>
                    </a:cubicBezTo>
                    <a:cubicBezTo>
                      <a:pt x="9947" y="639"/>
                      <a:pt x="9729" y="423"/>
                      <a:pt x="9448" y="386"/>
                    </a:cubicBezTo>
                    <a:cubicBezTo>
                      <a:pt x="7470" y="131"/>
                      <a:pt x="5257" y="1"/>
                      <a:pt x="28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3"/>
              <p:cNvSpPr/>
              <p:nvPr/>
            </p:nvSpPr>
            <p:spPr>
              <a:xfrm>
                <a:off x="1965846" y="3359962"/>
                <a:ext cx="248005" cy="266055"/>
              </a:xfrm>
              <a:custGeom>
                <a:avLst/>
                <a:gdLst/>
                <a:ahLst/>
                <a:cxnLst/>
                <a:rect l="l" t="t" r="r" b="b"/>
                <a:pathLst>
                  <a:path w="5180" h="5557" extrusionOk="0">
                    <a:moveTo>
                      <a:pt x="2590" y="0"/>
                    </a:moveTo>
                    <a:cubicBezTo>
                      <a:pt x="2524" y="0"/>
                      <a:pt x="2458" y="32"/>
                      <a:pt x="2419" y="95"/>
                    </a:cubicBezTo>
                    <a:cubicBezTo>
                      <a:pt x="2219" y="416"/>
                      <a:pt x="1890" y="987"/>
                      <a:pt x="1687" y="1561"/>
                    </a:cubicBezTo>
                    <a:cubicBezTo>
                      <a:pt x="1660" y="1638"/>
                      <a:pt x="1591" y="1692"/>
                      <a:pt x="1510" y="1697"/>
                    </a:cubicBezTo>
                    <a:cubicBezTo>
                      <a:pt x="1265" y="1712"/>
                      <a:pt x="725" y="1750"/>
                      <a:pt x="219" y="1837"/>
                    </a:cubicBezTo>
                    <a:cubicBezTo>
                      <a:pt x="70" y="1861"/>
                      <a:pt x="0" y="2035"/>
                      <a:pt x="90" y="2156"/>
                    </a:cubicBezTo>
                    <a:cubicBezTo>
                      <a:pt x="289" y="2429"/>
                      <a:pt x="635" y="2861"/>
                      <a:pt x="1025" y="3182"/>
                    </a:cubicBezTo>
                    <a:cubicBezTo>
                      <a:pt x="1088" y="3234"/>
                      <a:pt x="1116" y="3315"/>
                      <a:pt x="1094" y="3394"/>
                    </a:cubicBezTo>
                    <a:cubicBezTo>
                      <a:pt x="996" y="3729"/>
                      <a:pt x="737" y="4651"/>
                      <a:pt x="646" y="5324"/>
                    </a:cubicBezTo>
                    <a:cubicBezTo>
                      <a:pt x="629" y="5453"/>
                      <a:pt x="730" y="5557"/>
                      <a:pt x="846" y="5557"/>
                    </a:cubicBezTo>
                    <a:cubicBezTo>
                      <a:pt x="875" y="5557"/>
                      <a:pt x="904" y="5551"/>
                      <a:pt x="932" y="5537"/>
                    </a:cubicBezTo>
                    <a:cubicBezTo>
                      <a:pt x="1318" y="5357"/>
                      <a:pt x="1978" y="5020"/>
                      <a:pt x="2457" y="4617"/>
                    </a:cubicBezTo>
                    <a:cubicBezTo>
                      <a:pt x="2496" y="4584"/>
                      <a:pt x="2543" y="4568"/>
                      <a:pt x="2590" y="4568"/>
                    </a:cubicBezTo>
                    <a:cubicBezTo>
                      <a:pt x="2637" y="4568"/>
                      <a:pt x="2684" y="4584"/>
                      <a:pt x="2723" y="4617"/>
                    </a:cubicBezTo>
                    <a:cubicBezTo>
                      <a:pt x="3202" y="5020"/>
                      <a:pt x="3862" y="5357"/>
                      <a:pt x="4248" y="5537"/>
                    </a:cubicBezTo>
                    <a:cubicBezTo>
                      <a:pt x="4277" y="5551"/>
                      <a:pt x="4306" y="5557"/>
                      <a:pt x="4334" y="5557"/>
                    </a:cubicBezTo>
                    <a:cubicBezTo>
                      <a:pt x="4450" y="5557"/>
                      <a:pt x="4551" y="5453"/>
                      <a:pt x="4534" y="5324"/>
                    </a:cubicBezTo>
                    <a:cubicBezTo>
                      <a:pt x="4443" y="4651"/>
                      <a:pt x="4184" y="3729"/>
                      <a:pt x="4087" y="3394"/>
                    </a:cubicBezTo>
                    <a:cubicBezTo>
                      <a:pt x="4064" y="3315"/>
                      <a:pt x="4092" y="3234"/>
                      <a:pt x="4155" y="3182"/>
                    </a:cubicBezTo>
                    <a:cubicBezTo>
                      <a:pt x="4545" y="2861"/>
                      <a:pt x="4891" y="2429"/>
                      <a:pt x="5090" y="2156"/>
                    </a:cubicBezTo>
                    <a:cubicBezTo>
                      <a:pt x="5180" y="2035"/>
                      <a:pt x="5110" y="1861"/>
                      <a:pt x="4961" y="1837"/>
                    </a:cubicBezTo>
                    <a:cubicBezTo>
                      <a:pt x="4455" y="1750"/>
                      <a:pt x="3915" y="1712"/>
                      <a:pt x="3670" y="1697"/>
                    </a:cubicBezTo>
                    <a:cubicBezTo>
                      <a:pt x="3589" y="1692"/>
                      <a:pt x="3520" y="1638"/>
                      <a:pt x="3493" y="1561"/>
                    </a:cubicBezTo>
                    <a:cubicBezTo>
                      <a:pt x="3290" y="987"/>
                      <a:pt x="2961" y="416"/>
                      <a:pt x="2761" y="95"/>
                    </a:cubicBezTo>
                    <a:cubicBezTo>
                      <a:pt x="2721" y="32"/>
                      <a:pt x="2656" y="0"/>
                      <a:pt x="25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3"/>
              <p:cNvSpPr/>
              <p:nvPr/>
            </p:nvSpPr>
            <p:spPr>
              <a:xfrm>
                <a:off x="2080415" y="3381890"/>
                <a:ext cx="47207" cy="77609"/>
              </a:xfrm>
              <a:custGeom>
                <a:avLst/>
                <a:gdLst/>
                <a:ahLst/>
                <a:cxnLst/>
                <a:rect l="l" t="t" r="r" b="b"/>
                <a:pathLst>
                  <a:path w="986" h="1621" extrusionOk="0">
                    <a:moveTo>
                      <a:pt x="216" y="0"/>
                    </a:moveTo>
                    <a:cubicBezTo>
                      <a:pt x="209" y="0"/>
                      <a:pt x="203" y="1"/>
                      <a:pt x="197" y="3"/>
                    </a:cubicBezTo>
                    <a:cubicBezTo>
                      <a:pt x="1" y="64"/>
                      <a:pt x="227" y="1620"/>
                      <a:pt x="486" y="1620"/>
                    </a:cubicBezTo>
                    <a:cubicBezTo>
                      <a:pt x="488" y="1620"/>
                      <a:pt x="491" y="1620"/>
                      <a:pt x="493" y="1620"/>
                    </a:cubicBezTo>
                    <a:cubicBezTo>
                      <a:pt x="754" y="1589"/>
                      <a:pt x="986" y="1404"/>
                      <a:pt x="939" y="1174"/>
                    </a:cubicBezTo>
                    <a:cubicBezTo>
                      <a:pt x="894" y="949"/>
                      <a:pt x="424" y="0"/>
                      <a:pt x="216"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3"/>
              <p:cNvSpPr/>
              <p:nvPr/>
            </p:nvSpPr>
            <p:spPr>
              <a:xfrm>
                <a:off x="1873253" y="3564733"/>
                <a:ext cx="155602" cy="113087"/>
              </a:xfrm>
              <a:custGeom>
                <a:avLst/>
                <a:gdLst/>
                <a:ahLst/>
                <a:cxnLst/>
                <a:rect l="l" t="t" r="r" b="b"/>
                <a:pathLst>
                  <a:path w="3250" h="2362" extrusionOk="0">
                    <a:moveTo>
                      <a:pt x="193" y="0"/>
                    </a:moveTo>
                    <a:cubicBezTo>
                      <a:pt x="184" y="0"/>
                      <a:pt x="176" y="2"/>
                      <a:pt x="168" y="4"/>
                    </a:cubicBezTo>
                    <a:cubicBezTo>
                      <a:pt x="0" y="50"/>
                      <a:pt x="92" y="756"/>
                      <a:pt x="106" y="943"/>
                    </a:cubicBezTo>
                    <a:cubicBezTo>
                      <a:pt x="168" y="1774"/>
                      <a:pt x="338" y="2329"/>
                      <a:pt x="1824" y="2360"/>
                    </a:cubicBezTo>
                    <a:cubicBezTo>
                      <a:pt x="1856" y="2361"/>
                      <a:pt x="1887" y="2361"/>
                      <a:pt x="1916" y="2361"/>
                    </a:cubicBezTo>
                    <a:cubicBezTo>
                      <a:pt x="3250" y="2361"/>
                      <a:pt x="1880" y="1692"/>
                      <a:pt x="1452" y="1451"/>
                    </a:cubicBezTo>
                    <a:cubicBezTo>
                      <a:pt x="1028" y="1212"/>
                      <a:pt x="478" y="0"/>
                      <a:pt x="19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3"/>
              <p:cNvSpPr/>
              <p:nvPr/>
            </p:nvSpPr>
            <p:spPr>
              <a:xfrm>
                <a:off x="1938940" y="2503007"/>
                <a:ext cx="632366" cy="803001"/>
              </a:xfrm>
              <a:custGeom>
                <a:avLst/>
                <a:gdLst/>
                <a:ahLst/>
                <a:cxnLst/>
                <a:rect l="l" t="t" r="r" b="b"/>
                <a:pathLst>
                  <a:path w="13208" h="16772" extrusionOk="0">
                    <a:moveTo>
                      <a:pt x="10221" y="0"/>
                    </a:moveTo>
                    <a:cubicBezTo>
                      <a:pt x="9057" y="1625"/>
                      <a:pt x="7585" y="3149"/>
                      <a:pt x="6372" y="3967"/>
                    </a:cubicBezTo>
                    <a:cubicBezTo>
                      <a:pt x="6817" y="4325"/>
                      <a:pt x="7292" y="4749"/>
                      <a:pt x="7733" y="5237"/>
                    </a:cubicBezTo>
                    <a:cubicBezTo>
                      <a:pt x="6841" y="6941"/>
                      <a:pt x="3858" y="10468"/>
                      <a:pt x="3858" y="10468"/>
                    </a:cubicBezTo>
                    <a:cubicBezTo>
                      <a:pt x="2591" y="10758"/>
                      <a:pt x="1799" y="11464"/>
                      <a:pt x="1799" y="11464"/>
                    </a:cubicBezTo>
                    <a:lnTo>
                      <a:pt x="1097" y="12538"/>
                    </a:lnTo>
                    <a:cubicBezTo>
                      <a:pt x="1097" y="12538"/>
                      <a:pt x="834" y="12808"/>
                      <a:pt x="579" y="12996"/>
                    </a:cubicBezTo>
                    <a:cubicBezTo>
                      <a:pt x="579" y="12996"/>
                      <a:pt x="155" y="13394"/>
                      <a:pt x="78" y="13635"/>
                    </a:cubicBezTo>
                    <a:cubicBezTo>
                      <a:pt x="0" y="13877"/>
                      <a:pt x="231" y="14555"/>
                      <a:pt x="1002" y="14601"/>
                    </a:cubicBezTo>
                    <a:cubicBezTo>
                      <a:pt x="1002" y="14601"/>
                      <a:pt x="1753" y="15988"/>
                      <a:pt x="2742" y="16542"/>
                    </a:cubicBezTo>
                    <a:cubicBezTo>
                      <a:pt x="3037" y="16708"/>
                      <a:pt x="3393" y="16772"/>
                      <a:pt x="3758" y="16772"/>
                    </a:cubicBezTo>
                    <a:cubicBezTo>
                      <a:pt x="4479" y="16772"/>
                      <a:pt x="5237" y="16522"/>
                      <a:pt x="5646" y="16313"/>
                    </a:cubicBezTo>
                    <a:cubicBezTo>
                      <a:pt x="6824" y="15710"/>
                      <a:pt x="7295" y="13008"/>
                      <a:pt x="7295" y="13008"/>
                    </a:cubicBezTo>
                    <a:cubicBezTo>
                      <a:pt x="7295" y="13008"/>
                      <a:pt x="13207" y="7886"/>
                      <a:pt x="13207" y="4806"/>
                    </a:cubicBezTo>
                    <a:cubicBezTo>
                      <a:pt x="13207" y="3682"/>
                      <a:pt x="11990" y="1763"/>
                      <a:pt x="10221"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3"/>
              <p:cNvSpPr/>
              <p:nvPr/>
            </p:nvSpPr>
            <p:spPr>
              <a:xfrm>
                <a:off x="2290881" y="2747181"/>
                <a:ext cx="153735" cy="37584"/>
              </a:xfrm>
              <a:custGeom>
                <a:avLst/>
                <a:gdLst/>
                <a:ahLst/>
                <a:cxnLst/>
                <a:rect l="l" t="t" r="r" b="b"/>
                <a:pathLst>
                  <a:path w="3211" h="785" extrusionOk="0">
                    <a:moveTo>
                      <a:pt x="1815" y="0"/>
                    </a:moveTo>
                    <a:cubicBezTo>
                      <a:pt x="993" y="0"/>
                      <a:pt x="382" y="137"/>
                      <a:pt x="382" y="137"/>
                    </a:cubicBezTo>
                    <a:cubicBezTo>
                      <a:pt x="279" y="331"/>
                      <a:pt x="149" y="550"/>
                      <a:pt x="1" y="784"/>
                    </a:cubicBezTo>
                    <a:cubicBezTo>
                      <a:pt x="1809" y="199"/>
                      <a:pt x="3210" y="149"/>
                      <a:pt x="3210" y="149"/>
                    </a:cubicBezTo>
                    <a:cubicBezTo>
                      <a:pt x="2726" y="37"/>
                      <a:pt x="2242" y="0"/>
                      <a:pt x="1815"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3"/>
              <p:cNvSpPr/>
              <p:nvPr/>
            </p:nvSpPr>
            <p:spPr>
              <a:xfrm>
                <a:off x="2244010" y="2503007"/>
                <a:ext cx="192994" cy="212432"/>
              </a:xfrm>
              <a:custGeom>
                <a:avLst/>
                <a:gdLst/>
                <a:ahLst/>
                <a:cxnLst/>
                <a:rect l="l" t="t" r="r" b="b"/>
                <a:pathLst>
                  <a:path w="4031" h="4437" extrusionOk="0">
                    <a:moveTo>
                      <a:pt x="3849" y="0"/>
                    </a:moveTo>
                    <a:cubicBezTo>
                      <a:pt x="2685" y="1625"/>
                      <a:pt x="1213" y="3149"/>
                      <a:pt x="0" y="3967"/>
                    </a:cubicBezTo>
                    <a:cubicBezTo>
                      <a:pt x="180" y="4112"/>
                      <a:pt x="365" y="4271"/>
                      <a:pt x="551" y="4437"/>
                    </a:cubicBezTo>
                    <a:cubicBezTo>
                      <a:pt x="2385" y="2725"/>
                      <a:pt x="3529" y="1018"/>
                      <a:pt x="4031" y="186"/>
                    </a:cubicBezTo>
                    <a:cubicBezTo>
                      <a:pt x="3969" y="124"/>
                      <a:pt x="3910" y="62"/>
                      <a:pt x="3849" y="0"/>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3"/>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3"/>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3"/>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3"/>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3"/>
              <p:cNvSpPr/>
              <p:nvPr/>
            </p:nvSpPr>
            <p:spPr>
              <a:xfrm>
                <a:off x="2419095" y="4507245"/>
                <a:ext cx="75407" cy="142436"/>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3"/>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3"/>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3"/>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3"/>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3"/>
              <p:cNvSpPr/>
              <p:nvPr/>
            </p:nvSpPr>
            <p:spPr>
              <a:xfrm>
                <a:off x="2156108" y="2323276"/>
                <a:ext cx="283914" cy="383403"/>
              </a:xfrm>
              <a:custGeom>
                <a:avLst/>
                <a:gdLst/>
                <a:ahLst/>
                <a:cxnLst/>
                <a:rect l="l" t="t" r="r" b="b"/>
                <a:pathLst>
                  <a:path w="5930" h="8008" extrusionOk="0">
                    <a:moveTo>
                      <a:pt x="110" y="0"/>
                    </a:moveTo>
                    <a:cubicBezTo>
                      <a:pt x="28" y="0"/>
                      <a:pt x="0" y="137"/>
                      <a:pt x="93" y="170"/>
                    </a:cubicBezTo>
                    <a:cubicBezTo>
                      <a:pt x="1135" y="533"/>
                      <a:pt x="2121" y="1000"/>
                      <a:pt x="3066" y="1567"/>
                    </a:cubicBezTo>
                    <a:cubicBezTo>
                      <a:pt x="3769" y="1989"/>
                      <a:pt x="5694" y="3131"/>
                      <a:pt x="5565" y="3668"/>
                    </a:cubicBezTo>
                    <a:cubicBezTo>
                      <a:pt x="5403" y="4346"/>
                      <a:pt x="3859" y="5860"/>
                      <a:pt x="3307" y="6392"/>
                    </a:cubicBezTo>
                    <a:cubicBezTo>
                      <a:pt x="2960" y="6727"/>
                      <a:pt x="2508" y="7251"/>
                      <a:pt x="2065" y="7457"/>
                    </a:cubicBezTo>
                    <a:cubicBezTo>
                      <a:pt x="1868" y="7549"/>
                      <a:pt x="1705" y="7590"/>
                      <a:pt x="1561" y="7590"/>
                    </a:cubicBezTo>
                    <a:cubicBezTo>
                      <a:pt x="1184" y="7590"/>
                      <a:pt x="939" y="7310"/>
                      <a:pt x="568" y="6927"/>
                    </a:cubicBezTo>
                    <a:cubicBezTo>
                      <a:pt x="551" y="6908"/>
                      <a:pt x="531" y="6900"/>
                      <a:pt x="512" y="6900"/>
                    </a:cubicBezTo>
                    <a:cubicBezTo>
                      <a:pt x="447" y="6900"/>
                      <a:pt x="389" y="6986"/>
                      <a:pt x="448" y="7047"/>
                    </a:cubicBezTo>
                    <a:cubicBezTo>
                      <a:pt x="773" y="7383"/>
                      <a:pt x="1102" y="7684"/>
                      <a:pt x="1462" y="7983"/>
                    </a:cubicBezTo>
                    <a:cubicBezTo>
                      <a:pt x="1480" y="7998"/>
                      <a:pt x="1503" y="8007"/>
                      <a:pt x="1525" y="8007"/>
                    </a:cubicBezTo>
                    <a:cubicBezTo>
                      <a:pt x="1539" y="8007"/>
                      <a:pt x="1553" y="8004"/>
                      <a:pt x="1566" y="7996"/>
                    </a:cubicBezTo>
                    <a:cubicBezTo>
                      <a:pt x="3321" y="6885"/>
                      <a:pt x="4711" y="5262"/>
                      <a:pt x="5908" y="3586"/>
                    </a:cubicBezTo>
                    <a:cubicBezTo>
                      <a:pt x="5929" y="3556"/>
                      <a:pt x="5922" y="3506"/>
                      <a:pt x="5895" y="3483"/>
                    </a:cubicBezTo>
                    <a:cubicBezTo>
                      <a:pt x="4239" y="1943"/>
                      <a:pt x="2274" y="751"/>
                      <a:pt x="139" y="5"/>
                    </a:cubicBezTo>
                    <a:cubicBezTo>
                      <a:pt x="129" y="2"/>
                      <a:pt x="119"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3"/>
              <p:cNvSpPr/>
              <p:nvPr/>
            </p:nvSpPr>
            <p:spPr>
              <a:xfrm>
                <a:off x="2600309" y="1363384"/>
                <a:ext cx="243649" cy="837042"/>
              </a:xfrm>
              <a:custGeom>
                <a:avLst/>
                <a:gdLst/>
                <a:ahLst/>
                <a:cxnLst/>
                <a:rect l="l" t="t" r="r" b="b"/>
                <a:pathLst>
                  <a:path w="5089" h="17483" extrusionOk="0">
                    <a:moveTo>
                      <a:pt x="115" y="0"/>
                    </a:moveTo>
                    <a:cubicBezTo>
                      <a:pt x="60" y="0"/>
                      <a:pt x="0" y="62"/>
                      <a:pt x="32" y="130"/>
                    </a:cubicBezTo>
                    <a:cubicBezTo>
                      <a:pt x="2480" y="5311"/>
                      <a:pt x="3580" y="10786"/>
                      <a:pt x="2654" y="16464"/>
                    </a:cubicBezTo>
                    <a:cubicBezTo>
                      <a:pt x="2592" y="16847"/>
                      <a:pt x="2349" y="17483"/>
                      <a:pt x="2860" y="17483"/>
                    </a:cubicBezTo>
                    <a:cubicBezTo>
                      <a:pt x="2864" y="17483"/>
                      <a:pt x="2867" y="17483"/>
                      <a:pt x="2870" y="17483"/>
                    </a:cubicBezTo>
                    <a:cubicBezTo>
                      <a:pt x="3217" y="17478"/>
                      <a:pt x="3684" y="16611"/>
                      <a:pt x="3831" y="16368"/>
                    </a:cubicBezTo>
                    <a:cubicBezTo>
                      <a:pt x="4483" y="15296"/>
                      <a:pt x="4841" y="14083"/>
                      <a:pt x="5075" y="12860"/>
                    </a:cubicBezTo>
                    <a:cubicBezTo>
                      <a:pt x="5088" y="12796"/>
                      <a:pt x="5033" y="12753"/>
                      <a:pt x="4983" y="12753"/>
                    </a:cubicBezTo>
                    <a:cubicBezTo>
                      <a:pt x="4950" y="12753"/>
                      <a:pt x="4919" y="12772"/>
                      <a:pt x="4911" y="12815"/>
                    </a:cubicBezTo>
                    <a:cubicBezTo>
                      <a:pt x="4679" y="14025"/>
                      <a:pt x="4331" y="15221"/>
                      <a:pt x="3685" y="16281"/>
                    </a:cubicBezTo>
                    <a:cubicBezTo>
                      <a:pt x="3567" y="16473"/>
                      <a:pt x="3241" y="17161"/>
                      <a:pt x="2983" y="17196"/>
                    </a:cubicBezTo>
                    <a:cubicBezTo>
                      <a:pt x="2907" y="17206"/>
                      <a:pt x="2852" y="17211"/>
                      <a:pt x="2812" y="17211"/>
                    </a:cubicBezTo>
                    <a:cubicBezTo>
                      <a:pt x="2623" y="17211"/>
                      <a:pt x="2777" y="17089"/>
                      <a:pt x="2773" y="16780"/>
                    </a:cubicBezTo>
                    <a:cubicBezTo>
                      <a:pt x="2755" y="15431"/>
                      <a:pt x="3222" y="14018"/>
                      <a:pt x="3250" y="12646"/>
                    </a:cubicBezTo>
                    <a:cubicBezTo>
                      <a:pt x="3338" y="8303"/>
                      <a:pt x="2021" y="3942"/>
                      <a:pt x="180" y="45"/>
                    </a:cubicBezTo>
                    <a:cubicBezTo>
                      <a:pt x="165" y="13"/>
                      <a:pt x="140"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3"/>
              <p:cNvSpPr/>
              <p:nvPr/>
            </p:nvSpPr>
            <p:spPr>
              <a:xfrm>
                <a:off x="2400663" y="1004304"/>
                <a:ext cx="568880" cy="1106641"/>
              </a:xfrm>
              <a:custGeom>
                <a:avLst/>
                <a:gdLst/>
                <a:ahLst/>
                <a:cxnLst/>
                <a:rect l="l" t="t" r="r" b="b"/>
                <a:pathLst>
                  <a:path w="11882" h="23114" extrusionOk="0">
                    <a:moveTo>
                      <a:pt x="2881" y="0"/>
                    </a:moveTo>
                    <a:cubicBezTo>
                      <a:pt x="1535" y="0"/>
                      <a:pt x="313" y="777"/>
                      <a:pt x="12" y="2433"/>
                    </a:cubicBezTo>
                    <a:cubicBezTo>
                      <a:pt x="0" y="2498"/>
                      <a:pt x="55" y="2540"/>
                      <a:pt x="105" y="2540"/>
                    </a:cubicBezTo>
                    <a:cubicBezTo>
                      <a:pt x="138" y="2540"/>
                      <a:pt x="169" y="2522"/>
                      <a:pt x="176" y="2479"/>
                    </a:cubicBezTo>
                    <a:cubicBezTo>
                      <a:pt x="474" y="843"/>
                      <a:pt x="1572" y="173"/>
                      <a:pt x="2793" y="173"/>
                    </a:cubicBezTo>
                    <a:cubicBezTo>
                      <a:pt x="3705" y="173"/>
                      <a:pt x="4685" y="546"/>
                      <a:pt x="5451" y="1169"/>
                    </a:cubicBezTo>
                    <a:cubicBezTo>
                      <a:pt x="8510" y="3656"/>
                      <a:pt x="9863" y="8384"/>
                      <a:pt x="10652" y="12054"/>
                    </a:cubicBezTo>
                    <a:cubicBezTo>
                      <a:pt x="11320" y="15161"/>
                      <a:pt x="11881" y="19306"/>
                      <a:pt x="10616" y="22372"/>
                    </a:cubicBezTo>
                    <a:cubicBezTo>
                      <a:pt x="10473" y="22719"/>
                      <a:pt x="10336" y="22859"/>
                      <a:pt x="10206" y="22859"/>
                    </a:cubicBezTo>
                    <a:cubicBezTo>
                      <a:pt x="9724" y="22859"/>
                      <a:pt x="9358" y="20909"/>
                      <a:pt x="9270" y="20446"/>
                    </a:cubicBezTo>
                    <a:cubicBezTo>
                      <a:pt x="8900" y="18502"/>
                      <a:pt x="8558" y="16557"/>
                      <a:pt x="7978" y="14661"/>
                    </a:cubicBezTo>
                    <a:cubicBezTo>
                      <a:pt x="6944" y="11277"/>
                      <a:pt x="5020" y="7022"/>
                      <a:pt x="1771" y="5199"/>
                    </a:cubicBezTo>
                    <a:cubicBezTo>
                      <a:pt x="1757" y="5191"/>
                      <a:pt x="1743" y="5188"/>
                      <a:pt x="1729" y="5188"/>
                    </a:cubicBezTo>
                    <a:cubicBezTo>
                      <a:pt x="1654" y="5188"/>
                      <a:pt x="1604" y="5301"/>
                      <a:pt x="1685" y="5347"/>
                    </a:cubicBezTo>
                    <a:cubicBezTo>
                      <a:pt x="3637" y="6442"/>
                      <a:pt x="4948" y="8493"/>
                      <a:pt x="5999" y="10401"/>
                    </a:cubicBezTo>
                    <a:cubicBezTo>
                      <a:pt x="7431" y="13002"/>
                      <a:pt x="8219" y="15823"/>
                      <a:pt x="8777" y="18722"/>
                    </a:cubicBezTo>
                    <a:cubicBezTo>
                      <a:pt x="8839" y="19046"/>
                      <a:pt x="9379" y="23113"/>
                      <a:pt x="10205" y="23113"/>
                    </a:cubicBezTo>
                    <a:cubicBezTo>
                      <a:pt x="10349" y="23113"/>
                      <a:pt x="10501" y="22989"/>
                      <a:pt x="10662" y="22700"/>
                    </a:cubicBezTo>
                    <a:cubicBezTo>
                      <a:pt x="11235" y="21665"/>
                      <a:pt x="11321" y="20208"/>
                      <a:pt x="11399" y="19057"/>
                    </a:cubicBezTo>
                    <a:cubicBezTo>
                      <a:pt x="11563" y="16615"/>
                      <a:pt x="11293" y="14145"/>
                      <a:pt x="10761" y="11760"/>
                    </a:cubicBezTo>
                    <a:cubicBezTo>
                      <a:pt x="9940" y="8076"/>
                      <a:pt x="8466" y="2866"/>
                      <a:pt x="5042" y="660"/>
                    </a:cubicBezTo>
                    <a:cubicBezTo>
                      <a:pt x="4368" y="226"/>
                      <a:pt x="3606" y="0"/>
                      <a:pt x="2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3"/>
              <p:cNvSpPr/>
              <p:nvPr/>
            </p:nvSpPr>
            <p:spPr>
              <a:xfrm>
                <a:off x="1365760" y="1908179"/>
                <a:ext cx="25088" cy="43760"/>
              </a:xfrm>
              <a:custGeom>
                <a:avLst/>
                <a:gdLst/>
                <a:ahLst/>
                <a:cxnLst/>
                <a:rect l="l" t="t" r="r" b="b"/>
                <a:pathLst>
                  <a:path w="524" h="914" extrusionOk="0">
                    <a:moveTo>
                      <a:pt x="114" y="0"/>
                    </a:moveTo>
                    <a:cubicBezTo>
                      <a:pt x="60" y="0"/>
                      <a:pt x="0" y="62"/>
                      <a:pt x="30" y="131"/>
                    </a:cubicBezTo>
                    <a:cubicBezTo>
                      <a:pt x="109" y="311"/>
                      <a:pt x="192" y="488"/>
                      <a:pt x="278" y="663"/>
                    </a:cubicBezTo>
                    <a:cubicBezTo>
                      <a:pt x="300" y="708"/>
                      <a:pt x="437" y="913"/>
                      <a:pt x="479" y="913"/>
                    </a:cubicBezTo>
                    <a:cubicBezTo>
                      <a:pt x="481" y="913"/>
                      <a:pt x="482" y="913"/>
                      <a:pt x="483" y="912"/>
                    </a:cubicBezTo>
                    <a:cubicBezTo>
                      <a:pt x="524" y="892"/>
                      <a:pt x="451" y="629"/>
                      <a:pt x="425" y="578"/>
                    </a:cubicBezTo>
                    <a:cubicBezTo>
                      <a:pt x="338" y="401"/>
                      <a:pt x="256" y="224"/>
                      <a:pt x="178" y="45"/>
                    </a:cubicBezTo>
                    <a:cubicBezTo>
                      <a:pt x="164" y="13"/>
                      <a:pt x="140"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3"/>
              <p:cNvSpPr/>
              <p:nvPr/>
            </p:nvSpPr>
            <p:spPr>
              <a:xfrm>
                <a:off x="1541611" y="2149864"/>
                <a:ext cx="68896" cy="55586"/>
              </a:xfrm>
              <a:custGeom>
                <a:avLst/>
                <a:gdLst/>
                <a:ahLst/>
                <a:cxnLst/>
                <a:rect l="l" t="t" r="r" b="b"/>
                <a:pathLst>
                  <a:path w="1439" h="1161" extrusionOk="0">
                    <a:moveTo>
                      <a:pt x="299" y="0"/>
                    </a:moveTo>
                    <a:cubicBezTo>
                      <a:pt x="263" y="0"/>
                      <a:pt x="247" y="9"/>
                      <a:pt x="273" y="31"/>
                    </a:cubicBezTo>
                    <a:cubicBezTo>
                      <a:pt x="478" y="197"/>
                      <a:pt x="686" y="360"/>
                      <a:pt x="885" y="533"/>
                    </a:cubicBezTo>
                    <a:cubicBezTo>
                      <a:pt x="971" y="606"/>
                      <a:pt x="1213" y="772"/>
                      <a:pt x="1221" y="898"/>
                    </a:cubicBezTo>
                    <a:cubicBezTo>
                      <a:pt x="1225" y="951"/>
                      <a:pt x="1170" y="972"/>
                      <a:pt x="1083" y="972"/>
                    </a:cubicBezTo>
                    <a:cubicBezTo>
                      <a:pt x="810" y="972"/>
                      <a:pt x="223" y="771"/>
                      <a:pt x="138" y="740"/>
                    </a:cubicBezTo>
                    <a:cubicBezTo>
                      <a:pt x="127" y="736"/>
                      <a:pt x="117" y="734"/>
                      <a:pt x="108" y="734"/>
                    </a:cubicBezTo>
                    <a:cubicBezTo>
                      <a:pt x="27" y="734"/>
                      <a:pt x="1" y="870"/>
                      <a:pt x="92" y="904"/>
                    </a:cubicBezTo>
                    <a:cubicBezTo>
                      <a:pt x="226" y="953"/>
                      <a:pt x="727" y="1160"/>
                      <a:pt x="1070" y="1160"/>
                    </a:cubicBezTo>
                    <a:cubicBezTo>
                      <a:pt x="1227" y="1160"/>
                      <a:pt x="1351" y="1117"/>
                      <a:pt x="1391" y="994"/>
                    </a:cubicBezTo>
                    <a:cubicBezTo>
                      <a:pt x="1439" y="846"/>
                      <a:pt x="1304" y="700"/>
                      <a:pt x="1213" y="604"/>
                    </a:cubicBezTo>
                    <a:cubicBezTo>
                      <a:pt x="1030" y="412"/>
                      <a:pt x="820" y="246"/>
                      <a:pt x="611" y="82"/>
                    </a:cubicBezTo>
                    <a:cubicBezTo>
                      <a:pt x="561" y="43"/>
                      <a:pt x="380"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3"/>
              <p:cNvSpPr/>
              <p:nvPr/>
            </p:nvSpPr>
            <p:spPr>
              <a:xfrm>
                <a:off x="1087357" y="1009954"/>
                <a:ext cx="339068" cy="417923"/>
              </a:xfrm>
              <a:custGeom>
                <a:avLst/>
                <a:gdLst/>
                <a:ahLst/>
                <a:cxnLst/>
                <a:rect l="l" t="t" r="r" b="b"/>
                <a:pathLst>
                  <a:path w="7082" h="8729" extrusionOk="0">
                    <a:moveTo>
                      <a:pt x="4655" y="0"/>
                    </a:moveTo>
                    <a:cubicBezTo>
                      <a:pt x="4234" y="0"/>
                      <a:pt x="3792" y="114"/>
                      <a:pt x="3356" y="359"/>
                    </a:cubicBezTo>
                    <a:cubicBezTo>
                      <a:pt x="601" y="1911"/>
                      <a:pt x="69" y="5827"/>
                      <a:pt x="1" y="8646"/>
                    </a:cubicBezTo>
                    <a:cubicBezTo>
                      <a:pt x="0" y="8701"/>
                      <a:pt x="42" y="8728"/>
                      <a:pt x="85" y="8728"/>
                    </a:cubicBezTo>
                    <a:cubicBezTo>
                      <a:pt x="127" y="8728"/>
                      <a:pt x="170" y="8701"/>
                      <a:pt x="172" y="8646"/>
                    </a:cubicBezTo>
                    <a:cubicBezTo>
                      <a:pt x="234" y="6024"/>
                      <a:pt x="663" y="2797"/>
                      <a:pt x="2790" y="971"/>
                    </a:cubicBezTo>
                    <a:cubicBezTo>
                      <a:pt x="3384" y="461"/>
                      <a:pt x="4067" y="203"/>
                      <a:pt x="4706" y="203"/>
                    </a:cubicBezTo>
                    <a:cubicBezTo>
                      <a:pt x="5776" y="203"/>
                      <a:pt x="6723" y="927"/>
                      <a:pt x="6926" y="2404"/>
                    </a:cubicBezTo>
                    <a:cubicBezTo>
                      <a:pt x="6929" y="2426"/>
                      <a:pt x="6937" y="2435"/>
                      <a:pt x="6948" y="2435"/>
                    </a:cubicBezTo>
                    <a:cubicBezTo>
                      <a:pt x="6992" y="2435"/>
                      <a:pt x="7081" y="2294"/>
                      <a:pt x="7077" y="2270"/>
                    </a:cubicBezTo>
                    <a:cubicBezTo>
                      <a:pt x="6851" y="897"/>
                      <a:pt x="5837" y="0"/>
                      <a:pt x="4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3"/>
              <p:cNvSpPr/>
              <p:nvPr/>
            </p:nvSpPr>
            <p:spPr>
              <a:xfrm>
                <a:off x="1713057" y="2250694"/>
                <a:ext cx="110118" cy="10868"/>
              </a:xfrm>
              <a:custGeom>
                <a:avLst/>
                <a:gdLst/>
                <a:ahLst/>
                <a:cxnLst/>
                <a:rect l="l" t="t" r="r" b="b"/>
                <a:pathLst>
                  <a:path w="2300" h="227" extrusionOk="0">
                    <a:moveTo>
                      <a:pt x="1183" y="0"/>
                    </a:moveTo>
                    <a:cubicBezTo>
                      <a:pt x="868" y="0"/>
                      <a:pt x="553" y="16"/>
                      <a:pt x="238" y="55"/>
                    </a:cubicBezTo>
                    <a:cubicBezTo>
                      <a:pt x="187" y="61"/>
                      <a:pt x="5" y="95"/>
                      <a:pt x="3" y="136"/>
                    </a:cubicBezTo>
                    <a:cubicBezTo>
                      <a:pt x="1" y="178"/>
                      <a:pt x="160" y="226"/>
                      <a:pt x="226" y="226"/>
                    </a:cubicBezTo>
                    <a:cubicBezTo>
                      <a:pt x="231" y="226"/>
                      <a:pt x="235" y="226"/>
                      <a:pt x="238" y="225"/>
                    </a:cubicBezTo>
                    <a:cubicBezTo>
                      <a:pt x="553" y="187"/>
                      <a:pt x="868" y="171"/>
                      <a:pt x="1183" y="171"/>
                    </a:cubicBezTo>
                    <a:cubicBezTo>
                      <a:pt x="1555" y="171"/>
                      <a:pt x="1927" y="193"/>
                      <a:pt x="2299" y="225"/>
                    </a:cubicBezTo>
                    <a:lnTo>
                      <a:pt x="2299" y="55"/>
                    </a:lnTo>
                    <a:cubicBezTo>
                      <a:pt x="1927" y="23"/>
                      <a:pt x="1555" y="0"/>
                      <a:pt x="1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3"/>
              <p:cNvSpPr/>
              <p:nvPr/>
            </p:nvSpPr>
            <p:spPr>
              <a:xfrm>
                <a:off x="1401093" y="2502384"/>
                <a:ext cx="188494" cy="750959"/>
              </a:xfrm>
              <a:custGeom>
                <a:avLst/>
                <a:gdLst/>
                <a:ahLst/>
                <a:cxnLst/>
                <a:rect l="l" t="t" r="r" b="b"/>
                <a:pathLst>
                  <a:path w="3937" h="15685" extrusionOk="0">
                    <a:moveTo>
                      <a:pt x="1959" y="0"/>
                    </a:moveTo>
                    <a:cubicBezTo>
                      <a:pt x="1925" y="0"/>
                      <a:pt x="1890" y="18"/>
                      <a:pt x="1876" y="58"/>
                    </a:cubicBezTo>
                    <a:cubicBezTo>
                      <a:pt x="730" y="3248"/>
                      <a:pt x="0" y="6765"/>
                      <a:pt x="116" y="10169"/>
                    </a:cubicBezTo>
                    <a:cubicBezTo>
                      <a:pt x="209" y="12917"/>
                      <a:pt x="1016" y="14841"/>
                      <a:pt x="3807" y="15681"/>
                    </a:cubicBezTo>
                    <a:cubicBezTo>
                      <a:pt x="3816" y="15684"/>
                      <a:pt x="3825" y="15685"/>
                      <a:pt x="3832" y="15685"/>
                    </a:cubicBezTo>
                    <a:cubicBezTo>
                      <a:pt x="3917" y="15685"/>
                      <a:pt x="3936" y="15541"/>
                      <a:pt x="3840" y="15512"/>
                    </a:cubicBezTo>
                    <a:cubicBezTo>
                      <a:pt x="2261" y="15037"/>
                      <a:pt x="1066" y="14214"/>
                      <a:pt x="606" y="12587"/>
                    </a:cubicBezTo>
                    <a:cubicBezTo>
                      <a:pt x="249" y="11324"/>
                      <a:pt x="240" y="9952"/>
                      <a:pt x="302" y="8652"/>
                    </a:cubicBezTo>
                    <a:cubicBezTo>
                      <a:pt x="438" y="5746"/>
                      <a:pt x="1058" y="2838"/>
                      <a:pt x="2040" y="103"/>
                    </a:cubicBezTo>
                    <a:cubicBezTo>
                      <a:pt x="2063" y="41"/>
                      <a:pt x="2011" y="0"/>
                      <a:pt x="1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3"/>
              <p:cNvSpPr/>
              <p:nvPr/>
            </p:nvSpPr>
            <p:spPr>
              <a:xfrm>
                <a:off x="1658574" y="2263764"/>
                <a:ext cx="26428" cy="13932"/>
              </a:xfrm>
              <a:custGeom>
                <a:avLst/>
                <a:gdLst/>
                <a:ahLst/>
                <a:cxnLst/>
                <a:rect l="l" t="t" r="r" b="b"/>
                <a:pathLst>
                  <a:path w="552" h="291" extrusionOk="0">
                    <a:moveTo>
                      <a:pt x="442" y="0"/>
                    </a:moveTo>
                    <a:cubicBezTo>
                      <a:pt x="433" y="0"/>
                      <a:pt x="423" y="2"/>
                      <a:pt x="413" y="6"/>
                    </a:cubicBezTo>
                    <a:cubicBezTo>
                      <a:pt x="303" y="45"/>
                      <a:pt x="195" y="88"/>
                      <a:pt x="88" y="135"/>
                    </a:cubicBezTo>
                    <a:cubicBezTo>
                      <a:pt x="0" y="173"/>
                      <a:pt x="55" y="290"/>
                      <a:pt x="137" y="290"/>
                    </a:cubicBezTo>
                    <a:cubicBezTo>
                      <a:pt x="149" y="290"/>
                      <a:pt x="161" y="288"/>
                      <a:pt x="174" y="282"/>
                    </a:cubicBezTo>
                    <a:cubicBezTo>
                      <a:pt x="267" y="241"/>
                      <a:pt x="362" y="204"/>
                      <a:pt x="458" y="171"/>
                    </a:cubicBezTo>
                    <a:cubicBezTo>
                      <a:pt x="551" y="138"/>
                      <a:pt x="524" y="0"/>
                      <a:pt x="4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3"/>
              <p:cNvSpPr/>
              <p:nvPr/>
            </p:nvSpPr>
            <p:spPr>
              <a:xfrm>
                <a:off x="2001706" y="2211578"/>
                <a:ext cx="23651" cy="89339"/>
              </a:xfrm>
              <a:custGeom>
                <a:avLst/>
                <a:gdLst/>
                <a:ahLst/>
                <a:cxnLst/>
                <a:rect l="l" t="t" r="r" b="b"/>
                <a:pathLst>
                  <a:path w="494" h="1866" extrusionOk="0">
                    <a:moveTo>
                      <a:pt x="104" y="0"/>
                    </a:moveTo>
                    <a:cubicBezTo>
                      <a:pt x="57" y="0"/>
                      <a:pt x="1" y="38"/>
                      <a:pt x="1" y="100"/>
                    </a:cubicBezTo>
                    <a:cubicBezTo>
                      <a:pt x="1" y="656"/>
                      <a:pt x="1" y="1179"/>
                      <a:pt x="1" y="1733"/>
                    </a:cubicBezTo>
                    <a:cubicBezTo>
                      <a:pt x="1" y="1767"/>
                      <a:pt x="27" y="1809"/>
                      <a:pt x="63" y="1815"/>
                    </a:cubicBezTo>
                    <a:cubicBezTo>
                      <a:pt x="158" y="1831"/>
                      <a:pt x="252" y="1847"/>
                      <a:pt x="345" y="1864"/>
                    </a:cubicBezTo>
                    <a:cubicBezTo>
                      <a:pt x="351" y="1865"/>
                      <a:pt x="357" y="1866"/>
                      <a:pt x="363" y="1866"/>
                    </a:cubicBezTo>
                    <a:cubicBezTo>
                      <a:pt x="457" y="1866"/>
                      <a:pt x="493" y="1718"/>
                      <a:pt x="391" y="1700"/>
                    </a:cubicBezTo>
                    <a:cubicBezTo>
                      <a:pt x="367" y="1696"/>
                      <a:pt x="234" y="1657"/>
                      <a:pt x="174" y="1657"/>
                    </a:cubicBezTo>
                    <a:cubicBezTo>
                      <a:pt x="172" y="1657"/>
                      <a:pt x="170" y="1657"/>
                      <a:pt x="169" y="1657"/>
                    </a:cubicBezTo>
                    <a:lnTo>
                      <a:pt x="169" y="1657"/>
                    </a:lnTo>
                    <a:cubicBezTo>
                      <a:pt x="169" y="1630"/>
                      <a:pt x="171" y="1603"/>
                      <a:pt x="171" y="1577"/>
                    </a:cubicBezTo>
                    <a:cubicBezTo>
                      <a:pt x="171" y="1386"/>
                      <a:pt x="172" y="1193"/>
                      <a:pt x="172" y="1002"/>
                    </a:cubicBezTo>
                    <a:cubicBezTo>
                      <a:pt x="172" y="691"/>
                      <a:pt x="172" y="380"/>
                      <a:pt x="172" y="69"/>
                    </a:cubicBezTo>
                    <a:cubicBezTo>
                      <a:pt x="172" y="22"/>
                      <a:pt x="140"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3"/>
              <p:cNvSpPr/>
              <p:nvPr/>
            </p:nvSpPr>
            <p:spPr>
              <a:xfrm>
                <a:off x="1794591" y="2211530"/>
                <a:ext cx="31503" cy="87137"/>
              </a:xfrm>
              <a:custGeom>
                <a:avLst/>
                <a:gdLst/>
                <a:ahLst/>
                <a:cxnLst/>
                <a:rect l="l" t="t" r="r" b="b"/>
                <a:pathLst>
                  <a:path w="658" h="1820" extrusionOk="0">
                    <a:moveTo>
                      <a:pt x="555" y="1"/>
                    </a:moveTo>
                    <a:cubicBezTo>
                      <a:pt x="518" y="1"/>
                      <a:pt x="486" y="22"/>
                      <a:pt x="486" y="70"/>
                    </a:cubicBezTo>
                    <a:lnTo>
                      <a:pt x="486" y="100"/>
                    </a:lnTo>
                    <a:cubicBezTo>
                      <a:pt x="486" y="616"/>
                      <a:pt x="487" y="1107"/>
                      <a:pt x="487" y="1620"/>
                    </a:cubicBezTo>
                    <a:lnTo>
                      <a:pt x="487" y="1620"/>
                    </a:lnTo>
                    <a:cubicBezTo>
                      <a:pt x="374" y="1587"/>
                      <a:pt x="259" y="1559"/>
                      <a:pt x="144" y="1532"/>
                    </a:cubicBezTo>
                    <a:cubicBezTo>
                      <a:pt x="136" y="1530"/>
                      <a:pt x="129" y="1529"/>
                      <a:pt x="122" y="1529"/>
                    </a:cubicBezTo>
                    <a:cubicBezTo>
                      <a:pt x="32" y="1529"/>
                      <a:pt x="0" y="1671"/>
                      <a:pt x="99" y="1696"/>
                    </a:cubicBezTo>
                    <a:cubicBezTo>
                      <a:pt x="250" y="1732"/>
                      <a:pt x="402" y="1770"/>
                      <a:pt x="550" y="1816"/>
                    </a:cubicBezTo>
                    <a:cubicBezTo>
                      <a:pt x="558" y="1819"/>
                      <a:pt x="566" y="1820"/>
                      <a:pt x="573" y="1820"/>
                    </a:cubicBezTo>
                    <a:cubicBezTo>
                      <a:pt x="618" y="1820"/>
                      <a:pt x="658" y="1780"/>
                      <a:pt x="658" y="1734"/>
                    </a:cubicBezTo>
                    <a:cubicBezTo>
                      <a:pt x="658" y="1180"/>
                      <a:pt x="657" y="654"/>
                      <a:pt x="657" y="100"/>
                    </a:cubicBezTo>
                    <a:cubicBezTo>
                      <a:pt x="657" y="37"/>
                      <a:pt x="602"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3"/>
              <p:cNvSpPr/>
              <p:nvPr/>
            </p:nvSpPr>
            <p:spPr>
              <a:xfrm>
                <a:off x="1332198" y="1635614"/>
                <a:ext cx="15129" cy="26333"/>
              </a:xfrm>
              <a:custGeom>
                <a:avLst/>
                <a:gdLst/>
                <a:ahLst/>
                <a:cxnLst/>
                <a:rect l="l" t="t" r="r" b="b"/>
                <a:pathLst>
                  <a:path w="316" h="550" extrusionOk="0">
                    <a:moveTo>
                      <a:pt x="88" y="0"/>
                    </a:moveTo>
                    <a:cubicBezTo>
                      <a:pt x="50" y="0"/>
                      <a:pt x="0" y="181"/>
                      <a:pt x="0" y="181"/>
                    </a:cubicBezTo>
                    <a:cubicBezTo>
                      <a:pt x="47" y="308"/>
                      <a:pt x="64" y="353"/>
                      <a:pt x="115" y="477"/>
                    </a:cubicBezTo>
                    <a:cubicBezTo>
                      <a:pt x="134" y="526"/>
                      <a:pt x="186" y="549"/>
                      <a:pt x="230" y="549"/>
                    </a:cubicBezTo>
                    <a:cubicBezTo>
                      <a:pt x="277" y="549"/>
                      <a:pt x="316" y="522"/>
                      <a:pt x="294" y="470"/>
                    </a:cubicBezTo>
                    <a:cubicBezTo>
                      <a:pt x="244" y="345"/>
                      <a:pt x="155" y="150"/>
                      <a:pt x="109" y="24"/>
                    </a:cubicBezTo>
                    <a:cubicBezTo>
                      <a:pt x="103" y="7"/>
                      <a:pt x="95" y="0"/>
                      <a:pt x="88"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3"/>
              <p:cNvSpPr/>
              <p:nvPr/>
            </p:nvSpPr>
            <p:spPr>
              <a:xfrm>
                <a:off x="1303759" y="915875"/>
                <a:ext cx="1298821" cy="745979"/>
              </a:xfrm>
              <a:custGeom>
                <a:avLst/>
                <a:gdLst/>
                <a:ahLst/>
                <a:cxnLst/>
                <a:rect l="l" t="t" r="r" b="b"/>
                <a:pathLst>
                  <a:path w="27128" h="15581" extrusionOk="0">
                    <a:moveTo>
                      <a:pt x="9910" y="0"/>
                    </a:moveTo>
                    <a:cubicBezTo>
                      <a:pt x="8701" y="0"/>
                      <a:pt x="7505" y="382"/>
                      <a:pt x="6431" y="924"/>
                    </a:cubicBezTo>
                    <a:cubicBezTo>
                      <a:pt x="2876" y="2717"/>
                      <a:pt x="537" y="6219"/>
                      <a:pt x="3" y="10128"/>
                    </a:cubicBezTo>
                    <a:cubicBezTo>
                      <a:pt x="1" y="10147"/>
                      <a:pt x="85" y="10242"/>
                      <a:pt x="133" y="10242"/>
                    </a:cubicBezTo>
                    <a:cubicBezTo>
                      <a:pt x="149" y="10242"/>
                      <a:pt x="161" y="10232"/>
                      <a:pt x="164" y="10205"/>
                    </a:cubicBezTo>
                    <a:cubicBezTo>
                      <a:pt x="657" y="6412"/>
                      <a:pt x="2888" y="3003"/>
                      <a:pt x="6291" y="1193"/>
                    </a:cubicBezTo>
                    <a:cubicBezTo>
                      <a:pt x="7345" y="632"/>
                      <a:pt x="8745" y="154"/>
                      <a:pt x="10077" y="154"/>
                    </a:cubicBezTo>
                    <a:cubicBezTo>
                      <a:pt x="11032" y="154"/>
                      <a:pt x="11951" y="400"/>
                      <a:pt x="12684" y="1036"/>
                    </a:cubicBezTo>
                    <a:cubicBezTo>
                      <a:pt x="12702" y="1051"/>
                      <a:pt x="12723" y="1060"/>
                      <a:pt x="12744" y="1060"/>
                    </a:cubicBezTo>
                    <a:cubicBezTo>
                      <a:pt x="12765" y="1060"/>
                      <a:pt x="12786" y="1052"/>
                      <a:pt x="12804" y="1036"/>
                    </a:cubicBezTo>
                    <a:cubicBezTo>
                      <a:pt x="13577" y="365"/>
                      <a:pt x="14491" y="92"/>
                      <a:pt x="15449" y="92"/>
                    </a:cubicBezTo>
                    <a:cubicBezTo>
                      <a:pt x="17834" y="92"/>
                      <a:pt x="20492" y="1781"/>
                      <a:pt x="21929" y="3211"/>
                    </a:cubicBezTo>
                    <a:cubicBezTo>
                      <a:pt x="25149" y="6420"/>
                      <a:pt x="26234" y="11229"/>
                      <a:pt x="24610" y="15478"/>
                    </a:cubicBezTo>
                    <a:cubicBezTo>
                      <a:pt x="24586" y="15540"/>
                      <a:pt x="24637" y="15581"/>
                      <a:pt x="24689" y="15581"/>
                    </a:cubicBezTo>
                    <a:cubicBezTo>
                      <a:pt x="24723" y="15581"/>
                      <a:pt x="24759" y="15563"/>
                      <a:pt x="24774" y="15523"/>
                    </a:cubicBezTo>
                    <a:cubicBezTo>
                      <a:pt x="27127" y="9368"/>
                      <a:pt x="23337" y="835"/>
                      <a:pt x="16272" y="41"/>
                    </a:cubicBezTo>
                    <a:cubicBezTo>
                      <a:pt x="16043" y="15"/>
                      <a:pt x="15812" y="2"/>
                      <a:pt x="15581" y="2"/>
                    </a:cubicBezTo>
                    <a:cubicBezTo>
                      <a:pt x="14873" y="2"/>
                      <a:pt x="14164" y="128"/>
                      <a:pt x="13516" y="417"/>
                    </a:cubicBezTo>
                    <a:cubicBezTo>
                      <a:pt x="13308" y="510"/>
                      <a:pt x="12970" y="696"/>
                      <a:pt x="12752" y="836"/>
                    </a:cubicBezTo>
                    <a:cubicBezTo>
                      <a:pt x="12165" y="527"/>
                      <a:pt x="11475" y="177"/>
                      <a:pt x="10745" y="64"/>
                    </a:cubicBezTo>
                    <a:cubicBezTo>
                      <a:pt x="10467" y="20"/>
                      <a:pt x="10188" y="0"/>
                      <a:pt x="9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3"/>
              <p:cNvSpPr/>
              <p:nvPr/>
            </p:nvSpPr>
            <p:spPr>
              <a:xfrm>
                <a:off x="2430969" y="1654095"/>
                <a:ext cx="186483" cy="264427"/>
              </a:xfrm>
              <a:custGeom>
                <a:avLst/>
                <a:gdLst/>
                <a:ahLst/>
                <a:cxnLst/>
                <a:rect l="l" t="t" r="r" b="b"/>
                <a:pathLst>
                  <a:path w="3895" h="5523" extrusionOk="0">
                    <a:moveTo>
                      <a:pt x="1543" y="1"/>
                    </a:moveTo>
                    <a:cubicBezTo>
                      <a:pt x="1057" y="1"/>
                      <a:pt x="549" y="146"/>
                      <a:pt x="77" y="456"/>
                    </a:cubicBezTo>
                    <a:cubicBezTo>
                      <a:pt x="0" y="507"/>
                      <a:pt x="47" y="618"/>
                      <a:pt x="118" y="618"/>
                    </a:cubicBezTo>
                    <a:cubicBezTo>
                      <a:pt x="132" y="618"/>
                      <a:pt x="147" y="614"/>
                      <a:pt x="162" y="604"/>
                    </a:cubicBezTo>
                    <a:lnTo>
                      <a:pt x="308" y="952"/>
                    </a:lnTo>
                    <a:cubicBezTo>
                      <a:pt x="374" y="909"/>
                      <a:pt x="363" y="483"/>
                      <a:pt x="363" y="483"/>
                    </a:cubicBezTo>
                    <a:cubicBezTo>
                      <a:pt x="748" y="274"/>
                      <a:pt x="1144" y="176"/>
                      <a:pt x="1523" y="176"/>
                    </a:cubicBezTo>
                    <a:cubicBezTo>
                      <a:pt x="2668" y="176"/>
                      <a:pt x="3648" y="1068"/>
                      <a:pt x="3629" y="2456"/>
                    </a:cubicBezTo>
                    <a:cubicBezTo>
                      <a:pt x="3609" y="3956"/>
                      <a:pt x="2481" y="5351"/>
                      <a:pt x="1013" y="5351"/>
                    </a:cubicBezTo>
                    <a:cubicBezTo>
                      <a:pt x="812" y="5351"/>
                      <a:pt x="604" y="5325"/>
                      <a:pt x="392" y="5269"/>
                    </a:cubicBezTo>
                    <a:cubicBezTo>
                      <a:pt x="384" y="5267"/>
                      <a:pt x="376" y="5266"/>
                      <a:pt x="368" y="5266"/>
                    </a:cubicBezTo>
                    <a:cubicBezTo>
                      <a:pt x="279" y="5266"/>
                      <a:pt x="249" y="5408"/>
                      <a:pt x="346" y="5434"/>
                    </a:cubicBezTo>
                    <a:cubicBezTo>
                      <a:pt x="576" y="5494"/>
                      <a:pt x="800" y="5523"/>
                      <a:pt x="1017" y="5523"/>
                    </a:cubicBezTo>
                    <a:cubicBezTo>
                      <a:pt x="2665" y="5523"/>
                      <a:pt x="3895" y="3885"/>
                      <a:pt x="3795" y="2201"/>
                    </a:cubicBezTo>
                    <a:cubicBezTo>
                      <a:pt x="3714" y="819"/>
                      <a:pt x="2694" y="1"/>
                      <a:pt x="1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3"/>
              <p:cNvSpPr/>
              <p:nvPr/>
            </p:nvSpPr>
            <p:spPr>
              <a:xfrm>
                <a:off x="2439491" y="1695365"/>
                <a:ext cx="130275" cy="71002"/>
              </a:xfrm>
              <a:custGeom>
                <a:avLst/>
                <a:gdLst/>
                <a:ahLst/>
                <a:cxnLst/>
                <a:rect l="l" t="t" r="r" b="b"/>
                <a:pathLst>
                  <a:path w="2721" h="1483" extrusionOk="0">
                    <a:moveTo>
                      <a:pt x="1504" y="0"/>
                    </a:moveTo>
                    <a:cubicBezTo>
                      <a:pt x="828" y="0"/>
                      <a:pt x="338" y="610"/>
                      <a:pt x="25" y="1182"/>
                    </a:cubicBezTo>
                    <a:cubicBezTo>
                      <a:pt x="1" y="1227"/>
                      <a:pt x="30" y="1445"/>
                      <a:pt x="70" y="1445"/>
                    </a:cubicBezTo>
                    <a:cubicBezTo>
                      <a:pt x="77" y="1445"/>
                      <a:pt x="84" y="1439"/>
                      <a:pt x="91" y="1425"/>
                    </a:cubicBezTo>
                    <a:cubicBezTo>
                      <a:pt x="366" y="876"/>
                      <a:pt x="825" y="170"/>
                      <a:pt x="1501" y="170"/>
                    </a:cubicBezTo>
                    <a:cubicBezTo>
                      <a:pt x="1574" y="170"/>
                      <a:pt x="1650" y="178"/>
                      <a:pt x="1729" y="196"/>
                    </a:cubicBezTo>
                    <a:cubicBezTo>
                      <a:pt x="2259" y="317"/>
                      <a:pt x="2530" y="900"/>
                      <a:pt x="2548" y="1400"/>
                    </a:cubicBezTo>
                    <a:cubicBezTo>
                      <a:pt x="2549" y="1455"/>
                      <a:pt x="2593" y="1482"/>
                      <a:pt x="2636" y="1482"/>
                    </a:cubicBezTo>
                    <a:cubicBezTo>
                      <a:pt x="2679" y="1482"/>
                      <a:pt x="2720" y="1455"/>
                      <a:pt x="2718" y="1400"/>
                    </a:cubicBezTo>
                    <a:cubicBezTo>
                      <a:pt x="2698" y="823"/>
                      <a:pt x="2380" y="172"/>
                      <a:pt x="1774" y="32"/>
                    </a:cubicBezTo>
                    <a:cubicBezTo>
                      <a:pt x="1681" y="10"/>
                      <a:pt x="1591"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3"/>
              <p:cNvSpPr/>
              <p:nvPr/>
            </p:nvSpPr>
            <p:spPr>
              <a:xfrm>
                <a:off x="2438773" y="1747455"/>
                <a:ext cx="98484" cy="57645"/>
              </a:xfrm>
              <a:custGeom>
                <a:avLst/>
                <a:gdLst/>
                <a:ahLst/>
                <a:cxnLst/>
                <a:rect l="l" t="t" r="r" b="b"/>
                <a:pathLst>
                  <a:path w="2057" h="1204" extrusionOk="0">
                    <a:moveTo>
                      <a:pt x="1008" y="0"/>
                    </a:moveTo>
                    <a:cubicBezTo>
                      <a:pt x="673" y="0"/>
                      <a:pt x="344" y="162"/>
                      <a:pt x="68" y="349"/>
                    </a:cubicBezTo>
                    <a:cubicBezTo>
                      <a:pt x="46" y="365"/>
                      <a:pt x="1" y="560"/>
                      <a:pt x="52" y="560"/>
                    </a:cubicBezTo>
                    <a:cubicBezTo>
                      <a:pt x="59" y="560"/>
                      <a:pt x="68" y="557"/>
                      <a:pt x="78" y="550"/>
                    </a:cubicBezTo>
                    <a:cubicBezTo>
                      <a:pt x="324" y="373"/>
                      <a:pt x="609" y="209"/>
                      <a:pt x="916" y="176"/>
                    </a:cubicBezTo>
                    <a:cubicBezTo>
                      <a:pt x="947" y="173"/>
                      <a:pt x="977" y="171"/>
                      <a:pt x="1006" y="171"/>
                    </a:cubicBezTo>
                    <a:cubicBezTo>
                      <a:pt x="1530" y="171"/>
                      <a:pt x="1761" y="683"/>
                      <a:pt x="1876" y="1143"/>
                    </a:cubicBezTo>
                    <a:cubicBezTo>
                      <a:pt x="1887" y="1186"/>
                      <a:pt x="1919" y="1204"/>
                      <a:pt x="1953" y="1204"/>
                    </a:cubicBezTo>
                    <a:cubicBezTo>
                      <a:pt x="2003" y="1204"/>
                      <a:pt x="2056" y="1162"/>
                      <a:pt x="2041" y="1098"/>
                    </a:cubicBezTo>
                    <a:cubicBezTo>
                      <a:pt x="1917" y="605"/>
                      <a:pt x="1668" y="51"/>
                      <a:pt x="1093" y="4"/>
                    </a:cubicBezTo>
                    <a:cubicBezTo>
                      <a:pt x="1065" y="1"/>
                      <a:pt x="1037"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3"/>
              <p:cNvSpPr/>
              <p:nvPr/>
            </p:nvSpPr>
            <p:spPr>
              <a:xfrm>
                <a:off x="1345843" y="1693881"/>
                <a:ext cx="1135798" cy="528520"/>
              </a:xfrm>
              <a:custGeom>
                <a:avLst/>
                <a:gdLst/>
                <a:ahLst/>
                <a:cxnLst/>
                <a:rect l="l" t="t" r="r" b="b"/>
                <a:pathLst>
                  <a:path w="23723" h="11039" extrusionOk="0">
                    <a:moveTo>
                      <a:pt x="839" y="1"/>
                    </a:moveTo>
                    <a:cubicBezTo>
                      <a:pt x="797" y="1"/>
                      <a:pt x="755" y="28"/>
                      <a:pt x="755" y="83"/>
                    </a:cubicBezTo>
                    <a:cubicBezTo>
                      <a:pt x="757" y="3132"/>
                      <a:pt x="1" y="5701"/>
                      <a:pt x="2289" y="8060"/>
                    </a:cubicBezTo>
                    <a:cubicBezTo>
                      <a:pt x="4692" y="10538"/>
                      <a:pt x="8593" y="11038"/>
                      <a:pt x="11865" y="11038"/>
                    </a:cubicBezTo>
                    <a:cubicBezTo>
                      <a:pt x="15136" y="11038"/>
                      <a:pt x="19038" y="10538"/>
                      <a:pt x="21441" y="8060"/>
                    </a:cubicBezTo>
                    <a:cubicBezTo>
                      <a:pt x="23722" y="5708"/>
                      <a:pt x="22892" y="3046"/>
                      <a:pt x="22973" y="121"/>
                    </a:cubicBezTo>
                    <a:cubicBezTo>
                      <a:pt x="22975" y="66"/>
                      <a:pt x="22933" y="39"/>
                      <a:pt x="22891" y="39"/>
                    </a:cubicBezTo>
                    <a:cubicBezTo>
                      <a:pt x="22848" y="39"/>
                      <a:pt x="22805" y="66"/>
                      <a:pt x="22803" y="121"/>
                    </a:cubicBezTo>
                    <a:cubicBezTo>
                      <a:pt x="22725" y="2918"/>
                      <a:pt x="23548" y="5544"/>
                      <a:pt x="21412" y="7842"/>
                    </a:cubicBezTo>
                    <a:cubicBezTo>
                      <a:pt x="19068" y="10362"/>
                      <a:pt x="15145" y="10868"/>
                      <a:pt x="11890" y="10868"/>
                    </a:cubicBezTo>
                    <a:cubicBezTo>
                      <a:pt x="11882" y="10868"/>
                      <a:pt x="11873" y="10868"/>
                      <a:pt x="11865" y="10868"/>
                    </a:cubicBezTo>
                    <a:cubicBezTo>
                      <a:pt x="8648" y="10865"/>
                      <a:pt x="4767" y="10389"/>
                      <a:pt x="2410" y="7939"/>
                    </a:cubicBezTo>
                    <a:cubicBezTo>
                      <a:pt x="172" y="5615"/>
                      <a:pt x="1006" y="2950"/>
                      <a:pt x="926" y="83"/>
                    </a:cubicBezTo>
                    <a:cubicBezTo>
                      <a:pt x="924" y="28"/>
                      <a:pt x="882"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3"/>
              <p:cNvSpPr/>
              <p:nvPr/>
            </p:nvSpPr>
            <p:spPr>
              <a:xfrm>
                <a:off x="1909783" y="1793035"/>
                <a:ext cx="8187" cy="85078"/>
              </a:xfrm>
              <a:custGeom>
                <a:avLst/>
                <a:gdLst/>
                <a:ahLst/>
                <a:cxnLst/>
                <a:rect l="l" t="t" r="r" b="b"/>
                <a:pathLst>
                  <a:path w="171" h="1777" extrusionOk="0">
                    <a:moveTo>
                      <a:pt x="85" y="1"/>
                    </a:moveTo>
                    <a:cubicBezTo>
                      <a:pt x="43" y="1"/>
                      <a:pt x="0" y="28"/>
                      <a:pt x="0" y="83"/>
                    </a:cubicBezTo>
                    <a:lnTo>
                      <a:pt x="0" y="1694"/>
                    </a:lnTo>
                    <a:cubicBezTo>
                      <a:pt x="0" y="1749"/>
                      <a:pt x="43" y="1776"/>
                      <a:pt x="86" y="1776"/>
                    </a:cubicBezTo>
                    <a:cubicBezTo>
                      <a:pt x="128" y="1776"/>
                      <a:pt x="171" y="1749"/>
                      <a:pt x="171" y="1694"/>
                    </a:cubicBezTo>
                    <a:lnTo>
                      <a:pt x="171" y="83"/>
                    </a:lnTo>
                    <a:cubicBezTo>
                      <a:pt x="171" y="28"/>
                      <a:pt x="128"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3"/>
              <p:cNvSpPr/>
              <p:nvPr/>
            </p:nvSpPr>
            <p:spPr>
              <a:xfrm>
                <a:off x="1681794" y="1933507"/>
                <a:ext cx="464077" cy="204868"/>
              </a:xfrm>
              <a:custGeom>
                <a:avLst/>
                <a:gdLst/>
                <a:ahLst/>
                <a:cxnLst/>
                <a:rect l="l" t="t" r="r" b="b"/>
                <a:pathLst>
                  <a:path w="9693" h="4279" extrusionOk="0">
                    <a:moveTo>
                      <a:pt x="4829" y="171"/>
                    </a:moveTo>
                    <a:cubicBezTo>
                      <a:pt x="4835" y="171"/>
                      <a:pt x="4842" y="171"/>
                      <a:pt x="4848" y="171"/>
                    </a:cubicBezTo>
                    <a:cubicBezTo>
                      <a:pt x="5823" y="172"/>
                      <a:pt x="6798" y="232"/>
                      <a:pt x="7768" y="326"/>
                    </a:cubicBezTo>
                    <a:cubicBezTo>
                      <a:pt x="8716" y="419"/>
                      <a:pt x="9572" y="599"/>
                      <a:pt x="9069" y="1681"/>
                    </a:cubicBezTo>
                    <a:cubicBezTo>
                      <a:pt x="8280" y="3377"/>
                      <a:pt x="6640" y="4052"/>
                      <a:pt x="4848" y="4108"/>
                    </a:cubicBezTo>
                    <a:cubicBezTo>
                      <a:pt x="3059" y="4052"/>
                      <a:pt x="1414" y="3377"/>
                      <a:pt x="627" y="1681"/>
                    </a:cubicBezTo>
                    <a:cubicBezTo>
                      <a:pt x="183" y="723"/>
                      <a:pt x="778" y="445"/>
                      <a:pt x="1728" y="346"/>
                    </a:cubicBezTo>
                    <a:cubicBezTo>
                      <a:pt x="2757" y="241"/>
                      <a:pt x="3794" y="171"/>
                      <a:pt x="4829" y="171"/>
                    </a:cubicBezTo>
                    <a:close/>
                    <a:moveTo>
                      <a:pt x="4827" y="1"/>
                    </a:moveTo>
                    <a:cubicBezTo>
                      <a:pt x="3932" y="1"/>
                      <a:pt x="3036" y="55"/>
                      <a:pt x="2146" y="136"/>
                    </a:cubicBezTo>
                    <a:cubicBezTo>
                      <a:pt x="1728" y="174"/>
                      <a:pt x="964" y="117"/>
                      <a:pt x="573" y="313"/>
                    </a:cubicBezTo>
                    <a:cubicBezTo>
                      <a:pt x="0" y="601"/>
                      <a:pt x="179" y="1048"/>
                      <a:pt x="389" y="1559"/>
                    </a:cubicBezTo>
                    <a:cubicBezTo>
                      <a:pt x="1157" y="3431"/>
                      <a:pt x="2899" y="4214"/>
                      <a:pt x="4835" y="4278"/>
                    </a:cubicBezTo>
                    <a:lnTo>
                      <a:pt x="4835" y="4278"/>
                    </a:lnTo>
                    <a:cubicBezTo>
                      <a:pt x="4838" y="4278"/>
                      <a:pt x="4841" y="4278"/>
                      <a:pt x="4845" y="4278"/>
                    </a:cubicBezTo>
                    <a:cubicBezTo>
                      <a:pt x="4846" y="4278"/>
                      <a:pt x="4847" y="4278"/>
                      <a:pt x="4848" y="4278"/>
                    </a:cubicBezTo>
                    <a:cubicBezTo>
                      <a:pt x="4849" y="4278"/>
                      <a:pt x="4850" y="4278"/>
                      <a:pt x="4851" y="4278"/>
                    </a:cubicBezTo>
                    <a:cubicBezTo>
                      <a:pt x="4855" y="4278"/>
                      <a:pt x="4858" y="4278"/>
                      <a:pt x="4861" y="4278"/>
                    </a:cubicBezTo>
                    <a:lnTo>
                      <a:pt x="4861" y="4278"/>
                    </a:lnTo>
                    <a:cubicBezTo>
                      <a:pt x="6795" y="4215"/>
                      <a:pt x="8539" y="3432"/>
                      <a:pt x="9306" y="1559"/>
                    </a:cubicBezTo>
                    <a:cubicBezTo>
                      <a:pt x="9512" y="1056"/>
                      <a:pt x="9692" y="608"/>
                      <a:pt x="9133" y="318"/>
                    </a:cubicBezTo>
                    <a:cubicBezTo>
                      <a:pt x="8782" y="135"/>
                      <a:pt x="8162" y="194"/>
                      <a:pt x="7768" y="156"/>
                    </a:cubicBezTo>
                    <a:cubicBezTo>
                      <a:pt x="6798" y="62"/>
                      <a:pt x="5823" y="2"/>
                      <a:pt x="4848" y="1"/>
                    </a:cubicBezTo>
                    <a:cubicBezTo>
                      <a:pt x="4841" y="1"/>
                      <a:pt x="4834" y="1"/>
                      <a:pt x="4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3"/>
              <p:cNvSpPr/>
              <p:nvPr/>
            </p:nvSpPr>
            <p:spPr>
              <a:xfrm>
                <a:off x="1738767" y="2002306"/>
                <a:ext cx="342659" cy="137169"/>
              </a:xfrm>
              <a:custGeom>
                <a:avLst/>
                <a:gdLst/>
                <a:ahLst/>
                <a:cxnLst/>
                <a:rect l="l" t="t" r="r" b="b"/>
                <a:pathLst>
                  <a:path w="7157" h="2865" extrusionOk="0">
                    <a:moveTo>
                      <a:pt x="3658" y="172"/>
                    </a:moveTo>
                    <a:cubicBezTo>
                      <a:pt x="4242" y="214"/>
                      <a:pt x="7144" y="930"/>
                      <a:pt x="6546" y="1860"/>
                    </a:cubicBezTo>
                    <a:cubicBezTo>
                      <a:pt x="6106" y="2545"/>
                      <a:pt x="4589" y="2668"/>
                      <a:pt x="3726" y="2668"/>
                    </a:cubicBezTo>
                    <a:cubicBezTo>
                      <a:pt x="3613" y="2668"/>
                      <a:pt x="3512" y="2666"/>
                      <a:pt x="3425" y="2663"/>
                    </a:cubicBezTo>
                    <a:cubicBezTo>
                      <a:pt x="2967" y="2646"/>
                      <a:pt x="499" y="2344"/>
                      <a:pt x="358" y="1524"/>
                    </a:cubicBezTo>
                    <a:cubicBezTo>
                      <a:pt x="227" y="767"/>
                      <a:pt x="3196" y="201"/>
                      <a:pt x="3658" y="172"/>
                    </a:cubicBezTo>
                    <a:close/>
                    <a:moveTo>
                      <a:pt x="3651" y="1"/>
                    </a:moveTo>
                    <a:cubicBezTo>
                      <a:pt x="3644" y="1"/>
                      <a:pt x="3638" y="1"/>
                      <a:pt x="3632" y="3"/>
                    </a:cubicBezTo>
                    <a:lnTo>
                      <a:pt x="3632" y="3"/>
                    </a:lnTo>
                    <a:cubicBezTo>
                      <a:pt x="2326" y="92"/>
                      <a:pt x="1171" y="659"/>
                      <a:pt x="56" y="1312"/>
                    </a:cubicBezTo>
                    <a:cubicBezTo>
                      <a:pt x="9" y="1340"/>
                      <a:pt x="1" y="1407"/>
                      <a:pt x="39" y="1447"/>
                    </a:cubicBezTo>
                    <a:cubicBezTo>
                      <a:pt x="980" y="2394"/>
                      <a:pt x="2315" y="2865"/>
                      <a:pt x="3652" y="2865"/>
                    </a:cubicBezTo>
                    <a:cubicBezTo>
                      <a:pt x="4914" y="2865"/>
                      <a:pt x="6177" y="2446"/>
                      <a:pt x="7112" y="1613"/>
                    </a:cubicBezTo>
                    <a:cubicBezTo>
                      <a:pt x="7157" y="1573"/>
                      <a:pt x="7137" y="1509"/>
                      <a:pt x="7095" y="1479"/>
                    </a:cubicBezTo>
                    <a:cubicBezTo>
                      <a:pt x="6058" y="741"/>
                      <a:pt x="4974" y="104"/>
                      <a:pt x="3684" y="3"/>
                    </a:cubicBezTo>
                    <a:lnTo>
                      <a:pt x="3684" y="3"/>
                    </a:lnTo>
                    <a:cubicBezTo>
                      <a:pt x="3678" y="1"/>
                      <a:pt x="3672" y="1"/>
                      <a:pt x="3665" y="1"/>
                    </a:cubicBezTo>
                    <a:cubicBezTo>
                      <a:pt x="3662" y="1"/>
                      <a:pt x="3660" y="1"/>
                      <a:pt x="3658" y="1"/>
                    </a:cubicBezTo>
                    <a:cubicBezTo>
                      <a:pt x="3656" y="1"/>
                      <a:pt x="3653" y="1"/>
                      <a:pt x="3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3"/>
              <p:cNvSpPr/>
              <p:nvPr/>
            </p:nvSpPr>
            <p:spPr>
              <a:xfrm>
                <a:off x="1808524" y="1225785"/>
                <a:ext cx="637872" cy="477913"/>
              </a:xfrm>
              <a:custGeom>
                <a:avLst/>
                <a:gdLst/>
                <a:ahLst/>
                <a:cxnLst/>
                <a:rect l="l" t="t" r="r" b="b"/>
                <a:pathLst>
                  <a:path w="13323" h="9982" extrusionOk="0">
                    <a:moveTo>
                      <a:pt x="8659" y="0"/>
                    </a:moveTo>
                    <a:cubicBezTo>
                      <a:pt x="8610" y="0"/>
                      <a:pt x="8562" y="39"/>
                      <a:pt x="8578" y="104"/>
                    </a:cubicBezTo>
                    <a:cubicBezTo>
                      <a:pt x="8905" y="1432"/>
                      <a:pt x="9064" y="4423"/>
                      <a:pt x="8927" y="5052"/>
                    </a:cubicBezTo>
                    <a:cubicBezTo>
                      <a:pt x="8827" y="5512"/>
                      <a:pt x="8210" y="6085"/>
                      <a:pt x="7561" y="6085"/>
                    </a:cubicBezTo>
                    <a:cubicBezTo>
                      <a:pt x="7477" y="6085"/>
                      <a:pt x="7393" y="6076"/>
                      <a:pt x="7309" y="6055"/>
                    </a:cubicBezTo>
                    <a:cubicBezTo>
                      <a:pt x="6363" y="5822"/>
                      <a:pt x="6478" y="4543"/>
                      <a:pt x="6417" y="3848"/>
                    </a:cubicBezTo>
                    <a:cubicBezTo>
                      <a:pt x="6372" y="3344"/>
                      <a:pt x="6315" y="2839"/>
                      <a:pt x="6236" y="2339"/>
                    </a:cubicBezTo>
                    <a:cubicBezTo>
                      <a:pt x="6229" y="2296"/>
                      <a:pt x="6197" y="2278"/>
                      <a:pt x="6162" y="2278"/>
                    </a:cubicBezTo>
                    <a:cubicBezTo>
                      <a:pt x="6117" y="2278"/>
                      <a:pt x="6069" y="2309"/>
                      <a:pt x="6068" y="2361"/>
                    </a:cubicBezTo>
                    <a:cubicBezTo>
                      <a:pt x="6054" y="3545"/>
                      <a:pt x="6061" y="5237"/>
                      <a:pt x="5589" y="5864"/>
                    </a:cubicBezTo>
                    <a:cubicBezTo>
                      <a:pt x="5347" y="6186"/>
                      <a:pt x="4827" y="6170"/>
                      <a:pt x="4258" y="6276"/>
                    </a:cubicBezTo>
                    <a:cubicBezTo>
                      <a:pt x="3779" y="6366"/>
                      <a:pt x="3268" y="6396"/>
                      <a:pt x="2748" y="6396"/>
                    </a:cubicBezTo>
                    <a:cubicBezTo>
                      <a:pt x="1858" y="6396"/>
                      <a:pt x="941" y="6307"/>
                      <a:pt x="111" y="6275"/>
                    </a:cubicBezTo>
                    <a:cubicBezTo>
                      <a:pt x="109" y="6275"/>
                      <a:pt x="108" y="6275"/>
                      <a:pt x="107" y="6275"/>
                    </a:cubicBezTo>
                    <a:cubicBezTo>
                      <a:pt x="1" y="6275"/>
                      <a:pt x="2" y="6441"/>
                      <a:pt x="111" y="6445"/>
                    </a:cubicBezTo>
                    <a:cubicBezTo>
                      <a:pt x="831" y="6473"/>
                      <a:pt x="1550" y="6489"/>
                      <a:pt x="2270" y="6489"/>
                    </a:cubicBezTo>
                    <a:cubicBezTo>
                      <a:pt x="2850" y="6489"/>
                      <a:pt x="3431" y="6479"/>
                      <a:pt x="4011" y="6456"/>
                    </a:cubicBezTo>
                    <a:cubicBezTo>
                      <a:pt x="4076" y="6454"/>
                      <a:pt x="4144" y="6453"/>
                      <a:pt x="4215" y="6453"/>
                    </a:cubicBezTo>
                    <a:cubicBezTo>
                      <a:pt x="4312" y="6453"/>
                      <a:pt x="4413" y="6455"/>
                      <a:pt x="4516" y="6455"/>
                    </a:cubicBezTo>
                    <a:cubicBezTo>
                      <a:pt x="5024" y="6455"/>
                      <a:pt x="5572" y="6420"/>
                      <a:pt x="5883" y="6006"/>
                    </a:cubicBezTo>
                    <a:cubicBezTo>
                      <a:pt x="6265" y="5497"/>
                      <a:pt x="6154" y="4417"/>
                      <a:pt x="6190" y="3834"/>
                    </a:cubicBezTo>
                    <a:cubicBezTo>
                      <a:pt x="6191" y="3812"/>
                      <a:pt x="6193" y="3788"/>
                      <a:pt x="6194" y="3764"/>
                    </a:cubicBezTo>
                    <a:lnTo>
                      <a:pt x="6194" y="3764"/>
                    </a:lnTo>
                    <a:cubicBezTo>
                      <a:pt x="6235" y="3974"/>
                      <a:pt x="6273" y="4168"/>
                      <a:pt x="6283" y="4316"/>
                    </a:cubicBezTo>
                    <a:cubicBezTo>
                      <a:pt x="6361" y="5432"/>
                      <a:pt x="6510" y="6264"/>
                      <a:pt x="7454" y="6264"/>
                    </a:cubicBezTo>
                    <a:cubicBezTo>
                      <a:pt x="7678" y="6264"/>
                      <a:pt x="7946" y="6217"/>
                      <a:pt x="8268" y="6117"/>
                    </a:cubicBezTo>
                    <a:cubicBezTo>
                      <a:pt x="9713" y="5666"/>
                      <a:pt x="9179" y="3037"/>
                      <a:pt x="9058" y="1932"/>
                    </a:cubicBezTo>
                    <a:cubicBezTo>
                      <a:pt x="9041" y="1780"/>
                      <a:pt x="9033" y="1591"/>
                      <a:pt x="9021" y="1389"/>
                    </a:cubicBezTo>
                    <a:lnTo>
                      <a:pt x="9021" y="1389"/>
                    </a:lnTo>
                    <a:cubicBezTo>
                      <a:pt x="9555" y="3049"/>
                      <a:pt x="9974" y="4748"/>
                      <a:pt x="10293" y="6461"/>
                    </a:cubicBezTo>
                    <a:cubicBezTo>
                      <a:pt x="10370" y="6873"/>
                      <a:pt x="10383" y="9516"/>
                      <a:pt x="10984" y="9516"/>
                    </a:cubicBezTo>
                    <a:cubicBezTo>
                      <a:pt x="10988" y="9516"/>
                      <a:pt x="10992" y="9516"/>
                      <a:pt x="10996" y="9516"/>
                    </a:cubicBezTo>
                    <a:cubicBezTo>
                      <a:pt x="11572" y="9482"/>
                      <a:pt x="11763" y="7384"/>
                      <a:pt x="11812" y="7048"/>
                    </a:cubicBezTo>
                    <a:cubicBezTo>
                      <a:pt x="11956" y="6085"/>
                      <a:pt x="12023" y="5110"/>
                      <a:pt x="12023" y="4136"/>
                    </a:cubicBezTo>
                    <a:lnTo>
                      <a:pt x="12023" y="4136"/>
                    </a:lnTo>
                    <a:cubicBezTo>
                      <a:pt x="12307" y="6080"/>
                      <a:pt x="12658" y="8017"/>
                      <a:pt x="13142" y="9921"/>
                    </a:cubicBezTo>
                    <a:cubicBezTo>
                      <a:pt x="13153" y="9963"/>
                      <a:pt x="13186" y="9982"/>
                      <a:pt x="13219" y="9982"/>
                    </a:cubicBezTo>
                    <a:cubicBezTo>
                      <a:pt x="13270" y="9982"/>
                      <a:pt x="13323" y="9940"/>
                      <a:pt x="13306" y="9876"/>
                    </a:cubicBezTo>
                    <a:cubicBezTo>
                      <a:pt x="12677" y="7405"/>
                      <a:pt x="12257" y="4872"/>
                      <a:pt x="11950" y="2341"/>
                    </a:cubicBezTo>
                    <a:cubicBezTo>
                      <a:pt x="11943" y="2287"/>
                      <a:pt x="11897" y="2259"/>
                      <a:pt x="11855" y="2259"/>
                    </a:cubicBezTo>
                    <a:cubicBezTo>
                      <a:pt x="11813" y="2259"/>
                      <a:pt x="11775" y="2286"/>
                      <a:pt x="11778" y="2341"/>
                    </a:cubicBezTo>
                    <a:cubicBezTo>
                      <a:pt x="11784" y="2417"/>
                      <a:pt x="11789" y="2494"/>
                      <a:pt x="11794" y="2571"/>
                    </a:cubicBezTo>
                    <a:lnTo>
                      <a:pt x="11794" y="2571"/>
                    </a:lnTo>
                    <a:cubicBezTo>
                      <a:pt x="11786" y="2628"/>
                      <a:pt x="11793" y="2698"/>
                      <a:pt x="11807" y="2771"/>
                    </a:cubicBezTo>
                    <a:lnTo>
                      <a:pt x="11807" y="2771"/>
                    </a:lnTo>
                    <a:cubicBezTo>
                      <a:pt x="11906" y="4474"/>
                      <a:pt x="11852" y="6203"/>
                      <a:pt x="11492" y="7874"/>
                    </a:cubicBezTo>
                    <a:cubicBezTo>
                      <a:pt x="11443" y="8100"/>
                      <a:pt x="11297" y="9164"/>
                      <a:pt x="10944" y="9164"/>
                    </a:cubicBezTo>
                    <a:cubicBezTo>
                      <a:pt x="10922" y="9164"/>
                      <a:pt x="10899" y="9160"/>
                      <a:pt x="10875" y="9151"/>
                    </a:cubicBezTo>
                    <a:cubicBezTo>
                      <a:pt x="10672" y="9075"/>
                      <a:pt x="10512" y="6708"/>
                      <a:pt x="10457" y="6415"/>
                    </a:cubicBezTo>
                    <a:cubicBezTo>
                      <a:pt x="10089" y="4431"/>
                      <a:pt x="9605" y="2430"/>
                      <a:pt x="8916" y="525"/>
                    </a:cubicBezTo>
                    <a:lnTo>
                      <a:pt x="8916" y="525"/>
                    </a:lnTo>
                    <a:cubicBezTo>
                      <a:pt x="8886" y="403"/>
                      <a:pt x="8847" y="291"/>
                      <a:pt x="8795" y="198"/>
                    </a:cubicBezTo>
                    <a:lnTo>
                      <a:pt x="8795" y="198"/>
                    </a:lnTo>
                    <a:cubicBezTo>
                      <a:pt x="8778" y="151"/>
                      <a:pt x="8760" y="105"/>
                      <a:pt x="8743" y="59"/>
                    </a:cubicBezTo>
                    <a:cubicBezTo>
                      <a:pt x="8727" y="18"/>
                      <a:pt x="8693" y="0"/>
                      <a:pt x="8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3"/>
              <p:cNvSpPr/>
              <p:nvPr/>
            </p:nvSpPr>
            <p:spPr>
              <a:xfrm>
                <a:off x="1619028" y="1280700"/>
                <a:ext cx="200750" cy="253607"/>
              </a:xfrm>
              <a:custGeom>
                <a:avLst/>
                <a:gdLst/>
                <a:ahLst/>
                <a:cxnLst/>
                <a:rect l="l" t="t" r="r" b="b"/>
                <a:pathLst>
                  <a:path w="4193" h="5297" extrusionOk="0">
                    <a:moveTo>
                      <a:pt x="3052" y="1"/>
                    </a:moveTo>
                    <a:cubicBezTo>
                      <a:pt x="3017" y="1"/>
                      <a:pt x="2985" y="20"/>
                      <a:pt x="2979" y="62"/>
                    </a:cubicBezTo>
                    <a:cubicBezTo>
                      <a:pt x="2829" y="1091"/>
                      <a:pt x="2737" y="2124"/>
                      <a:pt x="2693" y="3163"/>
                    </a:cubicBezTo>
                    <a:cubicBezTo>
                      <a:pt x="2658" y="3974"/>
                      <a:pt x="2558" y="4934"/>
                      <a:pt x="1510" y="4952"/>
                    </a:cubicBezTo>
                    <a:cubicBezTo>
                      <a:pt x="1493" y="4953"/>
                      <a:pt x="1476" y="4953"/>
                      <a:pt x="1459" y="4953"/>
                    </a:cubicBezTo>
                    <a:cubicBezTo>
                      <a:pt x="1015" y="4953"/>
                      <a:pt x="548" y="4855"/>
                      <a:pt x="108" y="4802"/>
                    </a:cubicBezTo>
                    <a:cubicBezTo>
                      <a:pt x="104" y="4802"/>
                      <a:pt x="100" y="4801"/>
                      <a:pt x="97" y="4801"/>
                    </a:cubicBezTo>
                    <a:cubicBezTo>
                      <a:pt x="0" y="4801"/>
                      <a:pt x="5" y="4960"/>
                      <a:pt x="108" y="4972"/>
                    </a:cubicBezTo>
                    <a:cubicBezTo>
                      <a:pt x="516" y="5021"/>
                      <a:pt x="1113" y="5180"/>
                      <a:pt x="1649" y="5180"/>
                    </a:cubicBezTo>
                    <a:cubicBezTo>
                      <a:pt x="2134" y="5180"/>
                      <a:pt x="2570" y="5050"/>
                      <a:pt x="2770" y="4591"/>
                    </a:cubicBezTo>
                    <a:cubicBezTo>
                      <a:pt x="2928" y="4226"/>
                      <a:pt x="2840" y="3723"/>
                      <a:pt x="2856" y="3334"/>
                    </a:cubicBezTo>
                    <a:cubicBezTo>
                      <a:pt x="2880" y="2723"/>
                      <a:pt x="2970" y="2102"/>
                      <a:pt x="3017" y="1487"/>
                    </a:cubicBezTo>
                    <a:lnTo>
                      <a:pt x="3017" y="1487"/>
                    </a:lnTo>
                    <a:cubicBezTo>
                      <a:pt x="3038" y="1986"/>
                      <a:pt x="3064" y="2486"/>
                      <a:pt x="3097" y="2985"/>
                    </a:cubicBezTo>
                    <a:cubicBezTo>
                      <a:pt x="3153" y="3837"/>
                      <a:pt x="2973" y="5090"/>
                      <a:pt x="4046" y="5295"/>
                    </a:cubicBezTo>
                    <a:cubicBezTo>
                      <a:pt x="4052" y="5296"/>
                      <a:pt x="4059" y="5296"/>
                      <a:pt x="4065" y="5296"/>
                    </a:cubicBezTo>
                    <a:cubicBezTo>
                      <a:pt x="4158" y="5296"/>
                      <a:pt x="4192" y="5150"/>
                      <a:pt x="4091" y="5130"/>
                    </a:cubicBezTo>
                    <a:cubicBezTo>
                      <a:pt x="3710" y="5058"/>
                      <a:pt x="3385" y="4082"/>
                      <a:pt x="3322" y="3731"/>
                    </a:cubicBezTo>
                    <a:cubicBezTo>
                      <a:pt x="3279" y="3491"/>
                      <a:pt x="3284" y="3229"/>
                      <a:pt x="3267" y="2985"/>
                    </a:cubicBezTo>
                    <a:cubicBezTo>
                      <a:pt x="3234" y="2485"/>
                      <a:pt x="3209" y="1985"/>
                      <a:pt x="3188" y="1483"/>
                    </a:cubicBezTo>
                    <a:cubicBezTo>
                      <a:pt x="3169" y="1017"/>
                      <a:pt x="3153" y="551"/>
                      <a:pt x="3146" y="85"/>
                    </a:cubicBezTo>
                    <a:cubicBezTo>
                      <a:pt x="3145" y="33"/>
                      <a:pt x="3096" y="1"/>
                      <a:pt x="3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3"/>
              <p:cNvSpPr/>
              <p:nvPr/>
            </p:nvSpPr>
            <p:spPr>
              <a:xfrm>
                <a:off x="1381415" y="1225737"/>
                <a:ext cx="248341" cy="477961"/>
              </a:xfrm>
              <a:custGeom>
                <a:avLst/>
                <a:gdLst/>
                <a:ahLst/>
                <a:cxnLst/>
                <a:rect l="l" t="t" r="r" b="b"/>
                <a:pathLst>
                  <a:path w="5187" h="9983" extrusionOk="0">
                    <a:moveTo>
                      <a:pt x="4661" y="0"/>
                    </a:moveTo>
                    <a:cubicBezTo>
                      <a:pt x="4628" y="0"/>
                      <a:pt x="4595" y="18"/>
                      <a:pt x="4581" y="60"/>
                    </a:cubicBezTo>
                    <a:cubicBezTo>
                      <a:pt x="3882" y="2131"/>
                      <a:pt x="3364" y="4276"/>
                      <a:pt x="2932" y="6416"/>
                    </a:cubicBezTo>
                    <a:cubicBezTo>
                      <a:pt x="2838" y="6884"/>
                      <a:pt x="2628" y="8836"/>
                      <a:pt x="2461" y="9054"/>
                    </a:cubicBezTo>
                    <a:cubicBezTo>
                      <a:pt x="2420" y="9106"/>
                      <a:pt x="2381" y="9129"/>
                      <a:pt x="2343" y="9129"/>
                    </a:cubicBezTo>
                    <a:cubicBezTo>
                      <a:pt x="2102" y="9129"/>
                      <a:pt x="1903" y="8230"/>
                      <a:pt x="1847" y="7986"/>
                    </a:cubicBezTo>
                    <a:cubicBezTo>
                      <a:pt x="1422" y="6149"/>
                      <a:pt x="1408" y="4213"/>
                      <a:pt x="1545" y="2342"/>
                    </a:cubicBezTo>
                    <a:cubicBezTo>
                      <a:pt x="1549" y="2287"/>
                      <a:pt x="1510" y="2260"/>
                      <a:pt x="1468" y="2260"/>
                    </a:cubicBezTo>
                    <a:cubicBezTo>
                      <a:pt x="1426" y="2260"/>
                      <a:pt x="1380" y="2288"/>
                      <a:pt x="1374" y="2342"/>
                    </a:cubicBezTo>
                    <a:cubicBezTo>
                      <a:pt x="1066" y="4872"/>
                      <a:pt x="646" y="7406"/>
                      <a:pt x="17" y="9877"/>
                    </a:cubicBezTo>
                    <a:cubicBezTo>
                      <a:pt x="0" y="9941"/>
                      <a:pt x="53" y="9983"/>
                      <a:pt x="104" y="9983"/>
                    </a:cubicBezTo>
                    <a:cubicBezTo>
                      <a:pt x="138" y="9983"/>
                      <a:pt x="170" y="9964"/>
                      <a:pt x="181" y="9922"/>
                    </a:cubicBezTo>
                    <a:cubicBezTo>
                      <a:pt x="658" y="8051"/>
                      <a:pt x="998" y="6149"/>
                      <a:pt x="1284" y="4241"/>
                    </a:cubicBezTo>
                    <a:cubicBezTo>
                      <a:pt x="1287" y="4219"/>
                      <a:pt x="1290" y="4197"/>
                      <a:pt x="1294" y="4176"/>
                    </a:cubicBezTo>
                    <a:lnTo>
                      <a:pt x="1294" y="4176"/>
                    </a:lnTo>
                    <a:cubicBezTo>
                      <a:pt x="1296" y="4245"/>
                      <a:pt x="1298" y="4313"/>
                      <a:pt x="1298" y="4379"/>
                    </a:cubicBezTo>
                    <a:cubicBezTo>
                      <a:pt x="1304" y="4928"/>
                      <a:pt x="1376" y="9432"/>
                      <a:pt x="2404" y="9432"/>
                    </a:cubicBezTo>
                    <a:cubicBezTo>
                      <a:pt x="2434" y="9432"/>
                      <a:pt x="2464" y="9429"/>
                      <a:pt x="2496" y="9421"/>
                    </a:cubicBezTo>
                    <a:cubicBezTo>
                      <a:pt x="2856" y="9332"/>
                      <a:pt x="3366" y="5181"/>
                      <a:pt x="3495" y="4631"/>
                    </a:cubicBezTo>
                    <a:cubicBezTo>
                      <a:pt x="3698" y="3763"/>
                      <a:pt x="3919" y="2899"/>
                      <a:pt x="4159" y="2042"/>
                    </a:cubicBezTo>
                    <a:cubicBezTo>
                      <a:pt x="4188" y="1939"/>
                      <a:pt x="4224" y="1832"/>
                      <a:pt x="4262" y="1722"/>
                    </a:cubicBezTo>
                    <a:lnTo>
                      <a:pt x="4262" y="1722"/>
                    </a:lnTo>
                    <a:cubicBezTo>
                      <a:pt x="4248" y="1953"/>
                      <a:pt x="4239" y="2173"/>
                      <a:pt x="4223" y="2360"/>
                    </a:cubicBezTo>
                    <a:cubicBezTo>
                      <a:pt x="4131" y="3473"/>
                      <a:pt x="3698" y="5638"/>
                      <a:pt x="5049" y="6117"/>
                    </a:cubicBezTo>
                    <a:cubicBezTo>
                      <a:pt x="5059" y="6121"/>
                      <a:pt x="5069" y="6122"/>
                      <a:pt x="5078" y="6122"/>
                    </a:cubicBezTo>
                    <a:cubicBezTo>
                      <a:pt x="5160" y="6122"/>
                      <a:pt x="5187" y="5986"/>
                      <a:pt x="5094" y="5953"/>
                    </a:cubicBezTo>
                    <a:cubicBezTo>
                      <a:pt x="3604" y="5424"/>
                      <a:pt x="4471" y="1220"/>
                      <a:pt x="4745" y="105"/>
                    </a:cubicBezTo>
                    <a:cubicBezTo>
                      <a:pt x="4761" y="41"/>
                      <a:pt x="4711" y="0"/>
                      <a:pt x="4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3"/>
              <p:cNvSpPr/>
              <p:nvPr/>
            </p:nvSpPr>
            <p:spPr>
              <a:xfrm>
                <a:off x="2105215" y="3704296"/>
                <a:ext cx="525647" cy="816407"/>
              </a:xfrm>
              <a:custGeom>
                <a:avLst/>
                <a:gdLst/>
                <a:ahLst/>
                <a:cxnLst/>
                <a:rect l="l" t="t" r="r" b="b"/>
                <a:pathLst>
                  <a:path w="10979" h="17052" extrusionOk="0">
                    <a:moveTo>
                      <a:pt x="5691" y="0"/>
                    </a:moveTo>
                    <a:cubicBezTo>
                      <a:pt x="5640" y="0"/>
                      <a:pt x="5588" y="42"/>
                      <a:pt x="5608" y="106"/>
                    </a:cubicBezTo>
                    <a:cubicBezTo>
                      <a:pt x="6707" y="3643"/>
                      <a:pt x="7887" y="7153"/>
                      <a:pt x="9171" y="10628"/>
                    </a:cubicBezTo>
                    <a:cubicBezTo>
                      <a:pt x="9584" y="11745"/>
                      <a:pt x="10008" y="12858"/>
                      <a:pt x="10435" y="13968"/>
                    </a:cubicBezTo>
                    <a:cubicBezTo>
                      <a:pt x="10721" y="14709"/>
                      <a:pt x="10829" y="14772"/>
                      <a:pt x="10081" y="15270"/>
                    </a:cubicBezTo>
                    <a:cubicBezTo>
                      <a:pt x="9286" y="15799"/>
                      <a:pt x="8030" y="16441"/>
                      <a:pt x="7113" y="16637"/>
                    </a:cubicBezTo>
                    <a:cubicBezTo>
                      <a:pt x="6983" y="16664"/>
                      <a:pt x="6868" y="16678"/>
                      <a:pt x="6766" y="16678"/>
                    </a:cubicBezTo>
                    <a:cubicBezTo>
                      <a:pt x="6106" y="16678"/>
                      <a:pt x="5977" y="16128"/>
                      <a:pt x="5630" y="15445"/>
                    </a:cubicBezTo>
                    <a:cubicBezTo>
                      <a:pt x="5287" y="14768"/>
                      <a:pt x="4959" y="14084"/>
                      <a:pt x="4640" y="13396"/>
                    </a:cubicBezTo>
                    <a:cubicBezTo>
                      <a:pt x="3928" y="11856"/>
                      <a:pt x="3259" y="10297"/>
                      <a:pt x="2630" y="8722"/>
                    </a:cubicBezTo>
                    <a:cubicBezTo>
                      <a:pt x="1645" y="6258"/>
                      <a:pt x="960" y="3752"/>
                      <a:pt x="185" y="1219"/>
                    </a:cubicBezTo>
                    <a:cubicBezTo>
                      <a:pt x="172" y="1178"/>
                      <a:pt x="138" y="1160"/>
                      <a:pt x="104" y="1160"/>
                    </a:cubicBezTo>
                    <a:cubicBezTo>
                      <a:pt x="52" y="1160"/>
                      <a:pt x="0" y="1201"/>
                      <a:pt x="20" y="1264"/>
                    </a:cubicBezTo>
                    <a:cubicBezTo>
                      <a:pt x="1684" y="6698"/>
                      <a:pt x="3478" y="12020"/>
                      <a:pt x="6273" y="17009"/>
                    </a:cubicBezTo>
                    <a:cubicBezTo>
                      <a:pt x="6288" y="17035"/>
                      <a:pt x="6318" y="17052"/>
                      <a:pt x="6347" y="17052"/>
                    </a:cubicBezTo>
                    <a:cubicBezTo>
                      <a:pt x="6355" y="17052"/>
                      <a:pt x="6362" y="17051"/>
                      <a:pt x="6369" y="17049"/>
                    </a:cubicBezTo>
                    <a:cubicBezTo>
                      <a:pt x="7979" y="16578"/>
                      <a:pt x="9497" y="15841"/>
                      <a:pt x="10925" y="14967"/>
                    </a:cubicBezTo>
                    <a:cubicBezTo>
                      <a:pt x="10955" y="14949"/>
                      <a:pt x="10978" y="14906"/>
                      <a:pt x="10964" y="14870"/>
                    </a:cubicBezTo>
                    <a:cubicBezTo>
                      <a:pt x="9091" y="9981"/>
                      <a:pt x="7326" y="5062"/>
                      <a:pt x="5772" y="60"/>
                    </a:cubicBezTo>
                    <a:cubicBezTo>
                      <a:pt x="5759" y="18"/>
                      <a:pt x="5725" y="0"/>
                      <a:pt x="5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3"/>
              <p:cNvSpPr/>
              <p:nvPr/>
            </p:nvSpPr>
            <p:spPr>
              <a:xfrm>
                <a:off x="1556692" y="3141067"/>
                <a:ext cx="361379" cy="1414206"/>
              </a:xfrm>
              <a:custGeom>
                <a:avLst/>
                <a:gdLst/>
                <a:ahLst/>
                <a:cxnLst/>
                <a:rect l="l" t="t" r="r" b="b"/>
                <a:pathLst>
                  <a:path w="7548" h="29538" extrusionOk="0">
                    <a:moveTo>
                      <a:pt x="944" y="0"/>
                    </a:moveTo>
                    <a:cubicBezTo>
                      <a:pt x="912" y="0"/>
                      <a:pt x="881" y="19"/>
                      <a:pt x="873" y="62"/>
                    </a:cubicBezTo>
                    <a:cubicBezTo>
                      <a:pt x="0" y="4821"/>
                      <a:pt x="533" y="9802"/>
                      <a:pt x="888" y="14592"/>
                    </a:cubicBezTo>
                    <a:cubicBezTo>
                      <a:pt x="1253" y="19524"/>
                      <a:pt x="1712" y="24457"/>
                      <a:pt x="2324" y="29365"/>
                    </a:cubicBezTo>
                    <a:cubicBezTo>
                      <a:pt x="2330" y="29414"/>
                      <a:pt x="2358" y="29445"/>
                      <a:pt x="2408" y="29450"/>
                    </a:cubicBezTo>
                    <a:cubicBezTo>
                      <a:pt x="3024" y="29509"/>
                      <a:pt x="3641" y="29537"/>
                      <a:pt x="4259" y="29537"/>
                    </a:cubicBezTo>
                    <a:cubicBezTo>
                      <a:pt x="5338" y="29537"/>
                      <a:pt x="6416" y="29450"/>
                      <a:pt x="7484" y="29281"/>
                    </a:cubicBezTo>
                    <a:cubicBezTo>
                      <a:pt x="7519" y="29275"/>
                      <a:pt x="7547" y="29233"/>
                      <a:pt x="7547" y="29199"/>
                    </a:cubicBezTo>
                    <a:cubicBezTo>
                      <a:pt x="7315" y="23766"/>
                      <a:pt x="7086" y="18393"/>
                      <a:pt x="6855" y="12960"/>
                    </a:cubicBezTo>
                    <a:cubicBezTo>
                      <a:pt x="6852" y="12892"/>
                      <a:pt x="6783" y="12843"/>
                      <a:pt x="6733" y="12843"/>
                    </a:cubicBezTo>
                    <a:cubicBezTo>
                      <a:pt x="6703" y="12843"/>
                      <a:pt x="6680" y="12860"/>
                      <a:pt x="6682" y="12902"/>
                    </a:cubicBezTo>
                    <a:cubicBezTo>
                      <a:pt x="6900" y="18007"/>
                      <a:pt x="7117" y="23111"/>
                      <a:pt x="7334" y="28215"/>
                    </a:cubicBezTo>
                    <a:cubicBezTo>
                      <a:pt x="7342" y="28401"/>
                      <a:pt x="7449" y="28836"/>
                      <a:pt x="7362" y="29006"/>
                    </a:cubicBezTo>
                    <a:cubicBezTo>
                      <a:pt x="7199" y="29321"/>
                      <a:pt x="5562" y="29370"/>
                      <a:pt x="4541" y="29370"/>
                    </a:cubicBezTo>
                    <a:cubicBezTo>
                      <a:pt x="4230" y="29370"/>
                      <a:pt x="3976" y="29366"/>
                      <a:pt x="3839" y="29363"/>
                    </a:cubicBezTo>
                    <a:cubicBezTo>
                      <a:pt x="3828" y="29363"/>
                      <a:pt x="3816" y="29362"/>
                      <a:pt x="3803" y="29362"/>
                    </a:cubicBezTo>
                    <a:cubicBezTo>
                      <a:pt x="3683" y="29362"/>
                      <a:pt x="3518" y="29371"/>
                      <a:pt x="3345" y="29371"/>
                    </a:cubicBezTo>
                    <a:cubicBezTo>
                      <a:pt x="3018" y="29371"/>
                      <a:pt x="2659" y="29340"/>
                      <a:pt x="2504" y="29158"/>
                    </a:cubicBezTo>
                    <a:cubicBezTo>
                      <a:pt x="2386" y="29018"/>
                      <a:pt x="2379" y="28423"/>
                      <a:pt x="2359" y="28256"/>
                    </a:cubicBezTo>
                    <a:cubicBezTo>
                      <a:pt x="2265" y="27451"/>
                      <a:pt x="2175" y="26646"/>
                      <a:pt x="2089" y="25841"/>
                    </a:cubicBezTo>
                    <a:cubicBezTo>
                      <a:pt x="1632" y="21615"/>
                      <a:pt x="1243" y="17378"/>
                      <a:pt x="954" y="13136"/>
                    </a:cubicBezTo>
                    <a:cubicBezTo>
                      <a:pt x="660" y="8825"/>
                      <a:pt x="252" y="4385"/>
                      <a:pt x="1037" y="107"/>
                    </a:cubicBezTo>
                    <a:cubicBezTo>
                      <a:pt x="1049" y="43"/>
                      <a:pt x="994"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3"/>
              <p:cNvSpPr/>
              <p:nvPr/>
            </p:nvSpPr>
            <p:spPr>
              <a:xfrm>
                <a:off x="1598393" y="3159069"/>
                <a:ext cx="79716" cy="155171"/>
              </a:xfrm>
              <a:custGeom>
                <a:avLst/>
                <a:gdLst/>
                <a:ahLst/>
                <a:cxnLst/>
                <a:rect l="l" t="t" r="r" b="b"/>
                <a:pathLst>
                  <a:path w="1665" h="3241" extrusionOk="0">
                    <a:moveTo>
                      <a:pt x="1501" y="0"/>
                    </a:moveTo>
                    <a:cubicBezTo>
                      <a:pt x="1100" y="1069"/>
                      <a:pt x="634" y="2135"/>
                      <a:pt x="40" y="3114"/>
                    </a:cubicBezTo>
                    <a:cubicBezTo>
                      <a:pt x="0" y="3179"/>
                      <a:pt x="59" y="3241"/>
                      <a:pt x="118" y="3241"/>
                    </a:cubicBezTo>
                    <a:cubicBezTo>
                      <a:pt x="144" y="3241"/>
                      <a:pt x="170" y="3229"/>
                      <a:pt x="187" y="3200"/>
                    </a:cubicBezTo>
                    <a:cubicBezTo>
                      <a:pt x="789" y="2209"/>
                      <a:pt x="1259" y="1129"/>
                      <a:pt x="1665" y="46"/>
                    </a:cubicBezTo>
                    <a:lnTo>
                      <a:pt x="15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3"/>
              <p:cNvSpPr/>
              <p:nvPr/>
            </p:nvSpPr>
            <p:spPr>
              <a:xfrm>
                <a:off x="1658286" y="2270898"/>
                <a:ext cx="27769" cy="76891"/>
              </a:xfrm>
              <a:custGeom>
                <a:avLst/>
                <a:gdLst/>
                <a:ahLst/>
                <a:cxnLst/>
                <a:rect l="l" t="t" r="r" b="b"/>
                <a:pathLst>
                  <a:path w="580" h="1606" extrusionOk="0">
                    <a:moveTo>
                      <a:pt x="470" y="1"/>
                    </a:moveTo>
                    <a:cubicBezTo>
                      <a:pt x="470" y="1"/>
                      <a:pt x="470" y="1"/>
                      <a:pt x="470" y="1"/>
                    </a:cubicBezTo>
                    <a:cubicBezTo>
                      <a:pt x="368" y="2"/>
                      <a:pt x="266" y="3"/>
                      <a:pt x="165" y="6"/>
                    </a:cubicBezTo>
                    <a:cubicBezTo>
                      <a:pt x="117" y="8"/>
                      <a:pt x="82" y="44"/>
                      <a:pt x="79" y="92"/>
                    </a:cubicBezTo>
                    <a:cubicBezTo>
                      <a:pt x="54" y="569"/>
                      <a:pt x="29" y="1046"/>
                      <a:pt x="3" y="1524"/>
                    </a:cubicBezTo>
                    <a:cubicBezTo>
                      <a:pt x="1" y="1578"/>
                      <a:pt x="42" y="1606"/>
                      <a:pt x="84" y="1606"/>
                    </a:cubicBezTo>
                    <a:cubicBezTo>
                      <a:pt x="127" y="1606"/>
                      <a:pt x="171" y="1578"/>
                      <a:pt x="174" y="1524"/>
                    </a:cubicBezTo>
                    <a:cubicBezTo>
                      <a:pt x="198" y="1074"/>
                      <a:pt x="222" y="624"/>
                      <a:pt x="245" y="174"/>
                    </a:cubicBezTo>
                    <a:lnTo>
                      <a:pt x="245" y="174"/>
                    </a:lnTo>
                    <a:cubicBezTo>
                      <a:pt x="320" y="173"/>
                      <a:pt x="395" y="172"/>
                      <a:pt x="470" y="171"/>
                    </a:cubicBezTo>
                    <a:cubicBezTo>
                      <a:pt x="579" y="170"/>
                      <a:pt x="580"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3"/>
              <p:cNvSpPr/>
              <p:nvPr/>
            </p:nvSpPr>
            <p:spPr>
              <a:xfrm>
                <a:off x="2104066" y="2311067"/>
                <a:ext cx="66406" cy="97909"/>
              </a:xfrm>
              <a:custGeom>
                <a:avLst/>
                <a:gdLst/>
                <a:ahLst/>
                <a:cxnLst/>
                <a:rect l="l" t="t" r="r" b="b"/>
                <a:pathLst>
                  <a:path w="1387" h="2045" extrusionOk="0">
                    <a:moveTo>
                      <a:pt x="125" y="0"/>
                    </a:moveTo>
                    <a:cubicBezTo>
                      <a:pt x="33" y="0"/>
                      <a:pt x="0" y="145"/>
                      <a:pt x="100" y="168"/>
                    </a:cubicBezTo>
                    <a:cubicBezTo>
                      <a:pt x="395" y="234"/>
                      <a:pt x="763" y="268"/>
                      <a:pt x="1041" y="389"/>
                    </a:cubicBezTo>
                    <a:cubicBezTo>
                      <a:pt x="1083" y="408"/>
                      <a:pt x="1111" y="417"/>
                      <a:pt x="1129" y="419"/>
                    </a:cubicBezTo>
                    <a:lnTo>
                      <a:pt x="1129" y="419"/>
                    </a:lnTo>
                    <a:cubicBezTo>
                      <a:pt x="1133" y="457"/>
                      <a:pt x="1127" y="507"/>
                      <a:pt x="1129" y="534"/>
                    </a:cubicBezTo>
                    <a:cubicBezTo>
                      <a:pt x="1157" y="1010"/>
                      <a:pt x="1185" y="1486"/>
                      <a:pt x="1213" y="1962"/>
                    </a:cubicBezTo>
                    <a:cubicBezTo>
                      <a:pt x="1216" y="2017"/>
                      <a:pt x="1261" y="2044"/>
                      <a:pt x="1303" y="2044"/>
                    </a:cubicBezTo>
                    <a:cubicBezTo>
                      <a:pt x="1346" y="2044"/>
                      <a:pt x="1387" y="2017"/>
                      <a:pt x="1384" y="1962"/>
                    </a:cubicBezTo>
                    <a:cubicBezTo>
                      <a:pt x="1352" y="1422"/>
                      <a:pt x="1320" y="883"/>
                      <a:pt x="1288" y="343"/>
                    </a:cubicBezTo>
                    <a:cubicBezTo>
                      <a:pt x="1286" y="306"/>
                      <a:pt x="1263" y="270"/>
                      <a:pt x="1226" y="260"/>
                    </a:cubicBezTo>
                    <a:cubicBezTo>
                      <a:pt x="866" y="170"/>
                      <a:pt x="506" y="85"/>
                      <a:pt x="146" y="3"/>
                    </a:cubicBezTo>
                    <a:cubicBezTo>
                      <a:pt x="139" y="1"/>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3"/>
              <p:cNvSpPr/>
              <p:nvPr/>
            </p:nvSpPr>
            <p:spPr>
              <a:xfrm>
                <a:off x="2170280" y="2541835"/>
                <a:ext cx="15704" cy="127785"/>
              </a:xfrm>
              <a:custGeom>
                <a:avLst/>
                <a:gdLst/>
                <a:ahLst/>
                <a:cxnLst/>
                <a:rect l="l" t="t" r="r" b="b"/>
                <a:pathLst>
                  <a:path w="328" h="2669" extrusionOk="0">
                    <a:moveTo>
                      <a:pt x="84" y="0"/>
                    </a:moveTo>
                    <a:cubicBezTo>
                      <a:pt x="42" y="0"/>
                      <a:pt x="1" y="28"/>
                      <a:pt x="4" y="83"/>
                    </a:cubicBezTo>
                    <a:cubicBezTo>
                      <a:pt x="52" y="901"/>
                      <a:pt x="101" y="1720"/>
                      <a:pt x="150" y="2539"/>
                    </a:cubicBezTo>
                    <a:cubicBezTo>
                      <a:pt x="151" y="2563"/>
                      <a:pt x="257" y="2669"/>
                      <a:pt x="304" y="2669"/>
                    </a:cubicBezTo>
                    <a:cubicBezTo>
                      <a:pt x="319" y="2669"/>
                      <a:pt x="328" y="2658"/>
                      <a:pt x="327" y="2632"/>
                    </a:cubicBezTo>
                    <a:cubicBezTo>
                      <a:pt x="276" y="1783"/>
                      <a:pt x="225" y="932"/>
                      <a:pt x="175" y="83"/>
                    </a:cubicBezTo>
                    <a:cubicBezTo>
                      <a:pt x="172" y="28"/>
                      <a:pt x="127"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3"/>
              <p:cNvSpPr/>
              <p:nvPr/>
            </p:nvSpPr>
            <p:spPr>
              <a:xfrm>
                <a:off x="1579721" y="2782993"/>
                <a:ext cx="321928" cy="402410"/>
              </a:xfrm>
              <a:custGeom>
                <a:avLst/>
                <a:gdLst/>
                <a:ahLst/>
                <a:cxnLst/>
                <a:rect l="l" t="t" r="r" b="b"/>
                <a:pathLst>
                  <a:path w="6724" h="8405" extrusionOk="0">
                    <a:moveTo>
                      <a:pt x="1232" y="1"/>
                    </a:moveTo>
                    <a:cubicBezTo>
                      <a:pt x="1189" y="1"/>
                      <a:pt x="1145" y="28"/>
                      <a:pt x="1142" y="83"/>
                    </a:cubicBezTo>
                    <a:cubicBezTo>
                      <a:pt x="998" y="2626"/>
                      <a:pt x="485" y="4937"/>
                      <a:pt x="9" y="7438"/>
                    </a:cubicBezTo>
                    <a:cubicBezTo>
                      <a:pt x="0" y="7483"/>
                      <a:pt x="20" y="7531"/>
                      <a:pt x="68" y="7543"/>
                    </a:cubicBezTo>
                    <a:cubicBezTo>
                      <a:pt x="2203" y="8112"/>
                      <a:pt x="4410" y="8351"/>
                      <a:pt x="6615" y="8405"/>
                    </a:cubicBezTo>
                    <a:cubicBezTo>
                      <a:pt x="6616" y="8405"/>
                      <a:pt x="6617" y="8405"/>
                      <a:pt x="6618" y="8405"/>
                    </a:cubicBezTo>
                    <a:cubicBezTo>
                      <a:pt x="6723" y="8405"/>
                      <a:pt x="6615" y="8234"/>
                      <a:pt x="6615" y="8234"/>
                    </a:cubicBezTo>
                    <a:cubicBezTo>
                      <a:pt x="5077" y="8197"/>
                      <a:pt x="3547" y="8068"/>
                      <a:pt x="2030" y="7802"/>
                    </a:cubicBezTo>
                    <a:cubicBezTo>
                      <a:pt x="1700" y="7745"/>
                      <a:pt x="501" y="7509"/>
                      <a:pt x="418" y="7394"/>
                    </a:cubicBezTo>
                    <a:cubicBezTo>
                      <a:pt x="169" y="7055"/>
                      <a:pt x="519" y="5724"/>
                      <a:pt x="621" y="5239"/>
                    </a:cubicBezTo>
                    <a:cubicBezTo>
                      <a:pt x="995" y="3464"/>
                      <a:pt x="1210" y="1908"/>
                      <a:pt x="1313" y="83"/>
                    </a:cubicBezTo>
                    <a:cubicBezTo>
                      <a:pt x="1316" y="28"/>
                      <a:pt x="1275"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3"/>
              <p:cNvSpPr/>
              <p:nvPr/>
            </p:nvSpPr>
            <p:spPr>
              <a:xfrm>
                <a:off x="1788367" y="2282436"/>
                <a:ext cx="325902" cy="170157"/>
              </a:xfrm>
              <a:custGeom>
                <a:avLst/>
                <a:gdLst/>
                <a:ahLst/>
                <a:cxnLst/>
                <a:rect l="l" t="t" r="r" b="b"/>
                <a:pathLst>
                  <a:path w="6807" h="3554" extrusionOk="0">
                    <a:moveTo>
                      <a:pt x="202" y="1"/>
                    </a:moveTo>
                    <a:cubicBezTo>
                      <a:pt x="134" y="1"/>
                      <a:pt x="74" y="87"/>
                      <a:pt x="138" y="144"/>
                    </a:cubicBezTo>
                    <a:cubicBezTo>
                      <a:pt x="824" y="758"/>
                      <a:pt x="1699" y="1119"/>
                      <a:pt x="2614" y="1119"/>
                    </a:cubicBezTo>
                    <a:cubicBezTo>
                      <a:pt x="2758" y="1119"/>
                      <a:pt x="2904" y="1110"/>
                      <a:pt x="3049" y="1091"/>
                    </a:cubicBezTo>
                    <a:cubicBezTo>
                      <a:pt x="3974" y="974"/>
                      <a:pt x="4543" y="356"/>
                      <a:pt x="5345" y="356"/>
                    </a:cubicBezTo>
                    <a:cubicBezTo>
                      <a:pt x="5518" y="356"/>
                      <a:pt x="5703" y="385"/>
                      <a:pt x="5904" y="454"/>
                    </a:cubicBezTo>
                    <a:cubicBezTo>
                      <a:pt x="6313" y="594"/>
                      <a:pt x="6680" y="507"/>
                      <a:pt x="6574" y="857"/>
                    </a:cubicBezTo>
                    <a:cubicBezTo>
                      <a:pt x="6473" y="1049"/>
                      <a:pt x="6452" y="1363"/>
                      <a:pt x="6352" y="1554"/>
                    </a:cubicBezTo>
                    <a:cubicBezTo>
                      <a:pt x="6239" y="1769"/>
                      <a:pt x="6124" y="1925"/>
                      <a:pt x="5935" y="2077"/>
                    </a:cubicBezTo>
                    <a:cubicBezTo>
                      <a:pt x="5775" y="2205"/>
                      <a:pt x="5540" y="2190"/>
                      <a:pt x="5344" y="2253"/>
                    </a:cubicBezTo>
                    <a:cubicBezTo>
                      <a:pt x="4749" y="2529"/>
                      <a:pt x="4642" y="3100"/>
                      <a:pt x="3959" y="3232"/>
                    </a:cubicBezTo>
                    <a:cubicBezTo>
                      <a:pt x="3858" y="3252"/>
                      <a:pt x="3768" y="3260"/>
                      <a:pt x="3687" y="3260"/>
                    </a:cubicBezTo>
                    <a:cubicBezTo>
                      <a:pt x="3293" y="3260"/>
                      <a:pt x="3079" y="3072"/>
                      <a:pt x="2622" y="3072"/>
                    </a:cubicBezTo>
                    <a:cubicBezTo>
                      <a:pt x="2291" y="3072"/>
                      <a:pt x="2163" y="3247"/>
                      <a:pt x="1852" y="3264"/>
                    </a:cubicBezTo>
                    <a:cubicBezTo>
                      <a:pt x="1783" y="3267"/>
                      <a:pt x="1718" y="3269"/>
                      <a:pt x="1657" y="3269"/>
                    </a:cubicBezTo>
                    <a:cubicBezTo>
                      <a:pt x="388" y="3269"/>
                      <a:pt x="957" y="2491"/>
                      <a:pt x="103" y="2374"/>
                    </a:cubicBezTo>
                    <a:cubicBezTo>
                      <a:pt x="99" y="2373"/>
                      <a:pt x="95" y="2373"/>
                      <a:pt x="91" y="2373"/>
                    </a:cubicBezTo>
                    <a:cubicBezTo>
                      <a:pt x="1" y="2373"/>
                      <a:pt x="58" y="2538"/>
                      <a:pt x="58" y="2538"/>
                    </a:cubicBezTo>
                    <a:cubicBezTo>
                      <a:pt x="660" y="2622"/>
                      <a:pt x="723" y="3540"/>
                      <a:pt x="1467" y="3540"/>
                    </a:cubicBezTo>
                    <a:cubicBezTo>
                      <a:pt x="1485" y="3540"/>
                      <a:pt x="1504" y="3539"/>
                      <a:pt x="1523" y="3538"/>
                    </a:cubicBezTo>
                    <a:cubicBezTo>
                      <a:pt x="2014" y="3509"/>
                      <a:pt x="2308" y="3318"/>
                      <a:pt x="2762" y="3318"/>
                    </a:cubicBezTo>
                    <a:cubicBezTo>
                      <a:pt x="2882" y="3318"/>
                      <a:pt x="3013" y="3331"/>
                      <a:pt x="3163" y="3364"/>
                    </a:cubicBezTo>
                    <a:cubicBezTo>
                      <a:pt x="3415" y="3421"/>
                      <a:pt x="3647" y="3554"/>
                      <a:pt x="3904" y="3554"/>
                    </a:cubicBezTo>
                    <a:cubicBezTo>
                      <a:pt x="3957" y="3554"/>
                      <a:pt x="4012" y="3548"/>
                      <a:pt x="4067" y="3535"/>
                    </a:cubicBezTo>
                    <a:cubicBezTo>
                      <a:pt x="4282" y="3484"/>
                      <a:pt x="4428" y="3320"/>
                      <a:pt x="4580" y="3177"/>
                    </a:cubicBezTo>
                    <a:cubicBezTo>
                      <a:pt x="4906" y="2870"/>
                      <a:pt x="4902" y="2750"/>
                      <a:pt x="5322" y="2515"/>
                    </a:cubicBezTo>
                    <a:cubicBezTo>
                      <a:pt x="5553" y="2387"/>
                      <a:pt x="5895" y="2333"/>
                      <a:pt x="6112" y="2188"/>
                    </a:cubicBezTo>
                    <a:cubicBezTo>
                      <a:pt x="6751" y="1763"/>
                      <a:pt x="6664" y="1305"/>
                      <a:pt x="6799" y="560"/>
                    </a:cubicBezTo>
                    <a:cubicBezTo>
                      <a:pt x="6807" y="517"/>
                      <a:pt x="6788" y="466"/>
                      <a:pt x="6740" y="456"/>
                    </a:cubicBezTo>
                    <a:cubicBezTo>
                      <a:pt x="6276" y="355"/>
                      <a:pt x="5700" y="133"/>
                      <a:pt x="5205" y="133"/>
                    </a:cubicBezTo>
                    <a:cubicBezTo>
                      <a:pt x="5080" y="133"/>
                      <a:pt x="4961" y="147"/>
                      <a:pt x="4849" y="181"/>
                    </a:cubicBezTo>
                    <a:cubicBezTo>
                      <a:pt x="4045" y="424"/>
                      <a:pt x="3554" y="943"/>
                      <a:pt x="2622" y="950"/>
                    </a:cubicBezTo>
                    <a:cubicBezTo>
                      <a:pt x="2615" y="950"/>
                      <a:pt x="2607" y="950"/>
                      <a:pt x="2600" y="950"/>
                    </a:cubicBezTo>
                    <a:cubicBezTo>
                      <a:pt x="1729" y="950"/>
                      <a:pt x="901" y="598"/>
                      <a:pt x="258" y="23"/>
                    </a:cubicBezTo>
                    <a:cubicBezTo>
                      <a:pt x="241" y="8"/>
                      <a:pt x="221"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3"/>
              <p:cNvSpPr/>
              <p:nvPr/>
            </p:nvSpPr>
            <p:spPr>
              <a:xfrm>
                <a:off x="1284848" y="1731752"/>
                <a:ext cx="209368" cy="440186"/>
              </a:xfrm>
              <a:custGeom>
                <a:avLst/>
                <a:gdLst/>
                <a:ahLst/>
                <a:cxnLst/>
                <a:rect l="l" t="t" r="r" b="b"/>
                <a:pathLst>
                  <a:path w="4373" h="9194" extrusionOk="0">
                    <a:moveTo>
                      <a:pt x="105" y="0"/>
                    </a:moveTo>
                    <a:cubicBezTo>
                      <a:pt x="55" y="0"/>
                      <a:pt x="0" y="43"/>
                      <a:pt x="12" y="107"/>
                    </a:cubicBezTo>
                    <a:cubicBezTo>
                      <a:pt x="301" y="1644"/>
                      <a:pt x="634" y="3179"/>
                      <a:pt x="1049" y="4686"/>
                    </a:cubicBezTo>
                    <a:cubicBezTo>
                      <a:pt x="1251" y="5422"/>
                      <a:pt x="1445" y="6226"/>
                      <a:pt x="1815" y="6902"/>
                    </a:cubicBezTo>
                    <a:cubicBezTo>
                      <a:pt x="2344" y="7870"/>
                      <a:pt x="3338" y="8548"/>
                      <a:pt x="4214" y="9178"/>
                    </a:cubicBezTo>
                    <a:cubicBezTo>
                      <a:pt x="4229" y="9189"/>
                      <a:pt x="4245" y="9194"/>
                      <a:pt x="4259" y="9194"/>
                    </a:cubicBezTo>
                    <a:cubicBezTo>
                      <a:pt x="4327" y="9194"/>
                      <a:pt x="4372" y="9084"/>
                      <a:pt x="4299" y="9031"/>
                    </a:cubicBezTo>
                    <a:cubicBezTo>
                      <a:pt x="3230" y="8261"/>
                      <a:pt x="2202" y="7499"/>
                      <a:pt x="1717" y="6243"/>
                    </a:cubicBezTo>
                    <a:cubicBezTo>
                      <a:pt x="1402" y="5432"/>
                      <a:pt x="1187" y="4578"/>
                      <a:pt x="976" y="3735"/>
                    </a:cubicBezTo>
                    <a:cubicBezTo>
                      <a:pt x="673" y="2520"/>
                      <a:pt x="408" y="1293"/>
                      <a:pt x="177" y="62"/>
                    </a:cubicBezTo>
                    <a:cubicBezTo>
                      <a:pt x="169"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3"/>
              <p:cNvSpPr/>
              <p:nvPr/>
            </p:nvSpPr>
            <p:spPr>
              <a:xfrm>
                <a:off x="925725" y="1353761"/>
                <a:ext cx="573477" cy="1143746"/>
              </a:xfrm>
              <a:custGeom>
                <a:avLst/>
                <a:gdLst/>
                <a:ahLst/>
                <a:cxnLst/>
                <a:rect l="l" t="t" r="r" b="b"/>
                <a:pathLst>
                  <a:path w="11978" h="23889" extrusionOk="0">
                    <a:moveTo>
                      <a:pt x="5232" y="1"/>
                    </a:moveTo>
                    <a:cubicBezTo>
                      <a:pt x="4384" y="1"/>
                      <a:pt x="4419" y="2351"/>
                      <a:pt x="4519" y="3297"/>
                    </a:cubicBezTo>
                    <a:lnTo>
                      <a:pt x="4519" y="3297"/>
                    </a:lnTo>
                    <a:cubicBezTo>
                      <a:pt x="4467" y="3179"/>
                      <a:pt x="4413" y="3063"/>
                      <a:pt x="4363" y="2950"/>
                    </a:cubicBezTo>
                    <a:cubicBezTo>
                      <a:pt x="4137" y="2431"/>
                      <a:pt x="3679" y="1093"/>
                      <a:pt x="3003" y="949"/>
                    </a:cubicBezTo>
                    <a:cubicBezTo>
                      <a:pt x="2945" y="937"/>
                      <a:pt x="2891" y="931"/>
                      <a:pt x="2842" y="931"/>
                    </a:cubicBezTo>
                    <a:cubicBezTo>
                      <a:pt x="1805" y="931"/>
                      <a:pt x="2780" y="3602"/>
                      <a:pt x="2982" y="3993"/>
                    </a:cubicBezTo>
                    <a:cubicBezTo>
                      <a:pt x="2994" y="4017"/>
                      <a:pt x="3005" y="4043"/>
                      <a:pt x="3014" y="4069"/>
                    </a:cubicBezTo>
                    <a:lnTo>
                      <a:pt x="3014" y="4069"/>
                    </a:lnTo>
                    <a:cubicBezTo>
                      <a:pt x="2917" y="3942"/>
                      <a:pt x="2819" y="3816"/>
                      <a:pt x="2714" y="3697"/>
                    </a:cubicBezTo>
                    <a:cubicBezTo>
                      <a:pt x="2460" y="3413"/>
                      <a:pt x="1751" y="2501"/>
                      <a:pt x="1227" y="2501"/>
                    </a:cubicBezTo>
                    <a:cubicBezTo>
                      <a:pt x="1190" y="2501"/>
                      <a:pt x="1154" y="2505"/>
                      <a:pt x="1119" y="2515"/>
                    </a:cubicBezTo>
                    <a:cubicBezTo>
                      <a:pt x="0" y="2824"/>
                      <a:pt x="1985" y="5124"/>
                      <a:pt x="2129" y="5625"/>
                    </a:cubicBezTo>
                    <a:cubicBezTo>
                      <a:pt x="2231" y="6509"/>
                      <a:pt x="2070" y="7569"/>
                      <a:pt x="2821" y="8446"/>
                    </a:cubicBezTo>
                    <a:cubicBezTo>
                      <a:pt x="3283" y="8986"/>
                      <a:pt x="3311" y="8749"/>
                      <a:pt x="3371" y="9459"/>
                    </a:cubicBezTo>
                    <a:cubicBezTo>
                      <a:pt x="3590" y="12042"/>
                      <a:pt x="3919" y="14725"/>
                      <a:pt x="4779" y="17179"/>
                    </a:cubicBezTo>
                    <a:cubicBezTo>
                      <a:pt x="5902" y="20384"/>
                      <a:pt x="9013" y="22247"/>
                      <a:pt x="11812" y="23876"/>
                    </a:cubicBezTo>
                    <a:cubicBezTo>
                      <a:pt x="11826" y="23885"/>
                      <a:pt x="11841" y="23888"/>
                      <a:pt x="11854" y="23888"/>
                    </a:cubicBezTo>
                    <a:cubicBezTo>
                      <a:pt x="11928" y="23888"/>
                      <a:pt x="11978" y="23776"/>
                      <a:pt x="11897" y="23729"/>
                    </a:cubicBezTo>
                    <a:cubicBezTo>
                      <a:pt x="8868" y="21965"/>
                      <a:pt x="5807" y="20034"/>
                      <a:pt x="4746" y="16523"/>
                    </a:cubicBezTo>
                    <a:cubicBezTo>
                      <a:pt x="4056" y="14241"/>
                      <a:pt x="3742" y="11829"/>
                      <a:pt x="3542" y="9459"/>
                    </a:cubicBezTo>
                    <a:cubicBezTo>
                      <a:pt x="3523" y="9240"/>
                      <a:pt x="3551" y="8961"/>
                      <a:pt x="3452" y="8769"/>
                    </a:cubicBezTo>
                    <a:cubicBezTo>
                      <a:pt x="3341" y="8553"/>
                      <a:pt x="2927" y="8338"/>
                      <a:pt x="2774" y="8101"/>
                    </a:cubicBezTo>
                    <a:cubicBezTo>
                      <a:pt x="2447" y="7593"/>
                      <a:pt x="2323" y="6827"/>
                      <a:pt x="2295" y="6236"/>
                    </a:cubicBezTo>
                    <a:cubicBezTo>
                      <a:pt x="2285" y="6049"/>
                      <a:pt x="2348" y="5748"/>
                      <a:pt x="2293" y="5566"/>
                    </a:cubicBezTo>
                    <a:cubicBezTo>
                      <a:pt x="2079" y="4846"/>
                      <a:pt x="1085" y="4182"/>
                      <a:pt x="1086" y="3384"/>
                    </a:cubicBezTo>
                    <a:cubicBezTo>
                      <a:pt x="1087" y="3024"/>
                      <a:pt x="1194" y="2884"/>
                      <a:pt x="1359" y="2884"/>
                    </a:cubicBezTo>
                    <a:cubicBezTo>
                      <a:pt x="1868" y="2884"/>
                      <a:pt x="2934" y="4207"/>
                      <a:pt x="3207" y="4568"/>
                    </a:cubicBezTo>
                    <a:cubicBezTo>
                      <a:pt x="3226" y="4592"/>
                      <a:pt x="3255" y="4603"/>
                      <a:pt x="3285" y="4603"/>
                    </a:cubicBezTo>
                    <a:cubicBezTo>
                      <a:pt x="3338" y="4603"/>
                      <a:pt x="3389" y="4565"/>
                      <a:pt x="3363" y="4502"/>
                    </a:cubicBezTo>
                    <a:cubicBezTo>
                      <a:pt x="3124" y="3928"/>
                      <a:pt x="2215" y="2101"/>
                      <a:pt x="2553" y="1540"/>
                    </a:cubicBezTo>
                    <a:cubicBezTo>
                      <a:pt x="2658" y="1365"/>
                      <a:pt x="2774" y="1291"/>
                      <a:pt x="2897" y="1291"/>
                    </a:cubicBezTo>
                    <a:cubicBezTo>
                      <a:pt x="3585" y="1291"/>
                      <a:pt x="4470" y="3640"/>
                      <a:pt x="4600" y="4009"/>
                    </a:cubicBezTo>
                    <a:cubicBezTo>
                      <a:pt x="4613" y="4048"/>
                      <a:pt x="4652" y="4068"/>
                      <a:pt x="4689" y="4068"/>
                    </a:cubicBezTo>
                    <a:cubicBezTo>
                      <a:pt x="4732" y="4068"/>
                      <a:pt x="4773" y="4041"/>
                      <a:pt x="4767" y="3986"/>
                    </a:cubicBezTo>
                    <a:cubicBezTo>
                      <a:pt x="4702" y="3271"/>
                      <a:pt x="4409" y="397"/>
                      <a:pt x="5234" y="397"/>
                    </a:cubicBezTo>
                    <a:cubicBezTo>
                      <a:pt x="5237" y="397"/>
                      <a:pt x="5240" y="397"/>
                      <a:pt x="5243" y="397"/>
                    </a:cubicBezTo>
                    <a:cubicBezTo>
                      <a:pt x="6099" y="418"/>
                      <a:pt x="6093" y="3171"/>
                      <a:pt x="6121" y="3896"/>
                    </a:cubicBezTo>
                    <a:cubicBezTo>
                      <a:pt x="6123" y="3949"/>
                      <a:pt x="6168" y="3980"/>
                      <a:pt x="6211" y="3980"/>
                    </a:cubicBezTo>
                    <a:cubicBezTo>
                      <a:pt x="6245" y="3980"/>
                      <a:pt x="6278" y="3961"/>
                      <a:pt x="6288" y="3919"/>
                    </a:cubicBezTo>
                    <a:cubicBezTo>
                      <a:pt x="6458" y="3203"/>
                      <a:pt x="6824" y="1021"/>
                      <a:pt x="7657" y="879"/>
                    </a:cubicBezTo>
                    <a:cubicBezTo>
                      <a:pt x="7758" y="861"/>
                      <a:pt x="7723" y="713"/>
                      <a:pt x="7628" y="713"/>
                    </a:cubicBezTo>
                    <a:cubicBezTo>
                      <a:pt x="7623" y="713"/>
                      <a:pt x="7617" y="713"/>
                      <a:pt x="7611" y="714"/>
                    </a:cubicBezTo>
                    <a:cubicBezTo>
                      <a:pt x="7061" y="808"/>
                      <a:pt x="6843" y="1602"/>
                      <a:pt x="6671" y="2045"/>
                    </a:cubicBezTo>
                    <a:cubicBezTo>
                      <a:pt x="6542" y="2380"/>
                      <a:pt x="6369" y="2780"/>
                      <a:pt x="6278" y="3159"/>
                    </a:cubicBezTo>
                    <a:lnTo>
                      <a:pt x="6278" y="3159"/>
                    </a:lnTo>
                    <a:cubicBezTo>
                      <a:pt x="6251" y="2089"/>
                      <a:pt x="6089" y="122"/>
                      <a:pt x="5304" y="6"/>
                    </a:cubicBezTo>
                    <a:cubicBezTo>
                      <a:pt x="5279" y="3"/>
                      <a:pt x="5255" y="1"/>
                      <a:pt x="5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3"/>
              <p:cNvSpPr/>
              <p:nvPr/>
            </p:nvSpPr>
            <p:spPr>
              <a:xfrm>
                <a:off x="1285183" y="1387897"/>
                <a:ext cx="53671" cy="148708"/>
              </a:xfrm>
              <a:custGeom>
                <a:avLst/>
                <a:gdLst/>
                <a:ahLst/>
                <a:cxnLst/>
                <a:rect l="l" t="t" r="r" b="b"/>
                <a:pathLst>
                  <a:path w="1121" h="3106" extrusionOk="0">
                    <a:moveTo>
                      <a:pt x="133" y="0"/>
                    </a:moveTo>
                    <a:cubicBezTo>
                      <a:pt x="37" y="0"/>
                      <a:pt x="0" y="149"/>
                      <a:pt x="103" y="166"/>
                    </a:cubicBezTo>
                    <a:cubicBezTo>
                      <a:pt x="881" y="292"/>
                      <a:pt x="443" y="2535"/>
                      <a:pt x="392" y="3024"/>
                    </a:cubicBezTo>
                    <a:cubicBezTo>
                      <a:pt x="387" y="3079"/>
                      <a:pt x="426" y="3106"/>
                      <a:pt x="469" y="3106"/>
                    </a:cubicBezTo>
                    <a:cubicBezTo>
                      <a:pt x="512" y="3106"/>
                      <a:pt x="558" y="3078"/>
                      <a:pt x="563" y="3024"/>
                    </a:cubicBezTo>
                    <a:cubicBezTo>
                      <a:pt x="620" y="2468"/>
                      <a:pt x="1120" y="159"/>
                      <a:pt x="149" y="1"/>
                    </a:cubicBezTo>
                    <a:cubicBezTo>
                      <a:pt x="143" y="1"/>
                      <a:pt x="138"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3"/>
              <p:cNvSpPr/>
              <p:nvPr/>
            </p:nvSpPr>
            <p:spPr>
              <a:xfrm>
                <a:off x="1201207" y="1512282"/>
                <a:ext cx="191414" cy="246090"/>
              </a:xfrm>
              <a:custGeom>
                <a:avLst/>
                <a:gdLst/>
                <a:ahLst/>
                <a:cxnLst/>
                <a:rect l="l" t="t" r="r" b="b"/>
                <a:pathLst>
                  <a:path w="3998" h="5140" extrusionOk="0">
                    <a:moveTo>
                      <a:pt x="2750" y="1"/>
                    </a:moveTo>
                    <a:cubicBezTo>
                      <a:pt x="2699" y="1"/>
                      <a:pt x="2642" y="8"/>
                      <a:pt x="2581" y="23"/>
                    </a:cubicBezTo>
                    <a:cubicBezTo>
                      <a:pt x="1852" y="198"/>
                      <a:pt x="1570" y="1564"/>
                      <a:pt x="1138" y="2023"/>
                    </a:cubicBezTo>
                    <a:cubicBezTo>
                      <a:pt x="293" y="2918"/>
                      <a:pt x="1" y="3795"/>
                      <a:pt x="102" y="5058"/>
                    </a:cubicBezTo>
                    <a:cubicBezTo>
                      <a:pt x="107" y="5112"/>
                      <a:pt x="151" y="5140"/>
                      <a:pt x="194" y="5140"/>
                    </a:cubicBezTo>
                    <a:cubicBezTo>
                      <a:pt x="237" y="5140"/>
                      <a:pt x="277" y="5113"/>
                      <a:pt x="272" y="5058"/>
                    </a:cubicBezTo>
                    <a:cubicBezTo>
                      <a:pt x="194" y="4069"/>
                      <a:pt x="321" y="2971"/>
                      <a:pt x="1106" y="2270"/>
                    </a:cubicBezTo>
                    <a:cubicBezTo>
                      <a:pt x="1536" y="1887"/>
                      <a:pt x="1636" y="1580"/>
                      <a:pt x="1949" y="1028"/>
                    </a:cubicBezTo>
                    <a:cubicBezTo>
                      <a:pt x="2084" y="789"/>
                      <a:pt x="2374" y="203"/>
                      <a:pt x="2709" y="203"/>
                    </a:cubicBezTo>
                    <a:cubicBezTo>
                      <a:pt x="2792" y="203"/>
                      <a:pt x="2878" y="239"/>
                      <a:pt x="2964" y="324"/>
                    </a:cubicBezTo>
                    <a:cubicBezTo>
                      <a:pt x="3351" y="705"/>
                      <a:pt x="2936" y="1897"/>
                      <a:pt x="2822" y="2321"/>
                    </a:cubicBezTo>
                    <a:cubicBezTo>
                      <a:pt x="2612" y="3098"/>
                      <a:pt x="2329" y="3992"/>
                      <a:pt x="1781" y="4609"/>
                    </a:cubicBezTo>
                    <a:cubicBezTo>
                      <a:pt x="1726" y="4671"/>
                      <a:pt x="1783" y="4756"/>
                      <a:pt x="1845" y="4756"/>
                    </a:cubicBezTo>
                    <a:cubicBezTo>
                      <a:pt x="1865" y="4756"/>
                      <a:pt x="1884" y="4748"/>
                      <a:pt x="1902" y="4729"/>
                    </a:cubicBezTo>
                    <a:cubicBezTo>
                      <a:pt x="2388" y="4181"/>
                      <a:pt x="3998" y="1"/>
                      <a:pt x="2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3"/>
              <p:cNvSpPr/>
              <p:nvPr/>
            </p:nvSpPr>
            <p:spPr>
              <a:xfrm>
                <a:off x="1473865" y="2153790"/>
                <a:ext cx="197782" cy="424338"/>
              </a:xfrm>
              <a:custGeom>
                <a:avLst/>
                <a:gdLst/>
                <a:ahLst/>
                <a:cxnLst/>
                <a:rect l="l" t="t" r="r" b="b"/>
                <a:pathLst>
                  <a:path w="4131" h="8863" extrusionOk="0">
                    <a:moveTo>
                      <a:pt x="334" y="0"/>
                    </a:moveTo>
                    <a:cubicBezTo>
                      <a:pt x="291" y="0"/>
                      <a:pt x="255" y="36"/>
                      <a:pt x="249" y="85"/>
                    </a:cubicBezTo>
                    <a:cubicBezTo>
                      <a:pt x="0" y="2129"/>
                      <a:pt x="51" y="4224"/>
                      <a:pt x="236" y="6271"/>
                    </a:cubicBezTo>
                    <a:cubicBezTo>
                      <a:pt x="300" y="6966"/>
                      <a:pt x="214" y="7334"/>
                      <a:pt x="655" y="7747"/>
                    </a:cubicBezTo>
                    <a:cubicBezTo>
                      <a:pt x="1249" y="8303"/>
                      <a:pt x="2532" y="8613"/>
                      <a:pt x="3289" y="8863"/>
                    </a:cubicBezTo>
                    <a:lnTo>
                      <a:pt x="3334" y="8698"/>
                    </a:lnTo>
                    <a:cubicBezTo>
                      <a:pt x="2615" y="8462"/>
                      <a:pt x="1549" y="8214"/>
                      <a:pt x="977" y="7727"/>
                    </a:cubicBezTo>
                    <a:cubicBezTo>
                      <a:pt x="292" y="7143"/>
                      <a:pt x="380" y="6073"/>
                      <a:pt x="331" y="5259"/>
                    </a:cubicBezTo>
                    <a:cubicBezTo>
                      <a:pt x="244" y="3857"/>
                      <a:pt x="223" y="2442"/>
                      <a:pt x="325" y="1039"/>
                    </a:cubicBezTo>
                    <a:cubicBezTo>
                      <a:pt x="331" y="951"/>
                      <a:pt x="317" y="422"/>
                      <a:pt x="384" y="376"/>
                    </a:cubicBezTo>
                    <a:cubicBezTo>
                      <a:pt x="422" y="349"/>
                      <a:pt x="468" y="338"/>
                      <a:pt x="520" y="338"/>
                    </a:cubicBezTo>
                    <a:cubicBezTo>
                      <a:pt x="794" y="338"/>
                      <a:pt x="1220" y="660"/>
                      <a:pt x="1386" y="756"/>
                    </a:cubicBezTo>
                    <a:cubicBezTo>
                      <a:pt x="1870" y="1034"/>
                      <a:pt x="2348" y="1324"/>
                      <a:pt x="2806" y="1645"/>
                    </a:cubicBezTo>
                    <a:cubicBezTo>
                      <a:pt x="3202" y="1923"/>
                      <a:pt x="3641" y="2222"/>
                      <a:pt x="3957" y="2598"/>
                    </a:cubicBezTo>
                    <a:cubicBezTo>
                      <a:pt x="3973" y="2618"/>
                      <a:pt x="3993" y="2626"/>
                      <a:pt x="4012" y="2626"/>
                    </a:cubicBezTo>
                    <a:cubicBezTo>
                      <a:pt x="4073" y="2626"/>
                      <a:pt x="4130" y="2541"/>
                      <a:pt x="4077" y="2477"/>
                    </a:cubicBezTo>
                    <a:cubicBezTo>
                      <a:pt x="3155" y="1379"/>
                      <a:pt x="1604" y="660"/>
                      <a:pt x="378" y="12"/>
                    </a:cubicBezTo>
                    <a:cubicBezTo>
                      <a:pt x="363" y="4"/>
                      <a:pt x="34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3"/>
              <p:cNvSpPr/>
              <p:nvPr/>
            </p:nvSpPr>
            <p:spPr>
              <a:xfrm>
                <a:off x="1744081" y="2596894"/>
                <a:ext cx="353671" cy="239962"/>
              </a:xfrm>
              <a:custGeom>
                <a:avLst/>
                <a:gdLst/>
                <a:ahLst/>
                <a:cxnLst/>
                <a:rect l="l" t="t" r="r" b="b"/>
                <a:pathLst>
                  <a:path w="7387" h="5012" extrusionOk="0">
                    <a:moveTo>
                      <a:pt x="6815" y="0"/>
                    </a:moveTo>
                    <a:cubicBezTo>
                      <a:pt x="5965" y="0"/>
                      <a:pt x="4735" y="1273"/>
                      <a:pt x="4179" y="1662"/>
                    </a:cubicBezTo>
                    <a:cubicBezTo>
                      <a:pt x="2803" y="2624"/>
                      <a:pt x="1175" y="3587"/>
                      <a:pt x="56" y="4864"/>
                    </a:cubicBezTo>
                    <a:cubicBezTo>
                      <a:pt x="1" y="4927"/>
                      <a:pt x="58" y="5012"/>
                      <a:pt x="121" y="5012"/>
                    </a:cubicBezTo>
                    <a:cubicBezTo>
                      <a:pt x="140" y="5012"/>
                      <a:pt x="160" y="5004"/>
                      <a:pt x="177" y="4984"/>
                    </a:cubicBezTo>
                    <a:cubicBezTo>
                      <a:pt x="1118" y="3909"/>
                      <a:pt x="2435" y="3105"/>
                      <a:pt x="3592" y="2284"/>
                    </a:cubicBezTo>
                    <a:cubicBezTo>
                      <a:pt x="4061" y="1950"/>
                      <a:pt x="5996" y="223"/>
                      <a:pt x="6888" y="223"/>
                    </a:cubicBezTo>
                    <a:cubicBezTo>
                      <a:pt x="7022" y="223"/>
                      <a:pt x="7132" y="262"/>
                      <a:pt x="7211" y="351"/>
                    </a:cubicBezTo>
                    <a:cubicBezTo>
                      <a:pt x="7228" y="370"/>
                      <a:pt x="7248" y="378"/>
                      <a:pt x="7267" y="378"/>
                    </a:cubicBezTo>
                    <a:cubicBezTo>
                      <a:pt x="7329" y="378"/>
                      <a:pt x="7387" y="293"/>
                      <a:pt x="7331" y="230"/>
                    </a:cubicBezTo>
                    <a:cubicBezTo>
                      <a:pt x="7188" y="68"/>
                      <a:pt x="7012" y="0"/>
                      <a:pt x="6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3"/>
              <p:cNvSpPr/>
              <p:nvPr/>
            </p:nvSpPr>
            <p:spPr>
              <a:xfrm>
                <a:off x="1760838" y="2604985"/>
                <a:ext cx="360326" cy="236706"/>
              </a:xfrm>
              <a:custGeom>
                <a:avLst/>
                <a:gdLst/>
                <a:ahLst/>
                <a:cxnLst/>
                <a:rect l="l" t="t" r="r" b="b"/>
                <a:pathLst>
                  <a:path w="7526" h="4944" extrusionOk="0">
                    <a:moveTo>
                      <a:pt x="6746" y="0"/>
                    </a:moveTo>
                    <a:cubicBezTo>
                      <a:pt x="6607" y="0"/>
                      <a:pt x="6479" y="64"/>
                      <a:pt x="6184" y="196"/>
                    </a:cubicBezTo>
                    <a:cubicBezTo>
                      <a:pt x="5181" y="647"/>
                      <a:pt x="4222" y="1508"/>
                      <a:pt x="3345" y="2165"/>
                    </a:cubicBezTo>
                    <a:cubicBezTo>
                      <a:pt x="2223" y="3007"/>
                      <a:pt x="1128" y="3886"/>
                      <a:pt x="65" y="4801"/>
                    </a:cubicBezTo>
                    <a:cubicBezTo>
                      <a:pt x="0" y="4858"/>
                      <a:pt x="60" y="4944"/>
                      <a:pt x="129" y="4944"/>
                    </a:cubicBezTo>
                    <a:cubicBezTo>
                      <a:pt x="148" y="4944"/>
                      <a:pt x="168" y="4937"/>
                      <a:pt x="186" y="4922"/>
                    </a:cubicBezTo>
                    <a:cubicBezTo>
                      <a:pt x="1077" y="4154"/>
                      <a:pt x="1991" y="3414"/>
                      <a:pt x="2925" y="2698"/>
                    </a:cubicBezTo>
                    <a:cubicBezTo>
                      <a:pt x="3639" y="2151"/>
                      <a:pt x="4363" y="1617"/>
                      <a:pt x="5106" y="1109"/>
                    </a:cubicBezTo>
                    <a:cubicBezTo>
                      <a:pt x="5734" y="679"/>
                      <a:pt x="6184" y="263"/>
                      <a:pt x="6805" y="263"/>
                    </a:cubicBezTo>
                    <a:cubicBezTo>
                      <a:pt x="6983" y="263"/>
                      <a:pt x="7174" y="297"/>
                      <a:pt x="7388" y="375"/>
                    </a:cubicBezTo>
                    <a:cubicBezTo>
                      <a:pt x="7398" y="378"/>
                      <a:pt x="7408" y="380"/>
                      <a:pt x="7417" y="380"/>
                    </a:cubicBezTo>
                    <a:cubicBezTo>
                      <a:pt x="7499" y="380"/>
                      <a:pt x="7525" y="243"/>
                      <a:pt x="7433" y="210"/>
                    </a:cubicBezTo>
                    <a:cubicBezTo>
                      <a:pt x="7051" y="72"/>
                      <a:pt x="6892" y="0"/>
                      <a:pt x="6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3"/>
              <p:cNvSpPr/>
              <p:nvPr/>
            </p:nvSpPr>
            <p:spPr>
              <a:xfrm>
                <a:off x="2292270" y="2985035"/>
                <a:ext cx="170731" cy="182509"/>
              </a:xfrm>
              <a:custGeom>
                <a:avLst/>
                <a:gdLst/>
                <a:ahLst/>
                <a:cxnLst/>
                <a:rect l="l" t="t" r="r" b="b"/>
                <a:pathLst>
                  <a:path w="3566" h="3812" extrusionOk="0">
                    <a:moveTo>
                      <a:pt x="2820" y="1"/>
                    </a:moveTo>
                    <a:cubicBezTo>
                      <a:pt x="2761" y="1"/>
                      <a:pt x="2704" y="87"/>
                      <a:pt x="2754" y="154"/>
                    </a:cubicBezTo>
                    <a:cubicBezTo>
                      <a:pt x="2988" y="473"/>
                      <a:pt x="3476" y="884"/>
                      <a:pt x="3267" y="1188"/>
                    </a:cubicBezTo>
                    <a:cubicBezTo>
                      <a:pt x="3035" y="1525"/>
                      <a:pt x="2381" y="1962"/>
                      <a:pt x="2063" y="2206"/>
                    </a:cubicBezTo>
                    <a:cubicBezTo>
                      <a:pt x="1380" y="2732"/>
                      <a:pt x="703" y="3209"/>
                      <a:pt x="1" y="3690"/>
                    </a:cubicBezTo>
                    <a:cubicBezTo>
                      <a:pt x="38" y="3723"/>
                      <a:pt x="82" y="3765"/>
                      <a:pt x="127" y="3812"/>
                    </a:cubicBezTo>
                    <a:cubicBezTo>
                      <a:pt x="1063" y="3171"/>
                      <a:pt x="2011" y="2495"/>
                      <a:pt x="2873" y="1778"/>
                    </a:cubicBezTo>
                    <a:cubicBezTo>
                      <a:pt x="3059" y="1624"/>
                      <a:pt x="3543" y="1354"/>
                      <a:pt x="3553" y="1070"/>
                    </a:cubicBezTo>
                    <a:cubicBezTo>
                      <a:pt x="3566" y="738"/>
                      <a:pt x="3049" y="270"/>
                      <a:pt x="2873" y="31"/>
                    </a:cubicBezTo>
                    <a:cubicBezTo>
                      <a:pt x="2858" y="10"/>
                      <a:pt x="283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3"/>
              <p:cNvSpPr/>
              <p:nvPr/>
            </p:nvSpPr>
            <p:spPr>
              <a:xfrm>
                <a:off x="1744321" y="2609677"/>
                <a:ext cx="541303" cy="479828"/>
              </a:xfrm>
              <a:custGeom>
                <a:avLst/>
                <a:gdLst/>
                <a:ahLst/>
                <a:cxnLst/>
                <a:rect l="l" t="t" r="r" b="b"/>
                <a:pathLst>
                  <a:path w="11306" h="10022" extrusionOk="0">
                    <a:moveTo>
                      <a:pt x="8067" y="0"/>
                    </a:moveTo>
                    <a:cubicBezTo>
                      <a:pt x="7476" y="0"/>
                      <a:pt x="6704" y="802"/>
                      <a:pt x="6280" y="1094"/>
                    </a:cubicBezTo>
                    <a:cubicBezTo>
                      <a:pt x="5094" y="1909"/>
                      <a:pt x="3911" y="2734"/>
                      <a:pt x="2768" y="3610"/>
                    </a:cubicBezTo>
                    <a:cubicBezTo>
                      <a:pt x="2372" y="3913"/>
                      <a:pt x="1975" y="4365"/>
                      <a:pt x="1547" y="4609"/>
                    </a:cubicBezTo>
                    <a:cubicBezTo>
                      <a:pt x="1327" y="4734"/>
                      <a:pt x="1152" y="4782"/>
                      <a:pt x="981" y="4782"/>
                    </a:cubicBezTo>
                    <a:cubicBezTo>
                      <a:pt x="734" y="4782"/>
                      <a:pt x="494" y="4682"/>
                      <a:pt x="134" y="4574"/>
                    </a:cubicBezTo>
                    <a:cubicBezTo>
                      <a:pt x="127" y="4572"/>
                      <a:pt x="120" y="4571"/>
                      <a:pt x="113" y="4571"/>
                    </a:cubicBezTo>
                    <a:cubicBezTo>
                      <a:pt x="52" y="4571"/>
                      <a:pt x="1" y="4644"/>
                      <a:pt x="38" y="4700"/>
                    </a:cubicBezTo>
                    <a:cubicBezTo>
                      <a:pt x="1261" y="6527"/>
                      <a:pt x="2587" y="8289"/>
                      <a:pt x="3941" y="10021"/>
                    </a:cubicBezTo>
                    <a:cubicBezTo>
                      <a:pt x="3942" y="10021"/>
                      <a:pt x="3942" y="10022"/>
                      <a:pt x="3943" y="10022"/>
                    </a:cubicBezTo>
                    <a:cubicBezTo>
                      <a:pt x="3962" y="10022"/>
                      <a:pt x="4071" y="9911"/>
                      <a:pt x="4062" y="9900"/>
                    </a:cubicBezTo>
                    <a:cubicBezTo>
                      <a:pt x="3142" y="8724"/>
                      <a:pt x="2243" y="7533"/>
                      <a:pt x="1374" y="6320"/>
                    </a:cubicBezTo>
                    <a:cubicBezTo>
                      <a:pt x="1074" y="5900"/>
                      <a:pt x="482" y="5319"/>
                      <a:pt x="288" y="4807"/>
                    </a:cubicBezTo>
                    <a:lnTo>
                      <a:pt x="288" y="4807"/>
                    </a:lnTo>
                    <a:cubicBezTo>
                      <a:pt x="406" y="4848"/>
                      <a:pt x="572" y="4878"/>
                      <a:pt x="611" y="4895"/>
                    </a:cubicBezTo>
                    <a:cubicBezTo>
                      <a:pt x="718" y="4941"/>
                      <a:pt x="981" y="5056"/>
                      <a:pt x="1124" y="5056"/>
                    </a:cubicBezTo>
                    <a:cubicBezTo>
                      <a:pt x="1135" y="5056"/>
                      <a:pt x="1146" y="5056"/>
                      <a:pt x="1155" y="5054"/>
                    </a:cubicBezTo>
                    <a:cubicBezTo>
                      <a:pt x="1545" y="4993"/>
                      <a:pt x="1810" y="4598"/>
                      <a:pt x="2100" y="4356"/>
                    </a:cubicBezTo>
                    <a:cubicBezTo>
                      <a:pt x="3524" y="3168"/>
                      <a:pt x="5081" y="2122"/>
                      <a:pt x="6609" y="1074"/>
                    </a:cubicBezTo>
                    <a:cubicBezTo>
                      <a:pt x="7020" y="793"/>
                      <a:pt x="7493" y="294"/>
                      <a:pt x="7977" y="294"/>
                    </a:cubicBezTo>
                    <a:cubicBezTo>
                      <a:pt x="8100" y="294"/>
                      <a:pt x="8224" y="326"/>
                      <a:pt x="8347" y="402"/>
                    </a:cubicBezTo>
                    <a:cubicBezTo>
                      <a:pt x="8784" y="673"/>
                      <a:pt x="9183" y="1403"/>
                      <a:pt x="9509" y="1812"/>
                    </a:cubicBezTo>
                    <a:cubicBezTo>
                      <a:pt x="10074" y="2519"/>
                      <a:pt x="10627" y="3237"/>
                      <a:pt x="11178" y="3955"/>
                    </a:cubicBezTo>
                    <a:cubicBezTo>
                      <a:pt x="11189" y="3971"/>
                      <a:pt x="11201" y="3977"/>
                      <a:pt x="11212" y="3977"/>
                    </a:cubicBezTo>
                    <a:cubicBezTo>
                      <a:pt x="11264" y="3977"/>
                      <a:pt x="11306" y="3845"/>
                      <a:pt x="11306" y="3845"/>
                    </a:cubicBezTo>
                    <a:cubicBezTo>
                      <a:pt x="10700" y="3053"/>
                      <a:pt x="10111" y="2287"/>
                      <a:pt x="9486" y="1510"/>
                    </a:cubicBezTo>
                    <a:cubicBezTo>
                      <a:pt x="9266" y="1238"/>
                      <a:pt x="8577" y="118"/>
                      <a:pt x="8218" y="20"/>
                    </a:cubicBezTo>
                    <a:cubicBezTo>
                      <a:pt x="8169" y="7"/>
                      <a:pt x="8119" y="0"/>
                      <a:pt x="8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3"/>
              <p:cNvSpPr/>
              <p:nvPr/>
            </p:nvSpPr>
            <p:spPr>
              <a:xfrm>
                <a:off x="1497181" y="2710603"/>
                <a:ext cx="145500" cy="238191"/>
              </a:xfrm>
              <a:custGeom>
                <a:avLst/>
                <a:gdLst/>
                <a:ahLst/>
                <a:cxnLst/>
                <a:rect l="l" t="t" r="r" b="b"/>
                <a:pathLst>
                  <a:path w="3039" h="4975" extrusionOk="0">
                    <a:moveTo>
                      <a:pt x="1879" y="0"/>
                    </a:moveTo>
                    <a:cubicBezTo>
                      <a:pt x="1853" y="0"/>
                      <a:pt x="1828" y="12"/>
                      <a:pt x="1811" y="41"/>
                    </a:cubicBezTo>
                    <a:cubicBezTo>
                      <a:pt x="1461" y="650"/>
                      <a:pt x="1096" y="1249"/>
                      <a:pt x="704" y="1830"/>
                    </a:cubicBezTo>
                    <a:cubicBezTo>
                      <a:pt x="570" y="2028"/>
                      <a:pt x="312" y="2276"/>
                      <a:pt x="233" y="2498"/>
                    </a:cubicBezTo>
                    <a:cubicBezTo>
                      <a:pt x="1" y="3152"/>
                      <a:pt x="197" y="4186"/>
                      <a:pt x="236" y="4890"/>
                    </a:cubicBezTo>
                    <a:cubicBezTo>
                      <a:pt x="239" y="4940"/>
                      <a:pt x="281" y="4975"/>
                      <a:pt x="324" y="4975"/>
                    </a:cubicBezTo>
                    <a:cubicBezTo>
                      <a:pt x="344" y="4975"/>
                      <a:pt x="365" y="4967"/>
                      <a:pt x="382" y="4950"/>
                    </a:cubicBezTo>
                    <a:cubicBezTo>
                      <a:pt x="1392" y="3948"/>
                      <a:pt x="2278" y="2866"/>
                      <a:pt x="3000" y="1638"/>
                    </a:cubicBezTo>
                    <a:cubicBezTo>
                      <a:pt x="3039" y="1572"/>
                      <a:pt x="2980" y="1511"/>
                      <a:pt x="2921" y="1511"/>
                    </a:cubicBezTo>
                    <a:cubicBezTo>
                      <a:pt x="2896" y="1511"/>
                      <a:pt x="2870" y="1523"/>
                      <a:pt x="2853" y="1552"/>
                    </a:cubicBezTo>
                    <a:cubicBezTo>
                      <a:pt x="2353" y="2403"/>
                      <a:pt x="1776" y="3199"/>
                      <a:pt x="1117" y="3936"/>
                    </a:cubicBezTo>
                    <a:cubicBezTo>
                      <a:pt x="964" y="4109"/>
                      <a:pt x="359" y="4746"/>
                      <a:pt x="402" y="4799"/>
                    </a:cubicBezTo>
                    <a:cubicBezTo>
                      <a:pt x="312" y="4688"/>
                      <a:pt x="380" y="4110"/>
                      <a:pt x="379" y="3998"/>
                    </a:cubicBezTo>
                    <a:cubicBezTo>
                      <a:pt x="369" y="3362"/>
                      <a:pt x="260" y="2764"/>
                      <a:pt x="629" y="2238"/>
                    </a:cubicBezTo>
                    <a:cubicBezTo>
                      <a:pt x="1108" y="1557"/>
                      <a:pt x="1543" y="848"/>
                      <a:pt x="1958" y="128"/>
                    </a:cubicBezTo>
                    <a:cubicBezTo>
                      <a:pt x="1996" y="62"/>
                      <a:pt x="1937"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3"/>
              <p:cNvSpPr/>
              <p:nvPr/>
            </p:nvSpPr>
            <p:spPr>
              <a:xfrm>
                <a:off x="1579577" y="2253279"/>
                <a:ext cx="236467" cy="534457"/>
              </a:xfrm>
              <a:custGeom>
                <a:avLst/>
                <a:gdLst/>
                <a:ahLst/>
                <a:cxnLst/>
                <a:rect l="l" t="t" r="r" b="b"/>
                <a:pathLst>
                  <a:path w="4939" h="11163" extrusionOk="0">
                    <a:moveTo>
                      <a:pt x="2586" y="172"/>
                    </a:moveTo>
                    <a:cubicBezTo>
                      <a:pt x="3426" y="225"/>
                      <a:pt x="4456" y="326"/>
                      <a:pt x="4570" y="1486"/>
                    </a:cubicBezTo>
                    <a:cubicBezTo>
                      <a:pt x="4596" y="1752"/>
                      <a:pt x="4502" y="2080"/>
                      <a:pt x="4466" y="2344"/>
                    </a:cubicBezTo>
                    <a:cubicBezTo>
                      <a:pt x="4358" y="3120"/>
                      <a:pt x="4213" y="3891"/>
                      <a:pt x="4027" y="4652"/>
                    </a:cubicBezTo>
                    <a:cubicBezTo>
                      <a:pt x="3828" y="5476"/>
                      <a:pt x="3586" y="6290"/>
                      <a:pt x="3298" y="7087"/>
                    </a:cubicBezTo>
                    <a:cubicBezTo>
                      <a:pt x="2984" y="7961"/>
                      <a:pt x="2376" y="9483"/>
                      <a:pt x="1785" y="10352"/>
                    </a:cubicBezTo>
                    <a:cubicBezTo>
                      <a:pt x="1630" y="10580"/>
                      <a:pt x="1445" y="10806"/>
                      <a:pt x="1291" y="10834"/>
                    </a:cubicBezTo>
                    <a:cubicBezTo>
                      <a:pt x="1276" y="10837"/>
                      <a:pt x="1261" y="10838"/>
                      <a:pt x="1246" y="10838"/>
                    </a:cubicBezTo>
                    <a:cubicBezTo>
                      <a:pt x="861" y="10838"/>
                      <a:pt x="362" y="9970"/>
                      <a:pt x="297" y="9274"/>
                    </a:cubicBezTo>
                    <a:cubicBezTo>
                      <a:pt x="277" y="9077"/>
                      <a:pt x="423" y="8827"/>
                      <a:pt x="459" y="8695"/>
                    </a:cubicBezTo>
                    <a:cubicBezTo>
                      <a:pt x="674" y="7907"/>
                      <a:pt x="1062" y="7148"/>
                      <a:pt x="1298" y="6360"/>
                    </a:cubicBezTo>
                    <a:cubicBezTo>
                      <a:pt x="1876" y="4432"/>
                      <a:pt x="2171" y="2465"/>
                      <a:pt x="2201" y="454"/>
                    </a:cubicBezTo>
                    <a:cubicBezTo>
                      <a:pt x="2201" y="409"/>
                      <a:pt x="2251" y="226"/>
                      <a:pt x="2586" y="172"/>
                    </a:cubicBezTo>
                    <a:close/>
                    <a:moveTo>
                      <a:pt x="2576" y="1"/>
                    </a:moveTo>
                    <a:cubicBezTo>
                      <a:pt x="2563" y="1"/>
                      <a:pt x="2551" y="4"/>
                      <a:pt x="2542" y="8"/>
                    </a:cubicBezTo>
                    <a:lnTo>
                      <a:pt x="2542" y="8"/>
                    </a:lnTo>
                    <a:cubicBezTo>
                      <a:pt x="2262" y="67"/>
                      <a:pt x="2054" y="136"/>
                      <a:pt x="1934" y="412"/>
                    </a:cubicBezTo>
                    <a:cubicBezTo>
                      <a:pt x="1909" y="468"/>
                      <a:pt x="1937" y="540"/>
                      <a:pt x="2008" y="540"/>
                    </a:cubicBezTo>
                    <a:cubicBezTo>
                      <a:pt x="2008" y="540"/>
                      <a:pt x="2008" y="540"/>
                      <a:pt x="2008" y="540"/>
                    </a:cubicBezTo>
                    <a:cubicBezTo>
                      <a:pt x="2239" y="540"/>
                      <a:pt x="1529" y="4854"/>
                      <a:pt x="1379" y="5435"/>
                    </a:cubicBezTo>
                    <a:cubicBezTo>
                      <a:pt x="1197" y="6147"/>
                      <a:pt x="978" y="6851"/>
                      <a:pt x="727" y="7542"/>
                    </a:cubicBezTo>
                    <a:cubicBezTo>
                      <a:pt x="547" y="8039"/>
                      <a:pt x="9" y="8809"/>
                      <a:pt x="5" y="9314"/>
                    </a:cubicBezTo>
                    <a:cubicBezTo>
                      <a:pt x="1" y="9740"/>
                      <a:pt x="726" y="11083"/>
                      <a:pt x="1090" y="11149"/>
                    </a:cubicBezTo>
                    <a:cubicBezTo>
                      <a:pt x="1144" y="11158"/>
                      <a:pt x="1194" y="11163"/>
                      <a:pt x="1240" y="11163"/>
                    </a:cubicBezTo>
                    <a:cubicBezTo>
                      <a:pt x="1688" y="11163"/>
                      <a:pt x="1777" y="10721"/>
                      <a:pt x="2060" y="10218"/>
                    </a:cubicBezTo>
                    <a:cubicBezTo>
                      <a:pt x="3344" y="7935"/>
                      <a:pt x="4160" y="5390"/>
                      <a:pt x="4569" y="2809"/>
                    </a:cubicBezTo>
                    <a:cubicBezTo>
                      <a:pt x="4659" y="2244"/>
                      <a:pt x="4938" y="1335"/>
                      <a:pt x="4703" y="784"/>
                    </a:cubicBezTo>
                    <a:cubicBezTo>
                      <a:pt x="4391" y="51"/>
                      <a:pt x="3247" y="43"/>
                      <a:pt x="2582" y="1"/>
                    </a:cubicBezTo>
                    <a:cubicBezTo>
                      <a:pt x="2580" y="1"/>
                      <a:pt x="2578" y="1"/>
                      <a:pt x="2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3"/>
              <p:cNvSpPr/>
              <p:nvPr/>
            </p:nvSpPr>
            <p:spPr>
              <a:xfrm>
                <a:off x="1907245" y="3000069"/>
                <a:ext cx="221673" cy="121657"/>
              </a:xfrm>
              <a:custGeom>
                <a:avLst/>
                <a:gdLst/>
                <a:ahLst/>
                <a:cxnLst/>
                <a:rect l="l" t="t" r="r" b="b"/>
                <a:pathLst>
                  <a:path w="4630" h="2541" extrusionOk="0">
                    <a:moveTo>
                      <a:pt x="4520" y="0"/>
                    </a:moveTo>
                    <a:cubicBezTo>
                      <a:pt x="3494" y="2"/>
                      <a:pt x="2393" y="540"/>
                      <a:pt x="1534" y="1044"/>
                    </a:cubicBezTo>
                    <a:cubicBezTo>
                      <a:pt x="1138" y="1277"/>
                      <a:pt x="60" y="1877"/>
                      <a:pt x="416" y="2499"/>
                    </a:cubicBezTo>
                    <a:cubicBezTo>
                      <a:pt x="433" y="2528"/>
                      <a:pt x="458" y="2540"/>
                      <a:pt x="484" y="2540"/>
                    </a:cubicBezTo>
                    <a:cubicBezTo>
                      <a:pt x="542" y="2540"/>
                      <a:pt x="601" y="2479"/>
                      <a:pt x="563" y="2413"/>
                    </a:cubicBezTo>
                    <a:cubicBezTo>
                      <a:pt x="0" y="1428"/>
                      <a:pt x="3777" y="172"/>
                      <a:pt x="4520" y="170"/>
                    </a:cubicBezTo>
                    <a:cubicBezTo>
                      <a:pt x="4630" y="170"/>
                      <a:pt x="4630" y="0"/>
                      <a:pt x="4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3"/>
              <p:cNvSpPr/>
              <p:nvPr/>
            </p:nvSpPr>
            <p:spPr>
              <a:xfrm>
                <a:off x="2267661" y="3190860"/>
                <a:ext cx="20013" cy="51899"/>
              </a:xfrm>
              <a:custGeom>
                <a:avLst/>
                <a:gdLst/>
                <a:ahLst/>
                <a:cxnLst/>
                <a:rect l="l" t="t" r="r" b="b"/>
                <a:pathLst>
                  <a:path w="418" h="1084" extrusionOk="0">
                    <a:moveTo>
                      <a:pt x="86" y="0"/>
                    </a:moveTo>
                    <a:lnTo>
                      <a:pt x="0" y="167"/>
                    </a:lnTo>
                    <a:cubicBezTo>
                      <a:pt x="206" y="364"/>
                      <a:pt x="213" y="736"/>
                      <a:pt x="241" y="1001"/>
                    </a:cubicBezTo>
                    <a:cubicBezTo>
                      <a:pt x="247" y="1056"/>
                      <a:pt x="293" y="1083"/>
                      <a:pt x="336" y="1083"/>
                    </a:cubicBezTo>
                    <a:cubicBezTo>
                      <a:pt x="378" y="1083"/>
                      <a:pt x="418" y="1056"/>
                      <a:pt x="412" y="1001"/>
                    </a:cubicBezTo>
                    <a:cubicBezTo>
                      <a:pt x="378" y="682"/>
                      <a:pt x="332" y="237"/>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3"/>
              <p:cNvSpPr/>
              <p:nvPr/>
            </p:nvSpPr>
            <p:spPr>
              <a:xfrm>
                <a:off x="2279774" y="3150068"/>
                <a:ext cx="49362" cy="100686"/>
              </a:xfrm>
              <a:custGeom>
                <a:avLst/>
                <a:gdLst/>
                <a:ahLst/>
                <a:cxnLst/>
                <a:rect l="l" t="t" r="r" b="b"/>
                <a:pathLst>
                  <a:path w="1031" h="2103" extrusionOk="0">
                    <a:moveTo>
                      <a:pt x="60" y="0"/>
                    </a:moveTo>
                    <a:cubicBezTo>
                      <a:pt x="0" y="0"/>
                      <a:pt x="22" y="171"/>
                      <a:pt x="22" y="171"/>
                    </a:cubicBezTo>
                    <a:cubicBezTo>
                      <a:pt x="696" y="595"/>
                      <a:pt x="805" y="1273"/>
                      <a:pt x="856" y="2020"/>
                    </a:cubicBezTo>
                    <a:cubicBezTo>
                      <a:pt x="860" y="2075"/>
                      <a:pt x="905" y="2102"/>
                      <a:pt x="948" y="2102"/>
                    </a:cubicBezTo>
                    <a:cubicBezTo>
                      <a:pt x="990" y="2102"/>
                      <a:pt x="1031" y="2075"/>
                      <a:pt x="1027" y="2020"/>
                    </a:cubicBezTo>
                    <a:cubicBezTo>
                      <a:pt x="971" y="1206"/>
                      <a:pt x="815" y="468"/>
                      <a:pt x="88" y="10"/>
                    </a:cubicBezTo>
                    <a:cubicBezTo>
                      <a:pt x="77" y="3"/>
                      <a:pt x="68"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3"/>
              <p:cNvSpPr/>
              <p:nvPr/>
            </p:nvSpPr>
            <p:spPr>
              <a:xfrm>
                <a:off x="1886180" y="3098169"/>
                <a:ext cx="108347" cy="127163"/>
              </a:xfrm>
              <a:custGeom>
                <a:avLst/>
                <a:gdLst/>
                <a:ahLst/>
                <a:cxnLst/>
                <a:rect l="l" t="t" r="r" b="b"/>
                <a:pathLst>
                  <a:path w="2263" h="2656" extrusionOk="0">
                    <a:moveTo>
                      <a:pt x="2159" y="1"/>
                    </a:moveTo>
                    <a:cubicBezTo>
                      <a:pt x="2157" y="1"/>
                      <a:pt x="2155" y="1"/>
                      <a:pt x="2153" y="1"/>
                    </a:cubicBezTo>
                    <a:cubicBezTo>
                      <a:pt x="1512" y="37"/>
                      <a:pt x="888" y="174"/>
                      <a:pt x="517" y="735"/>
                    </a:cubicBezTo>
                    <a:cubicBezTo>
                      <a:pt x="156" y="1281"/>
                      <a:pt x="53" y="1977"/>
                      <a:pt x="3" y="2616"/>
                    </a:cubicBezTo>
                    <a:cubicBezTo>
                      <a:pt x="0" y="2645"/>
                      <a:pt x="11" y="2655"/>
                      <a:pt x="29" y="2655"/>
                    </a:cubicBezTo>
                    <a:cubicBezTo>
                      <a:pt x="77" y="2655"/>
                      <a:pt x="177" y="2573"/>
                      <a:pt x="177" y="2573"/>
                    </a:cubicBezTo>
                    <a:cubicBezTo>
                      <a:pt x="219" y="2041"/>
                      <a:pt x="298" y="1528"/>
                      <a:pt x="537" y="1045"/>
                    </a:cubicBezTo>
                    <a:cubicBezTo>
                      <a:pt x="861" y="391"/>
                      <a:pt x="1464" y="211"/>
                      <a:pt x="2153" y="171"/>
                    </a:cubicBezTo>
                    <a:cubicBezTo>
                      <a:pt x="2261" y="165"/>
                      <a:pt x="2262" y="1"/>
                      <a:pt x="2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3"/>
              <p:cNvSpPr/>
              <p:nvPr/>
            </p:nvSpPr>
            <p:spPr>
              <a:xfrm>
                <a:off x="1927401" y="3160888"/>
                <a:ext cx="21353" cy="60230"/>
              </a:xfrm>
              <a:custGeom>
                <a:avLst/>
                <a:gdLst/>
                <a:ahLst/>
                <a:cxnLst/>
                <a:rect l="l" t="t" r="r" b="b"/>
                <a:pathLst>
                  <a:path w="446" h="1258" extrusionOk="0">
                    <a:moveTo>
                      <a:pt x="337" y="0"/>
                    </a:moveTo>
                    <a:cubicBezTo>
                      <a:pt x="319" y="0"/>
                      <a:pt x="302" y="12"/>
                      <a:pt x="291" y="38"/>
                    </a:cubicBezTo>
                    <a:lnTo>
                      <a:pt x="239" y="143"/>
                    </a:lnTo>
                    <a:cubicBezTo>
                      <a:pt x="86" y="516"/>
                      <a:pt x="38" y="857"/>
                      <a:pt x="1" y="1257"/>
                    </a:cubicBezTo>
                    <a:lnTo>
                      <a:pt x="171" y="1255"/>
                    </a:lnTo>
                    <a:cubicBezTo>
                      <a:pt x="208" y="870"/>
                      <a:pt x="268" y="518"/>
                      <a:pt x="416" y="159"/>
                    </a:cubicBezTo>
                    <a:cubicBezTo>
                      <a:pt x="446" y="85"/>
                      <a:pt x="387"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3"/>
              <p:cNvSpPr/>
              <p:nvPr/>
            </p:nvSpPr>
            <p:spPr>
              <a:xfrm>
                <a:off x="1770031" y="3215516"/>
                <a:ext cx="639021" cy="557294"/>
              </a:xfrm>
              <a:custGeom>
                <a:avLst/>
                <a:gdLst/>
                <a:ahLst/>
                <a:cxnLst/>
                <a:rect l="l" t="t" r="r" b="b"/>
                <a:pathLst>
                  <a:path w="13347" h="11640" extrusionOk="0">
                    <a:moveTo>
                      <a:pt x="3084" y="1"/>
                    </a:moveTo>
                    <a:cubicBezTo>
                      <a:pt x="2053" y="1"/>
                      <a:pt x="1019" y="158"/>
                      <a:pt x="439" y="1011"/>
                    </a:cubicBezTo>
                    <a:cubicBezTo>
                      <a:pt x="1" y="1656"/>
                      <a:pt x="64" y="2444"/>
                      <a:pt x="59" y="3188"/>
                    </a:cubicBezTo>
                    <a:cubicBezTo>
                      <a:pt x="49" y="4471"/>
                      <a:pt x="95" y="5756"/>
                      <a:pt x="186" y="7036"/>
                    </a:cubicBezTo>
                    <a:cubicBezTo>
                      <a:pt x="270" y="8231"/>
                      <a:pt x="119" y="9964"/>
                      <a:pt x="1067" y="10865"/>
                    </a:cubicBezTo>
                    <a:cubicBezTo>
                      <a:pt x="1724" y="11490"/>
                      <a:pt x="2838" y="11640"/>
                      <a:pt x="3955" y="11640"/>
                    </a:cubicBezTo>
                    <a:cubicBezTo>
                      <a:pt x="4881" y="11640"/>
                      <a:pt x="5809" y="11537"/>
                      <a:pt x="6483" y="11515"/>
                    </a:cubicBezTo>
                    <a:cubicBezTo>
                      <a:pt x="8127" y="11462"/>
                      <a:pt x="9974" y="11433"/>
                      <a:pt x="11576" y="11002"/>
                    </a:cubicBezTo>
                    <a:cubicBezTo>
                      <a:pt x="12932" y="10636"/>
                      <a:pt x="13289" y="9663"/>
                      <a:pt x="13298" y="8376"/>
                    </a:cubicBezTo>
                    <a:cubicBezTo>
                      <a:pt x="13312" y="6433"/>
                      <a:pt x="13346" y="4239"/>
                      <a:pt x="12967" y="2318"/>
                    </a:cubicBezTo>
                    <a:cubicBezTo>
                      <a:pt x="12657" y="754"/>
                      <a:pt x="11486" y="485"/>
                      <a:pt x="10069" y="329"/>
                    </a:cubicBezTo>
                    <a:cubicBezTo>
                      <a:pt x="10065" y="329"/>
                      <a:pt x="10061" y="329"/>
                      <a:pt x="10058" y="329"/>
                    </a:cubicBezTo>
                    <a:cubicBezTo>
                      <a:pt x="9960" y="329"/>
                      <a:pt x="9964" y="488"/>
                      <a:pt x="10069" y="500"/>
                    </a:cubicBezTo>
                    <a:cubicBezTo>
                      <a:pt x="11584" y="665"/>
                      <a:pt x="12587" y="1101"/>
                      <a:pt x="12838" y="2727"/>
                    </a:cubicBezTo>
                    <a:cubicBezTo>
                      <a:pt x="12904" y="3156"/>
                      <a:pt x="12918" y="3600"/>
                      <a:pt x="12950" y="4032"/>
                    </a:cubicBezTo>
                    <a:cubicBezTo>
                      <a:pt x="13050" y="5388"/>
                      <a:pt x="13104" y="6748"/>
                      <a:pt x="13124" y="8107"/>
                    </a:cubicBezTo>
                    <a:cubicBezTo>
                      <a:pt x="13142" y="9340"/>
                      <a:pt x="12889" y="10480"/>
                      <a:pt x="11530" y="10838"/>
                    </a:cubicBezTo>
                    <a:cubicBezTo>
                      <a:pt x="11165" y="10933"/>
                      <a:pt x="10767" y="10965"/>
                      <a:pt x="10393" y="11017"/>
                    </a:cubicBezTo>
                    <a:cubicBezTo>
                      <a:pt x="9098" y="11197"/>
                      <a:pt x="7791" y="11302"/>
                      <a:pt x="6483" y="11345"/>
                    </a:cubicBezTo>
                    <a:cubicBezTo>
                      <a:pt x="5796" y="11367"/>
                      <a:pt x="4933" y="11450"/>
                      <a:pt x="4083" y="11450"/>
                    </a:cubicBezTo>
                    <a:cubicBezTo>
                      <a:pt x="3164" y="11450"/>
                      <a:pt x="2262" y="11353"/>
                      <a:pt x="1618" y="10980"/>
                    </a:cubicBezTo>
                    <a:cubicBezTo>
                      <a:pt x="323" y="10231"/>
                      <a:pt x="451" y="8382"/>
                      <a:pt x="356" y="7036"/>
                    </a:cubicBezTo>
                    <a:cubicBezTo>
                      <a:pt x="256" y="5626"/>
                      <a:pt x="78" y="4068"/>
                      <a:pt x="235" y="2660"/>
                    </a:cubicBezTo>
                    <a:cubicBezTo>
                      <a:pt x="299" y="2090"/>
                      <a:pt x="380" y="1259"/>
                      <a:pt x="809" y="829"/>
                    </a:cubicBezTo>
                    <a:cubicBezTo>
                      <a:pt x="1178" y="459"/>
                      <a:pt x="1982" y="317"/>
                      <a:pt x="2486" y="252"/>
                    </a:cubicBezTo>
                    <a:cubicBezTo>
                      <a:pt x="2788" y="212"/>
                      <a:pt x="3103" y="200"/>
                      <a:pt x="3421" y="200"/>
                    </a:cubicBezTo>
                    <a:cubicBezTo>
                      <a:pt x="3880" y="200"/>
                      <a:pt x="4345" y="225"/>
                      <a:pt x="4788" y="226"/>
                    </a:cubicBezTo>
                    <a:cubicBezTo>
                      <a:pt x="4898" y="226"/>
                      <a:pt x="4788" y="55"/>
                      <a:pt x="4788" y="55"/>
                    </a:cubicBezTo>
                    <a:cubicBezTo>
                      <a:pt x="4281" y="54"/>
                      <a:pt x="3683"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3"/>
              <p:cNvSpPr/>
              <p:nvPr/>
            </p:nvSpPr>
            <p:spPr>
              <a:xfrm>
                <a:off x="1830451" y="3282545"/>
                <a:ext cx="532111" cy="419407"/>
              </a:xfrm>
              <a:custGeom>
                <a:avLst/>
                <a:gdLst/>
                <a:ahLst/>
                <a:cxnLst/>
                <a:rect l="l" t="t" r="r" b="b"/>
                <a:pathLst>
                  <a:path w="11114" h="8760" extrusionOk="0">
                    <a:moveTo>
                      <a:pt x="1702" y="1"/>
                    </a:moveTo>
                    <a:cubicBezTo>
                      <a:pt x="1049" y="1"/>
                      <a:pt x="440" y="132"/>
                      <a:pt x="240" y="746"/>
                    </a:cubicBezTo>
                    <a:cubicBezTo>
                      <a:pt x="0" y="1478"/>
                      <a:pt x="213" y="2639"/>
                      <a:pt x="234" y="3398"/>
                    </a:cubicBezTo>
                    <a:cubicBezTo>
                      <a:pt x="260" y="4323"/>
                      <a:pt x="312" y="5246"/>
                      <a:pt x="389" y="6168"/>
                    </a:cubicBezTo>
                    <a:cubicBezTo>
                      <a:pt x="440" y="6795"/>
                      <a:pt x="278" y="8144"/>
                      <a:pt x="928" y="8538"/>
                    </a:cubicBezTo>
                    <a:cubicBezTo>
                      <a:pt x="1220" y="8715"/>
                      <a:pt x="1642" y="8760"/>
                      <a:pt x="2076" y="8760"/>
                    </a:cubicBezTo>
                    <a:cubicBezTo>
                      <a:pt x="2526" y="8760"/>
                      <a:pt x="2989" y="8712"/>
                      <a:pt x="3336" y="8712"/>
                    </a:cubicBezTo>
                    <a:cubicBezTo>
                      <a:pt x="3352" y="8712"/>
                      <a:pt x="3369" y="8712"/>
                      <a:pt x="3385" y="8712"/>
                    </a:cubicBezTo>
                    <a:cubicBezTo>
                      <a:pt x="3562" y="8714"/>
                      <a:pt x="3739" y="8716"/>
                      <a:pt x="3916" y="8716"/>
                    </a:cubicBezTo>
                    <a:cubicBezTo>
                      <a:pt x="4823" y="8716"/>
                      <a:pt x="5731" y="8684"/>
                      <a:pt x="6637" y="8619"/>
                    </a:cubicBezTo>
                    <a:cubicBezTo>
                      <a:pt x="7575" y="8552"/>
                      <a:pt x="9365" y="8641"/>
                      <a:pt x="10213" y="8139"/>
                    </a:cubicBezTo>
                    <a:cubicBezTo>
                      <a:pt x="11114" y="7607"/>
                      <a:pt x="10593" y="5616"/>
                      <a:pt x="10557" y="4764"/>
                    </a:cubicBezTo>
                    <a:cubicBezTo>
                      <a:pt x="10524" y="3973"/>
                      <a:pt x="10479" y="3180"/>
                      <a:pt x="10415" y="2390"/>
                    </a:cubicBezTo>
                    <a:cubicBezTo>
                      <a:pt x="10383" y="1984"/>
                      <a:pt x="10442" y="1300"/>
                      <a:pt x="10246" y="924"/>
                    </a:cubicBezTo>
                    <a:cubicBezTo>
                      <a:pt x="9891" y="244"/>
                      <a:pt x="8785" y="232"/>
                      <a:pt x="7928" y="232"/>
                    </a:cubicBezTo>
                    <a:cubicBezTo>
                      <a:pt x="7896" y="232"/>
                      <a:pt x="7865" y="232"/>
                      <a:pt x="7834" y="232"/>
                    </a:cubicBezTo>
                    <a:cubicBezTo>
                      <a:pt x="7621" y="232"/>
                      <a:pt x="7426" y="231"/>
                      <a:pt x="7266" y="219"/>
                    </a:cubicBezTo>
                    <a:cubicBezTo>
                      <a:pt x="7264" y="219"/>
                      <a:pt x="7261" y="219"/>
                      <a:pt x="7258" y="219"/>
                    </a:cubicBezTo>
                    <a:cubicBezTo>
                      <a:pt x="7154" y="219"/>
                      <a:pt x="7112" y="378"/>
                      <a:pt x="7218" y="386"/>
                    </a:cubicBezTo>
                    <a:cubicBezTo>
                      <a:pt x="8407" y="478"/>
                      <a:pt x="10067" y="383"/>
                      <a:pt x="10204" y="1903"/>
                    </a:cubicBezTo>
                    <a:cubicBezTo>
                      <a:pt x="10282" y="2780"/>
                      <a:pt x="10338" y="3658"/>
                      <a:pt x="10377" y="4538"/>
                    </a:cubicBezTo>
                    <a:cubicBezTo>
                      <a:pt x="10432" y="5762"/>
                      <a:pt x="10844" y="7624"/>
                      <a:pt x="9797" y="8071"/>
                    </a:cubicBezTo>
                    <a:cubicBezTo>
                      <a:pt x="9001" y="8410"/>
                      <a:pt x="7277" y="8408"/>
                      <a:pt x="6413" y="8465"/>
                    </a:cubicBezTo>
                    <a:cubicBezTo>
                      <a:pt x="5586" y="8519"/>
                      <a:pt x="4757" y="8546"/>
                      <a:pt x="3929" y="8546"/>
                    </a:cubicBezTo>
                    <a:cubicBezTo>
                      <a:pt x="3567" y="8546"/>
                      <a:pt x="3204" y="8540"/>
                      <a:pt x="2842" y="8530"/>
                    </a:cubicBezTo>
                    <a:cubicBezTo>
                      <a:pt x="2081" y="8508"/>
                      <a:pt x="1108" y="8625"/>
                      <a:pt x="708" y="7684"/>
                    </a:cubicBezTo>
                    <a:cubicBezTo>
                      <a:pt x="538" y="7286"/>
                      <a:pt x="595" y="6598"/>
                      <a:pt x="559" y="6168"/>
                    </a:cubicBezTo>
                    <a:cubicBezTo>
                      <a:pt x="468" y="5078"/>
                      <a:pt x="412" y="3985"/>
                      <a:pt x="393" y="2892"/>
                    </a:cubicBezTo>
                    <a:cubicBezTo>
                      <a:pt x="385" y="2431"/>
                      <a:pt x="246" y="1731"/>
                      <a:pt x="393" y="1311"/>
                    </a:cubicBezTo>
                    <a:cubicBezTo>
                      <a:pt x="729" y="360"/>
                      <a:pt x="1419" y="222"/>
                      <a:pt x="2158" y="222"/>
                    </a:cubicBezTo>
                    <a:cubicBezTo>
                      <a:pt x="2463" y="222"/>
                      <a:pt x="2777" y="245"/>
                      <a:pt x="3077" y="245"/>
                    </a:cubicBezTo>
                    <a:cubicBezTo>
                      <a:pt x="3085" y="245"/>
                      <a:pt x="3093" y="245"/>
                      <a:pt x="3101" y="245"/>
                    </a:cubicBezTo>
                    <a:cubicBezTo>
                      <a:pt x="3211" y="244"/>
                      <a:pt x="3211" y="75"/>
                      <a:pt x="3102" y="75"/>
                    </a:cubicBezTo>
                    <a:cubicBezTo>
                      <a:pt x="3101" y="75"/>
                      <a:pt x="3101" y="75"/>
                      <a:pt x="3101" y="75"/>
                    </a:cubicBezTo>
                    <a:cubicBezTo>
                      <a:pt x="3097" y="75"/>
                      <a:pt x="3093" y="75"/>
                      <a:pt x="3089" y="75"/>
                    </a:cubicBezTo>
                    <a:cubicBezTo>
                      <a:pt x="2707" y="75"/>
                      <a:pt x="2192"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3"/>
              <p:cNvSpPr/>
              <p:nvPr/>
            </p:nvSpPr>
            <p:spPr>
              <a:xfrm>
                <a:off x="1973650" y="3286088"/>
                <a:ext cx="108299" cy="10054"/>
              </a:xfrm>
              <a:custGeom>
                <a:avLst/>
                <a:gdLst/>
                <a:ahLst/>
                <a:cxnLst/>
                <a:rect l="l" t="t" r="r" b="b"/>
                <a:pathLst>
                  <a:path w="2262" h="210" extrusionOk="0">
                    <a:moveTo>
                      <a:pt x="109" y="1"/>
                    </a:moveTo>
                    <a:cubicBezTo>
                      <a:pt x="1" y="1"/>
                      <a:pt x="0" y="171"/>
                      <a:pt x="110" y="171"/>
                    </a:cubicBezTo>
                    <a:cubicBezTo>
                      <a:pt x="696" y="172"/>
                      <a:pt x="1572" y="194"/>
                      <a:pt x="2158" y="210"/>
                    </a:cubicBezTo>
                    <a:cubicBezTo>
                      <a:pt x="2159" y="210"/>
                      <a:pt x="2160" y="210"/>
                      <a:pt x="2161" y="210"/>
                    </a:cubicBezTo>
                    <a:cubicBezTo>
                      <a:pt x="2262" y="210"/>
                      <a:pt x="1976" y="28"/>
                      <a:pt x="1867" y="24"/>
                    </a:cubicBezTo>
                    <a:cubicBezTo>
                      <a:pt x="1282" y="9"/>
                      <a:pt x="696" y="1"/>
                      <a:pt x="110" y="1"/>
                    </a:cubicBezTo>
                    <a:cubicBezTo>
                      <a:pt x="109" y="1"/>
                      <a:pt x="109"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3"/>
              <p:cNvSpPr/>
              <p:nvPr/>
            </p:nvSpPr>
            <p:spPr>
              <a:xfrm>
                <a:off x="1962687" y="3357377"/>
                <a:ext cx="246761" cy="109735"/>
              </a:xfrm>
              <a:custGeom>
                <a:avLst/>
                <a:gdLst/>
                <a:ahLst/>
                <a:cxnLst/>
                <a:rect l="l" t="t" r="r" b="b"/>
                <a:pathLst>
                  <a:path w="5154" h="2292" extrusionOk="0">
                    <a:moveTo>
                      <a:pt x="2669" y="0"/>
                    </a:moveTo>
                    <a:cubicBezTo>
                      <a:pt x="2602" y="0"/>
                      <a:pt x="2525" y="25"/>
                      <a:pt x="2433" y="82"/>
                    </a:cubicBezTo>
                    <a:cubicBezTo>
                      <a:pt x="2253" y="194"/>
                      <a:pt x="2067" y="703"/>
                      <a:pt x="1981" y="876"/>
                    </a:cubicBezTo>
                    <a:cubicBezTo>
                      <a:pt x="1736" y="1371"/>
                      <a:pt x="1591" y="1596"/>
                      <a:pt x="1024" y="1710"/>
                    </a:cubicBezTo>
                    <a:cubicBezTo>
                      <a:pt x="634" y="1789"/>
                      <a:pt x="1" y="1659"/>
                      <a:pt x="71" y="2210"/>
                    </a:cubicBezTo>
                    <a:cubicBezTo>
                      <a:pt x="78" y="2264"/>
                      <a:pt x="124" y="2291"/>
                      <a:pt x="167" y="2291"/>
                    </a:cubicBezTo>
                    <a:cubicBezTo>
                      <a:pt x="209" y="2291"/>
                      <a:pt x="248" y="2265"/>
                      <a:pt x="241" y="2210"/>
                    </a:cubicBezTo>
                    <a:cubicBezTo>
                      <a:pt x="200" y="1887"/>
                      <a:pt x="1527" y="1912"/>
                      <a:pt x="1796" y="1688"/>
                    </a:cubicBezTo>
                    <a:cubicBezTo>
                      <a:pt x="2151" y="1395"/>
                      <a:pt x="2081" y="373"/>
                      <a:pt x="2656" y="373"/>
                    </a:cubicBezTo>
                    <a:cubicBezTo>
                      <a:pt x="3229" y="373"/>
                      <a:pt x="3162" y="1385"/>
                      <a:pt x="3507" y="1682"/>
                    </a:cubicBezTo>
                    <a:cubicBezTo>
                      <a:pt x="3875" y="1997"/>
                      <a:pt x="4558" y="1905"/>
                      <a:pt x="5005" y="1973"/>
                    </a:cubicBezTo>
                    <a:cubicBezTo>
                      <a:pt x="5010" y="1974"/>
                      <a:pt x="5014" y="1974"/>
                      <a:pt x="5019" y="1974"/>
                    </a:cubicBezTo>
                    <a:cubicBezTo>
                      <a:pt x="5116" y="1974"/>
                      <a:pt x="5154" y="1824"/>
                      <a:pt x="5050" y="1808"/>
                    </a:cubicBezTo>
                    <a:cubicBezTo>
                      <a:pt x="4722" y="1759"/>
                      <a:pt x="4201" y="1805"/>
                      <a:pt x="3916" y="1678"/>
                    </a:cubicBezTo>
                    <a:cubicBezTo>
                      <a:pt x="3480" y="1482"/>
                      <a:pt x="3343" y="878"/>
                      <a:pt x="3135" y="502"/>
                    </a:cubicBezTo>
                    <a:cubicBezTo>
                      <a:pt x="2994" y="249"/>
                      <a:pt x="2883"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3"/>
              <p:cNvSpPr/>
              <p:nvPr/>
            </p:nvSpPr>
            <p:spPr>
              <a:xfrm>
                <a:off x="1964362" y="3444035"/>
                <a:ext cx="264427" cy="184328"/>
              </a:xfrm>
              <a:custGeom>
                <a:avLst/>
                <a:gdLst/>
                <a:ahLst/>
                <a:cxnLst/>
                <a:rect l="l" t="t" r="r" b="b"/>
                <a:pathLst>
                  <a:path w="5523" h="3850" extrusionOk="0">
                    <a:moveTo>
                      <a:pt x="4997" y="0"/>
                    </a:moveTo>
                    <a:cubicBezTo>
                      <a:pt x="4926" y="0"/>
                      <a:pt x="4865" y="87"/>
                      <a:pt x="4932" y="141"/>
                    </a:cubicBezTo>
                    <a:cubicBezTo>
                      <a:pt x="5280" y="421"/>
                      <a:pt x="4147" y="1264"/>
                      <a:pt x="4070" y="1509"/>
                    </a:cubicBezTo>
                    <a:cubicBezTo>
                      <a:pt x="3983" y="1783"/>
                      <a:pt x="4161" y="2103"/>
                      <a:pt x="4229" y="2370"/>
                    </a:cubicBezTo>
                    <a:cubicBezTo>
                      <a:pt x="4280" y="2571"/>
                      <a:pt x="4518" y="3141"/>
                      <a:pt x="4442" y="3328"/>
                    </a:cubicBezTo>
                    <a:cubicBezTo>
                      <a:pt x="4370" y="3504"/>
                      <a:pt x="4263" y="3565"/>
                      <a:pt x="4143" y="3565"/>
                    </a:cubicBezTo>
                    <a:cubicBezTo>
                      <a:pt x="3961" y="3565"/>
                      <a:pt x="3751" y="3423"/>
                      <a:pt x="3595" y="3331"/>
                    </a:cubicBezTo>
                    <a:cubicBezTo>
                      <a:pt x="3319" y="3170"/>
                      <a:pt x="2989" y="2725"/>
                      <a:pt x="2655" y="2725"/>
                    </a:cubicBezTo>
                    <a:cubicBezTo>
                      <a:pt x="2644" y="2725"/>
                      <a:pt x="2632" y="2725"/>
                      <a:pt x="2621" y="2727"/>
                    </a:cubicBezTo>
                    <a:cubicBezTo>
                      <a:pt x="2270" y="2760"/>
                      <a:pt x="1936" y="3162"/>
                      <a:pt x="1648" y="3331"/>
                    </a:cubicBezTo>
                    <a:cubicBezTo>
                      <a:pt x="1486" y="3426"/>
                      <a:pt x="1283" y="3588"/>
                      <a:pt x="1103" y="3588"/>
                    </a:cubicBezTo>
                    <a:cubicBezTo>
                      <a:pt x="987" y="3588"/>
                      <a:pt x="881" y="3521"/>
                      <a:pt x="801" y="3328"/>
                    </a:cubicBezTo>
                    <a:cubicBezTo>
                      <a:pt x="732" y="3161"/>
                      <a:pt x="932" y="2694"/>
                      <a:pt x="980" y="2499"/>
                    </a:cubicBezTo>
                    <a:cubicBezTo>
                      <a:pt x="1035" y="2277"/>
                      <a:pt x="1238" y="1854"/>
                      <a:pt x="1207" y="1615"/>
                    </a:cubicBezTo>
                    <a:cubicBezTo>
                      <a:pt x="1146" y="1152"/>
                      <a:pt x="456" y="703"/>
                      <a:pt x="195" y="358"/>
                    </a:cubicBezTo>
                    <a:cubicBezTo>
                      <a:pt x="175" y="332"/>
                      <a:pt x="149" y="322"/>
                      <a:pt x="123" y="322"/>
                    </a:cubicBezTo>
                    <a:cubicBezTo>
                      <a:pt x="60" y="322"/>
                      <a:pt x="0" y="382"/>
                      <a:pt x="47" y="443"/>
                    </a:cubicBezTo>
                    <a:cubicBezTo>
                      <a:pt x="486" y="1024"/>
                      <a:pt x="1085" y="1415"/>
                      <a:pt x="882" y="2196"/>
                    </a:cubicBezTo>
                    <a:cubicBezTo>
                      <a:pt x="757" y="2675"/>
                      <a:pt x="476" y="3305"/>
                      <a:pt x="675" y="3783"/>
                    </a:cubicBezTo>
                    <a:cubicBezTo>
                      <a:pt x="691" y="3821"/>
                      <a:pt x="716" y="3841"/>
                      <a:pt x="757" y="3845"/>
                    </a:cubicBezTo>
                    <a:cubicBezTo>
                      <a:pt x="787" y="3848"/>
                      <a:pt x="817" y="3850"/>
                      <a:pt x="846" y="3850"/>
                    </a:cubicBezTo>
                    <a:cubicBezTo>
                      <a:pt x="1501" y="3850"/>
                      <a:pt x="1961" y="3117"/>
                      <a:pt x="2621" y="3117"/>
                    </a:cubicBezTo>
                    <a:cubicBezTo>
                      <a:pt x="3289" y="3117"/>
                      <a:pt x="3740" y="3850"/>
                      <a:pt x="4396" y="3850"/>
                    </a:cubicBezTo>
                    <a:cubicBezTo>
                      <a:pt x="4425" y="3850"/>
                      <a:pt x="4455" y="3848"/>
                      <a:pt x="4485" y="3845"/>
                    </a:cubicBezTo>
                    <a:cubicBezTo>
                      <a:pt x="4527" y="3841"/>
                      <a:pt x="4551" y="3821"/>
                      <a:pt x="4567" y="3783"/>
                    </a:cubicBezTo>
                    <a:cubicBezTo>
                      <a:pt x="4713" y="3433"/>
                      <a:pt x="4573" y="3090"/>
                      <a:pt x="4491" y="2727"/>
                    </a:cubicBezTo>
                    <a:cubicBezTo>
                      <a:pt x="4346" y="2084"/>
                      <a:pt x="4125" y="1764"/>
                      <a:pt x="4580" y="1174"/>
                    </a:cubicBezTo>
                    <a:cubicBezTo>
                      <a:pt x="4822" y="860"/>
                      <a:pt x="5522" y="399"/>
                      <a:pt x="5053" y="21"/>
                    </a:cubicBezTo>
                    <a:cubicBezTo>
                      <a:pt x="5035" y="6"/>
                      <a:pt x="5016" y="0"/>
                      <a:pt x="4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3"/>
              <p:cNvSpPr/>
              <p:nvPr/>
            </p:nvSpPr>
            <p:spPr>
              <a:xfrm>
                <a:off x="1981550" y="2498889"/>
                <a:ext cx="628823" cy="815450"/>
              </a:xfrm>
              <a:custGeom>
                <a:avLst/>
                <a:gdLst/>
                <a:ahLst/>
                <a:cxnLst/>
                <a:rect l="l" t="t" r="r" b="b"/>
                <a:pathLst>
                  <a:path w="13134" h="17032" extrusionOk="0">
                    <a:moveTo>
                      <a:pt x="9334" y="1"/>
                    </a:moveTo>
                    <a:cubicBezTo>
                      <a:pt x="9269" y="1"/>
                      <a:pt x="9211" y="86"/>
                      <a:pt x="9271" y="147"/>
                    </a:cubicBezTo>
                    <a:cubicBezTo>
                      <a:pt x="10377" y="1281"/>
                      <a:pt x="11687" y="2662"/>
                      <a:pt x="12118" y="4240"/>
                    </a:cubicBezTo>
                    <a:cubicBezTo>
                      <a:pt x="12415" y="5324"/>
                      <a:pt x="11940" y="6373"/>
                      <a:pt x="11398" y="7299"/>
                    </a:cubicBezTo>
                    <a:cubicBezTo>
                      <a:pt x="10380" y="9038"/>
                      <a:pt x="8955" y="10549"/>
                      <a:pt x="7517" y="11945"/>
                    </a:cubicBezTo>
                    <a:cubicBezTo>
                      <a:pt x="6903" y="12542"/>
                      <a:pt x="6388" y="12969"/>
                      <a:pt x="6297" y="13324"/>
                    </a:cubicBezTo>
                    <a:cubicBezTo>
                      <a:pt x="5988" y="14545"/>
                      <a:pt x="5446" y="16133"/>
                      <a:pt x="4143" y="16555"/>
                    </a:cubicBezTo>
                    <a:cubicBezTo>
                      <a:pt x="3778" y="16672"/>
                      <a:pt x="3435" y="16727"/>
                      <a:pt x="3112" y="16727"/>
                    </a:cubicBezTo>
                    <a:cubicBezTo>
                      <a:pt x="1832" y="16727"/>
                      <a:pt x="871" y="15865"/>
                      <a:pt x="185" y="14644"/>
                    </a:cubicBezTo>
                    <a:cubicBezTo>
                      <a:pt x="168" y="14614"/>
                      <a:pt x="143" y="14602"/>
                      <a:pt x="117" y="14602"/>
                    </a:cubicBezTo>
                    <a:cubicBezTo>
                      <a:pt x="60" y="14602"/>
                      <a:pt x="1" y="14663"/>
                      <a:pt x="38" y="14730"/>
                    </a:cubicBezTo>
                    <a:cubicBezTo>
                      <a:pt x="719" y="16060"/>
                      <a:pt x="1951" y="17032"/>
                      <a:pt x="3235" y="17032"/>
                    </a:cubicBezTo>
                    <a:cubicBezTo>
                      <a:pt x="3908" y="17032"/>
                      <a:pt x="4595" y="16765"/>
                      <a:pt x="5225" y="16144"/>
                    </a:cubicBezTo>
                    <a:cubicBezTo>
                      <a:pt x="6010" y="15369"/>
                      <a:pt x="6297" y="13722"/>
                      <a:pt x="6437" y="13369"/>
                    </a:cubicBezTo>
                    <a:cubicBezTo>
                      <a:pt x="6639" y="13038"/>
                      <a:pt x="7012" y="12665"/>
                      <a:pt x="7391" y="12303"/>
                    </a:cubicBezTo>
                    <a:cubicBezTo>
                      <a:pt x="9110" y="10665"/>
                      <a:pt x="10955" y="8801"/>
                      <a:pt x="11953" y="6612"/>
                    </a:cubicBezTo>
                    <a:cubicBezTo>
                      <a:pt x="13133" y="4022"/>
                      <a:pt x="11143" y="1823"/>
                      <a:pt x="9391" y="26"/>
                    </a:cubicBezTo>
                    <a:cubicBezTo>
                      <a:pt x="9374" y="8"/>
                      <a:pt x="9354" y="1"/>
                      <a:pt x="9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3"/>
              <p:cNvSpPr/>
              <p:nvPr/>
            </p:nvSpPr>
            <p:spPr>
              <a:xfrm>
                <a:off x="1924194" y="3047898"/>
                <a:ext cx="106432" cy="158331"/>
              </a:xfrm>
              <a:custGeom>
                <a:avLst/>
                <a:gdLst/>
                <a:ahLst/>
                <a:cxnLst/>
                <a:rect l="l" t="t" r="r" b="b"/>
                <a:pathLst>
                  <a:path w="2223" h="3307" extrusionOk="0">
                    <a:moveTo>
                      <a:pt x="2103" y="0"/>
                    </a:moveTo>
                    <a:cubicBezTo>
                      <a:pt x="2077" y="0"/>
                      <a:pt x="2051" y="12"/>
                      <a:pt x="2033" y="39"/>
                    </a:cubicBezTo>
                    <a:cubicBezTo>
                      <a:pt x="1836" y="340"/>
                      <a:pt x="1651" y="654"/>
                      <a:pt x="1441" y="945"/>
                    </a:cubicBezTo>
                    <a:cubicBezTo>
                      <a:pt x="1177" y="1312"/>
                      <a:pt x="782" y="1541"/>
                      <a:pt x="507" y="1902"/>
                    </a:cubicBezTo>
                    <a:cubicBezTo>
                      <a:pt x="1" y="2566"/>
                      <a:pt x="583" y="3213"/>
                      <a:pt x="1310" y="3306"/>
                    </a:cubicBezTo>
                    <a:cubicBezTo>
                      <a:pt x="1314" y="3306"/>
                      <a:pt x="1317" y="3306"/>
                      <a:pt x="1321" y="3306"/>
                    </a:cubicBezTo>
                    <a:cubicBezTo>
                      <a:pt x="1418" y="3306"/>
                      <a:pt x="1413" y="3148"/>
                      <a:pt x="1310" y="3134"/>
                    </a:cubicBezTo>
                    <a:cubicBezTo>
                      <a:pt x="541" y="3038"/>
                      <a:pt x="260" y="2414"/>
                      <a:pt x="774" y="1851"/>
                    </a:cubicBezTo>
                    <a:cubicBezTo>
                      <a:pt x="987" y="1618"/>
                      <a:pt x="1272" y="1454"/>
                      <a:pt x="1472" y="1208"/>
                    </a:cubicBezTo>
                    <a:cubicBezTo>
                      <a:pt x="1739" y="879"/>
                      <a:pt x="1948" y="481"/>
                      <a:pt x="2180" y="126"/>
                    </a:cubicBezTo>
                    <a:cubicBezTo>
                      <a:pt x="2222" y="62"/>
                      <a:pt x="2163" y="0"/>
                      <a:pt x="2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3"/>
              <p:cNvSpPr/>
              <p:nvPr/>
            </p:nvSpPr>
            <p:spPr>
              <a:xfrm>
                <a:off x="2118142" y="2689058"/>
                <a:ext cx="195436" cy="319391"/>
              </a:xfrm>
              <a:custGeom>
                <a:avLst/>
                <a:gdLst/>
                <a:ahLst/>
                <a:cxnLst/>
                <a:rect l="l" t="t" r="r" b="b"/>
                <a:pathLst>
                  <a:path w="4082" h="6671" extrusionOk="0">
                    <a:moveTo>
                      <a:pt x="2634" y="0"/>
                    </a:moveTo>
                    <a:cubicBezTo>
                      <a:pt x="2564" y="0"/>
                      <a:pt x="2502" y="86"/>
                      <a:pt x="2569" y="141"/>
                    </a:cubicBezTo>
                    <a:cubicBezTo>
                      <a:pt x="2898" y="415"/>
                      <a:pt x="3842" y="998"/>
                      <a:pt x="3808" y="1504"/>
                    </a:cubicBezTo>
                    <a:cubicBezTo>
                      <a:pt x="3796" y="1696"/>
                      <a:pt x="3509" y="1998"/>
                      <a:pt x="3398" y="2167"/>
                    </a:cubicBezTo>
                    <a:cubicBezTo>
                      <a:pt x="2944" y="2860"/>
                      <a:pt x="2446" y="3524"/>
                      <a:pt x="1940" y="4180"/>
                    </a:cubicBezTo>
                    <a:cubicBezTo>
                      <a:pt x="1329" y="4973"/>
                      <a:pt x="700" y="5756"/>
                      <a:pt x="54" y="6521"/>
                    </a:cubicBezTo>
                    <a:cubicBezTo>
                      <a:pt x="0" y="6585"/>
                      <a:pt x="58" y="6670"/>
                      <a:pt x="119" y="6670"/>
                    </a:cubicBezTo>
                    <a:cubicBezTo>
                      <a:pt x="138" y="6670"/>
                      <a:pt x="158" y="6662"/>
                      <a:pt x="175" y="6642"/>
                    </a:cubicBezTo>
                    <a:cubicBezTo>
                      <a:pt x="1563" y="4997"/>
                      <a:pt x="3028" y="3288"/>
                      <a:pt x="4063" y="1393"/>
                    </a:cubicBezTo>
                    <a:cubicBezTo>
                      <a:pt x="4081" y="1359"/>
                      <a:pt x="4076" y="1318"/>
                      <a:pt x="4050" y="1290"/>
                    </a:cubicBezTo>
                    <a:cubicBezTo>
                      <a:pt x="3618" y="837"/>
                      <a:pt x="3171" y="421"/>
                      <a:pt x="2689" y="21"/>
                    </a:cubicBezTo>
                    <a:cubicBezTo>
                      <a:pt x="2672" y="6"/>
                      <a:pt x="2652" y="0"/>
                      <a:pt x="2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3"/>
              <p:cNvSpPr/>
              <p:nvPr/>
            </p:nvSpPr>
            <p:spPr>
              <a:xfrm>
                <a:off x="1325208" y="1652467"/>
                <a:ext cx="72056" cy="45675"/>
              </a:xfrm>
              <a:custGeom>
                <a:avLst/>
                <a:gdLst/>
                <a:ahLst/>
                <a:cxnLst/>
                <a:rect l="l" t="t" r="r" b="b"/>
                <a:pathLst>
                  <a:path w="1505" h="954" extrusionOk="0">
                    <a:moveTo>
                      <a:pt x="110" y="1"/>
                    </a:moveTo>
                    <a:cubicBezTo>
                      <a:pt x="110" y="1"/>
                      <a:pt x="1" y="160"/>
                      <a:pt x="110" y="171"/>
                    </a:cubicBezTo>
                    <a:cubicBezTo>
                      <a:pt x="469" y="205"/>
                      <a:pt x="798" y="320"/>
                      <a:pt x="1102" y="497"/>
                    </a:cubicBezTo>
                    <a:cubicBezTo>
                      <a:pt x="1102" y="497"/>
                      <a:pt x="1110" y="895"/>
                      <a:pt x="1186" y="948"/>
                    </a:cubicBezTo>
                    <a:cubicBezTo>
                      <a:pt x="1192" y="952"/>
                      <a:pt x="1199" y="954"/>
                      <a:pt x="1206" y="954"/>
                    </a:cubicBezTo>
                    <a:cubicBezTo>
                      <a:pt x="1305" y="954"/>
                      <a:pt x="1504" y="557"/>
                      <a:pt x="1421" y="498"/>
                    </a:cubicBezTo>
                    <a:cubicBezTo>
                      <a:pt x="1027" y="220"/>
                      <a:pt x="592" y="46"/>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3"/>
              <p:cNvSpPr/>
              <p:nvPr/>
            </p:nvSpPr>
            <p:spPr>
              <a:xfrm>
                <a:off x="1324251" y="1905067"/>
                <a:ext cx="62480" cy="14459"/>
              </a:xfrm>
              <a:custGeom>
                <a:avLst/>
                <a:gdLst/>
                <a:ahLst/>
                <a:cxnLst/>
                <a:rect l="l" t="t" r="r" b="b"/>
                <a:pathLst>
                  <a:path w="1305" h="302" extrusionOk="0">
                    <a:moveTo>
                      <a:pt x="1218" y="1"/>
                    </a:moveTo>
                    <a:cubicBezTo>
                      <a:pt x="1210" y="1"/>
                      <a:pt x="1203" y="2"/>
                      <a:pt x="1195" y="4"/>
                    </a:cubicBezTo>
                    <a:cubicBezTo>
                      <a:pt x="950" y="78"/>
                      <a:pt x="658" y="125"/>
                      <a:pt x="383" y="125"/>
                    </a:cubicBezTo>
                    <a:cubicBezTo>
                      <a:pt x="286" y="125"/>
                      <a:pt x="191" y="119"/>
                      <a:pt x="101" y="107"/>
                    </a:cubicBezTo>
                    <a:cubicBezTo>
                      <a:pt x="97" y="106"/>
                      <a:pt x="93" y="106"/>
                      <a:pt x="89" y="106"/>
                    </a:cubicBezTo>
                    <a:cubicBezTo>
                      <a:pt x="0" y="106"/>
                      <a:pt x="83" y="275"/>
                      <a:pt x="83" y="275"/>
                    </a:cubicBezTo>
                    <a:cubicBezTo>
                      <a:pt x="207" y="293"/>
                      <a:pt x="327" y="301"/>
                      <a:pt x="446" y="301"/>
                    </a:cubicBezTo>
                    <a:cubicBezTo>
                      <a:pt x="685" y="301"/>
                      <a:pt x="917" y="266"/>
                      <a:pt x="1159" y="192"/>
                    </a:cubicBezTo>
                    <a:cubicBezTo>
                      <a:pt x="1191" y="183"/>
                      <a:pt x="1252" y="164"/>
                      <a:pt x="1268" y="136"/>
                    </a:cubicBezTo>
                    <a:cubicBezTo>
                      <a:pt x="1304" y="79"/>
                      <a:pt x="1277" y="1"/>
                      <a:pt x="1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3"/>
              <p:cNvSpPr/>
              <p:nvPr/>
            </p:nvSpPr>
            <p:spPr>
              <a:xfrm>
                <a:off x="1305196" y="1695652"/>
                <a:ext cx="83738" cy="69997"/>
              </a:xfrm>
              <a:custGeom>
                <a:avLst/>
                <a:gdLst/>
                <a:ahLst/>
                <a:cxnLst/>
                <a:rect l="l" t="t" r="r" b="b"/>
                <a:pathLst>
                  <a:path w="1749" h="1462" extrusionOk="0">
                    <a:moveTo>
                      <a:pt x="165" y="1"/>
                    </a:moveTo>
                    <a:cubicBezTo>
                      <a:pt x="164" y="1"/>
                      <a:pt x="163" y="1"/>
                      <a:pt x="162" y="1"/>
                    </a:cubicBezTo>
                    <a:cubicBezTo>
                      <a:pt x="162" y="1"/>
                      <a:pt x="0" y="171"/>
                      <a:pt x="110" y="171"/>
                    </a:cubicBezTo>
                    <a:lnTo>
                      <a:pt x="137" y="171"/>
                    </a:lnTo>
                    <a:cubicBezTo>
                      <a:pt x="138" y="171"/>
                      <a:pt x="139" y="171"/>
                      <a:pt x="140" y="171"/>
                    </a:cubicBezTo>
                    <a:cubicBezTo>
                      <a:pt x="899" y="171"/>
                      <a:pt x="1346" y="821"/>
                      <a:pt x="1647" y="1439"/>
                    </a:cubicBezTo>
                    <a:cubicBezTo>
                      <a:pt x="1654" y="1455"/>
                      <a:pt x="1662" y="1461"/>
                      <a:pt x="1669" y="1461"/>
                    </a:cubicBezTo>
                    <a:cubicBezTo>
                      <a:pt x="1711" y="1461"/>
                      <a:pt x="1749" y="1263"/>
                      <a:pt x="1730" y="1226"/>
                    </a:cubicBezTo>
                    <a:cubicBezTo>
                      <a:pt x="1404" y="594"/>
                      <a:pt x="938"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3"/>
              <p:cNvSpPr/>
              <p:nvPr/>
            </p:nvSpPr>
            <p:spPr>
              <a:xfrm>
                <a:off x="1296243" y="1747455"/>
                <a:ext cx="92834" cy="40983"/>
              </a:xfrm>
              <a:custGeom>
                <a:avLst/>
                <a:gdLst/>
                <a:ahLst/>
                <a:cxnLst/>
                <a:rect l="l" t="t" r="r" b="b"/>
                <a:pathLst>
                  <a:path w="1939" h="856" extrusionOk="0">
                    <a:moveTo>
                      <a:pt x="916" y="0"/>
                    </a:moveTo>
                    <a:cubicBezTo>
                      <a:pt x="457" y="0"/>
                      <a:pt x="179" y="327"/>
                      <a:pt x="8" y="716"/>
                    </a:cubicBezTo>
                    <a:cubicBezTo>
                      <a:pt x="1" y="734"/>
                      <a:pt x="66" y="856"/>
                      <a:pt x="113" y="856"/>
                    </a:cubicBezTo>
                    <a:cubicBezTo>
                      <a:pt x="126" y="856"/>
                      <a:pt x="137" y="847"/>
                      <a:pt x="145" y="826"/>
                    </a:cubicBezTo>
                    <a:cubicBezTo>
                      <a:pt x="300" y="441"/>
                      <a:pt x="558" y="175"/>
                      <a:pt x="938" y="175"/>
                    </a:cubicBezTo>
                    <a:cubicBezTo>
                      <a:pt x="1009" y="175"/>
                      <a:pt x="1083" y="185"/>
                      <a:pt x="1163" y="204"/>
                    </a:cubicBezTo>
                    <a:cubicBezTo>
                      <a:pt x="1418" y="267"/>
                      <a:pt x="1653" y="405"/>
                      <a:pt x="1865" y="559"/>
                    </a:cubicBezTo>
                    <a:cubicBezTo>
                      <a:pt x="1874" y="566"/>
                      <a:pt x="1882" y="569"/>
                      <a:pt x="1888" y="569"/>
                    </a:cubicBezTo>
                    <a:cubicBezTo>
                      <a:pt x="1938" y="569"/>
                      <a:pt x="1878" y="360"/>
                      <a:pt x="1846" y="339"/>
                    </a:cubicBezTo>
                    <a:cubicBezTo>
                      <a:pt x="1573" y="156"/>
                      <a:pt x="1254" y="3"/>
                      <a:pt x="923" y="0"/>
                    </a:cubicBezTo>
                    <a:cubicBezTo>
                      <a:pt x="921" y="0"/>
                      <a:pt x="91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3"/>
              <p:cNvSpPr/>
              <p:nvPr/>
            </p:nvSpPr>
            <p:spPr>
              <a:xfrm>
                <a:off x="1799810" y="2845521"/>
                <a:ext cx="170157" cy="218226"/>
              </a:xfrm>
              <a:custGeom>
                <a:avLst/>
                <a:gdLst/>
                <a:ahLst/>
                <a:cxnLst/>
                <a:rect l="l" t="t" r="r" b="b"/>
                <a:pathLst>
                  <a:path w="3554" h="4558" extrusionOk="0">
                    <a:moveTo>
                      <a:pt x="122" y="1"/>
                    </a:moveTo>
                    <a:cubicBezTo>
                      <a:pt x="60" y="1"/>
                      <a:pt x="0" y="61"/>
                      <a:pt x="47" y="123"/>
                    </a:cubicBezTo>
                    <a:cubicBezTo>
                      <a:pt x="1162" y="1605"/>
                      <a:pt x="2270" y="3092"/>
                      <a:pt x="3406" y="4556"/>
                    </a:cubicBezTo>
                    <a:cubicBezTo>
                      <a:pt x="3407" y="4557"/>
                      <a:pt x="3409" y="4558"/>
                      <a:pt x="3411" y="4558"/>
                    </a:cubicBezTo>
                    <a:cubicBezTo>
                      <a:pt x="3437" y="4558"/>
                      <a:pt x="3554" y="4469"/>
                      <a:pt x="3549" y="4463"/>
                    </a:cubicBezTo>
                    <a:cubicBezTo>
                      <a:pt x="2414" y="3001"/>
                      <a:pt x="1306" y="1517"/>
                      <a:pt x="194" y="37"/>
                    </a:cubicBezTo>
                    <a:cubicBezTo>
                      <a:pt x="175" y="11"/>
                      <a:pt x="14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3"/>
              <p:cNvSpPr/>
              <p:nvPr/>
            </p:nvSpPr>
            <p:spPr>
              <a:xfrm>
                <a:off x="1495936" y="2544947"/>
                <a:ext cx="108012" cy="626860"/>
              </a:xfrm>
              <a:custGeom>
                <a:avLst/>
                <a:gdLst/>
                <a:ahLst/>
                <a:cxnLst/>
                <a:rect l="l" t="t" r="r" b="b"/>
                <a:pathLst>
                  <a:path w="2256" h="13093" extrusionOk="0">
                    <a:moveTo>
                      <a:pt x="1269" y="0"/>
                    </a:moveTo>
                    <a:cubicBezTo>
                      <a:pt x="1232" y="0"/>
                      <a:pt x="1196" y="30"/>
                      <a:pt x="1187" y="64"/>
                    </a:cubicBezTo>
                    <a:cubicBezTo>
                      <a:pt x="504" y="2671"/>
                      <a:pt x="0" y="5379"/>
                      <a:pt x="147" y="8079"/>
                    </a:cubicBezTo>
                    <a:cubicBezTo>
                      <a:pt x="246" y="9875"/>
                      <a:pt x="647" y="11838"/>
                      <a:pt x="2070" y="13071"/>
                    </a:cubicBezTo>
                    <a:cubicBezTo>
                      <a:pt x="2087" y="13086"/>
                      <a:pt x="2107" y="13093"/>
                      <a:pt x="2126" y="13093"/>
                    </a:cubicBezTo>
                    <a:cubicBezTo>
                      <a:pt x="2195" y="13093"/>
                      <a:pt x="2255" y="13007"/>
                      <a:pt x="2190" y="12951"/>
                    </a:cubicBezTo>
                    <a:cubicBezTo>
                      <a:pt x="505" y="11489"/>
                      <a:pt x="367" y="8952"/>
                      <a:pt x="388" y="6867"/>
                    </a:cubicBezTo>
                    <a:cubicBezTo>
                      <a:pt x="400" y="5550"/>
                      <a:pt x="533" y="4238"/>
                      <a:pt x="743" y="2937"/>
                    </a:cubicBezTo>
                    <a:cubicBezTo>
                      <a:pt x="838" y="2347"/>
                      <a:pt x="954" y="1760"/>
                      <a:pt x="1087" y="1177"/>
                    </a:cubicBezTo>
                    <a:cubicBezTo>
                      <a:pt x="1179" y="773"/>
                      <a:pt x="1159" y="294"/>
                      <a:pt x="1487" y="294"/>
                    </a:cubicBezTo>
                    <a:cubicBezTo>
                      <a:pt x="1542" y="294"/>
                      <a:pt x="1607" y="307"/>
                      <a:pt x="1684" y="336"/>
                    </a:cubicBezTo>
                    <a:cubicBezTo>
                      <a:pt x="1695" y="340"/>
                      <a:pt x="1705" y="342"/>
                      <a:pt x="1714" y="342"/>
                    </a:cubicBezTo>
                    <a:cubicBezTo>
                      <a:pt x="1794" y="342"/>
                      <a:pt x="1820" y="207"/>
                      <a:pt x="1729" y="172"/>
                    </a:cubicBezTo>
                    <a:cubicBezTo>
                      <a:pt x="1583" y="116"/>
                      <a:pt x="1438" y="60"/>
                      <a:pt x="1292" y="5"/>
                    </a:cubicBezTo>
                    <a:cubicBezTo>
                      <a:pt x="1284" y="2"/>
                      <a:pt x="1277" y="0"/>
                      <a:pt x="1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3"/>
              <p:cNvSpPr/>
              <p:nvPr/>
            </p:nvSpPr>
            <p:spPr>
              <a:xfrm>
                <a:off x="1434702" y="2741436"/>
                <a:ext cx="14124" cy="8522"/>
              </a:xfrm>
              <a:custGeom>
                <a:avLst/>
                <a:gdLst/>
                <a:ahLst/>
                <a:cxnLst/>
                <a:rect l="l" t="t" r="r" b="b"/>
                <a:pathLst>
                  <a:path w="295" h="178" extrusionOk="0">
                    <a:moveTo>
                      <a:pt x="79" y="0"/>
                    </a:moveTo>
                    <a:cubicBezTo>
                      <a:pt x="48" y="0"/>
                      <a:pt x="19" y="22"/>
                      <a:pt x="10" y="54"/>
                    </a:cubicBezTo>
                    <a:cubicBezTo>
                      <a:pt x="0" y="92"/>
                      <a:pt x="24" y="131"/>
                      <a:pt x="61" y="140"/>
                    </a:cubicBezTo>
                    <a:lnTo>
                      <a:pt x="199" y="175"/>
                    </a:lnTo>
                    <a:cubicBezTo>
                      <a:pt x="205" y="176"/>
                      <a:pt x="210" y="177"/>
                      <a:pt x="216" y="177"/>
                    </a:cubicBezTo>
                    <a:cubicBezTo>
                      <a:pt x="247" y="177"/>
                      <a:pt x="276" y="155"/>
                      <a:pt x="285" y="123"/>
                    </a:cubicBezTo>
                    <a:cubicBezTo>
                      <a:pt x="295" y="85"/>
                      <a:pt x="271" y="47"/>
                      <a:pt x="233" y="37"/>
                    </a:cubicBezTo>
                    <a:lnTo>
                      <a:pt x="96" y="3"/>
                    </a:lnTo>
                    <a:cubicBezTo>
                      <a:pt x="91" y="1"/>
                      <a:pt x="85"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3"/>
              <p:cNvSpPr/>
              <p:nvPr/>
            </p:nvSpPr>
            <p:spPr>
              <a:xfrm>
                <a:off x="1452273" y="2745840"/>
                <a:ext cx="40840" cy="14698"/>
              </a:xfrm>
              <a:custGeom>
                <a:avLst/>
                <a:gdLst/>
                <a:ahLst/>
                <a:cxnLst/>
                <a:rect l="l" t="t" r="r" b="b"/>
                <a:pathLst>
                  <a:path w="853" h="307" extrusionOk="0">
                    <a:moveTo>
                      <a:pt x="80" y="0"/>
                    </a:moveTo>
                    <a:cubicBezTo>
                      <a:pt x="47" y="0"/>
                      <a:pt x="19" y="22"/>
                      <a:pt x="11" y="55"/>
                    </a:cubicBezTo>
                    <a:cubicBezTo>
                      <a:pt x="1" y="92"/>
                      <a:pt x="24" y="131"/>
                      <a:pt x="62" y="140"/>
                    </a:cubicBezTo>
                    <a:lnTo>
                      <a:pt x="294" y="197"/>
                    </a:lnTo>
                    <a:cubicBezTo>
                      <a:pt x="300" y="199"/>
                      <a:pt x="306" y="199"/>
                      <a:pt x="311" y="199"/>
                    </a:cubicBezTo>
                    <a:cubicBezTo>
                      <a:pt x="343" y="199"/>
                      <a:pt x="372" y="177"/>
                      <a:pt x="380" y="145"/>
                    </a:cubicBezTo>
                    <a:cubicBezTo>
                      <a:pt x="389" y="106"/>
                      <a:pt x="365" y="68"/>
                      <a:pt x="327" y="59"/>
                    </a:cubicBezTo>
                    <a:lnTo>
                      <a:pt x="96" y="2"/>
                    </a:lnTo>
                    <a:cubicBezTo>
                      <a:pt x="91" y="1"/>
                      <a:pt x="85" y="0"/>
                      <a:pt x="80" y="0"/>
                    </a:cubicBezTo>
                    <a:close/>
                    <a:moveTo>
                      <a:pt x="543" y="112"/>
                    </a:moveTo>
                    <a:cubicBezTo>
                      <a:pt x="510" y="112"/>
                      <a:pt x="481" y="133"/>
                      <a:pt x="473" y="166"/>
                    </a:cubicBezTo>
                    <a:cubicBezTo>
                      <a:pt x="465" y="205"/>
                      <a:pt x="488" y="243"/>
                      <a:pt x="527" y="252"/>
                    </a:cubicBezTo>
                    <a:cubicBezTo>
                      <a:pt x="605" y="269"/>
                      <a:pt x="684" y="288"/>
                      <a:pt x="760" y="304"/>
                    </a:cubicBezTo>
                    <a:cubicBezTo>
                      <a:pt x="764" y="305"/>
                      <a:pt x="769" y="306"/>
                      <a:pt x="775" y="306"/>
                    </a:cubicBezTo>
                    <a:cubicBezTo>
                      <a:pt x="808" y="306"/>
                      <a:pt x="837" y="283"/>
                      <a:pt x="844" y="250"/>
                    </a:cubicBezTo>
                    <a:cubicBezTo>
                      <a:pt x="852" y="212"/>
                      <a:pt x="828" y="174"/>
                      <a:pt x="789" y="165"/>
                    </a:cubicBezTo>
                    <a:cubicBezTo>
                      <a:pt x="714" y="149"/>
                      <a:pt x="637" y="131"/>
                      <a:pt x="559" y="113"/>
                    </a:cubicBezTo>
                    <a:cubicBezTo>
                      <a:pt x="554" y="112"/>
                      <a:pt x="548" y="112"/>
                      <a:pt x="543" y="1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3"/>
              <p:cNvSpPr/>
              <p:nvPr/>
            </p:nvSpPr>
            <p:spPr>
              <a:xfrm>
                <a:off x="1496846" y="2756038"/>
                <a:ext cx="14124" cy="8139"/>
              </a:xfrm>
              <a:custGeom>
                <a:avLst/>
                <a:gdLst/>
                <a:ahLst/>
                <a:cxnLst/>
                <a:rect l="l" t="t" r="r" b="b"/>
                <a:pathLst>
                  <a:path w="295" h="170" extrusionOk="0">
                    <a:moveTo>
                      <a:pt x="78" y="1"/>
                    </a:moveTo>
                    <a:cubicBezTo>
                      <a:pt x="45" y="1"/>
                      <a:pt x="15" y="24"/>
                      <a:pt x="9" y="58"/>
                    </a:cubicBezTo>
                    <a:cubicBezTo>
                      <a:pt x="1" y="97"/>
                      <a:pt x="26" y="134"/>
                      <a:pt x="64" y="141"/>
                    </a:cubicBezTo>
                    <a:cubicBezTo>
                      <a:pt x="115" y="152"/>
                      <a:pt x="162" y="160"/>
                      <a:pt x="205" y="168"/>
                    </a:cubicBezTo>
                    <a:cubicBezTo>
                      <a:pt x="209" y="169"/>
                      <a:pt x="214" y="169"/>
                      <a:pt x="218" y="169"/>
                    </a:cubicBezTo>
                    <a:cubicBezTo>
                      <a:pt x="251" y="169"/>
                      <a:pt x="281" y="145"/>
                      <a:pt x="287" y="111"/>
                    </a:cubicBezTo>
                    <a:cubicBezTo>
                      <a:pt x="294" y="72"/>
                      <a:pt x="269" y="35"/>
                      <a:pt x="230" y="28"/>
                    </a:cubicBezTo>
                    <a:cubicBezTo>
                      <a:pt x="188" y="21"/>
                      <a:pt x="142" y="12"/>
                      <a:pt x="92" y="2"/>
                    </a:cubicBezTo>
                    <a:cubicBezTo>
                      <a:pt x="88" y="1"/>
                      <a:pt x="8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8" name="Google Shape;1228;p33"/>
          <p:cNvGrpSpPr/>
          <p:nvPr/>
        </p:nvGrpSpPr>
        <p:grpSpPr>
          <a:xfrm>
            <a:off x="484399" y="3917869"/>
            <a:ext cx="691262" cy="522290"/>
            <a:chOff x="484399" y="3917869"/>
            <a:chExt cx="691262" cy="522290"/>
          </a:xfrm>
        </p:grpSpPr>
        <p:grpSp>
          <p:nvGrpSpPr>
            <p:cNvPr id="1229" name="Google Shape;1229;p33"/>
            <p:cNvGrpSpPr/>
            <p:nvPr/>
          </p:nvGrpSpPr>
          <p:grpSpPr>
            <a:xfrm rot="5400000">
              <a:off x="608582" y="3873081"/>
              <a:ext cx="479274" cy="654882"/>
              <a:chOff x="8007387" y="97712"/>
              <a:chExt cx="370984" cy="506914"/>
            </a:xfrm>
          </p:grpSpPr>
          <p:sp>
            <p:nvSpPr>
              <p:cNvPr id="1230" name="Google Shape;1230;p33"/>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3"/>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3"/>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3"/>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3"/>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3"/>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3"/>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3"/>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3"/>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3"/>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3"/>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3"/>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3"/>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3"/>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33"/>
            <p:cNvGrpSpPr/>
            <p:nvPr/>
          </p:nvGrpSpPr>
          <p:grpSpPr>
            <a:xfrm rot="5400000">
              <a:off x="572203" y="3830065"/>
              <a:ext cx="479274" cy="654882"/>
              <a:chOff x="8007387" y="97712"/>
              <a:chExt cx="370984" cy="506914"/>
            </a:xfrm>
          </p:grpSpPr>
          <p:sp>
            <p:nvSpPr>
              <p:cNvPr id="1245" name="Google Shape;1245;p33"/>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3"/>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3"/>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3"/>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3"/>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3"/>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3"/>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3"/>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3"/>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3"/>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3"/>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3"/>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3"/>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3"/>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9" name="Google Shape;1259;p33"/>
          <p:cNvGrpSpPr/>
          <p:nvPr/>
        </p:nvGrpSpPr>
        <p:grpSpPr>
          <a:xfrm>
            <a:off x="194724" y="2208673"/>
            <a:ext cx="901661" cy="908297"/>
            <a:chOff x="194724" y="2208673"/>
            <a:chExt cx="901661" cy="908297"/>
          </a:xfrm>
        </p:grpSpPr>
        <p:grpSp>
          <p:nvGrpSpPr>
            <p:cNvPr id="1260" name="Google Shape;1260;p33"/>
            <p:cNvGrpSpPr/>
            <p:nvPr/>
          </p:nvGrpSpPr>
          <p:grpSpPr>
            <a:xfrm rot="8100000">
              <a:off x="457285" y="2278943"/>
              <a:ext cx="412918" cy="810774"/>
              <a:chOff x="881239" y="654698"/>
              <a:chExt cx="412922" cy="810782"/>
            </a:xfrm>
          </p:grpSpPr>
          <p:sp>
            <p:nvSpPr>
              <p:cNvPr id="1261" name="Google Shape;1261;p33"/>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3"/>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3"/>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3"/>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3"/>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3"/>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3"/>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3"/>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3"/>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3"/>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33"/>
            <p:cNvGrpSpPr/>
            <p:nvPr/>
          </p:nvGrpSpPr>
          <p:grpSpPr>
            <a:xfrm rot="8100000">
              <a:off x="420905" y="2235927"/>
              <a:ext cx="412918" cy="810774"/>
              <a:chOff x="881239" y="654698"/>
              <a:chExt cx="412922" cy="810782"/>
            </a:xfrm>
          </p:grpSpPr>
          <p:sp>
            <p:nvSpPr>
              <p:cNvPr id="1272" name="Google Shape;1272;p33"/>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3"/>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3"/>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3"/>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3"/>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3"/>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3"/>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3"/>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3"/>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3"/>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 name="Google Shape;1282;p33"/>
          <p:cNvGrpSpPr/>
          <p:nvPr/>
        </p:nvGrpSpPr>
        <p:grpSpPr>
          <a:xfrm>
            <a:off x="7862568" y="3721404"/>
            <a:ext cx="1024329" cy="925123"/>
            <a:chOff x="7862568" y="3721404"/>
            <a:chExt cx="1024329" cy="925123"/>
          </a:xfrm>
        </p:grpSpPr>
        <p:grpSp>
          <p:nvGrpSpPr>
            <p:cNvPr id="1283" name="Google Shape;1283;p33"/>
            <p:cNvGrpSpPr/>
            <p:nvPr/>
          </p:nvGrpSpPr>
          <p:grpSpPr>
            <a:xfrm>
              <a:off x="7898947" y="3764420"/>
              <a:ext cx="987949" cy="882107"/>
              <a:chOff x="7773293" y="842154"/>
              <a:chExt cx="987949" cy="882107"/>
            </a:xfrm>
          </p:grpSpPr>
          <p:sp>
            <p:nvSpPr>
              <p:cNvPr id="1284" name="Google Shape;1284;p33"/>
              <p:cNvSpPr/>
              <p:nvPr/>
            </p:nvSpPr>
            <p:spPr>
              <a:xfrm>
                <a:off x="7816265" y="846805"/>
                <a:ext cx="924414" cy="873616"/>
              </a:xfrm>
              <a:custGeom>
                <a:avLst/>
                <a:gdLst/>
                <a:ahLst/>
                <a:cxnLst/>
                <a:rect l="l" t="t" r="r" b="b"/>
                <a:pathLst>
                  <a:path w="25040" h="23664" extrusionOk="0">
                    <a:moveTo>
                      <a:pt x="9799" y="0"/>
                    </a:moveTo>
                    <a:cubicBezTo>
                      <a:pt x="9412" y="0"/>
                      <a:pt x="9051" y="202"/>
                      <a:pt x="8834" y="527"/>
                    </a:cubicBezTo>
                    <a:cubicBezTo>
                      <a:pt x="5296" y="6211"/>
                      <a:pt x="1621" y="13697"/>
                      <a:pt x="275" y="16482"/>
                    </a:cubicBezTo>
                    <a:cubicBezTo>
                      <a:pt x="1" y="17075"/>
                      <a:pt x="252" y="17760"/>
                      <a:pt x="754" y="18171"/>
                    </a:cubicBezTo>
                    <a:cubicBezTo>
                      <a:pt x="1461" y="18742"/>
                      <a:pt x="1964" y="19016"/>
                      <a:pt x="2215" y="19084"/>
                    </a:cubicBezTo>
                    <a:cubicBezTo>
                      <a:pt x="7213" y="20408"/>
                      <a:pt x="12714" y="22896"/>
                      <a:pt x="14906" y="23603"/>
                    </a:cubicBezTo>
                    <a:cubicBezTo>
                      <a:pt x="15022" y="23644"/>
                      <a:pt x="15141" y="23663"/>
                      <a:pt x="15258" y="23663"/>
                    </a:cubicBezTo>
                    <a:cubicBezTo>
                      <a:pt x="15668" y="23663"/>
                      <a:pt x="16057" y="23428"/>
                      <a:pt x="16252" y="23056"/>
                    </a:cubicBezTo>
                    <a:cubicBezTo>
                      <a:pt x="20406" y="15112"/>
                      <a:pt x="23442" y="8790"/>
                      <a:pt x="24629" y="6279"/>
                    </a:cubicBezTo>
                    <a:cubicBezTo>
                      <a:pt x="24903" y="5686"/>
                      <a:pt x="25040" y="5024"/>
                      <a:pt x="24264" y="4293"/>
                    </a:cubicBezTo>
                    <a:cubicBezTo>
                      <a:pt x="23899" y="3951"/>
                      <a:pt x="23282" y="3380"/>
                      <a:pt x="22963" y="3243"/>
                    </a:cubicBezTo>
                    <a:cubicBezTo>
                      <a:pt x="17028" y="618"/>
                      <a:pt x="11687" y="93"/>
                      <a:pt x="9861" y="2"/>
                    </a:cubicBezTo>
                    <a:cubicBezTo>
                      <a:pt x="9840" y="1"/>
                      <a:pt x="9820" y="0"/>
                      <a:pt x="9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3"/>
              <p:cNvSpPr/>
              <p:nvPr/>
            </p:nvSpPr>
            <p:spPr>
              <a:xfrm>
                <a:off x="8150811" y="846879"/>
                <a:ext cx="589868" cy="871327"/>
              </a:xfrm>
              <a:custGeom>
                <a:avLst/>
                <a:gdLst/>
                <a:ahLst/>
                <a:cxnLst/>
                <a:rect l="l" t="t" r="r" b="b"/>
                <a:pathLst>
                  <a:path w="15978" h="23602" extrusionOk="0">
                    <a:moveTo>
                      <a:pt x="799" y="0"/>
                    </a:moveTo>
                    <a:cubicBezTo>
                      <a:pt x="502" y="0"/>
                      <a:pt x="229" y="91"/>
                      <a:pt x="0" y="274"/>
                    </a:cubicBezTo>
                    <a:lnTo>
                      <a:pt x="5227" y="22552"/>
                    </a:lnTo>
                    <a:lnTo>
                      <a:pt x="6528" y="23601"/>
                    </a:lnTo>
                    <a:cubicBezTo>
                      <a:pt x="6802" y="23510"/>
                      <a:pt x="7053" y="23328"/>
                      <a:pt x="7190" y="23054"/>
                    </a:cubicBezTo>
                    <a:cubicBezTo>
                      <a:pt x="11344" y="15110"/>
                      <a:pt x="14380" y="8788"/>
                      <a:pt x="15567" y="6277"/>
                    </a:cubicBezTo>
                    <a:cubicBezTo>
                      <a:pt x="15841" y="5684"/>
                      <a:pt x="15978" y="5022"/>
                      <a:pt x="15202" y="4291"/>
                    </a:cubicBezTo>
                    <a:cubicBezTo>
                      <a:pt x="14837" y="3949"/>
                      <a:pt x="14220" y="3378"/>
                      <a:pt x="13901" y="3241"/>
                    </a:cubicBezTo>
                    <a:cubicBezTo>
                      <a:pt x="7966" y="616"/>
                      <a:pt x="2625" y="91"/>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3"/>
              <p:cNvSpPr/>
              <p:nvPr/>
            </p:nvSpPr>
            <p:spPr>
              <a:xfrm>
                <a:off x="7773293" y="842154"/>
                <a:ext cx="987949" cy="882107"/>
              </a:xfrm>
              <a:custGeom>
                <a:avLst/>
                <a:gdLst/>
                <a:ahLst/>
                <a:cxnLst/>
                <a:rect l="l" t="t" r="r" b="b"/>
                <a:pathLst>
                  <a:path w="26761" h="23894" extrusionOk="0">
                    <a:moveTo>
                      <a:pt x="11219" y="230"/>
                    </a:moveTo>
                    <a:cubicBezTo>
                      <a:pt x="11506" y="230"/>
                      <a:pt x="11839" y="297"/>
                      <a:pt x="12098" y="334"/>
                    </a:cubicBezTo>
                    <a:cubicBezTo>
                      <a:pt x="13239" y="425"/>
                      <a:pt x="14358" y="585"/>
                      <a:pt x="15476" y="813"/>
                    </a:cubicBezTo>
                    <a:cubicBezTo>
                      <a:pt x="18717" y="1406"/>
                      <a:pt x="22894" y="2251"/>
                      <a:pt x="25359" y="4511"/>
                    </a:cubicBezTo>
                    <a:cubicBezTo>
                      <a:pt x="26683" y="6063"/>
                      <a:pt x="24036" y="9829"/>
                      <a:pt x="23305" y="11313"/>
                    </a:cubicBezTo>
                    <a:cubicBezTo>
                      <a:pt x="21981" y="13983"/>
                      <a:pt x="20657" y="16631"/>
                      <a:pt x="19311" y="19301"/>
                    </a:cubicBezTo>
                    <a:cubicBezTo>
                      <a:pt x="18595" y="20669"/>
                      <a:pt x="17705" y="23473"/>
                      <a:pt x="15943" y="23473"/>
                    </a:cubicBezTo>
                    <a:cubicBezTo>
                      <a:pt x="15794" y="23473"/>
                      <a:pt x="15638" y="23453"/>
                      <a:pt x="15476" y="23410"/>
                    </a:cubicBezTo>
                    <a:cubicBezTo>
                      <a:pt x="14449" y="23136"/>
                      <a:pt x="13422" y="22611"/>
                      <a:pt x="12440" y="22223"/>
                    </a:cubicBezTo>
                    <a:cubicBezTo>
                      <a:pt x="10911" y="21630"/>
                      <a:pt x="9382" y="21036"/>
                      <a:pt x="7830" y="20488"/>
                    </a:cubicBezTo>
                    <a:cubicBezTo>
                      <a:pt x="6300" y="19940"/>
                      <a:pt x="4588" y="19644"/>
                      <a:pt x="3150" y="18959"/>
                    </a:cubicBezTo>
                    <a:cubicBezTo>
                      <a:pt x="1" y="17498"/>
                      <a:pt x="3333" y="13024"/>
                      <a:pt x="4315" y="11084"/>
                    </a:cubicBezTo>
                    <a:cubicBezTo>
                      <a:pt x="5753" y="8300"/>
                      <a:pt x="7213" y="5538"/>
                      <a:pt x="8811" y="2844"/>
                    </a:cubicBezTo>
                    <a:cubicBezTo>
                      <a:pt x="9290" y="2023"/>
                      <a:pt x="9975" y="448"/>
                      <a:pt x="11025" y="242"/>
                    </a:cubicBezTo>
                    <a:cubicBezTo>
                      <a:pt x="11086" y="234"/>
                      <a:pt x="11151" y="230"/>
                      <a:pt x="11219" y="230"/>
                    </a:cubicBezTo>
                    <a:close/>
                    <a:moveTo>
                      <a:pt x="11626" y="1"/>
                    </a:moveTo>
                    <a:cubicBezTo>
                      <a:pt x="11462" y="1"/>
                      <a:pt x="11299" y="5"/>
                      <a:pt x="11139" y="14"/>
                    </a:cubicBezTo>
                    <a:cubicBezTo>
                      <a:pt x="10409" y="82"/>
                      <a:pt x="10158" y="288"/>
                      <a:pt x="9747" y="859"/>
                    </a:cubicBezTo>
                    <a:cubicBezTo>
                      <a:pt x="8720" y="2319"/>
                      <a:pt x="7875" y="3963"/>
                      <a:pt x="7031" y="5515"/>
                    </a:cubicBezTo>
                    <a:cubicBezTo>
                      <a:pt x="5501" y="8231"/>
                      <a:pt x="4086" y="10993"/>
                      <a:pt x="2694" y="13778"/>
                    </a:cubicBezTo>
                    <a:cubicBezTo>
                      <a:pt x="2078" y="15033"/>
                      <a:pt x="571" y="16882"/>
                      <a:pt x="1690" y="18206"/>
                    </a:cubicBezTo>
                    <a:cubicBezTo>
                      <a:pt x="2283" y="18913"/>
                      <a:pt x="3128" y="19233"/>
                      <a:pt x="3972" y="19484"/>
                    </a:cubicBezTo>
                    <a:cubicBezTo>
                      <a:pt x="5753" y="20032"/>
                      <a:pt x="7533" y="20602"/>
                      <a:pt x="9290" y="21242"/>
                    </a:cubicBezTo>
                    <a:cubicBezTo>
                      <a:pt x="10728" y="21789"/>
                      <a:pt x="12166" y="22360"/>
                      <a:pt x="13604" y="22931"/>
                    </a:cubicBezTo>
                    <a:cubicBezTo>
                      <a:pt x="14346" y="23214"/>
                      <a:pt x="15484" y="23894"/>
                      <a:pt x="16340" y="23894"/>
                    </a:cubicBezTo>
                    <a:cubicBezTo>
                      <a:pt x="16380" y="23894"/>
                      <a:pt x="16419" y="23892"/>
                      <a:pt x="16458" y="23889"/>
                    </a:cubicBezTo>
                    <a:cubicBezTo>
                      <a:pt x="17142" y="23844"/>
                      <a:pt x="17393" y="23433"/>
                      <a:pt x="17690" y="22908"/>
                    </a:cubicBezTo>
                    <a:cubicBezTo>
                      <a:pt x="18717" y="21219"/>
                      <a:pt x="19516" y="19370"/>
                      <a:pt x="20406" y="17612"/>
                    </a:cubicBezTo>
                    <a:cubicBezTo>
                      <a:pt x="21844" y="14759"/>
                      <a:pt x="23282" y="11906"/>
                      <a:pt x="24675" y="9030"/>
                    </a:cubicBezTo>
                    <a:cubicBezTo>
                      <a:pt x="25379" y="7531"/>
                      <a:pt x="26760" y="5852"/>
                      <a:pt x="25539" y="4352"/>
                    </a:cubicBezTo>
                    <a:lnTo>
                      <a:pt x="25539" y="4352"/>
                    </a:lnTo>
                    <a:cubicBezTo>
                      <a:pt x="25533" y="4344"/>
                      <a:pt x="25527" y="4336"/>
                      <a:pt x="25519" y="4328"/>
                    </a:cubicBezTo>
                    <a:lnTo>
                      <a:pt x="25519" y="4328"/>
                    </a:lnTo>
                    <a:cubicBezTo>
                      <a:pt x="25519" y="4328"/>
                      <a:pt x="25519" y="4328"/>
                      <a:pt x="25519" y="4328"/>
                    </a:cubicBezTo>
                    <a:cubicBezTo>
                      <a:pt x="25517" y="4326"/>
                      <a:pt x="25514" y="4323"/>
                      <a:pt x="25512" y="4321"/>
                    </a:cubicBezTo>
                    <a:lnTo>
                      <a:pt x="25512" y="4321"/>
                    </a:lnTo>
                    <a:cubicBezTo>
                      <a:pt x="23389" y="2386"/>
                      <a:pt x="20198" y="1657"/>
                      <a:pt x="17439" y="996"/>
                    </a:cubicBezTo>
                    <a:cubicBezTo>
                      <a:pt x="15675" y="575"/>
                      <a:pt x="13523" y="1"/>
                      <a:pt x="1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3"/>
              <p:cNvSpPr/>
              <p:nvPr/>
            </p:nvSpPr>
            <p:spPr>
              <a:xfrm>
                <a:off x="7816265" y="846805"/>
                <a:ext cx="878932" cy="834852"/>
              </a:xfrm>
              <a:custGeom>
                <a:avLst/>
                <a:gdLst/>
                <a:ahLst/>
                <a:cxnLst/>
                <a:rect l="l" t="t" r="r" b="b"/>
                <a:pathLst>
                  <a:path w="23808" h="22614" extrusionOk="0">
                    <a:moveTo>
                      <a:pt x="9799" y="0"/>
                    </a:moveTo>
                    <a:cubicBezTo>
                      <a:pt x="9412" y="0"/>
                      <a:pt x="9051" y="202"/>
                      <a:pt x="8834" y="527"/>
                    </a:cubicBezTo>
                    <a:cubicBezTo>
                      <a:pt x="5296" y="6211"/>
                      <a:pt x="1621" y="13697"/>
                      <a:pt x="275" y="16482"/>
                    </a:cubicBezTo>
                    <a:cubicBezTo>
                      <a:pt x="1" y="17075"/>
                      <a:pt x="275" y="17783"/>
                      <a:pt x="891" y="18034"/>
                    </a:cubicBezTo>
                    <a:cubicBezTo>
                      <a:pt x="5707" y="19929"/>
                      <a:pt x="11390" y="21846"/>
                      <a:pt x="13582" y="22554"/>
                    </a:cubicBezTo>
                    <a:cubicBezTo>
                      <a:pt x="13698" y="22594"/>
                      <a:pt x="13817" y="22613"/>
                      <a:pt x="13935" y="22613"/>
                    </a:cubicBezTo>
                    <a:cubicBezTo>
                      <a:pt x="14346" y="22613"/>
                      <a:pt x="14738" y="22379"/>
                      <a:pt x="14951" y="22006"/>
                    </a:cubicBezTo>
                    <a:cubicBezTo>
                      <a:pt x="19083" y="14063"/>
                      <a:pt x="22324" y="7283"/>
                      <a:pt x="23534" y="4773"/>
                    </a:cubicBezTo>
                    <a:cubicBezTo>
                      <a:pt x="23807" y="4202"/>
                      <a:pt x="23534" y="3494"/>
                      <a:pt x="22963" y="3243"/>
                    </a:cubicBezTo>
                    <a:cubicBezTo>
                      <a:pt x="17028" y="618"/>
                      <a:pt x="11687" y="93"/>
                      <a:pt x="9861" y="2"/>
                    </a:cubicBezTo>
                    <a:cubicBezTo>
                      <a:pt x="9840" y="1"/>
                      <a:pt x="9820" y="0"/>
                      <a:pt x="9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3"/>
              <p:cNvSpPr/>
              <p:nvPr/>
            </p:nvSpPr>
            <p:spPr>
              <a:xfrm>
                <a:off x="7829740" y="886418"/>
                <a:ext cx="808161" cy="767183"/>
              </a:xfrm>
              <a:custGeom>
                <a:avLst/>
                <a:gdLst/>
                <a:ahLst/>
                <a:cxnLst/>
                <a:rect l="l" t="t" r="r" b="b"/>
                <a:pathLst>
                  <a:path w="21891" h="20781" extrusionOk="0">
                    <a:moveTo>
                      <a:pt x="9020" y="0"/>
                    </a:moveTo>
                    <a:cubicBezTo>
                      <a:pt x="8657" y="0"/>
                      <a:pt x="8321" y="180"/>
                      <a:pt x="8127" y="481"/>
                    </a:cubicBezTo>
                    <a:cubicBezTo>
                      <a:pt x="4885" y="5708"/>
                      <a:pt x="1484" y="12579"/>
                      <a:pt x="275" y="15135"/>
                    </a:cubicBezTo>
                    <a:cubicBezTo>
                      <a:pt x="1" y="15683"/>
                      <a:pt x="252" y="16345"/>
                      <a:pt x="823" y="16573"/>
                    </a:cubicBezTo>
                    <a:cubicBezTo>
                      <a:pt x="5273" y="18331"/>
                      <a:pt x="10478" y="20065"/>
                      <a:pt x="12486" y="20727"/>
                    </a:cubicBezTo>
                    <a:cubicBezTo>
                      <a:pt x="12600" y="20764"/>
                      <a:pt x="12715" y="20781"/>
                      <a:pt x="12828" y="20781"/>
                    </a:cubicBezTo>
                    <a:cubicBezTo>
                      <a:pt x="13212" y="20781"/>
                      <a:pt x="13570" y="20578"/>
                      <a:pt x="13765" y="20225"/>
                    </a:cubicBezTo>
                    <a:cubicBezTo>
                      <a:pt x="17554" y="12921"/>
                      <a:pt x="20544" y="6690"/>
                      <a:pt x="21639" y="4384"/>
                    </a:cubicBezTo>
                    <a:cubicBezTo>
                      <a:pt x="21890" y="3837"/>
                      <a:pt x="21662" y="3197"/>
                      <a:pt x="21114" y="2969"/>
                    </a:cubicBezTo>
                    <a:cubicBezTo>
                      <a:pt x="15659" y="550"/>
                      <a:pt x="10774" y="70"/>
                      <a:pt x="9085" y="2"/>
                    </a:cubicBezTo>
                    <a:cubicBezTo>
                      <a:pt x="9064" y="1"/>
                      <a:pt x="9042" y="0"/>
                      <a:pt x="9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3"/>
              <p:cNvSpPr/>
              <p:nvPr/>
            </p:nvSpPr>
            <p:spPr>
              <a:xfrm>
                <a:off x="8058942" y="886703"/>
                <a:ext cx="147153" cy="136226"/>
              </a:xfrm>
              <a:custGeom>
                <a:avLst/>
                <a:gdLst/>
                <a:ahLst/>
                <a:cxnLst/>
                <a:rect l="l" t="t" r="r" b="b"/>
                <a:pathLst>
                  <a:path w="3986" h="3690" extrusionOk="0">
                    <a:moveTo>
                      <a:pt x="2932" y="1"/>
                    </a:moveTo>
                    <a:cubicBezTo>
                      <a:pt x="2659" y="1"/>
                      <a:pt x="2405" y="51"/>
                      <a:pt x="2283" y="164"/>
                    </a:cubicBezTo>
                    <a:cubicBezTo>
                      <a:pt x="1895" y="529"/>
                      <a:pt x="0" y="3520"/>
                      <a:pt x="160" y="3679"/>
                    </a:cubicBezTo>
                    <a:cubicBezTo>
                      <a:pt x="167" y="3686"/>
                      <a:pt x="177" y="3690"/>
                      <a:pt x="188" y="3690"/>
                    </a:cubicBezTo>
                    <a:cubicBezTo>
                      <a:pt x="477" y="3690"/>
                      <a:pt x="2114" y="1585"/>
                      <a:pt x="2465" y="1169"/>
                    </a:cubicBezTo>
                    <a:cubicBezTo>
                      <a:pt x="2853" y="735"/>
                      <a:pt x="3812" y="781"/>
                      <a:pt x="3926" y="415"/>
                    </a:cubicBezTo>
                    <a:cubicBezTo>
                      <a:pt x="3985" y="165"/>
                      <a:pt x="3428" y="1"/>
                      <a:pt x="29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3"/>
              <p:cNvSpPr/>
              <p:nvPr/>
            </p:nvSpPr>
            <p:spPr>
              <a:xfrm>
                <a:off x="7804488" y="842597"/>
                <a:ext cx="889010" cy="843085"/>
              </a:xfrm>
              <a:custGeom>
                <a:avLst/>
                <a:gdLst/>
                <a:ahLst/>
                <a:cxnLst/>
                <a:rect l="l" t="t" r="r" b="b"/>
                <a:pathLst>
                  <a:path w="24081" h="22837" extrusionOk="0">
                    <a:moveTo>
                      <a:pt x="10180" y="230"/>
                    </a:moveTo>
                    <a:cubicBezTo>
                      <a:pt x="12417" y="367"/>
                      <a:pt x="14654" y="732"/>
                      <a:pt x="16822" y="1280"/>
                    </a:cubicBezTo>
                    <a:cubicBezTo>
                      <a:pt x="18329" y="1645"/>
                      <a:pt x="19790" y="2102"/>
                      <a:pt x="21228" y="2627"/>
                    </a:cubicBezTo>
                    <a:cubicBezTo>
                      <a:pt x="22574" y="3152"/>
                      <a:pt x="24035" y="3335"/>
                      <a:pt x="23533" y="5297"/>
                    </a:cubicBezTo>
                    <a:cubicBezTo>
                      <a:pt x="23465" y="5571"/>
                      <a:pt x="23259" y="5868"/>
                      <a:pt x="23122" y="6119"/>
                    </a:cubicBezTo>
                    <a:cubicBezTo>
                      <a:pt x="22118" y="8242"/>
                      <a:pt x="21091" y="10342"/>
                      <a:pt x="20064" y="12442"/>
                    </a:cubicBezTo>
                    <a:cubicBezTo>
                      <a:pt x="18694" y="15158"/>
                      <a:pt x="17507" y="18194"/>
                      <a:pt x="15841" y="20750"/>
                    </a:cubicBezTo>
                    <a:cubicBezTo>
                      <a:pt x="15293" y="21592"/>
                      <a:pt x="14746" y="22435"/>
                      <a:pt x="13732" y="22435"/>
                    </a:cubicBezTo>
                    <a:cubicBezTo>
                      <a:pt x="13647" y="22435"/>
                      <a:pt x="13559" y="22429"/>
                      <a:pt x="13467" y="22416"/>
                    </a:cubicBezTo>
                    <a:cubicBezTo>
                      <a:pt x="13033" y="22348"/>
                      <a:pt x="12554" y="22097"/>
                      <a:pt x="12143" y="21960"/>
                    </a:cubicBezTo>
                    <a:cubicBezTo>
                      <a:pt x="10956" y="21572"/>
                      <a:pt x="9769" y="21161"/>
                      <a:pt x="8582" y="20750"/>
                    </a:cubicBezTo>
                    <a:cubicBezTo>
                      <a:pt x="7053" y="20202"/>
                      <a:pt x="5524" y="19655"/>
                      <a:pt x="4017" y="19107"/>
                    </a:cubicBezTo>
                    <a:cubicBezTo>
                      <a:pt x="3378" y="18856"/>
                      <a:pt x="2397" y="18673"/>
                      <a:pt x="1849" y="18262"/>
                    </a:cubicBezTo>
                    <a:cubicBezTo>
                      <a:pt x="228" y="17052"/>
                      <a:pt x="776" y="16505"/>
                      <a:pt x="1278" y="15432"/>
                    </a:cubicBezTo>
                    <a:cubicBezTo>
                      <a:pt x="2351" y="13263"/>
                      <a:pt x="3447" y="11095"/>
                      <a:pt x="4565" y="8950"/>
                    </a:cubicBezTo>
                    <a:cubicBezTo>
                      <a:pt x="5250" y="7648"/>
                      <a:pt x="5957" y="6347"/>
                      <a:pt x="6688" y="5069"/>
                    </a:cubicBezTo>
                    <a:cubicBezTo>
                      <a:pt x="7327" y="3928"/>
                      <a:pt x="8719" y="413"/>
                      <a:pt x="10180" y="230"/>
                    </a:cubicBezTo>
                    <a:close/>
                    <a:moveTo>
                      <a:pt x="10199" y="0"/>
                    </a:moveTo>
                    <a:cubicBezTo>
                      <a:pt x="10193" y="0"/>
                      <a:pt x="10187" y="1"/>
                      <a:pt x="10180" y="2"/>
                    </a:cubicBezTo>
                    <a:cubicBezTo>
                      <a:pt x="10169" y="2"/>
                      <a:pt x="10158" y="4"/>
                      <a:pt x="10149" y="6"/>
                    </a:cubicBezTo>
                    <a:lnTo>
                      <a:pt x="10149" y="6"/>
                    </a:lnTo>
                    <a:cubicBezTo>
                      <a:pt x="9510" y="101"/>
                      <a:pt x="9261" y="330"/>
                      <a:pt x="8902" y="847"/>
                    </a:cubicBezTo>
                    <a:cubicBezTo>
                      <a:pt x="7920" y="2216"/>
                      <a:pt x="7144" y="3768"/>
                      <a:pt x="6323" y="5229"/>
                    </a:cubicBezTo>
                    <a:cubicBezTo>
                      <a:pt x="4839" y="7900"/>
                      <a:pt x="3424" y="10616"/>
                      <a:pt x="2077" y="13332"/>
                    </a:cubicBezTo>
                    <a:cubicBezTo>
                      <a:pt x="1575" y="14313"/>
                      <a:pt x="0" y="16391"/>
                      <a:pt x="479" y="17555"/>
                    </a:cubicBezTo>
                    <a:cubicBezTo>
                      <a:pt x="799" y="18399"/>
                      <a:pt x="1986" y="18559"/>
                      <a:pt x="2716" y="18856"/>
                    </a:cubicBezTo>
                    <a:cubicBezTo>
                      <a:pt x="4337" y="19472"/>
                      <a:pt x="5980" y="20065"/>
                      <a:pt x="7647" y="20659"/>
                    </a:cubicBezTo>
                    <a:cubicBezTo>
                      <a:pt x="8970" y="21115"/>
                      <a:pt x="10294" y="21595"/>
                      <a:pt x="11641" y="22028"/>
                    </a:cubicBezTo>
                    <a:cubicBezTo>
                      <a:pt x="12302" y="22263"/>
                      <a:pt x="13381" y="22836"/>
                      <a:pt x="14135" y="22836"/>
                    </a:cubicBezTo>
                    <a:cubicBezTo>
                      <a:pt x="14188" y="22836"/>
                      <a:pt x="14239" y="22833"/>
                      <a:pt x="14289" y="22827"/>
                    </a:cubicBezTo>
                    <a:cubicBezTo>
                      <a:pt x="14973" y="22759"/>
                      <a:pt x="15225" y="22371"/>
                      <a:pt x="15544" y="21846"/>
                    </a:cubicBezTo>
                    <a:cubicBezTo>
                      <a:pt x="16503" y="20225"/>
                      <a:pt x="17279" y="18468"/>
                      <a:pt x="18123" y="16779"/>
                    </a:cubicBezTo>
                    <a:cubicBezTo>
                      <a:pt x="19470" y="14131"/>
                      <a:pt x="20794" y="11460"/>
                      <a:pt x="22118" y="8767"/>
                    </a:cubicBezTo>
                    <a:cubicBezTo>
                      <a:pt x="22666" y="7603"/>
                      <a:pt x="24035" y="5777"/>
                      <a:pt x="24058" y="4453"/>
                    </a:cubicBezTo>
                    <a:cubicBezTo>
                      <a:pt x="24081" y="3517"/>
                      <a:pt x="23350" y="3289"/>
                      <a:pt x="22643" y="2969"/>
                    </a:cubicBezTo>
                    <a:cubicBezTo>
                      <a:pt x="20999" y="2193"/>
                      <a:pt x="19219" y="1668"/>
                      <a:pt x="17484" y="1212"/>
                    </a:cubicBezTo>
                    <a:cubicBezTo>
                      <a:pt x="15102" y="577"/>
                      <a:pt x="12676" y="144"/>
                      <a:pt x="10226" y="5"/>
                    </a:cubicBezTo>
                    <a:lnTo>
                      <a:pt x="10226" y="5"/>
                    </a:lnTo>
                    <a:cubicBezTo>
                      <a:pt x="10218" y="2"/>
                      <a:pt x="10209" y="0"/>
                      <a:pt x="10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3"/>
              <p:cNvSpPr/>
              <p:nvPr/>
            </p:nvSpPr>
            <p:spPr>
              <a:xfrm>
                <a:off x="7991549" y="1192759"/>
                <a:ext cx="133161" cy="95358"/>
              </a:xfrm>
              <a:custGeom>
                <a:avLst/>
                <a:gdLst/>
                <a:ahLst/>
                <a:cxnLst/>
                <a:rect l="l" t="t" r="r" b="b"/>
                <a:pathLst>
                  <a:path w="3607" h="2583" extrusionOk="0">
                    <a:moveTo>
                      <a:pt x="1161" y="1"/>
                    </a:moveTo>
                    <a:cubicBezTo>
                      <a:pt x="1012" y="1"/>
                      <a:pt x="875" y="86"/>
                      <a:pt x="799" y="218"/>
                    </a:cubicBezTo>
                    <a:cubicBezTo>
                      <a:pt x="571" y="651"/>
                      <a:pt x="343" y="1085"/>
                      <a:pt x="114" y="1519"/>
                    </a:cubicBezTo>
                    <a:cubicBezTo>
                      <a:pt x="0" y="1747"/>
                      <a:pt x="137" y="2021"/>
                      <a:pt x="388" y="2089"/>
                    </a:cubicBezTo>
                    <a:cubicBezTo>
                      <a:pt x="913" y="2204"/>
                      <a:pt x="1552" y="2363"/>
                      <a:pt x="2306" y="2569"/>
                    </a:cubicBezTo>
                    <a:cubicBezTo>
                      <a:pt x="2338" y="2578"/>
                      <a:pt x="2371" y="2582"/>
                      <a:pt x="2406" y="2582"/>
                    </a:cubicBezTo>
                    <a:cubicBezTo>
                      <a:pt x="2542" y="2582"/>
                      <a:pt x="2685" y="2509"/>
                      <a:pt x="2739" y="2363"/>
                    </a:cubicBezTo>
                    <a:cubicBezTo>
                      <a:pt x="2990" y="1930"/>
                      <a:pt x="3242" y="1496"/>
                      <a:pt x="3470" y="1039"/>
                    </a:cubicBezTo>
                    <a:cubicBezTo>
                      <a:pt x="3607" y="811"/>
                      <a:pt x="3470" y="537"/>
                      <a:pt x="3219" y="469"/>
                    </a:cubicBezTo>
                    <a:cubicBezTo>
                      <a:pt x="2443" y="286"/>
                      <a:pt x="1804" y="126"/>
                      <a:pt x="1256" y="12"/>
                    </a:cubicBezTo>
                    <a:cubicBezTo>
                      <a:pt x="1224" y="4"/>
                      <a:pt x="1192"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3"/>
              <p:cNvSpPr/>
              <p:nvPr/>
            </p:nvSpPr>
            <p:spPr>
              <a:xfrm>
                <a:off x="8113709" y="1222256"/>
                <a:ext cx="118874" cy="94841"/>
              </a:xfrm>
              <a:custGeom>
                <a:avLst/>
                <a:gdLst/>
                <a:ahLst/>
                <a:cxnLst/>
                <a:rect l="l" t="t" r="r" b="b"/>
                <a:pathLst>
                  <a:path w="3220" h="2569" extrusionOk="0">
                    <a:moveTo>
                      <a:pt x="1217" y="0"/>
                    </a:moveTo>
                    <a:cubicBezTo>
                      <a:pt x="1081" y="0"/>
                      <a:pt x="944" y="86"/>
                      <a:pt x="868" y="218"/>
                    </a:cubicBezTo>
                    <a:cubicBezTo>
                      <a:pt x="617" y="674"/>
                      <a:pt x="366" y="1108"/>
                      <a:pt x="138" y="1564"/>
                    </a:cubicBezTo>
                    <a:cubicBezTo>
                      <a:pt x="1" y="1793"/>
                      <a:pt x="138" y="2066"/>
                      <a:pt x="389" y="2135"/>
                    </a:cubicBezTo>
                    <a:cubicBezTo>
                      <a:pt x="846" y="2272"/>
                      <a:pt x="1348" y="2409"/>
                      <a:pt x="1895" y="2546"/>
                    </a:cubicBezTo>
                    <a:cubicBezTo>
                      <a:pt x="1932" y="2562"/>
                      <a:pt x="1971" y="2569"/>
                      <a:pt x="2011" y="2569"/>
                    </a:cubicBezTo>
                    <a:cubicBezTo>
                      <a:pt x="2143" y="2569"/>
                      <a:pt x="2282" y="2486"/>
                      <a:pt x="2352" y="2363"/>
                    </a:cubicBezTo>
                    <a:cubicBezTo>
                      <a:pt x="2603" y="1907"/>
                      <a:pt x="2854" y="1450"/>
                      <a:pt x="3105" y="994"/>
                    </a:cubicBezTo>
                    <a:cubicBezTo>
                      <a:pt x="3219" y="765"/>
                      <a:pt x="3105" y="492"/>
                      <a:pt x="2854" y="423"/>
                    </a:cubicBezTo>
                    <a:cubicBezTo>
                      <a:pt x="2306" y="263"/>
                      <a:pt x="1804" y="149"/>
                      <a:pt x="1302" y="12"/>
                    </a:cubicBezTo>
                    <a:cubicBezTo>
                      <a:pt x="1274" y="4"/>
                      <a:pt x="1246" y="0"/>
                      <a:pt x="12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3"/>
              <p:cNvSpPr/>
              <p:nvPr/>
            </p:nvSpPr>
            <p:spPr>
              <a:xfrm>
                <a:off x="8220733" y="1250831"/>
                <a:ext cx="121385" cy="97462"/>
              </a:xfrm>
              <a:custGeom>
                <a:avLst/>
                <a:gdLst/>
                <a:ahLst/>
                <a:cxnLst/>
                <a:rect l="l" t="t" r="r" b="b"/>
                <a:pathLst>
                  <a:path w="3288" h="2640" extrusionOk="0">
                    <a:moveTo>
                      <a:pt x="1239" y="1"/>
                    </a:moveTo>
                    <a:cubicBezTo>
                      <a:pt x="1095" y="1"/>
                      <a:pt x="964" y="74"/>
                      <a:pt x="891" y="220"/>
                    </a:cubicBezTo>
                    <a:cubicBezTo>
                      <a:pt x="640" y="676"/>
                      <a:pt x="389" y="1133"/>
                      <a:pt x="138" y="1589"/>
                    </a:cubicBezTo>
                    <a:cubicBezTo>
                      <a:pt x="1" y="1817"/>
                      <a:pt x="115" y="2114"/>
                      <a:pt x="366" y="2183"/>
                    </a:cubicBezTo>
                    <a:cubicBezTo>
                      <a:pt x="868" y="2320"/>
                      <a:pt x="1393" y="2457"/>
                      <a:pt x="1918" y="2616"/>
                    </a:cubicBezTo>
                    <a:cubicBezTo>
                      <a:pt x="1960" y="2632"/>
                      <a:pt x="2003" y="2639"/>
                      <a:pt x="2046" y="2639"/>
                    </a:cubicBezTo>
                    <a:cubicBezTo>
                      <a:pt x="2189" y="2639"/>
                      <a:pt x="2327" y="2557"/>
                      <a:pt x="2397" y="2434"/>
                    </a:cubicBezTo>
                    <a:cubicBezTo>
                      <a:pt x="2649" y="1954"/>
                      <a:pt x="2900" y="1498"/>
                      <a:pt x="3151" y="1019"/>
                    </a:cubicBezTo>
                    <a:cubicBezTo>
                      <a:pt x="3288" y="790"/>
                      <a:pt x="3151" y="516"/>
                      <a:pt x="2922" y="448"/>
                    </a:cubicBezTo>
                    <a:cubicBezTo>
                      <a:pt x="2375" y="288"/>
                      <a:pt x="1850" y="151"/>
                      <a:pt x="1347" y="14"/>
                    </a:cubicBezTo>
                    <a:cubicBezTo>
                      <a:pt x="1311" y="5"/>
                      <a:pt x="1274" y="1"/>
                      <a:pt x="1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3"/>
              <p:cNvSpPr/>
              <p:nvPr/>
            </p:nvSpPr>
            <p:spPr>
              <a:xfrm>
                <a:off x="8329455" y="1281251"/>
                <a:ext cx="144975" cy="107467"/>
              </a:xfrm>
              <a:custGeom>
                <a:avLst/>
                <a:gdLst/>
                <a:ahLst/>
                <a:cxnLst/>
                <a:rect l="l" t="t" r="r" b="b"/>
                <a:pathLst>
                  <a:path w="3927" h="2911" extrusionOk="0">
                    <a:moveTo>
                      <a:pt x="1252" y="0"/>
                    </a:moveTo>
                    <a:cubicBezTo>
                      <a:pt x="1103" y="0"/>
                      <a:pt x="966" y="85"/>
                      <a:pt x="890" y="217"/>
                    </a:cubicBezTo>
                    <a:cubicBezTo>
                      <a:pt x="639" y="697"/>
                      <a:pt x="365" y="1153"/>
                      <a:pt x="114" y="1633"/>
                    </a:cubicBezTo>
                    <a:cubicBezTo>
                      <a:pt x="0" y="1861"/>
                      <a:pt x="114" y="2135"/>
                      <a:pt x="365" y="2203"/>
                    </a:cubicBezTo>
                    <a:cubicBezTo>
                      <a:pt x="1073" y="2431"/>
                      <a:pt x="1826" y="2660"/>
                      <a:pt x="2602" y="2888"/>
                    </a:cubicBezTo>
                    <a:cubicBezTo>
                      <a:pt x="2649" y="2904"/>
                      <a:pt x="2697" y="2911"/>
                      <a:pt x="2742" y="2911"/>
                    </a:cubicBezTo>
                    <a:cubicBezTo>
                      <a:pt x="2895" y="2911"/>
                      <a:pt x="3029" y="2829"/>
                      <a:pt x="3082" y="2705"/>
                    </a:cubicBezTo>
                    <a:cubicBezTo>
                      <a:pt x="3333" y="2203"/>
                      <a:pt x="3584" y="1724"/>
                      <a:pt x="3812" y="1245"/>
                    </a:cubicBezTo>
                    <a:cubicBezTo>
                      <a:pt x="3926" y="1016"/>
                      <a:pt x="3812" y="742"/>
                      <a:pt x="3584" y="674"/>
                    </a:cubicBezTo>
                    <a:cubicBezTo>
                      <a:pt x="2808" y="446"/>
                      <a:pt x="2055" y="240"/>
                      <a:pt x="1347" y="12"/>
                    </a:cubicBezTo>
                    <a:cubicBezTo>
                      <a:pt x="1315" y="4"/>
                      <a:pt x="1283" y="0"/>
                      <a:pt x="1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3"/>
              <p:cNvSpPr/>
              <p:nvPr/>
            </p:nvSpPr>
            <p:spPr>
              <a:xfrm>
                <a:off x="8166797" y="1125274"/>
                <a:ext cx="119723" cy="94509"/>
              </a:xfrm>
              <a:custGeom>
                <a:avLst/>
                <a:gdLst/>
                <a:ahLst/>
                <a:cxnLst/>
                <a:rect l="l" t="t" r="r" b="b"/>
                <a:pathLst>
                  <a:path w="3243" h="2560" extrusionOk="0">
                    <a:moveTo>
                      <a:pt x="1202" y="0"/>
                    </a:moveTo>
                    <a:cubicBezTo>
                      <a:pt x="1071" y="0"/>
                      <a:pt x="941" y="70"/>
                      <a:pt x="868" y="197"/>
                    </a:cubicBezTo>
                    <a:cubicBezTo>
                      <a:pt x="640" y="653"/>
                      <a:pt x="389" y="1110"/>
                      <a:pt x="115" y="1566"/>
                    </a:cubicBezTo>
                    <a:cubicBezTo>
                      <a:pt x="1" y="1795"/>
                      <a:pt x="115" y="2091"/>
                      <a:pt x="366" y="2160"/>
                    </a:cubicBezTo>
                    <a:cubicBezTo>
                      <a:pt x="846" y="2274"/>
                      <a:pt x="1370" y="2411"/>
                      <a:pt x="1895" y="2548"/>
                    </a:cubicBezTo>
                    <a:cubicBezTo>
                      <a:pt x="1927" y="2556"/>
                      <a:pt x="1959" y="2560"/>
                      <a:pt x="1990" y="2560"/>
                    </a:cubicBezTo>
                    <a:cubicBezTo>
                      <a:pt x="2139" y="2560"/>
                      <a:pt x="2277" y="2474"/>
                      <a:pt x="2352" y="2342"/>
                    </a:cubicBezTo>
                    <a:cubicBezTo>
                      <a:pt x="2603" y="1886"/>
                      <a:pt x="2854" y="1429"/>
                      <a:pt x="3105" y="973"/>
                    </a:cubicBezTo>
                    <a:cubicBezTo>
                      <a:pt x="3242" y="745"/>
                      <a:pt x="3105" y="448"/>
                      <a:pt x="2854" y="402"/>
                    </a:cubicBezTo>
                    <a:cubicBezTo>
                      <a:pt x="2306" y="265"/>
                      <a:pt x="1804" y="128"/>
                      <a:pt x="1302" y="14"/>
                    </a:cubicBezTo>
                    <a:cubicBezTo>
                      <a:pt x="1269" y="5"/>
                      <a:pt x="1236" y="0"/>
                      <a:pt x="1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3"/>
              <p:cNvSpPr/>
              <p:nvPr/>
            </p:nvSpPr>
            <p:spPr>
              <a:xfrm>
                <a:off x="8274670" y="1152298"/>
                <a:ext cx="121385" cy="97388"/>
              </a:xfrm>
              <a:custGeom>
                <a:avLst/>
                <a:gdLst/>
                <a:ahLst/>
                <a:cxnLst/>
                <a:rect l="l" t="t" r="r" b="b"/>
                <a:pathLst>
                  <a:path w="3288" h="2638" extrusionOk="0">
                    <a:moveTo>
                      <a:pt x="1252" y="1"/>
                    </a:moveTo>
                    <a:cubicBezTo>
                      <a:pt x="1104" y="1"/>
                      <a:pt x="966" y="86"/>
                      <a:pt x="891" y="218"/>
                    </a:cubicBezTo>
                    <a:cubicBezTo>
                      <a:pt x="640" y="675"/>
                      <a:pt x="389" y="1131"/>
                      <a:pt x="115" y="1610"/>
                    </a:cubicBezTo>
                    <a:cubicBezTo>
                      <a:pt x="1" y="1839"/>
                      <a:pt x="115" y="2113"/>
                      <a:pt x="366" y="2181"/>
                    </a:cubicBezTo>
                    <a:cubicBezTo>
                      <a:pt x="868" y="2318"/>
                      <a:pt x="1393" y="2478"/>
                      <a:pt x="1918" y="2615"/>
                    </a:cubicBezTo>
                    <a:cubicBezTo>
                      <a:pt x="1960" y="2630"/>
                      <a:pt x="2002" y="2638"/>
                      <a:pt x="2042" y="2638"/>
                    </a:cubicBezTo>
                    <a:cubicBezTo>
                      <a:pt x="2179" y="2638"/>
                      <a:pt x="2304" y="2555"/>
                      <a:pt x="2374" y="2432"/>
                    </a:cubicBezTo>
                    <a:cubicBezTo>
                      <a:pt x="2648" y="1953"/>
                      <a:pt x="2899" y="1474"/>
                      <a:pt x="3151" y="1017"/>
                    </a:cubicBezTo>
                    <a:cubicBezTo>
                      <a:pt x="3287" y="789"/>
                      <a:pt x="3151" y="515"/>
                      <a:pt x="2899" y="446"/>
                    </a:cubicBezTo>
                    <a:cubicBezTo>
                      <a:pt x="2374" y="287"/>
                      <a:pt x="1849" y="150"/>
                      <a:pt x="1347" y="13"/>
                    </a:cubicBezTo>
                    <a:cubicBezTo>
                      <a:pt x="1315" y="5"/>
                      <a:pt x="1284" y="1"/>
                      <a:pt x="1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3"/>
              <p:cNvSpPr/>
              <p:nvPr/>
            </p:nvSpPr>
            <p:spPr>
              <a:xfrm>
                <a:off x="8042089" y="1096700"/>
                <a:ext cx="134860" cy="95284"/>
              </a:xfrm>
              <a:custGeom>
                <a:avLst/>
                <a:gdLst/>
                <a:ahLst/>
                <a:cxnLst/>
                <a:rect l="l" t="t" r="r" b="b"/>
                <a:pathLst>
                  <a:path w="3653" h="2581" extrusionOk="0">
                    <a:moveTo>
                      <a:pt x="1171" y="0"/>
                    </a:moveTo>
                    <a:cubicBezTo>
                      <a:pt x="1036" y="0"/>
                      <a:pt x="902" y="86"/>
                      <a:pt x="845" y="218"/>
                    </a:cubicBezTo>
                    <a:cubicBezTo>
                      <a:pt x="594" y="651"/>
                      <a:pt x="366" y="1085"/>
                      <a:pt x="115" y="1519"/>
                    </a:cubicBezTo>
                    <a:cubicBezTo>
                      <a:pt x="1" y="1747"/>
                      <a:pt x="115" y="2044"/>
                      <a:pt x="389" y="2112"/>
                    </a:cubicBezTo>
                    <a:cubicBezTo>
                      <a:pt x="937" y="2226"/>
                      <a:pt x="1599" y="2386"/>
                      <a:pt x="2352" y="2569"/>
                    </a:cubicBezTo>
                    <a:cubicBezTo>
                      <a:pt x="2384" y="2577"/>
                      <a:pt x="2415" y="2580"/>
                      <a:pt x="2447" y="2580"/>
                    </a:cubicBezTo>
                    <a:cubicBezTo>
                      <a:pt x="2595" y="2580"/>
                      <a:pt x="2733" y="2495"/>
                      <a:pt x="2808" y="2363"/>
                    </a:cubicBezTo>
                    <a:cubicBezTo>
                      <a:pt x="3037" y="1907"/>
                      <a:pt x="3288" y="1473"/>
                      <a:pt x="3539" y="1039"/>
                    </a:cubicBezTo>
                    <a:cubicBezTo>
                      <a:pt x="3653" y="788"/>
                      <a:pt x="3539" y="514"/>
                      <a:pt x="3265" y="446"/>
                    </a:cubicBezTo>
                    <a:cubicBezTo>
                      <a:pt x="2512" y="286"/>
                      <a:pt x="1850" y="126"/>
                      <a:pt x="1256" y="12"/>
                    </a:cubicBezTo>
                    <a:cubicBezTo>
                      <a:pt x="1228" y="4"/>
                      <a:pt x="1200"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3"/>
              <p:cNvSpPr/>
              <p:nvPr/>
            </p:nvSpPr>
            <p:spPr>
              <a:xfrm>
                <a:off x="8383392" y="1182238"/>
                <a:ext cx="141579" cy="105879"/>
              </a:xfrm>
              <a:custGeom>
                <a:avLst/>
                <a:gdLst/>
                <a:ahLst/>
                <a:cxnLst/>
                <a:rect l="l" t="t" r="r" b="b"/>
                <a:pathLst>
                  <a:path w="3835" h="2868" extrusionOk="0">
                    <a:moveTo>
                      <a:pt x="1222" y="0"/>
                    </a:moveTo>
                    <a:cubicBezTo>
                      <a:pt x="1085" y="0"/>
                      <a:pt x="961" y="83"/>
                      <a:pt x="890" y="206"/>
                    </a:cubicBezTo>
                    <a:cubicBezTo>
                      <a:pt x="639" y="663"/>
                      <a:pt x="388" y="1142"/>
                      <a:pt x="114" y="1644"/>
                    </a:cubicBezTo>
                    <a:cubicBezTo>
                      <a:pt x="0" y="1849"/>
                      <a:pt x="114" y="2146"/>
                      <a:pt x="342" y="2215"/>
                    </a:cubicBezTo>
                    <a:cubicBezTo>
                      <a:pt x="1050" y="2420"/>
                      <a:pt x="1758" y="2626"/>
                      <a:pt x="2511" y="2854"/>
                    </a:cubicBezTo>
                    <a:cubicBezTo>
                      <a:pt x="2547" y="2863"/>
                      <a:pt x="2585" y="2867"/>
                      <a:pt x="2622" y="2867"/>
                    </a:cubicBezTo>
                    <a:cubicBezTo>
                      <a:pt x="2771" y="2867"/>
                      <a:pt x="2917" y="2794"/>
                      <a:pt x="2990" y="2648"/>
                    </a:cubicBezTo>
                    <a:cubicBezTo>
                      <a:pt x="3241" y="2146"/>
                      <a:pt x="3492" y="1644"/>
                      <a:pt x="3721" y="1188"/>
                    </a:cubicBezTo>
                    <a:cubicBezTo>
                      <a:pt x="3835" y="959"/>
                      <a:pt x="3698" y="685"/>
                      <a:pt x="3470" y="617"/>
                    </a:cubicBezTo>
                    <a:cubicBezTo>
                      <a:pt x="2739" y="411"/>
                      <a:pt x="2032" y="206"/>
                      <a:pt x="1347" y="23"/>
                    </a:cubicBezTo>
                    <a:cubicBezTo>
                      <a:pt x="1305" y="8"/>
                      <a:pt x="1263" y="0"/>
                      <a:pt x="12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3"/>
              <p:cNvSpPr/>
              <p:nvPr/>
            </p:nvSpPr>
            <p:spPr>
              <a:xfrm>
                <a:off x="8437291" y="1082376"/>
                <a:ext cx="136558" cy="104550"/>
              </a:xfrm>
              <a:custGeom>
                <a:avLst/>
                <a:gdLst/>
                <a:ahLst/>
                <a:cxnLst/>
                <a:rect l="l" t="t" r="r" b="b"/>
                <a:pathLst>
                  <a:path w="3699" h="2832" extrusionOk="0">
                    <a:moveTo>
                      <a:pt x="1275" y="0"/>
                    </a:moveTo>
                    <a:cubicBezTo>
                      <a:pt x="1127" y="0"/>
                      <a:pt x="989" y="86"/>
                      <a:pt x="914" y="218"/>
                    </a:cubicBezTo>
                    <a:cubicBezTo>
                      <a:pt x="686" y="651"/>
                      <a:pt x="412" y="1131"/>
                      <a:pt x="138" y="1656"/>
                    </a:cubicBezTo>
                    <a:cubicBezTo>
                      <a:pt x="1" y="1884"/>
                      <a:pt x="115" y="2158"/>
                      <a:pt x="366" y="2226"/>
                    </a:cubicBezTo>
                    <a:cubicBezTo>
                      <a:pt x="1028" y="2409"/>
                      <a:pt x="1713" y="2614"/>
                      <a:pt x="2398" y="2820"/>
                    </a:cubicBezTo>
                    <a:cubicBezTo>
                      <a:pt x="2433" y="2828"/>
                      <a:pt x="2469" y="2831"/>
                      <a:pt x="2504" y="2831"/>
                    </a:cubicBezTo>
                    <a:cubicBezTo>
                      <a:pt x="2670" y="2831"/>
                      <a:pt x="2820" y="2746"/>
                      <a:pt x="2877" y="2614"/>
                    </a:cubicBezTo>
                    <a:cubicBezTo>
                      <a:pt x="3128" y="2089"/>
                      <a:pt x="3379" y="1610"/>
                      <a:pt x="3607" y="1131"/>
                    </a:cubicBezTo>
                    <a:cubicBezTo>
                      <a:pt x="3699" y="925"/>
                      <a:pt x="3584" y="651"/>
                      <a:pt x="3356" y="583"/>
                    </a:cubicBezTo>
                    <a:cubicBezTo>
                      <a:pt x="2671" y="377"/>
                      <a:pt x="2010" y="195"/>
                      <a:pt x="1370" y="12"/>
                    </a:cubicBezTo>
                    <a:cubicBezTo>
                      <a:pt x="1339" y="4"/>
                      <a:pt x="1307" y="0"/>
                      <a:pt x="1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3"/>
              <p:cNvSpPr/>
              <p:nvPr/>
            </p:nvSpPr>
            <p:spPr>
              <a:xfrm>
                <a:off x="8219884" y="1027517"/>
                <a:ext cx="121385" cy="94509"/>
              </a:xfrm>
              <a:custGeom>
                <a:avLst/>
                <a:gdLst/>
                <a:ahLst/>
                <a:cxnLst/>
                <a:rect l="l" t="t" r="r" b="b"/>
                <a:pathLst>
                  <a:path w="3288" h="2560" extrusionOk="0">
                    <a:moveTo>
                      <a:pt x="1225" y="1"/>
                    </a:moveTo>
                    <a:cubicBezTo>
                      <a:pt x="1094" y="1"/>
                      <a:pt x="964" y="70"/>
                      <a:pt x="891" y="197"/>
                    </a:cubicBezTo>
                    <a:cubicBezTo>
                      <a:pt x="663" y="631"/>
                      <a:pt x="412" y="1087"/>
                      <a:pt x="138" y="1590"/>
                    </a:cubicBezTo>
                    <a:cubicBezTo>
                      <a:pt x="1" y="1818"/>
                      <a:pt x="138" y="2092"/>
                      <a:pt x="389" y="2160"/>
                    </a:cubicBezTo>
                    <a:cubicBezTo>
                      <a:pt x="868" y="2274"/>
                      <a:pt x="1393" y="2411"/>
                      <a:pt x="1918" y="2548"/>
                    </a:cubicBezTo>
                    <a:cubicBezTo>
                      <a:pt x="1950" y="2556"/>
                      <a:pt x="1982" y="2560"/>
                      <a:pt x="2013" y="2560"/>
                    </a:cubicBezTo>
                    <a:cubicBezTo>
                      <a:pt x="2162" y="2560"/>
                      <a:pt x="2299" y="2475"/>
                      <a:pt x="2375" y="2343"/>
                    </a:cubicBezTo>
                    <a:cubicBezTo>
                      <a:pt x="2649" y="1863"/>
                      <a:pt x="2900" y="1384"/>
                      <a:pt x="3151" y="950"/>
                    </a:cubicBezTo>
                    <a:cubicBezTo>
                      <a:pt x="3288" y="722"/>
                      <a:pt x="3151" y="448"/>
                      <a:pt x="2900" y="380"/>
                    </a:cubicBezTo>
                    <a:cubicBezTo>
                      <a:pt x="2352" y="243"/>
                      <a:pt x="1827" y="129"/>
                      <a:pt x="1325" y="15"/>
                    </a:cubicBezTo>
                    <a:cubicBezTo>
                      <a:pt x="1292" y="5"/>
                      <a:pt x="1259" y="1"/>
                      <a:pt x="1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3"/>
              <p:cNvSpPr/>
              <p:nvPr/>
            </p:nvSpPr>
            <p:spPr>
              <a:xfrm>
                <a:off x="8094328" y="1000641"/>
                <a:ext cx="136558" cy="94509"/>
              </a:xfrm>
              <a:custGeom>
                <a:avLst/>
                <a:gdLst/>
                <a:ahLst/>
                <a:cxnLst/>
                <a:rect l="l" t="t" r="r" b="b"/>
                <a:pathLst>
                  <a:path w="3699" h="2560" extrusionOk="0">
                    <a:moveTo>
                      <a:pt x="1218" y="0"/>
                    </a:moveTo>
                    <a:cubicBezTo>
                      <a:pt x="1088" y="0"/>
                      <a:pt x="966" y="82"/>
                      <a:pt x="891" y="195"/>
                    </a:cubicBezTo>
                    <a:cubicBezTo>
                      <a:pt x="640" y="628"/>
                      <a:pt x="389" y="1085"/>
                      <a:pt x="138" y="1519"/>
                    </a:cubicBezTo>
                    <a:cubicBezTo>
                      <a:pt x="1" y="1770"/>
                      <a:pt x="138" y="2044"/>
                      <a:pt x="389" y="2112"/>
                    </a:cubicBezTo>
                    <a:cubicBezTo>
                      <a:pt x="982" y="2226"/>
                      <a:pt x="1644" y="2386"/>
                      <a:pt x="2375" y="2546"/>
                    </a:cubicBezTo>
                    <a:cubicBezTo>
                      <a:pt x="2412" y="2555"/>
                      <a:pt x="2449" y="2560"/>
                      <a:pt x="2486" y="2560"/>
                    </a:cubicBezTo>
                    <a:cubicBezTo>
                      <a:pt x="2628" y="2560"/>
                      <a:pt x="2759" y="2490"/>
                      <a:pt x="2831" y="2363"/>
                    </a:cubicBezTo>
                    <a:cubicBezTo>
                      <a:pt x="3082" y="1884"/>
                      <a:pt x="3333" y="1427"/>
                      <a:pt x="3562" y="994"/>
                    </a:cubicBezTo>
                    <a:cubicBezTo>
                      <a:pt x="3699" y="765"/>
                      <a:pt x="3562" y="469"/>
                      <a:pt x="3311" y="423"/>
                    </a:cubicBezTo>
                    <a:cubicBezTo>
                      <a:pt x="2557" y="263"/>
                      <a:pt x="1895" y="126"/>
                      <a:pt x="1302" y="12"/>
                    </a:cubicBezTo>
                    <a:cubicBezTo>
                      <a:pt x="1274" y="4"/>
                      <a:pt x="1245" y="0"/>
                      <a:pt x="1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3"/>
              <p:cNvSpPr/>
              <p:nvPr/>
            </p:nvSpPr>
            <p:spPr>
              <a:xfrm>
                <a:off x="8328606" y="1053728"/>
                <a:ext cx="121385" cy="97056"/>
              </a:xfrm>
              <a:custGeom>
                <a:avLst/>
                <a:gdLst/>
                <a:ahLst/>
                <a:cxnLst/>
                <a:rect l="l" t="t" r="r" b="b"/>
                <a:pathLst>
                  <a:path w="3288" h="2629" extrusionOk="0">
                    <a:moveTo>
                      <a:pt x="1275" y="0"/>
                    </a:moveTo>
                    <a:cubicBezTo>
                      <a:pt x="1126" y="0"/>
                      <a:pt x="989" y="86"/>
                      <a:pt x="913" y="218"/>
                    </a:cubicBezTo>
                    <a:cubicBezTo>
                      <a:pt x="685" y="628"/>
                      <a:pt x="411" y="1108"/>
                      <a:pt x="137" y="1610"/>
                    </a:cubicBezTo>
                    <a:cubicBezTo>
                      <a:pt x="0" y="1838"/>
                      <a:pt x="115" y="2135"/>
                      <a:pt x="366" y="2203"/>
                    </a:cubicBezTo>
                    <a:cubicBezTo>
                      <a:pt x="868" y="2340"/>
                      <a:pt x="1393" y="2477"/>
                      <a:pt x="1918" y="2614"/>
                    </a:cubicBezTo>
                    <a:cubicBezTo>
                      <a:pt x="1955" y="2624"/>
                      <a:pt x="1993" y="2628"/>
                      <a:pt x="2031" y="2628"/>
                    </a:cubicBezTo>
                    <a:cubicBezTo>
                      <a:pt x="2179" y="2628"/>
                      <a:pt x="2320" y="2559"/>
                      <a:pt x="2374" y="2432"/>
                    </a:cubicBezTo>
                    <a:cubicBezTo>
                      <a:pt x="2671" y="1907"/>
                      <a:pt x="2922" y="1427"/>
                      <a:pt x="3173" y="994"/>
                    </a:cubicBezTo>
                    <a:cubicBezTo>
                      <a:pt x="3287" y="765"/>
                      <a:pt x="3173" y="491"/>
                      <a:pt x="2922" y="423"/>
                    </a:cubicBezTo>
                    <a:cubicBezTo>
                      <a:pt x="2374" y="286"/>
                      <a:pt x="1872" y="149"/>
                      <a:pt x="1370" y="12"/>
                    </a:cubicBezTo>
                    <a:cubicBezTo>
                      <a:pt x="1338" y="4"/>
                      <a:pt x="1306" y="0"/>
                      <a:pt x="1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3"/>
              <p:cNvSpPr/>
              <p:nvPr/>
            </p:nvSpPr>
            <p:spPr>
              <a:xfrm>
                <a:off x="8106141" y="1446346"/>
                <a:ext cx="130651" cy="123563"/>
              </a:xfrm>
              <a:custGeom>
                <a:avLst/>
                <a:gdLst/>
                <a:ahLst/>
                <a:cxnLst/>
                <a:rect l="l" t="t" r="r" b="b"/>
                <a:pathLst>
                  <a:path w="3539" h="3347" extrusionOk="0">
                    <a:moveTo>
                      <a:pt x="1489" y="0"/>
                    </a:moveTo>
                    <a:cubicBezTo>
                      <a:pt x="1346" y="0"/>
                      <a:pt x="1215" y="73"/>
                      <a:pt x="1142" y="219"/>
                    </a:cubicBezTo>
                    <a:cubicBezTo>
                      <a:pt x="754" y="950"/>
                      <a:pt x="411" y="1634"/>
                      <a:pt x="115" y="2228"/>
                    </a:cubicBezTo>
                    <a:cubicBezTo>
                      <a:pt x="1" y="2433"/>
                      <a:pt x="115" y="2707"/>
                      <a:pt x="343" y="2776"/>
                    </a:cubicBezTo>
                    <a:cubicBezTo>
                      <a:pt x="868" y="2958"/>
                      <a:pt x="1393" y="3141"/>
                      <a:pt x="1872" y="3323"/>
                    </a:cubicBezTo>
                    <a:cubicBezTo>
                      <a:pt x="1918" y="3339"/>
                      <a:pt x="1965" y="3346"/>
                      <a:pt x="2010" y="3346"/>
                    </a:cubicBezTo>
                    <a:cubicBezTo>
                      <a:pt x="2164" y="3346"/>
                      <a:pt x="2304" y="3259"/>
                      <a:pt x="2374" y="3118"/>
                    </a:cubicBezTo>
                    <a:cubicBezTo>
                      <a:pt x="2671" y="2502"/>
                      <a:pt x="3013" y="1817"/>
                      <a:pt x="3424" y="1064"/>
                    </a:cubicBezTo>
                    <a:cubicBezTo>
                      <a:pt x="3538" y="835"/>
                      <a:pt x="3424" y="562"/>
                      <a:pt x="3173" y="493"/>
                    </a:cubicBezTo>
                    <a:cubicBezTo>
                      <a:pt x="2625" y="333"/>
                      <a:pt x="2100" y="174"/>
                      <a:pt x="1598" y="14"/>
                    </a:cubicBezTo>
                    <a:cubicBezTo>
                      <a:pt x="1562" y="5"/>
                      <a:pt x="1525" y="0"/>
                      <a:pt x="1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3"/>
              <p:cNvSpPr/>
              <p:nvPr/>
            </p:nvSpPr>
            <p:spPr>
              <a:xfrm>
                <a:off x="7891281" y="1382368"/>
                <a:ext cx="130651" cy="112155"/>
              </a:xfrm>
              <a:custGeom>
                <a:avLst/>
                <a:gdLst/>
                <a:ahLst/>
                <a:cxnLst/>
                <a:rect l="l" t="t" r="r" b="b"/>
                <a:pathLst>
                  <a:path w="3539" h="3038" extrusionOk="0">
                    <a:moveTo>
                      <a:pt x="1253" y="0"/>
                    </a:moveTo>
                    <a:cubicBezTo>
                      <a:pt x="1104" y="0"/>
                      <a:pt x="966" y="89"/>
                      <a:pt x="890" y="240"/>
                    </a:cubicBezTo>
                    <a:cubicBezTo>
                      <a:pt x="594" y="811"/>
                      <a:pt x="342" y="1359"/>
                      <a:pt x="114" y="1815"/>
                    </a:cubicBezTo>
                    <a:cubicBezTo>
                      <a:pt x="0" y="2021"/>
                      <a:pt x="114" y="2272"/>
                      <a:pt x="320" y="2363"/>
                    </a:cubicBezTo>
                    <a:cubicBezTo>
                      <a:pt x="890" y="2591"/>
                      <a:pt x="1461" y="2797"/>
                      <a:pt x="2032" y="3002"/>
                    </a:cubicBezTo>
                    <a:cubicBezTo>
                      <a:pt x="2080" y="3027"/>
                      <a:pt x="2133" y="3038"/>
                      <a:pt x="2185" y="3038"/>
                    </a:cubicBezTo>
                    <a:cubicBezTo>
                      <a:pt x="2327" y="3038"/>
                      <a:pt x="2467" y="2953"/>
                      <a:pt x="2534" y="2820"/>
                    </a:cubicBezTo>
                    <a:cubicBezTo>
                      <a:pt x="2785" y="2295"/>
                      <a:pt x="3082" y="1701"/>
                      <a:pt x="3424" y="1085"/>
                    </a:cubicBezTo>
                    <a:cubicBezTo>
                      <a:pt x="3538" y="857"/>
                      <a:pt x="3424" y="583"/>
                      <a:pt x="3173" y="514"/>
                    </a:cubicBezTo>
                    <a:cubicBezTo>
                      <a:pt x="2397" y="309"/>
                      <a:pt x="1780" y="126"/>
                      <a:pt x="1347" y="12"/>
                    </a:cubicBezTo>
                    <a:cubicBezTo>
                      <a:pt x="1315" y="4"/>
                      <a:pt x="1284" y="0"/>
                      <a:pt x="1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3"/>
              <p:cNvSpPr/>
              <p:nvPr/>
            </p:nvSpPr>
            <p:spPr>
              <a:xfrm>
                <a:off x="8003326" y="1415224"/>
                <a:ext cx="124744" cy="116881"/>
              </a:xfrm>
              <a:custGeom>
                <a:avLst/>
                <a:gdLst/>
                <a:ahLst/>
                <a:cxnLst/>
                <a:rect l="l" t="t" r="r" b="b"/>
                <a:pathLst>
                  <a:path w="3379" h="3166" extrusionOk="0">
                    <a:moveTo>
                      <a:pt x="1412" y="0"/>
                    </a:moveTo>
                    <a:cubicBezTo>
                      <a:pt x="1264" y="0"/>
                      <a:pt x="1126" y="86"/>
                      <a:pt x="1051" y="218"/>
                    </a:cubicBezTo>
                    <a:cubicBezTo>
                      <a:pt x="708" y="880"/>
                      <a:pt x="389" y="1496"/>
                      <a:pt x="92" y="2066"/>
                    </a:cubicBezTo>
                    <a:cubicBezTo>
                      <a:pt x="1" y="2272"/>
                      <a:pt x="92" y="2523"/>
                      <a:pt x="320" y="2614"/>
                    </a:cubicBezTo>
                    <a:cubicBezTo>
                      <a:pt x="823" y="2797"/>
                      <a:pt x="1302" y="2979"/>
                      <a:pt x="1781" y="3139"/>
                    </a:cubicBezTo>
                    <a:cubicBezTo>
                      <a:pt x="1834" y="3157"/>
                      <a:pt x="1886" y="3165"/>
                      <a:pt x="1937" y="3165"/>
                    </a:cubicBezTo>
                    <a:cubicBezTo>
                      <a:pt x="2084" y="3165"/>
                      <a:pt x="2215" y="3093"/>
                      <a:pt x="2283" y="2957"/>
                    </a:cubicBezTo>
                    <a:cubicBezTo>
                      <a:pt x="2557" y="2386"/>
                      <a:pt x="2900" y="1724"/>
                      <a:pt x="3265" y="1017"/>
                    </a:cubicBezTo>
                    <a:cubicBezTo>
                      <a:pt x="3379" y="788"/>
                      <a:pt x="3265" y="514"/>
                      <a:pt x="3014" y="446"/>
                    </a:cubicBezTo>
                    <a:cubicBezTo>
                      <a:pt x="2489" y="286"/>
                      <a:pt x="1987" y="149"/>
                      <a:pt x="1507" y="12"/>
                    </a:cubicBezTo>
                    <a:cubicBezTo>
                      <a:pt x="1476" y="4"/>
                      <a:pt x="1444"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3"/>
              <p:cNvSpPr/>
              <p:nvPr/>
            </p:nvSpPr>
            <p:spPr>
              <a:xfrm>
                <a:off x="8212316" y="1380596"/>
                <a:ext cx="211537" cy="234463"/>
              </a:xfrm>
              <a:custGeom>
                <a:avLst/>
                <a:gdLst/>
                <a:ahLst/>
                <a:cxnLst/>
                <a:rect l="l" t="t" r="r" b="b"/>
                <a:pathLst>
                  <a:path w="5730" h="6351" extrusionOk="0">
                    <a:moveTo>
                      <a:pt x="2971" y="0"/>
                    </a:moveTo>
                    <a:cubicBezTo>
                      <a:pt x="2829" y="0"/>
                      <a:pt x="2698" y="70"/>
                      <a:pt x="2625" y="197"/>
                    </a:cubicBezTo>
                    <a:cubicBezTo>
                      <a:pt x="2215" y="950"/>
                      <a:pt x="1667" y="2000"/>
                      <a:pt x="1347" y="2594"/>
                    </a:cubicBezTo>
                    <a:cubicBezTo>
                      <a:pt x="891" y="3484"/>
                      <a:pt x="457" y="4306"/>
                      <a:pt x="115" y="4990"/>
                    </a:cubicBezTo>
                    <a:cubicBezTo>
                      <a:pt x="1" y="5219"/>
                      <a:pt x="115" y="5470"/>
                      <a:pt x="343" y="5561"/>
                    </a:cubicBezTo>
                    <a:cubicBezTo>
                      <a:pt x="1233" y="5858"/>
                      <a:pt x="2009" y="6132"/>
                      <a:pt x="2648" y="6337"/>
                    </a:cubicBezTo>
                    <a:cubicBezTo>
                      <a:pt x="2685" y="6346"/>
                      <a:pt x="2722" y="6351"/>
                      <a:pt x="2759" y="6351"/>
                    </a:cubicBezTo>
                    <a:cubicBezTo>
                      <a:pt x="2908" y="6351"/>
                      <a:pt x="3055" y="6278"/>
                      <a:pt x="3128" y="6132"/>
                    </a:cubicBezTo>
                    <a:cubicBezTo>
                      <a:pt x="3584" y="5264"/>
                      <a:pt x="4018" y="4397"/>
                      <a:pt x="4451" y="3575"/>
                    </a:cubicBezTo>
                    <a:cubicBezTo>
                      <a:pt x="4771" y="2959"/>
                      <a:pt x="5250" y="2000"/>
                      <a:pt x="5616" y="1270"/>
                    </a:cubicBezTo>
                    <a:cubicBezTo>
                      <a:pt x="5730" y="1064"/>
                      <a:pt x="5616" y="790"/>
                      <a:pt x="5387" y="722"/>
                    </a:cubicBezTo>
                    <a:cubicBezTo>
                      <a:pt x="4588" y="471"/>
                      <a:pt x="3812" y="243"/>
                      <a:pt x="3082" y="14"/>
                    </a:cubicBezTo>
                    <a:cubicBezTo>
                      <a:pt x="3045" y="5"/>
                      <a:pt x="3007" y="0"/>
                      <a:pt x="29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3"/>
              <p:cNvSpPr/>
              <p:nvPr/>
            </p:nvSpPr>
            <p:spPr>
              <a:xfrm>
                <a:off x="8062320" y="1319165"/>
                <a:ext cx="117176" cy="94841"/>
              </a:xfrm>
              <a:custGeom>
                <a:avLst/>
                <a:gdLst/>
                <a:ahLst/>
                <a:cxnLst/>
                <a:rect l="l" t="t" r="r" b="b"/>
                <a:pathLst>
                  <a:path w="3174" h="2569" extrusionOk="0">
                    <a:moveTo>
                      <a:pt x="1207" y="0"/>
                    </a:moveTo>
                    <a:cubicBezTo>
                      <a:pt x="1058" y="0"/>
                      <a:pt x="921" y="86"/>
                      <a:pt x="845" y="218"/>
                    </a:cubicBezTo>
                    <a:cubicBezTo>
                      <a:pt x="594" y="674"/>
                      <a:pt x="366" y="1108"/>
                      <a:pt x="115" y="1541"/>
                    </a:cubicBezTo>
                    <a:cubicBezTo>
                      <a:pt x="1" y="1770"/>
                      <a:pt x="115" y="2044"/>
                      <a:pt x="366" y="2112"/>
                    </a:cubicBezTo>
                    <a:cubicBezTo>
                      <a:pt x="822" y="2249"/>
                      <a:pt x="1325" y="2409"/>
                      <a:pt x="1872" y="2546"/>
                    </a:cubicBezTo>
                    <a:cubicBezTo>
                      <a:pt x="1914" y="2561"/>
                      <a:pt x="1956" y="2569"/>
                      <a:pt x="1997" y="2569"/>
                    </a:cubicBezTo>
                    <a:cubicBezTo>
                      <a:pt x="2134" y="2569"/>
                      <a:pt x="2258" y="2486"/>
                      <a:pt x="2329" y="2363"/>
                    </a:cubicBezTo>
                    <a:cubicBezTo>
                      <a:pt x="2557" y="1929"/>
                      <a:pt x="2808" y="1473"/>
                      <a:pt x="3059" y="994"/>
                    </a:cubicBezTo>
                    <a:cubicBezTo>
                      <a:pt x="3173" y="788"/>
                      <a:pt x="3059" y="491"/>
                      <a:pt x="2808" y="423"/>
                    </a:cubicBezTo>
                    <a:cubicBezTo>
                      <a:pt x="2283" y="286"/>
                      <a:pt x="1758" y="149"/>
                      <a:pt x="1302" y="12"/>
                    </a:cubicBezTo>
                    <a:cubicBezTo>
                      <a:pt x="1270" y="4"/>
                      <a:pt x="1238" y="0"/>
                      <a:pt x="1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3"/>
              <p:cNvSpPr/>
              <p:nvPr/>
            </p:nvSpPr>
            <p:spPr>
              <a:xfrm>
                <a:off x="8168495" y="1348662"/>
                <a:ext cx="119687" cy="97868"/>
              </a:xfrm>
              <a:custGeom>
                <a:avLst/>
                <a:gdLst/>
                <a:ahLst/>
                <a:cxnLst/>
                <a:rect l="l" t="t" r="r" b="b"/>
                <a:pathLst>
                  <a:path w="3242" h="2651" extrusionOk="0">
                    <a:moveTo>
                      <a:pt x="1230" y="0"/>
                    </a:moveTo>
                    <a:cubicBezTo>
                      <a:pt x="1081" y="0"/>
                      <a:pt x="943" y="85"/>
                      <a:pt x="868" y="217"/>
                    </a:cubicBezTo>
                    <a:cubicBezTo>
                      <a:pt x="617" y="674"/>
                      <a:pt x="366" y="1153"/>
                      <a:pt x="115" y="1587"/>
                    </a:cubicBezTo>
                    <a:cubicBezTo>
                      <a:pt x="1" y="1815"/>
                      <a:pt x="115" y="2089"/>
                      <a:pt x="366" y="2158"/>
                    </a:cubicBezTo>
                    <a:cubicBezTo>
                      <a:pt x="845" y="2317"/>
                      <a:pt x="1370" y="2477"/>
                      <a:pt x="1918" y="2637"/>
                    </a:cubicBezTo>
                    <a:cubicBezTo>
                      <a:pt x="1955" y="2646"/>
                      <a:pt x="1993" y="2651"/>
                      <a:pt x="2031" y="2651"/>
                    </a:cubicBezTo>
                    <a:cubicBezTo>
                      <a:pt x="2180" y="2651"/>
                      <a:pt x="2325" y="2581"/>
                      <a:pt x="2397" y="2454"/>
                    </a:cubicBezTo>
                    <a:cubicBezTo>
                      <a:pt x="2626" y="1998"/>
                      <a:pt x="2877" y="1518"/>
                      <a:pt x="3128" y="1039"/>
                    </a:cubicBezTo>
                    <a:cubicBezTo>
                      <a:pt x="3242" y="834"/>
                      <a:pt x="3128" y="537"/>
                      <a:pt x="2899" y="469"/>
                    </a:cubicBezTo>
                    <a:cubicBezTo>
                      <a:pt x="2352" y="309"/>
                      <a:pt x="1827" y="172"/>
                      <a:pt x="1324" y="12"/>
                    </a:cubicBezTo>
                    <a:cubicBezTo>
                      <a:pt x="1293" y="4"/>
                      <a:pt x="1261" y="0"/>
                      <a:pt x="12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3"/>
              <p:cNvSpPr/>
              <p:nvPr/>
            </p:nvSpPr>
            <p:spPr>
              <a:xfrm>
                <a:off x="7943520" y="1287970"/>
                <a:ext cx="128953" cy="95358"/>
              </a:xfrm>
              <a:custGeom>
                <a:avLst/>
                <a:gdLst/>
                <a:ahLst/>
                <a:cxnLst/>
                <a:rect l="l" t="t" r="r" b="b"/>
                <a:pathLst>
                  <a:path w="3493" h="2583" extrusionOk="0">
                    <a:moveTo>
                      <a:pt x="1115" y="1"/>
                    </a:moveTo>
                    <a:cubicBezTo>
                      <a:pt x="967" y="1"/>
                      <a:pt x="833" y="86"/>
                      <a:pt x="776" y="218"/>
                    </a:cubicBezTo>
                    <a:cubicBezTo>
                      <a:pt x="548" y="652"/>
                      <a:pt x="320" y="1085"/>
                      <a:pt x="114" y="1496"/>
                    </a:cubicBezTo>
                    <a:cubicBezTo>
                      <a:pt x="0" y="1724"/>
                      <a:pt x="114" y="1998"/>
                      <a:pt x="365" y="2067"/>
                    </a:cubicBezTo>
                    <a:cubicBezTo>
                      <a:pt x="822" y="2204"/>
                      <a:pt x="1461" y="2364"/>
                      <a:pt x="2214" y="2569"/>
                    </a:cubicBezTo>
                    <a:cubicBezTo>
                      <a:pt x="2252" y="2578"/>
                      <a:pt x="2289" y="2583"/>
                      <a:pt x="2325" y="2583"/>
                    </a:cubicBezTo>
                    <a:cubicBezTo>
                      <a:pt x="2468" y="2583"/>
                      <a:pt x="2598" y="2514"/>
                      <a:pt x="2671" y="2386"/>
                    </a:cubicBezTo>
                    <a:cubicBezTo>
                      <a:pt x="2899" y="1953"/>
                      <a:pt x="3127" y="1519"/>
                      <a:pt x="3378" y="1063"/>
                    </a:cubicBezTo>
                    <a:cubicBezTo>
                      <a:pt x="3493" y="834"/>
                      <a:pt x="3356" y="560"/>
                      <a:pt x="3105" y="492"/>
                    </a:cubicBezTo>
                    <a:cubicBezTo>
                      <a:pt x="2351" y="286"/>
                      <a:pt x="1712" y="127"/>
                      <a:pt x="1210" y="13"/>
                    </a:cubicBezTo>
                    <a:cubicBezTo>
                      <a:pt x="1178" y="5"/>
                      <a:pt x="1146" y="1"/>
                      <a:pt x="1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3"/>
              <p:cNvSpPr/>
              <p:nvPr/>
            </p:nvSpPr>
            <p:spPr>
              <a:xfrm>
                <a:off x="7994909" y="1212584"/>
                <a:ext cx="128141" cy="75533"/>
              </a:xfrm>
              <a:custGeom>
                <a:avLst/>
                <a:gdLst/>
                <a:ahLst/>
                <a:cxnLst/>
                <a:rect l="l" t="t" r="r" b="b"/>
                <a:pathLst>
                  <a:path w="3471" h="2046" extrusionOk="0">
                    <a:moveTo>
                      <a:pt x="3287" y="0"/>
                    </a:moveTo>
                    <a:cubicBezTo>
                      <a:pt x="3310" y="92"/>
                      <a:pt x="3287" y="206"/>
                      <a:pt x="3242" y="297"/>
                    </a:cubicBezTo>
                    <a:cubicBezTo>
                      <a:pt x="3014" y="731"/>
                      <a:pt x="2762" y="1164"/>
                      <a:pt x="2534" y="1621"/>
                    </a:cubicBezTo>
                    <a:cubicBezTo>
                      <a:pt x="2462" y="1748"/>
                      <a:pt x="2317" y="1817"/>
                      <a:pt x="2180" y="1817"/>
                    </a:cubicBezTo>
                    <a:cubicBezTo>
                      <a:pt x="2145" y="1817"/>
                      <a:pt x="2110" y="1813"/>
                      <a:pt x="2078" y="1804"/>
                    </a:cubicBezTo>
                    <a:cubicBezTo>
                      <a:pt x="1324" y="1621"/>
                      <a:pt x="685" y="1461"/>
                      <a:pt x="160" y="1324"/>
                    </a:cubicBezTo>
                    <a:cubicBezTo>
                      <a:pt x="92" y="1301"/>
                      <a:pt x="46" y="1279"/>
                      <a:pt x="1" y="1233"/>
                    </a:cubicBezTo>
                    <a:lnTo>
                      <a:pt x="1" y="1233"/>
                    </a:lnTo>
                    <a:cubicBezTo>
                      <a:pt x="23" y="1393"/>
                      <a:pt x="138" y="1507"/>
                      <a:pt x="297" y="1552"/>
                    </a:cubicBezTo>
                    <a:cubicBezTo>
                      <a:pt x="822" y="1667"/>
                      <a:pt x="1461" y="1826"/>
                      <a:pt x="2215" y="2032"/>
                    </a:cubicBezTo>
                    <a:cubicBezTo>
                      <a:pt x="2247" y="2041"/>
                      <a:pt x="2280" y="2045"/>
                      <a:pt x="2315" y="2045"/>
                    </a:cubicBezTo>
                    <a:cubicBezTo>
                      <a:pt x="2451" y="2045"/>
                      <a:pt x="2594" y="1972"/>
                      <a:pt x="2648" y="1826"/>
                    </a:cubicBezTo>
                    <a:cubicBezTo>
                      <a:pt x="2899" y="1393"/>
                      <a:pt x="3151" y="959"/>
                      <a:pt x="3379" y="502"/>
                    </a:cubicBezTo>
                    <a:cubicBezTo>
                      <a:pt x="3470" y="343"/>
                      <a:pt x="3424" y="137"/>
                      <a:pt x="3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3"/>
              <p:cNvSpPr/>
              <p:nvPr/>
            </p:nvSpPr>
            <p:spPr>
              <a:xfrm>
                <a:off x="8117106" y="1240383"/>
                <a:ext cx="114629" cy="76715"/>
              </a:xfrm>
              <a:custGeom>
                <a:avLst/>
                <a:gdLst/>
                <a:ahLst/>
                <a:cxnLst/>
                <a:rect l="l" t="t" r="r" b="b"/>
                <a:pathLst>
                  <a:path w="3105" h="2078" extrusionOk="0">
                    <a:moveTo>
                      <a:pt x="2899" y="1"/>
                    </a:moveTo>
                    <a:lnTo>
                      <a:pt x="2899" y="1"/>
                    </a:lnTo>
                    <a:cubicBezTo>
                      <a:pt x="2922" y="92"/>
                      <a:pt x="2922" y="183"/>
                      <a:pt x="2876" y="274"/>
                    </a:cubicBezTo>
                    <a:cubicBezTo>
                      <a:pt x="2625" y="731"/>
                      <a:pt x="2374" y="1187"/>
                      <a:pt x="2123" y="1644"/>
                    </a:cubicBezTo>
                    <a:cubicBezTo>
                      <a:pt x="2048" y="1776"/>
                      <a:pt x="1910" y="1861"/>
                      <a:pt x="1762" y="1861"/>
                    </a:cubicBezTo>
                    <a:cubicBezTo>
                      <a:pt x="1730" y="1861"/>
                      <a:pt x="1698" y="1857"/>
                      <a:pt x="1667" y="1849"/>
                    </a:cubicBezTo>
                    <a:cubicBezTo>
                      <a:pt x="1119" y="1690"/>
                      <a:pt x="617" y="1553"/>
                      <a:pt x="160" y="1439"/>
                    </a:cubicBezTo>
                    <a:cubicBezTo>
                      <a:pt x="92" y="1416"/>
                      <a:pt x="46" y="1393"/>
                      <a:pt x="0" y="1347"/>
                    </a:cubicBezTo>
                    <a:lnTo>
                      <a:pt x="0" y="1347"/>
                    </a:lnTo>
                    <a:cubicBezTo>
                      <a:pt x="46" y="1484"/>
                      <a:pt x="137" y="1621"/>
                      <a:pt x="297" y="1644"/>
                    </a:cubicBezTo>
                    <a:cubicBezTo>
                      <a:pt x="754" y="1781"/>
                      <a:pt x="1256" y="1918"/>
                      <a:pt x="1803" y="2055"/>
                    </a:cubicBezTo>
                    <a:cubicBezTo>
                      <a:pt x="1840" y="2071"/>
                      <a:pt x="1879" y="2078"/>
                      <a:pt x="1919" y="2078"/>
                    </a:cubicBezTo>
                    <a:cubicBezTo>
                      <a:pt x="2051" y="2078"/>
                      <a:pt x="2190" y="1995"/>
                      <a:pt x="2260" y="1872"/>
                    </a:cubicBezTo>
                    <a:cubicBezTo>
                      <a:pt x="2511" y="1416"/>
                      <a:pt x="2762" y="959"/>
                      <a:pt x="3013" y="503"/>
                    </a:cubicBezTo>
                    <a:cubicBezTo>
                      <a:pt x="3105" y="320"/>
                      <a:pt x="3036" y="115"/>
                      <a:pt x="28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3"/>
              <p:cNvSpPr/>
              <p:nvPr/>
            </p:nvSpPr>
            <p:spPr>
              <a:xfrm>
                <a:off x="8224129" y="1269880"/>
                <a:ext cx="116290" cy="78413"/>
              </a:xfrm>
              <a:custGeom>
                <a:avLst/>
                <a:gdLst/>
                <a:ahLst/>
                <a:cxnLst/>
                <a:rect l="l" t="t" r="r" b="b"/>
                <a:pathLst>
                  <a:path w="3150" h="2124" extrusionOk="0">
                    <a:moveTo>
                      <a:pt x="2967" y="0"/>
                    </a:moveTo>
                    <a:cubicBezTo>
                      <a:pt x="2967" y="92"/>
                      <a:pt x="2967" y="206"/>
                      <a:pt x="2922" y="297"/>
                    </a:cubicBezTo>
                    <a:cubicBezTo>
                      <a:pt x="2671" y="754"/>
                      <a:pt x="2420" y="1233"/>
                      <a:pt x="2168" y="1689"/>
                    </a:cubicBezTo>
                    <a:cubicBezTo>
                      <a:pt x="2095" y="1836"/>
                      <a:pt x="1949" y="1909"/>
                      <a:pt x="1812" y="1909"/>
                    </a:cubicBezTo>
                    <a:cubicBezTo>
                      <a:pt x="1778" y="1909"/>
                      <a:pt x="1744" y="1904"/>
                      <a:pt x="1712" y="1895"/>
                    </a:cubicBezTo>
                    <a:cubicBezTo>
                      <a:pt x="1164" y="1735"/>
                      <a:pt x="639" y="1575"/>
                      <a:pt x="137" y="1438"/>
                    </a:cubicBezTo>
                    <a:cubicBezTo>
                      <a:pt x="91" y="1416"/>
                      <a:pt x="46" y="1393"/>
                      <a:pt x="0" y="1370"/>
                    </a:cubicBezTo>
                    <a:lnTo>
                      <a:pt x="0" y="1370"/>
                    </a:lnTo>
                    <a:cubicBezTo>
                      <a:pt x="46" y="1507"/>
                      <a:pt x="137" y="1621"/>
                      <a:pt x="274" y="1667"/>
                    </a:cubicBezTo>
                    <a:cubicBezTo>
                      <a:pt x="776" y="1804"/>
                      <a:pt x="1301" y="1941"/>
                      <a:pt x="1826" y="2100"/>
                    </a:cubicBezTo>
                    <a:cubicBezTo>
                      <a:pt x="1868" y="2116"/>
                      <a:pt x="1911" y="2123"/>
                      <a:pt x="1954" y="2123"/>
                    </a:cubicBezTo>
                    <a:cubicBezTo>
                      <a:pt x="2097" y="2123"/>
                      <a:pt x="2235" y="2041"/>
                      <a:pt x="2305" y="1918"/>
                    </a:cubicBezTo>
                    <a:cubicBezTo>
                      <a:pt x="2557" y="1438"/>
                      <a:pt x="2808" y="982"/>
                      <a:pt x="3059" y="503"/>
                    </a:cubicBezTo>
                    <a:cubicBezTo>
                      <a:pt x="3150" y="343"/>
                      <a:pt x="3104" y="137"/>
                      <a:pt x="29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3"/>
              <p:cNvSpPr/>
              <p:nvPr/>
            </p:nvSpPr>
            <p:spPr>
              <a:xfrm>
                <a:off x="8332815" y="1309492"/>
                <a:ext cx="140766" cy="79225"/>
              </a:xfrm>
              <a:custGeom>
                <a:avLst/>
                <a:gdLst/>
                <a:ahLst/>
                <a:cxnLst/>
                <a:rect l="l" t="t" r="r" b="b"/>
                <a:pathLst>
                  <a:path w="3813" h="2146" extrusionOk="0">
                    <a:moveTo>
                      <a:pt x="3607" y="0"/>
                    </a:moveTo>
                    <a:cubicBezTo>
                      <a:pt x="3630" y="69"/>
                      <a:pt x="3630" y="160"/>
                      <a:pt x="3584" y="251"/>
                    </a:cubicBezTo>
                    <a:cubicBezTo>
                      <a:pt x="3356" y="731"/>
                      <a:pt x="3105" y="1210"/>
                      <a:pt x="2854" y="1712"/>
                    </a:cubicBezTo>
                    <a:cubicBezTo>
                      <a:pt x="2797" y="1844"/>
                      <a:pt x="2647" y="1929"/>
                      <a:pt x="2481" y="1929"/>
                    </a:cubicBezTo>
                    <a:cubicBezTo>
                      <a:pt x="2446" y="1929"/>
                      <a:pt x="2410" y="1925"/>
                      <a:pt x="2374" y="1918"/>
                    </a:cubicBezTo>
                    <a:cubicBezTo>
                      <a:pt x="1598" y="1666"/>
                      <a:pt x="845" y="1438"/>
                      <a:pt x="138" y="1233"/>
                    </a:cubicBezTo>
                    <a:cubicBezTo>
                      <a:pt x="69" y="1210"/>
                      <a:pt x="46" y="1187"/>
                      <a:pt x="1" y="1141"/>
                    </a:cubicBezTo>
                    <a:lnTo>
                      <a:pt x="1" y="1141"/>
                    </a:lnTo>
                    <a:cubicBezTo>
                      <a:pt x="23" y="1278"/>
                      <a:pt x="115" y="1393"/>
                      <a:pt x="274" y="1438"/>
                    </a:cubicBezTo>
                    <a:cubicBezTo>
                      <a:pt x="982" y="1666"/>
                      <a:pt x="1735" y="1895"/>
                      <a:pt x="2511" y="2123"/>
                    </a:cubicBezTo>
                    <a:cubicBezTo>
                      <a:pt x="2558" y="2139"/>
                      <a:pt x="2606" y="2146"/>
                      <a:pt x="2651" y="2146"/>
                    </a:cubicBezTo>
                    <a:cubicBezTo>
                      <a:pt x="2804" y="2146"/>
                      <a:pt x="2938" y="2064"/>
                      <a:pt x="2991" y="1940"/>
                    </a:cubicBezTo>
                    <a:cubicBezTo>
                      <a:pt x="3242" y="1438"/>
                      <a:pt x="3493" y="959"/>
                      <a:pt x="3721" y="480"/>
                    </a:cubicBezTo>
                    <a:cubicBezTo>
                      <a:pt x="3812" y="297"/>
                      <a:pt x="3767" y="114"/>
                      <a:pt x="3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3"/>
              <p:cNvSpPr/>
              <p:nvPr/>
            </p:nvSpPr>
            <p:spPr>
              <a:xfrm>
                <a:off x="8170193" y="1142625"/>
                <a:ext cx="114629" cy="77158"/>
              </a:xfrm>
              <a:custGeom>
                <a:avLst/>
                <a:gdLst/>
                <a:ahLst/>
                <a:cxnLst/>
                <a:rect l="l" t="t" r="r" b="b"/>
                <a:pathLst>
                  <a:path w="3105" h="2090" extrusionOk="0">
                    <a:moveTo>
                      <a:pt x="2922" y="1"/>
                    </a:moveTo>
                    <a:cubicBezTo>
                      <a:pt x="2945" y="92"/>
                      <a:pt x="2922" y="183"/>
                      <a:pt x="2876" y="275"/>
                    </a:cubicBezTo>
                    <a:cubicBezTo>
                      <a:pt x="2625" y="731"/>
                      <a:pt x="2374" y="1188"/>
                      <a:pt x="2123" y="1667"/>
                    </a:cubicBezTo>
                    <a:cubicBezTo>
                      <a:pt x="2050" y="1794"/>
                      <a:pt x="1920" y="1864"/>
                      <a:pt x="1778" y="1864"/>
                    </a:cubicBezTo>
                    <a:cubicBezTo>
                      <a:pt x="1741" y="1864"/>
                      <a:pt x="1704" y="1859"/>
                      <a:pt x="1667" y="1850"/>
                    </a:cubicBezTo>
                    <a:cubicBezTo>
                      <a:pt x="1142" y="1713"/>
                      <a:pt x="617" y="1576"/>
                      <a:pt x="137" y="1462"/>
                    </a:cubicBezTo>
                    <a:cubicBezTo>
                      <a:pt x="92" y="1439"/>
                      <a:pt x="46" y="1416"/>
                      <a:pt x="0" y="1370"/>
                    </a:cubicBezTo>
                    <a:lnTo>
                      <a:pt x="0" y="1370"/>
                    </a:lnTo>
                    <a:cubicBezTo>
                      <a:pt x="23" y="1530"/>
                      <a:pt x="137" y="1644"/>
                      <a:pt x="274" y="1690"/>
                    </a:cubicBezTo>
                    <a:cubicBezTo>
                      <a:pt x="754" y="1804"/>
                      <a:pt x="1278" y="1941"/>
                      <a:pt x="1803" y="2078"/>
                    </a:cubicBezTo>
                    <a:cubicBezTo>
                      <a:pt x="1835" y="2086"/>
                      <a:pt x="1867" y="2090"/>
                      <a:pt x="1898" y="2090"/>
                    </a:cubicBezTo>
                    <a:cubicBezTo>
                      <a:pt x="2047" y="2090"/>
                      <a:pt x="2185" y="2004"/>
                      <a:pt x="2260" y="1872"/>
                    </a:cubicBezTo>
                    <a:cubicBezTo>
                      <a:pt x="2511" y="1416"/>
                      <a:pt x="2762" y="959"/>
                      <a:pt x="3013" y="503"/>
                    </a:cubicBezTo>
                    <a:cubicBezTo>
                      <a:pt x="3105" y="320"/>
                      <a:pt x="3059" y="115"/>
                      <a:pt x="29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3"/>
              <p:cNvSpPr/>
              <p:nvPr/>
            </p:nvSpPr>
            <p:spPr>
              <a:xfrm>
                <a:off x="8278029" y="1171273"/>
                <a:ext cx="116327" cy="78413"/>
              </a:xfrm>
              <a:custGeom>
                <a:avLst/>
                <a:gdLst/>
                <a:ahLst/>
                <a:cxnLst/>
                <a:rect l="l" t="t" r="r" b="b"/>
                <a:pathLst>
                  <a:path w="3151" h="2124" extrusionOk="0">
                    <a:moveTo>
                      <a:pt x="2968" y="1"/>
                    </a:moveTo>
                    <a:lnTo>
                      <a:pt x="2968" y="1"/>
                    </a:lnTo>
                    <a:cubicBezTo>
                      <a:pt x="2991" y="92"/>
                      <a:pt x="2968" y="183"/>
                      <a:pt x="2923" y="275"/>
                    </a:cubicBezTo>
                    <a:cubicBezTo>
                      <a:pt x="2671" y="731"/>
                      <a:pt x="2420" y="1211"/>
                      <a:pt x="2146" y="1690"/>
                    </a:cubicBezTo>
                    <a:cubicBezTo>
                      <a:pt x="2071" y="1822"/>
                      <a:pt x="1933" y="1907"/>
                      <a:pt x="1785" y="1907"/>
                    </a:cubicBezTo>
                    <a:cubicBezTo>
                      <a:pt x="1754" y="1907"/>
                      <a:pt x="1722" y="1903"/>
                      <a:pt x="1690" y="1895"/>
                    </a:cubicBezTo>
                    <a:cubicBezTo>
                      <a:pt x="1165" y="1736"/>
                      <a:pt x="640" y="1599"/>
                      <a:pt x="138" y="1462"/>
                    </a:cubicBezTo>
                    <a:cubicBezTo>
                      <a:pt x="92" y="1439"/>
                      <a:pt x="47" y="1416"/>
                      <a:pt x="1" y="1370"/>
                    </a:cubicBezTo>
                    <a:lnTo>
                      <a:pt x="1" y="1370"/>
                    </a:lnTo>
                    <a:cubicBezTo>
                      <a:pt x="24" y="1507"/>
                      <a:pt x="115" y="1644"/>
                      <a:pt x="275" y="1667"/>
                    </a:cubicBezTo>
                    <a:cubicBezTo>
                      <a:pt x="777" y="1804"/>
                      <a:pt x="1302" y="1964"/>
                      <a:pt x="1827" y="2101"/>
                    </a:cubicBezTo>
                    <a:cubicBezTo>
                      <a:pt x="1869" y="2116"/>
                      <a:pt x="1911" y="2124"/>
                      <a:pt x="1951" y="2124"/>
                    </a:cubicBezTo>
                    <a:cubicBezTo>
                      <a:pt x="2088" y="2124"/>
                      <a:pt x="2213" y="2041"/>
                      <a:pt x="2283" y="1918"/>
                    </a:cubicBezTo>
                    <a:cubicBezTo>
                      <a:pt x="2557" y="1439"/>
                      <a:pt x="2808" y="960"/>
                      <a:pt x="3060" y="503"/>
                    </a:cubicBezTo>
                    <a:cubicBezTo>
                      <a:pt x="3151" y="320"/>
                      <a:pt x="3105" y="115"/>
                      <a:pt x="2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3"/>
              <p:cNvSpPr/>
              <p:nvPr/>
            </p:nvSpPr>
            <p:spPr>
              <a:xfrm>
                <a:off x="8045486" y="1116525"/>
                <a:ext cx="130651" cy="75459"/>
              </a:xfrm>
              <a:custGeom>
                <a:avLst/>
                <a:gdLst/>
                <a:ahLst/>
                <a:cxnLst/>
                <a:rect l="l" t="t" r="r" b="b"/>
                <a:pathLst>
                  <a:path w="3539" h="2044" extrusionOk="0">
                    <a:moveTo>
                      <a:pt x="3355" y="0"/>
                    </a:moveTo>
                    <a:cubicBezTo>
                      <a:pt x="3355" y="92"/>
                      <a:pt x="3355" y="183"/>
                      <a:pt x="3310" y="274"/>
                    </a:cubicBezTo>
                    <a:cubicBezTo>
                      <a:pt x="3059" y="708"/>
                      <a:pt x="2808" y="1164"/>
                      <a:pt x="2579" y="1621"/>
                    </a:cubicBezTo>
                    <a:cubicBezTo>
                      <a:pt x="2507" y="1748"/>
                      <a:pt x="2376" y="1817"/>
                      <a:pt x="2234" y="1817"/>
                    </a:cubicBezTo>
                    <a:cubicBezTo>
                      <a:pt x="2197" y="1817"/>
                      <a:pt x="2160" y="1813"/>
                      <a:pt x="2123" y="1803"/>
                    </a:cubicBezTo>
                    <a:cubicBezTo>
                      <a:pt x="1370" y="1621"/>
                      <a:pt x="708" y="1461"/>
                      <a:pt x="160" y="1347"/>
                    </a:cubicBezTo>
                    <a:cubicBezTo>
                      <a:pt x="91" y="1324"/>
                      <a:pt x="46" y="1301"/>
                      <a:pt x="0" y="1256"/>
                    </a:cubicBezTo>
                    <a:lnTo>
                      <a:pt x="0" y="1256"/>
                    </a:lnTo>
                    <a:cubicBezTo>
                      <a:pt x="23" y="1415"/>
                      <a:pt x="137" y="1530"/>
                      <a:pt x="297" y="1575"/>
                    </a:cubicBezTo>
                    <a:cubicBezTo>
                      <a:pt x="845" y="1689"/>
                      <a:pt x="1507" y="1849"/>
                      <a:pt x="2260" y="2032"/>
                    </a:cubicBezTo>
                    <a:cubicBezTo>
                      <a:pt x="2292" y="2040"/>
                      <a:pt x="2323" y="2043"/>
                      <a:pt x="2355" y="2043"/>
                    </a:cubicBezTo>
                    <a:cubicBezTo>
                      <a:pt x="2503" y="2043"/>
                      <a:pt x="2641" y="1958"/>
                      <a:pt x="2716" y="1826"/>
                    </a:cubicBezTo>
                    <a:cubicBezTo>
                      <a:pt x="2945" y="1370"/>
                      <a:pt x="3196" y="936"/>
                      <a:pt x="3447" y="502"/>
                    </a:cubicBezTo>
                    <a:cubicBezTo>
                      <a:pt x="3538" y="320"/>
                      <a:pt x="3492" y="114"/>
                      <a:pt x="3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3"/>
              <p:cNvSpPr/>
              <p:nvPr/>
            </p:nvSpPr>
            <p:spPr>
              <a:xfrm>
                <a:off x="8386751" y="1208375"/>
                <a:ext cx="137370" cy="79742"/>
              </a:xfrm>
              <a:custGeom>
                <a:avLst/>
                <a:gdLst/>
                <a:ahLst/>
                <a:cxnLst/>
                <a:rect l="l" t="t" r="r" b="b"/>
                <a:pathLst>
                  <a:path w="3721" h="2160" extrusionOk="0">
                    <a:moveTo>
                      <a:pt x="3515" y="0"/>
                    </a:moveTo>
                    <a:lnTo>
                      <a:pt x="3515" y="0"/>
                    </a:lnTo>
                    <a:cubicBezTo>
                      <a:pt x="3538" y="69"/>
                      <a:pt x="3538" y="160"/>
                      <a:pt x="3493" y="251"/>
                    </a:cubicBezTo>
                    <a:cubicBezTo>
                      <a:pt x="3264" y="731"/>
                      <a:pt x="3013" y="1210"/>
                      <a:pt x="2762" y="1712"/>
                    </a:cubicBezTo>
                    <a:cubicBezTo>
                      <a:pt x="2691" y="1854"/>
                      <a:pt x="2552" y="1940"/>
                      <a:pt x="2408" y="1940"/>
                    </a:cubicBezTo>
                    <a:cubicBezTo>
                      <a:pt x="2366" y="1940"/>
                      <a:pt x="2324" y="1933"/>
                      <a:pt x="2283" y="1918"/>
                    </a:cubicBezTo>
                    <a:cubicBezTo>
                      <a:pt x="1530" y="1689"/>
                      <a:pt x="822" y="1484"/>
                      <a:pt x="115" y="1278"/>
                    </a:cubicBezTo>
                    <a:cubicBezTo>
                      <a:pt x="69" y="1256"/>
                      <a:pt x="23" y="1233"/>
                      <a:pt x="0" y="1210"/>
                    </a:cubicBezTo>
                    <a:lnTo>
                      <a:pt x="0" y="1210"/>
                    </a:lnTo>
                    <a:cubicBezTo>
                      <a:pt x="23" y="1347"/>
                      <a:pt x="115" y="1461"/>
                      <a:pt x="251" y="1507"/>
                    </a:cubicBezTo>
                    <a:cubicBezTo>
                      <a:pt x="959" y="1712"/>
                      <a:pt x="1667" y="1918"/>
                      <a:pt x="2420" y="2146"/>
                    </a:cubicBezTo>
                    <a:cubicBezTo>
                      <a:pt x="2456" y="2155"/>
                      <a:pt x="2494" y="2159"/>
                      <a:pt x="2531" y="2159"/>
                    </a:cubicBezTo>
                    <a:cubicBezTo>
                      <a:pt x="2680" y="2159"/>
                      <a:pt x="2826" y="2086"/>
                      <a:pt x="2899" y="1940"/>
                    </a:cubicBezTo>
                    <a:cubicBezTo>
                      <a:pt x="3150" y="1438"/>
                      <a:pt x="3401" y="936"/>
                      <a:pt x="3630" y="480"/>
                    </a:cubicBezTo>
                    <a:cubicBezTo>
                      <a:pt x="3721" y="297"/>
                      <a:pt x="3652" y="114"/>
                      <a:pt x="35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3"/>
              <p:cNvSpPr/>
              <p:nvPr/>
            </p:nvSpPr>
            <p:spPr>
              <a:xfrm>
                <a:off x="8440688" y="1106409"/>
                <a:ext cx="132312" cy="80591"/>
              </a:xfrm>
              <a:custGeom>
                <a:avLst/>
                <a:gdLst/>
                <a:ahLst/>
                <a:cxnLst/>
                <a:rect l="l" t="t" r="r" b="b"/>
                <a:pathLst>
                  <a:path w="3584" h="2183" extrusionOk="0">
                    <a:moveTo>
                      <a:pt x="3401" y="0"/>
                    </a:moveTo>
                    <a:cubicBezTo>
                      <a:pt x="3401" y="92"/>
                      <a:pt x="3424" y="183"/>
                      <a:pt x="3378" y="274"/>
                    </a:cubicBezTo>
                    <a:cubicBezTo>
                      <a:pt x="3150" y="731"/>
                      <a:pt x="2899" y="1210"/>
                      <a:pt x="2648" y="1735"/>
                    </a:cubicBezTo>
                    <a:cubicBezTo>
                      <a:pt x="2595" y="1877"/>
                      <a:pt x="2460" y="1963"/>
                      <a:pt x="2306" y="1963"/>
                    </a:cubicBezTo>
                    <a:cubicBezTo>
                      <a:pt x="2261" y="1963"/>
                      <a:pt x="2215" y="1956"/>
                      <a:pt x="2169" y="1940"/>
                    </a:cubicBezTo>
                    <a:cubicBezTo>
                      <a:pt x="1484" y="1735"/>
                      <a:pt x="799" y="1552"/>
                      <a:pt x="137" y="1347"/>
                    </a:cubicBezTo>
                    <a:cubicBezTo>
                      <a:pt x="92" y="1347"/>
                      <a:pt x="46" y="1301"/>
                      <a:pt x="0" y="1279"/>
                    </a:cubicBezTo>
                    <a:lnTo>
                      <a:pt x="0" y="1279"/>
                    </a:lnTo>
                    <a:cubicBezTo>
                      <a:pt x="46" y="1415"/>
                      <a:pt x="137" y="1530"/>
                      <a:pt x="274" y="1575"/>
                    </a:cubicBezTo>
                    <a:cubicBezTo>
                      <a:pt x="936" y="1758"/>
                      <a:pt x="1621" y="1963"/>
                      <a:pt x="2306" y="2169"/>
                    </a:cubicBezTo>
                    <a:cubicBezTo>
                      <a:pt x="2347" y="2178"/>
                      <a:pt x="2387" y="2182"/>
                      <a:pt x="2426" y="2182"/>
                    </a:cubicBezTo>
                    <a:cubicBezTo>
                      <a:pt x="2580" y="2182"/>
                      <a:pt x="2712" y="2109"/>
                      <a:pt x="2785" y="1963"/>
                    </a:cubicBezTo>
                    <a:cubicBezTo>
                      <a:pt x="3036" y="1438"/>
                      <a:pt x="3287" y="959"/>
                      <a:pt x="3515" y="480"/>
                    </a:cubicBezTo>
                    <a:cubicBezTo>
                      <a:pt x="3584" y="320"/>
                      <a:pt x="3538" y="114"/>
                      <a:pt x="3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3"/>
              <p:cNvSpPr/>
              <p:nvPr/>
            </p:nvSpPr>
            <p:spPr>
              <a:xfrm>
                <a:off x="8223280" y="1044056"/>
                <a:ext cx="116327" cy="77970"/>
              </a:xfrm>
              <a:custGeom>
                <a:avLst/>
                <a:gdLst/>
                <a:ahLst/>
                <a:cxnLst/>
                <a:rect l="l" t="t" r="r" b="b"/>
                <a:pathLst>
                  <a:path w="3151" h="2112" extrusionOk="0">
                    <a:moveTo>
                      <a:pt x="2968" y="0"/>
                    </a:moveTo>
                    <a:lnTo>
                      <a:pt x="2968" y="0"/>
                    </a:lnTo>
                    <a:cubicBezTo>
                      <a:pt x="2990" y="92"/>
                      <a:pt x="2968" y="206"/>
                      <a:pt x="2922" y="297"/>
                    </a:cubicBezTo>
                    <a:cubicBezTo>
                      <a:pt x="2671" y="708"/>
                      <a:pt x="2420" y="1187"/>
                      <a:pt x="2146" y="1689"/>
                    </a:cubicBezTo>
                    <a:cubicBezTo>
                      <a:pt x="2073" y="1816"/>
                      <a:pt x="1943" y="1886"/>
                      <a:pt x="1800" y="1886"/>
                    </a:cubicBezTo>
                    <a:cubicBezTo>
                      <a:pt x="1764" y="1886"/>
                      <a:pt x="1727" y="1881"/>
                      <a:pt x="1689" y="1872"/>
                    </a:cubicBezTo>
                    <a:cubicBezTo>
                      <a:pt x="1164" y="1735"/>
                      <a:pt x="639" y="1621"/>
                      <a:pt x="160" y="1484"/>
                    </a:cubicBezTo>
                    <a:cubicBezTo>
                      <a:pt x="92" y="1484"/>
                      <a:pt x="46" y="1461"/>
                      <a:pt x="0" y="1415"/>
                    </a:cubicBezTo>
                    <a:lnTo>
                      <a:pt x="0" y="1415"/>
                    </a:lnTo>
                    <a:cubicBezTo>
                      <a:pt x="46" y="1552"/>
                      <a:pt x="137" y="1667"/>
                      <a:pt x="297" y="1712"/>
                    </a:cubicBezTo>
                    <a:cubicBezTo>
                      <a:pt x="776" y="1826"/>
                      <a:pt x="1301" y="1963"/>
                      <a:pt x="1826" y="2100"/>
                    </a:cubicBezTo>
                    <a:cubicBezTo>
                      <a:pt x="1858" y="2108"/>
                      <a:pt x="1890" y="2112"/>
                      <a:pt x="1921" y="2112"/>
                    </a:cubicBezTo>
                    <a:cubicBezTo>
                      <a:pt x="2070" y="2112"/>
                      <a:pt x="2207" y="2027"/>
                      <a:pt x="2283" y="1895"/>
                    </a:cubicBezTo>
                    <a:cubicBezTo>
                      <a:pt x="2557" y="1415"/>
                      <a:pt x="2808" y="936"/>
                      <a:pt x="3059" y="502"/>
                    </a:cubicBezTo>
                    <a:cubicBezTo>
                      <a:pt x="3150" y="343"/>
                      <a:pt x="3105" y="137"/>
                      <a:pt x="2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3"/>
              <p:cNvSpPr/>
              <p:nvPr/>
            </p:nvSpPr>
            <p:spPr>
              <a:xfrm>
                <a:off x="8097724" y="1018767"/>
                <a:ext cx="132312" cy="76382"/>
              </a:xfrm>
              <a:custGeom>
                <a:avLst/>
                <a:gdLst/>
                <a:ahLst/>
                <a:cxnLst/>
                <a:rect l="l" t="t" r="r" b="b"/>
                <a:pathLst>
                  <a:path w="3584" h="2069" extrusionOk="0">
                    <a:moveTo>
                      <a:pt x="3378" y="1"/>
                    </a:moveTo>
                    <a:cubicBezTo>
                      <a:pt x="3401" y="92"/>
                      <a:pt x="3401" y="206"/>
                      <a:pt x="3333" y="297"/>
                    </a:cubicBezTo>
                    <a:cubicBezTo>
                      <a:pt x="3105" y="708"/>
                      <a:pt x="2853" y="1165"/>
                      <a:pt x="2602" y="1644"/>
                    </a:cubicBezTo>
                    <a:cubicBezTo>
                      <a:pt x="2522" y="1784"/>
                      <a:pt x="2373" y="1854"/>
                      <a:pt x="2214" y="1854"/>
                    </a:cubicBezTo>
                    <a:cubicBezTo>
                      <a:pt x="2192" y="1854"/>
                      <a:pt x="2169" y="1852"/>
                      <a:pt x="2146" y="1849"/>
                    </a:cubicBezTo>
                    <a:cubicBezTo>
                      <a:pt x="1415" y="1667"/>
                      <a:pt x="754" y="1530"/>
                      <a:pt x="160" y="1393"/>
                    </a:cubicBezTo>
                    <a:cubicBezTo>
                      <a:pt x="114" y="1393"/>
                      <a:pt x="46" y="1347"/>
                      <a:pt x="0" y="1324"/>
                    </a:cubicBezTo>
                    <a:lnTo>
                      <a:pt x="0" y="1324"/>
                    </a:lnTo>
                    <a:cubicBezTo>
                      <a:pt x="23" y="1461"/>
                      <a:pt x="137" y="1575"/>
                      <a:pt x="297" y="1621"/>
                    </a:cubicBezTo>
                    <a:cubicBezTo>
                      <a:pt x="890" y="1735"/>
                      <a:pt x="1552" y="1895"/>
                      <a:pt x="2283" y="2055"/>
                    </a:cubicBezTo>
                    <a:cubicBezTo>
                      <a:pt x="2320" y="2064"/>
                      <a:pt x="2357" y="2069"/>
                      <a:pt x="2394" y="2069"/>
                    </a:cubicBezTo>
                    <a:cubicBezTo>
                      <a:pt x="2536" y="2069"/>
                      <a:pt x="2667" y="1999"/>
                      <a:pt x="2739" y="1872"/>
                    </a:cubicBezTo>
                    <a:cubicBezTo>
                      <a:pt x="2990" y="1393"/>
                      <a:pt x="3241" y="936"/>
                      <a:pt x="3470" y="503"/>
                    </a:cubicBezTo>
                    <a:cubicBezTo>
                      <a:pt x="3584" y="343"/>
                      <a:pt x="3515" y="115"/>
                      <a:pt x="3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3"/>
              <p:cNvSpPr/>
              <p:nvPr/>
            </p:nvSpPr>
            <p:spPr>
              <a:xfrm>
                <a:off x="8331966" y="1071854"/>
                <a:ext cx="117176" cy="78930"/>
              </a:xfrm>
              <a:custGeom>
                <a:avLst/>
                <a:gdLst/>
                <a:ahLst/>
                <a:cxnLst/>
                <a:rect l="l" t="t" r="r" b="b"/>
                <a:pathLst>
                  <a:path w="3174" h="2138" extrusionOk="0">
                    <a:moveTo>
                      <a:pt x="2991" y="0"/>
                    </a:moveTo>
                    <a:cubicBezTo>
                      <a:pt x="2991" y="92"/>
                      <a:pt x="2991" y="206"/>
                      <a:pt x="2945" y="297"/>
                    </a:cubicBezTo>
                    <a:cubicBezTo>
                      <a:pt x="2694" y="731"/>
                      <a:pt x="2443" y="1210"/>
                      <a:pt x="2169" y="1712"/>
                    </a:cubicBezTo>
                    <a:cubicBezTo>
                      <a:pt x="2099" y="1836"/>
                      <a:pt x="1961" y="1918"/>
                      <a:pt x="1817" y="1918"/>
                    </a:cubicBezTo>
                    <a:cubicBezTo>
                      <a:pt x="1775" y="1918"/>
                      <a:pt x="1732" y="1911"/>
                      <a:pt x="1690" y="1895"/>
                    </a:cubicBezTo>
                    <a:cubicBezTo>
                      <a:pt x="1165" y="1758"/>
                      <a:pt x="640" y="1621"/>
                      <a:pt x="161" y="1484"/>
                    </a:cubicBezTo>
                    <a:cubicBezTo>
                      <a:pt x="92" y="1461"/>
                      <a:pt x="46" y="1438"/>
                      <a:pt x="1" y="1416"/>
                    </a:cubicBezTo>
                    <a:lnTo>
                      <a:pt x="1" y="1416"/>
                    </a:lnTo>
                    <a:cubicBezTo>
                      <a:pt x="24" y="1553"/>
                      <a:pt x="138" y="1667"/>
                      <a:pt x="275" y="1712"/>
                    </a:cubicBezTo>
                    <a:cubicBezTo>
                      <a:pt x="777" y="1849"/>
                      <a:pt x="1302" y="1986"/>
                      <a:pt x="1827" y="2123"/>
                    </a:cubicBezTo>
                    <a:cubicBezTo>
                      <a:pt x="1864" y="2133"/>
                      <a:pt x="1902" y="2137"/>
                      <a:pt x="1940" y="2137"/>
                    </a:cubicBezTo>
                    <a:cubicBezTo>
                      <a:pt x="2088" y="2137"/>
                      <a:pt x="2229" y="2068"/>
                      <a:pt x="2283" y="1941"/>
                    </a:cubicBezTo>
                    <a:cubicBezTo>
                      <a:pt x="2580" y="1416"/>
                      <a:pt x="2831" y="936"/>
                      <a:pt x="3082" y="503"/>
                    </a:cubicBezTo>
                    <a:cubicBezTo>
                      <a:pt x="3173" y="343"/>
                      <a:pt x="3128" y="137"/>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3"/>
              <p:cNvSpPr/>
              <p:nvPr/>
            </p:nvSpPr>
            <p:spPr>
              <a:xfrm>
                <a:off x="8109501" y="1467056"/>
                <a:ext cx="126442" cy="102852"/>
              </a:xfrm>
              <a:custGeom>
                <a:avLst/>
                <a:gdLst/>
                <a:ahLst/>
                <a:cxnLst/>
                <a:rect l="l" t="t" r="r" b="b"/>
                <a:pathLst>
                  <a:path w="3425" h="2786" extrusionOk="0">
                    <a:moveTo>
                      <a:pt x="3219" y="1"/>
                    </a:moveTo>
                    <a:cubicBezTo>
                      <a:pt x="3242" y="92"/>
                      <a:pt x="3242" y="183"/>
                      <a:pt x="3196" y="274"/>
                    </a:cubicBezTo>
                    <a:cubicBezTo>
                      <a:pt x="2786" y="1028"/>
                      <a:pt x="2443" y="1735"/>
                      <a:pt x="2146" y="2329"/>
                    </a:cubicBezTo>
                    <a:cubicBezTo>
                      <a:pt x="2076" y="2470"/>
                      <a:pt x="1936" y="2557"/>
                      <a:pt x="1782" y="2557"/>
                    </a:cubicBezTo>
                    <a:cubicBezTo>
                      <a:pt x="1737" y="2557"/>
                      <a:pt x="1691" y="2550"/>
                      <a:pt x="1644" y="2534"/>
                    </a:cubicBezTo>
                    <a:cubicBezTo>
                      <a:pt x="1165" y="2352"/>
                      <a:pt x="640" y="2192"/>
                      <a:pt x="115" y="1986"/>
                    </a:cubicBezTo>
                    <a:cubicBezTo>
                      <a:pt x="69" y="1986"/>
                      <a:pt x="24" y="1941"/>
                      <a:pt x="1" y="1918"/>
                    </a:cubicBezTo>
                    <a:lnTo>
                      <a:pt x="1" y="1918"/>
                    </a:lnTo>
                    <a:cubicBezTo>
                      <a:pt x="24" y="2055"/>
                      <a:pt x="115" y="2169"/>
                      <a:pt x="252" y="2215"/>
                    </a:cubicBezTo>
                    <a:cubicBezTo>
                      <a:pt x="777" y="2397"/>
                      <a:pt x="1302" y="2580"/>
                      <a:pt x="1781" y="2762"/>
                    </a:cubicBezTo>
                    <a:cubicBezTo>
                      <a:pt x="1827" y="2778"/>
                      <a:pt x="1874" y="2785"/>
                      <a:pt x="1919" y="2785"/>
                    </a:cubicBezTo>
                    <a:cubicBezTo>
                      <a:pt x="2073" y="2785"/>
                      <a:pt x="2213" y="2698"/>
                      <a:pt x="2283" y="2557"/>
                    </a:cubicBezTo>
                    <a:cubicBezTo>
                      <a:pt x="2580" y="1941"/>
                      <a:pt x="2922" y="1256"/>
                      <a:pt x="3333" y="503"/>
                    </a:cubicBezTo>
                    <a:cubicBezTo>
                      <a:pt x="3425" y="320"/>
                      <a:pt x="3356" y="115"/>
                      <a:pt x="3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3"/>
              <p:cNvSpPr/>
              <p:nvPr/>
            </p:nvSpPr>
            <p:spPr>
              <a:xfrm>
                <a:off x="7894641" y="1403854"/>
                <a:ext cx="126442" cy="90669"/>
              </a:xfrm>
              <a:custGeom>
                <a:avLst/>
                <a:gdLst/>
                <a:ahLst/>
                <a:cxnLst/>
                <a:rect l="l" t="t" r="r" b="b"/>
                <a:pathLst>
                  <a:path w="3425" h="2456" extrusionOk="0">
                    <a:moveTo>
                      <a:pt x="3219" y="1"/>
                    </a:moveTo>
                    <a:lnTo>
                      <a:pt x="3219" y="1"/>
                    </a:lnTo>
                    <a:cubicBezTo>
                      <a:pt x="3242" y="92"/>
                      <a:pt x="3242" y="183"/>
                      <a:pt x="3196" y="275"/>
                    </a:cubicBezTo>
                    <a:cubicBezTo>
                      <a:pt x="2854" y="914"/>
                      <a:pt x="2557" y="1484"/>
                      <a:pt x="2306" y="2009"/>
                    </a:cubicBezTo>
                    <a:cubicBezTo>
                      <a:pt x="2235" y="2151"/>
                      <a:pt x="2082" y="2237"/>
                      <a:pt x="1932" y="2237"/>
                    </a:cubicBezTo>
                    <a:cubicBezTo>
                      <a:pt x="1888" y="2237"/>
                      <a:pt x="1845" y="2230"/>
                      <a:pt x="1804" y="2215"/>
                    </a:cubicBezTo>
                    <a:cubicBezTo>
                      <a:pt x="1233" y="1986"/>
                      <a:pt x="662" y="1781"/>
                      <a:pt x="92" y="1553"/>
                    </a:cubicBezTo>
                    <a:cubicBezTo>
                      <a:pt x="69" y="1553"/>
                      <a:pt x="23" y="1530"/>
                      <a:pt x="0" y="1484"/>
                    </a:cubicBezTo>
                    <a:lnTo>
                      <a:pt x="0" y="1484"/>
                    </a:lnTo>
                    <a:cubicBezTo>
                      <a:pt x="23" y="1621"/>
                      <a:pt x="92" y="1735"/>
                      <a:pt x="229" y="1781"/>
                    </a:cubicBezTo>
                    <a:cubicBezTo>
                      <a:pt x="799" y="2009"/>
                      <a:pt x="1370" y="2215"/>
                      <a:pt x="1941" y="2420"/>
                    </a:cubicBezTo>
                    <a:cubicBezTo>
                      <a:pt x="1989" y="2445"/>
                      <a:pt x="2042" y="2456"/>
                      <a:pt x="2094" y="2456"/>
                    </a:cubicBezTo>
                    <a:cubicBezTo>
                      <a:pt x="2236" y="2456"/>
                      <a:pt x="2376" y="2371"/>
                      <a:pt x="2443" y="2238"/>
                    </a:cubicBezTo>
                    <a:cubicBezTo>
                      <a:pt x="2694" y="1713"/>
                      <a:pt x="2991" y="1119"/>
                      <a:pt x="3333" y="503"/>
                    </a:cubicBezTo>
                    <a:cubicBezTo>
                      <a:pt x="3424" y="320"/>
                      <a:pt x="3356" y="115"/>
                      <a:pt x="3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3"/>
              <p:cNvSpPr/>
              <p:nvPr/>
            </p:nvSpPr>
            <p:spPr>
              <a:xfrm>
                <a:off x="8005873" y="1435049"/>
                <a:ext cx="121385" cy="97056"/>
              </a:xfrm>
              <a:custGeom>
                <a:avLst/>
                <a:gdLst/>
                <a:ahLst/>
                <a:cxnLst/>
                <a:rect l="l" t="t" r="r" b="b"/>
                <a:pathLst>
                  <a:path w="3288" h="2629" extrusionOk="0">
                    <a:moveTo>
                      <a:pt x="3082" y="0"/>
                    </a:moveTo>
                    <a:cubicBezTo>
                      <a:pt x="3105" y="69"/>
                      <a:pt x="3105" y="183"/>
                      <a:pt x="3059" y="274"/>
                    </a:cubicBezTo>
                    <a:cubicBezTo>
                      <a:pt x="2694" y="959"/>
                      <a:pt x="2351" y="1621"/>
                      <a:pt x="2077" y="2191"/>
                    </a:cubicBezTo>
                    <a:cubicBezTo>
                      <a:pt x="2007" y="2333"/>
                      <a:pt x="1867" y="2420"/>
                      <a:pt x="1713" y="2420"/>
                    </a:cubicBezTo>
                    <a:cubicBezTo>
                      <a:pt x="1668" y="2420"/>
                      <a:pt x="1622" y="2412"/>
                      <a:pt x="1575" y="2397"/>
                    </a:cubicBezTo>
                    <a:cubicBezTo>
                      <a:pt x="1096" y="2214"/>
                      <a:pt x="617" y="2032"/>
                      <a:pt x="114" y="1849"/>
                    </a:cubicBezTo>
                    <a:cubicBezTo>
                      <a:pt x="69" y="1849"/>
                      <a:pt x="46" y="1803"/>
                      <a:pt x="0" y="1781"/>
                    </a:cubicBezTo>
                    <a:lnTo>
                      <a:pt x="0" y="1781"/>
                    </a:lnTo>
                    <a:cubicBezTo>
                      <a:pt x="46" y="1918"/>
                      <a:pt x="114" y="2032"/>
                      <a:pt x="251" y="2077"/>
                    </a:cubicBezTo>
                    <a:cubicBezTo>
                      <a:pt x="754" y="2260"/>
                      <a:pt x="1233" y="2442"/>
                      <a:pt x="1712" y="2602"/>
                    </a:cubicBezTo>
                    <a:cubicBezTo>
                      <a:pt x="1765" y="2620"/>
                      <a:pt x="1817" y="2628"/>
                      <a:pt x="1868" y="2628"/>
                    </a:cubicBezTo>
                    <a:cubicBezTo>
                      <a:pt x="2015" y="2628"/>
                      <a:pt x="2146" y="2556"/>
                      <a:pt x="2214" y="2420"/>
                    </a:cubicBezTo>
                    <a:cubicBezTo>
                      <a:pt x="2488" y="1849"/>
                      <a:pt x="2831" y="1187"/>
                      <a:pt x="3196" y="480"/>
                    </a:cubicBezTo>
                    <a:cubicBezTo>
                      <a:pt x="3287" y="320"/>
                      <a:pt x="3219" y="114"/>
                      <a:pt x="3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3"/>
              <p:cNvSpPr/>
              <p:nvPr/>
            </p:nvSpPr>
            <p:spPr>
              <a:xfrm>
                <a:off x="8215675" y="1409760"/>
                <a:ext cx="207329" cy="205298"/>
              </a:xfrm>
              <a:custGeom>
                <a:avLst/>
                <a:gdLst/>
                <a:ahLst/>
                <a:cxnLst/>
                <a:rect l="l" t="t" r="r" b="b"/>
                <a:pathLst>
                  <a:path w="5616" h="5561" extrusionOk="0">
                    <a:moveTo>
                      <a:pt x="5410" y="0"/>
                    </a:moveTo>
                    <a:lnTo>
                      <a:pt x="5410" y="0"/>
                    </a:lnTo>
                    <a:cubicBezTo>
                      <a:pt x="5433" y="92"/>
                      <a:pt x="5433" y="183"/>
                      <a:pt x="5388" y="274"/>
                    </a:cubicBezTo>
                    <a:cubicBezTo>
                      <a:pt x="5022" y="982"/>
                      <a:pt x="4543" y="1941"/>
                      <a:pt x="4224" y="2557"/>
                    </a:cubicBezTo>
                    <a:cubicBezTo>
                      <a:pt x="3790" y="3401"/>
                      <a:pt x="3356" y="4246"/>
                      <a:pt x="2900" y="5113"/>
                    </a:cubicBezTo>
                    <a:cubicBezTo>
                      <a:pt x="2829" y="5255"/>
                      <a:pt x="2690" y="5341"/>
                      <a:pt x="2546" y="5341"/>
                    </a:cubicBezTo>
                    <a:cubicBezTo>
                      <a:pt x="2504" y="5341"/>
                      <a:pt x="2461" y="5334"/>
                      <a:pt x="2420" y="5319"/>
                    </a:cubicBezTo>
                    <a:cubicBezTo>
                      <a:pt x="1781" y="5113"/>
                      <a:pt x="1005" y="4839"/>
                      <a:pt x="115" y="4543"/>
                    </a:cubicBezTo>
                    <a:cubicBezTo>
                      <a:pt x="69" y="4520"/>
                      <a:pt x="24" y="4497"/>
                      <a:pt x="1" y="4474"/>
                    </a:cubicBezTo>
                    <a:lnTo>
                      <a:pt x="1" y="4474"/>
                    </a:lnTo>
                    <a:cubicBezTo>
                      <a:pt x="24" y="4611"/>
                      <a:pt x="115" y="4725"/>
                      <a:pt x="252" y="4771"/>
                    </a:cubicBezTo>
                    <a:cubicBezTo>
                      <a:pt x="1142" y="5068"/>
                      <a:pt x="1918" y="5342"/>
                      <a:pt x="2557" y="5547"/>
                    </a:cubicBezTo>
                    <a:cubicBezTo>
                      <a:pt x="2594" y="5556"/>
                      <a:pt x="2631" y="5561"/>
                      <a:pt x="2668" y="5561"/>
                    </a:cubicBezTo>
                    <a:cubicBezTo>
                      <a:pt x="2817" y="5561"/>
                      <a:pt x="2964" y="5488"/>
                      <a:pt x="3037" y="5342"/>
                    </a:cubicBezTo>
                    <a:cubicBezTo>
                      <a:pt x="3493" y="4474"/>
                      <a:pt x="3927" y="3607"/>
                      <a:pt x="4360" y="2785"/>
                    </a:cubicBezTo>
                    <a:cubicBezTo>
                      <a:pt x="4680" y="2169"/>
                      <a:pt x="5159" y="1210"/>
                      <a:pt x="5525" y="480"/>
                    </a:cubicBezTo>
                    <a:cubicBezTo>
                      <a:pt x="5616" y="320"/>
                      <a:pt x="5570" y="115"/>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3"/>
              <p:cNvSpPr/>
              <p:nvPr/>
            </p:nvSpPr>
            <p:spPr>
              <a:xfrm>
                <a:off x="8065680" y="1337291"/>
                <a:ext cx="112968" cy="76715"/>
              </a:xfrm>
              <a:custGeom>
                <a:avLst/>
                <a:gdLst/>
                <a:ahLst/>
                <a:cxnLst/>
                <a:rect l="l" t="t" r="r" b="b"/>
                <a:pathLst>
                  <a:path w="3060" h="2078" extrusionOk="0">
                    <a:moveTo>
                      <a:pt x="2854" y="0"/>
                    </a:moveTo>
                    <a:lnTo>
                      <a:pt x="2854" y="0"/>
                    </a:lnTo>
                    <a:cubicBezTo>
                      <a:pt x="2877" y="92"/>
                      <a:pt x="2877" y="206"/>
                      <a:pt x="2831" y="297"/>
                    </a:cubicBezTo>
                    <a:cubicBezTo>
                      <a:pt x="2580" y="754"/>
                      <a:pt x="2329" y="1210"/>
                      <a:pt x="2101" y="1644"/>
                    </a:cubicBezTo>
                    <a:cubicBezTo>
                      <a:pt x="2028" y="1790"/>
                      <a:pt x="1896" y="1863"/>
                      <a:pt x="1753" y="1863"/>
                    </a:cubicBezTo>
                    <a:cubicBezTo>
                      <a:pt x="1717" y="1863"/>
                      <a:pt x="1681" y="1858"/>
                      <a:pt x="1644" y="1849"/>
                    </a:cubicBezTo>
                    <a:cubicBezTo>
                      <a:pt x="1097" y="1690"/>
                      <a:pt x="594" y="1530"/>
                      <a:pt x="138" y="1416"/>
                    </a:cubicBezTo>
                    <a:cubicBezTo>
                      <a:pt x="92" y="1393"/>
                      <a:pt x="47" y="1370"/>
                      <a:pt x="1" y="1324"/>
                    </a:cubicBezTo>
                    <a:lnTo>
                      <a:pt x="1" y="1324"/>
                    </a:lnTo>
                    <a:cubicBezTo>
                      <a:pt x="47" y="1461"/>
                      <a:pt x="138" y="1575"/>
                      <a:pt x="275" y="1621"/>
                    </a:cubicBezTo>
                    <a:cubicBezTo>
                      <a:pt x="731" y="1758"/>
                      <a:pt x="1234" y="1918"/>
                      <a:pt x="1781" y="2055"/>
                    </a:cubicBezTo>
                    <a:cubicBezTo>
                      <a:pt x="1823" y="2070"/>
                      <a:pt x="1865" y="2078"/>
                      <a:pt x="1906" y="2078"/>
                    </a:cubicBezTo>
                    <a:cubicBezTo>
                      <a:pt x="2043" y="2078"/>
                      <a:pt x="2167" y="1995"/>
                      <a:pt x="2238" y="1872"/>
                    </a:cubicBezTo>
                    <a:cubicBezTo>
                      <a:pt x="2466" y="1438"/>
                      <a:pt x="2717" y="982"/>
                      <a:pt x="2968" y="503"/>
                    </a:cubicBezTo>
                    <a:cubicBezTo>
                      <a:pt x="3060" y="343"/>
                      <a:pt x="3014" y="137"/>
                      <a:pt x="28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3"/>
              <p:cNvSpPr/>
              <p:nvPr/>
            </p:nvSpPr>
            <p:spPr>
              <a:xfrm>
                <a:off x="8171854" y="1368450"/>
                <a:ext cx="115478" cy="78081"/>
              </a:xfrm>
              <a:custGeom>
                <a:avLst/>
                <a:gdLst/>
                <a:ahLst/>
                <a:cxnLst/>
                <a:rect l="l" t="t" r="r" b="b"/>
                <a:pathLst>
                  <a:path w="3128" h="2115" extrusionOk="0">
                    <a:moveTo>
                      <a:pt x="2945" y="1"/>
                    </a:moveTo>
                    <a:cubicBezTo>
                      <a:pt x="2945" y="92"/>
                      <a:pt x="2945" y="206"/>
                      <a:pt x="2900" y="298"/>
                    </a:cubicBezTo>
                    <a:cubicBezTo>
                      <a:pt x="2649" y="754"/>
                      <a:pt x="2398" y="1234"/>
                      <a:pt x="2169" y="1690"/>
                    </a:cubicBezTo>
                    <a:cubicBezTo>
                      <a:pt x="2099" y="1813"/>
                      <a:pt x="1961" y="1896"/>
                      <a:pt x="1818" y="1896"/>
                    </a:cubicBezTo>
                    <a:cubicBezTo>
                      <a:pt x="1775" y="1896"/>
                      <a:pt x="1732" y="1888"/>
                      <a:pt x="1690" y="1873"/>
                    </a:cubicBezTo>
                    <a:cubicBezTo>
                      <a:pt x="1142" y="1713"/>
                      <a:pt x="640" y="1553"/>
                      <a:pt x="138" y="1416"/>
                    </a:cubicBezTo>
                    <a:cubicBezTo>
                      <a:pt x="92" y="1393"/>
                      <a:pt x="47" y="1370"/>
                      <a:pt x="1" y="1325"/>
                    </a:cubicBezTo>
                    <a:lnTo>
                      <a:pt x="1" y="1325"/>
                    </a:lnTo>
                    <a:cubicBezTo>
                      <a:pt x="24" y="1462"/>
                      <a:pt x="115" y="1576"/>
                      <a:pt x="275" y="1622"/>
                    </a:cubicBezTo>
                    <a:cubicBezTo>
                      <a:pt x="754" y="1781"/>
                      <a:pt x="1279" y="1941"/>
                      <a:pt x="1827" y="2101"/>
                    </a:cubicBezTo>
                    <a:cubicBezTo>
                      <a:pt x="1864" y="2110"/>
                      <a:pt x="1902" y="2115"/>
                      <a:pt x="1940" y="2115"/>
                    </a:cubicBezTo>
                    <a:cubicBezTo>
                      <a:pt x="2089" y="2115"/>
                      <a:pt x="2234" y="2045"/>
                      <a:pt x="2306" y="1918"/>
                    </a:cubicBezTo>
                    <a:cubicBezTo>
                      <a:pt x="2535" y="1462"/>
                      <a:pt x="2786" y="982"/>
                      <a:pt x="3037" y="503"/>
                    </a:cubicBezTo>
                    <a:cubicBezTo>
                      <a:pt x="3128" y="343"/>
                      <a:pt x="3082" y="138"/>
                      <a:pt x="2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3"/>
              <p:cNvSpPr/>
              <p:nvPr/>
            </p:nvSpPr>
            <p:spPr>
              <a:xfrm>
                <a:off x="7946879" y="1308643"/>
                <a:ext cx="124744" cy="74684"/>
              </a:xfrm>
              <a:custGeom>
                <a:avLst/>
                <a:gdLst/>
                <a:ahLst/>
                <a:cxnLst/>
                <a:rect l="l" t="t" r="r" b="b"/>
                <a:pathLst>
                  <a:path w="3379" h="2023" extrusionOk="0">
                    <a:moveTo>
                      <a:pt x="3173" y="0"/>
                    </a:moveTo>
                    <a:lnTo>
                      <a:pt x="3173" y="0"/>
                    </a:lnTo>
                    <a:cubicBezTo>
                      <a:pt x="3196" y="92"/>
                      <a:pt x="3196" y="183"/>
                      <a:pt x="3150" y="274"/>
                    </a:cubicBezTo>
                    <a:cubicBezTo>
                      <a:pt x="2899" y="731"/>
                      <a:pt x="2671" y="1164"/>
                      <a:pt x="2443" y="1598"/>
                    </a:cubicBezTo>
                    <a:cubicBezTo>
                      <a:pt x="2373" y="1721"/>
                      <a:pt x="2248" y="1804"/>
                      <a:pt x="2111" y="1804"/>
                    </a:cubicBezTo>
                    <a:cubicBezTo>
                      <a:pt x="2070" y="1804"/>
                      <a:pt x="2028" y="1796"/>
                      <a:pt x="1986" y="1781"/>
                    </a:cubicBezTo>
                    <a:cubicBezTo>
                      <a:pt x="1233" y="1575"/>
                      <a:pt x="617" y="1416"/>
                      <a:pt x="138" y="1279"/>
                    </a:cubicBezTo>
                    <a:cubicBezTo>
                      <a:pt x="92" y="1279"/>
                      <a:pt x="46" y="1233"/>
                      <a:pt x="1" y="1210"/>
                    </a:cubicBezTo>
                    <a:lnTo>
                      <a:pt x="1" y="1210"/>
                    </a:lnTo>
                    <a:cubicBezTo>
                      <a:pt x="23" y="1347"/>
                      <a:pt x="115" y="1461"/>
                      <a:pt x="274" y="1507"/>
                    </a:cubicBezTo>
                    <a:cubicBezTo>
                      <a:pt x="731" y="1644"/>
                      <a:pt x="1370" y="1804"/>
                      <a:pt x="2123" y="2009"/>
                    </a:cubicBezTo>
                    <a:cubicBezTo>
                      <a:pt x="2161" y="2018"/>
                      <a:pt x="2198" y="2023"/>
                      <a:pt x="2234" y="2023"/>
                    </a:cubicBezTo>
                    <a:cubicBezTo>
                      <a:pt x="2377" y="2023"/>
                      <a:pt x="2507" y="1954"/>
                      <a:pt x="2580" y="1826"/>
                    </a:cubicBezTo>
                    <a:cubicBezTo>
                      <a:pt x="2808" y="1393"/>
                      <a:pt x="3036" y="959"/>
                      <a:pt x="3287" y="503"/>
                    </a:cubicBezTo>
                    <a:cubicBezTo>
                      <a:pt x="3379" y="320"/>
                      <a:pt x="3310" y="115"/>
                      <a:pt x="3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3"/>
              <p:cNvSpPr/>
              <p:nvPr/>
            </p:nvSpPr>
            <p:spPr>
              <a:xfrm>
                <a:off x="8060327" y="1107701"/>
                <a:ext cx="45852" cy="27651"/>
              </a:xfrm>
              <a:custGeom>
                <a:avLst/>
                <a:gdLst/>
                <a:ahLst/>
                <a:cxnLst/>
                <a:rect l="l" t="t" r="r" b="b"/>
                <a:pathLst>
                  <a:path w="1242" h="749" extrusionOk="0">
                    <a:moveTo>
                      <a:pt x="732" y="1"/>
                    </a:moveTo>
                    <a:cubicBezTo>
                      <a:pt x="701" y="1"/>
                      <a:pt x="673" y="4"/>
                      <a:pt x="648" y="11"/>
                    </a:cubicBezTo>
                    <a:cubicBezTo>
                      <a:pt x="497" y="54"/>
                      <a:pt x="0" y="749"/>
                      <a:pt x="215" y="749"/>
                    </a:cubicBezTo>
                    <a:cubicBezTo>
                      <a:pt x="227" y="749"/>
                      <a:pt x="242" y="746"/>
                      <a:pt x="260" y="741"/>
                    </a:cubicBezTo>
                    <a:cubicBezTo>
                      <a:pt x="557" y="650"/>
                      <a:pt x="1242" y="331"/>
                      <a:pt x="1196" y="216"/>
                    </a:cubicBezTo>
                    <a:cubicBezTo>
                      <a:pt x="1157" y="100"/>
                      <a:pt x="906" y="1"/>
                      <a:pt x="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3"/>
              <p:cNvSpPr/>
              <p:nvPr/>
            </p:nvSpPr>
            <p:spPr>
              <a:xfrm>
                <a:off x="8189981" y="1361362"/>
                <a:ext cx="45962" cy="27651"/>
              </a:xfrm>
              <a:custGeom>
                <a:avLst/>
                <a:gdLst/>
                <a:ahLst/>
                <a:cxnLst/>
                <a:rect l="l" t="t" r="r" b="b"/>
                <a:pathLst>
                  <a:path w="1245" h="749" extrusionOk="0">
                    <a:moveTo>
                      <a:pt x="714" y="0"/>
                    </a:moveTo>
                    <a:cubicBezTo>
                      <a:pt x="682" y="0"/>
                      <a:pt x="653" y="3"/>
                      <a:pt x="628" y="10"/>
                    </a:cubicBezTo>
                    <a:cubicBezTo>
                      <a:pt x="477" y="53"/>
                      <a:pt x="1" y="748"/>
                      <a:pt x="198" y="748"/>
                    </a:cubicBezTo>
                    <a:cubicBezTo>
                      <a:pt x="210" y="748"/>
                      <a:pt x="224" y="746"/>
                      <a:pt x="240" y="741"/>
                    </a:cubicBezTo>
                    <a:cubicBezTo>
                      <a:pt x="560" y="649"/>
                      <a:pt x="1245" y="353"/>
                      <a:pt x="1199" y="216"/>
                    </a:cubicBezTo>
                    <a:cubicBezTo>
                      <a:pt x="1160" y="100"/>
                      <a:pt x="892" y="0"/>
                      <a:pt x="7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3"/>
              <p:cNvSpPr/>
              <p:nvPr/>
            </p:nvSpPr>
            <p:spPr>
              <a:xfrm>
                <a:off x="8238417" y="1040290"/>
                <a:ext cx="46405" cy="27540"/>
              </a:xfrm>
              <a:custGeom>
                <a:avLst/>
                <a:gdLst/>
                <a:ahLst/>
                <a:cxnLst/>
                <a:rect l="l" t="t" r="r" b="b"/>
                <a:pathLst>
                  <a:path w="1257" h="746" extrusionOk="0">
                    <a:moveTo>
                      <a:pt x="727" y="1"/>
                    </a:moveTo>
                    <a:cubicBezTo>
                      <a:pt x="695" y="1"/>
                      <a:pt x="665" y="4"/>
                      <a:pt x="640" y="11"/>
                    </a:cubicBezTo>
                    <a:cubicBezTo>
                      <a:pt x="487" y="55"/>
                      <a:pt x="0" y="746"/>
                      <a:pt x="218" y="746"/>
                    </a:cubicBezTo>
                    <a:cubicBezTo>
                      <a:pt x="228" y="746"/>
                      <a:pt x="239" y="744"/>
                      <a:pt x="252" y="741"/>
                    </a:cubicBezTo>
                    <a:cubicBezTo>
                      <a:pt x="572" y="650"/>
                      <a:pt x="1257" y="331"/>
                      <a:pt x="1211" y="194"/>
                    </a:cubicBezTo>
                    <a:cubicBezTo>
                      <a:pt x="1172" y="97"/>
                      <a:pt x="905" y="1"/>
                      <a:pt x="7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3"/>
              <p:cNvSpPr/>
              <p:nvPr/>
            </p:nvSpPr>
            <p:spPr>
              <a:xfrm>
                <a:off x="8351790" y="1291661"/>
                <a:ext cx="45962" cy="27393"/>
              </a:xfrm>
              <a:custGeom>
                <a:avLst/>
                <a:gdLst/>
                <a:ahLst/>
                <a:cxnLst/>
                <a:rect l="l" t="t" r="r" b="b"/>
                <a:pathLst>
                  <a:path w="1245" h="742" extrusionOk="0">
                    <a:moveTo>
                      <a:pt x="683" y="0"/>
                    </a:moveTo>
                    <a:cubicBezTo>
                      <a:pt x="663" y="0"/>
                      <a:pt x="644" y="2"/>
                      <a:pt x="628" y="4"/>
                    </a:cubicBezTo>
                    <a:cubicBezTo>
                      <a:pt x="477" y="47"/>
                      <a:pt x="0" y="742"/>
                      <a:pt x="198" y="742"/>
                    </a:cubicBezTo>
                    <a:cubicBezTo>
                      <a:pt x="209" y="742"/>
                      <a:pt x="223" y="739"/>
                      <a:pt x="240" y="734"/>
                    </a:cubicBezTo>
                    <a:cubicBezTo>
                      <a:pt x="559" y="643"/>
                      <a:pt x="1244" y="346"/>
                      <a:pt x="1198" y="209"/>
                    </a:cubicBezTo>
                    <a:cubicBezTo>
                      <a:pt x="1158" y="86"/>
                      <a:pt x="860" y="0"/>
                      <a:pt x="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3"/>
              <p:cNvSpPr/>
              <p:nvPr/>
            </p:nvSpPr>
            <p:spPr>
              <a:xfrm>
                <a:off x="8032491" y="1424786"/>
                <a:ext cx="46738" cy="27430"/>
              </a:xfrm>
              <a:custGeom>
                <a:avLst/>
                <a:gdLst/>
                <a:ahLst/>
                <a:cxnLst/>
                <a:rect l="l" t="t" r="r" b="b"/>
                <a:pathLst>
                  <a:path w="1266" h="743" extrusionOk="0">
                    <a:moveTo>
                      <a:pt x="704" y="1"/>
                    </a:moveTo>
                    <a:cubicBezTo>
                      <a:pt x="684" y="1"/>
                      <a:pt x="665" y="2"/>
                      <a:pt x="649" y="4"/>
                    </a:cubicBezTo>
                    <a:cubicBezTo>
                      <a:pt x="498" y="47"/>
                      <a:pt x="1" y="742"/>
                      <a:pt x="215" y="742"/>
                    </a:cubicBezTo>
                    <a:cubicBezTo>
                      <a:pt x="228" y="742"/>
                      <a:pt x="243" y="740"/>
                      <a:pt x="261" y="735"/>
                    </a:cubicBezTo>
                    <a:cubicBezTo>
                      <a:pt x="580" y="643"/>
                      <a:pt x="1265" y="347"/>
                      <a:pt x="1219" y="210"/>
                    </a:cubicBezTo>
                    <a:cubicBezTo>
                      <a:pt x="1179" y="87"/>
                      <a:pt x="881" y="1"/>
                      <a:pt x="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3"/>
              <p:cNvSpPr/>
              <p:nvPr/>
            </p:nvSpPr>
            <p:spPr>
              <a:xfrm>
                <a:off x="7972168" y="1189068"/>
                <a:ext cx="154241" cy="102557"/>
              </a:xfrm>
              <a:custGeom>
                <a:avLst/>
                <a:gdLst/>
                <a:ahLst/>
                <a:cxnLst/>
                <a:rect l="l" t="t" r="r" b="b"/>
                <a:pathLst>
                  <a:path w="4178" h="2778" extrusionOk="0">
                    <a:moveTo>
                      <a:pt x="1851" y="216"/>
                    </a:moveTo>
                    <a:cubicBezTo>
                      <a:pt x="2330" y="216"/>
                      <a:pt x="2988" y="384"/>
                      <a:pt x="3242" y="432"/>
                    </a:cubicBezTo>
                    <a:cubicBezTo>
                      <a:pt x="3515" y="500"/>
                      <a:pt x="3789" y="569"/>
                      <a:pt x="3926" y="843"/>
                    </a:cubicBezTo>
                    <a:cubicBezTo>
                      <a:pt x="4040" y="1094"/>
                      <a:pt x="3858" y="1299"/>
                      <a:pt x="3721" y="1550"/>
                    </a:cubicBezTo>
                    <a:cubicBezTo>
                      <a:pt x="3515" y="1916"/>
                      <a:pt x="3424" y="2418"/>
                      <a:pt x="3059" y="2577"/>
                    </a:cubicBezTo>
                    <a:cubicBezTo>
                      <a:pt x="2991" y="2614"/>
                      <a:pt x="2917" y="2629"/>
                      <a:pt x="2837" y="2629"/>
                    </a:cubicBezTo>
                    <a:cubicBezTo>
                      <a:pt x="2571" y="2629"/>
                      <a:pt x="2247" y="2460"/>
                      <a:pt x="1895" y="2372"/>
                    </a:cubicBezTo>
                    <a:cubicBezTo>
                      <a:pt x="1689" y="2304"/>
                      <a:pt x="1461" y="2258"/>
                      <a:pt x="1256" y="2212"/>
                    </a:cubicBezTo>
                    <a:cubicBezTo>
                      <a:pt x="92" y="1916"/>
                      <a:pt x="1073" y="1094"/>
                      <a:pt x="1370" y="341"/>
                    </a:cubicBezTo>
                    <a:cubicBezTo>
                      <a:pt x="1461" y="249"/>
                      <a:pt x="1638" y="216"/>
                      <a:pt x="1851" y="216"/>
                    </a:cubicBezTo>
                    <a:close/>
                    <a:moveTo>
                      <a:pt x="1694" y="1"/>
                    </a:moveTo>
                    <a:cubicBezTo>
                      <a:pt x="1538" y="1"/>
                      <a:pt x="1397" y="51"/>
                      <a:pt x="1256" y="204"/>
                    </a:cubicBezTo>
                    <a:cubicBezTo>
                      <a:pt x="1256" y="226"/>
                      <a:pt x="1256" y="226"/>
                      <a:pt x="1256" y="226"/>
                    </a:cubicBezTo>
                    <a:cubicBezTo>
                      <a:pt x="1233" y="249"/>
                      <a:pt x="1233" y="249"/>
                      <a:pt x="1233" y="249"/>
                    </a:cubicBezTo>
                    <a:cubicBezTo>
                      <a:pt x="982" y="751"/>
                      <a:pt x="0" y="1893"/>
                      <a:pt x="845" y="2281"/>
                    </a:cubicBezTo>
                    <a:cubicBezTo>
                      <a:pt x="1324" y="2486"/>
                      <a:pt x="1940" y="2555"/>
                      <a:pt x="2420" y="2692"/>
                    </a:cubicBezTo>
                    <a:cubicBezTo>
                      <a:pt x="2613" y="2735"/>
                      <a:pt x="2772" y="2778"/>
                      <a:pt x="2913" y="2778"/>
                    </a:cubicBezTo>
                    <a:cubicBezTo>
                      <a:pt x="3072" y="2778"/>
                      <a:pt x="3211" y="2724"/>
                      <a:pt x="3356" y="2555"/>
                    </a:cubicBezTo>
                    <a:cubicBezTo>
                      <a:pt x="3538" y="2326"/>
                      <a:pt x="3652" y="2007"/>
                      <a:pt x="3789" y="1756"/>
                    </a:cubicBezTo>
                    <a:cubicBezTo>
                      <a:pt x="3903" y="1550"/>
                      <a:pt x="4132" y="1276"/>
                      <a:pt x="4155" y="1025"/>
                    </a:cubicBezTo>
                    <a:cubicBezTo>
                      <a:pt x="4177" y="797"/>
                      <a:pt x="4063" y="614"/>
                      <a:pt x="3858" y="500"/>
                    </a:cubicBezTo>
                    <a:cubicBezTo>
                      <a:pt x="3401" y="226"/>
                      <a:pt x="2694" y="204"/>
                      <a:pt x="2192" y="90"/>
                    </a:cubicBezTo>
                    <a:cubicBezTo>
                      <a:pt x="2003" y="45"/>
                      <a:pt x="1842" y="1"/>
                      <a:pt x="1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3"/>
              <p:cNvSpPr/>
              <p:nvPr/>
            </p:nvSpPr>
            <p:spPr>
              <a:xfrm>
                <a:off x="8112048" y="1218380"/>
                <a:ext cx="123895" cy="102594"/>
              </a:xfrm>
              <a:custGeom>
                <a:avLst/>
                <a:gdLst/>
                <a:ahLst/>
                <a:cxnLst/>
                <a:rect l="l" t="t" r="r" b="b"/>
                <a:pathLst>
                  <a:path w="3356" h="2779" extrusionOk="0">
                    <a:moveTo>
                      <a:pt x="1556" y="230"/>
                    </a:moveTo>
                    <a:cubicBezTo>
                      <a:pt x="1963" y="230"/>
                      <a:pt x="2505" y="487"/>
                      <a:pt x="2899" y="597"/>
                    </a:cubicBezTo>
                    <a:cubicBezTo>
                      <a:pt x="3356" y="825"/>
                      <a:pt x="2785" y="1601"/>
                      <a:pt x="2648" y="1852"/>
                    </a:cubicBezTo>
                    <a:cubicBezTo>
                      <a:pt x="2471" y="2206"/>
                      <a:pt x="2358" y="2561"/>
                      <a:pt x="1810" y="2561"/>
                    </a:cubicBezTo>
                    <a:cubicBezTo>
                      <a:pt x="1793" y="2561"/>
                      <a:pt x="1776" y="2560"/>
                      <a:pt x="1758" y="2560"/>
                    </a:cubicBezTo>
                    <a:cubicBezTo>
                      <a:pt x="1575" y="2537"/>
                      <a:pt x="1324" y="2423"/>
                      <a:pt x="1164" y="2377"/>
                    </a:cubicBezTo>
                    <a:cubicBezTo>
                      <a:pt x="731" y="2263"/>
                      <a:pt x="343" y="2240"/>
                      <a:pt x="229" y="1989"/>
                    </a:cubicBezTo>
                    <a:cubicBezTo>
                      <a:pt x="114" y="1624"/>
                      <a:pt x="434" y="1327"/>
                      <a:pt x="639" y="939"/>
                    </a:cubicBezTo>
                    <a:cubicBezTo>
                      <a:pt x="845" y="574"/>
                      <a:pt x="936" y="231"/>
                      <a:pt x="1507" y="231"/>
                    </a:cubicBezTo>
                    <a:cubicBezTo>
                      <a:pt x="1523" y="230"/>
                      <a:pt x="1540" y="230"/>
                      <a:pt x="1556" y="230"/>
                    </a:cubicBezTo>
                    <a:close/>
                    <a:moveTo>
                      <a:pt x="1285" y="1"/>
                    </a:moveTo>
                    <a:cubicBezTo>
                      <a:pt x="1030" y="1"/>
                      <a:pt x="902" y="135"/>
                      <a:pt x="754" y="368"/>
                    </a:cubicBezTo>
                    <a:cubicBezTo>
                      <a:pt x="594" y="642"/>
                      <a:pt x="434" y="939"/>
                      <a:pt x="297" y="1236"/>
                    </a:cubicBezTo>
                    <a:cubicBezTo>
                      <a:pt x="206" y="1395"/>
                      <a:pt x="46" y="1601"/>
                      <a:pt x="23" y="1806"/>
                    </a:cubicBezTo>
                    <a:cubicBezTo>
                      <a:pt x="0" y="2057"/>
                      <a:pt x="137" y="2240"/>
                      <a:pt x="388" y="2354"/>
                    </a:cubicBezTo>
                    <a:cubicBezTo>
                      <a:pt x="799" y="2537"/>
                      <a:pt x="1438" y="2719"/>
                      <a:pt x="1895" y="2765"/>
                    </a:cubicBezTo>
                    <a:cubicBezTo>
                      <a:pt x="1949" y="2774"/>
                      <a:pt x="1998" y="2778"/>
                      <a:pt x="2044" y="2778"/>
                    </a:cubicBezTo>
                    <a:cubicBezTo>
                      <a:pt x="2231" y="2778"/>
                      <a:pt x="2360" y="2702"/>
                      <a:pt x="2488" y="2537"/>
                    </a:cubicBezTo>
                    <a:cubicBezTo>
                      <a:pt x="2694" y="2286"/>
                      <a:pt x="2831" y="1920"/>
                      <a:pt x="2968" y="1647"/>
                    </a:cubicBezTo>
                    <a:cubicBezTo>
                      <a:pt x="3082" y="1464"/>
                      <a:pt x="3219" y="1258"/>
                      <a:pt x="3264" y="1053"/>
                    </a:cubicBezTo>
                    <a:cubicBezTo>
                      <a:pt x="3333" y="779"/>
                      <a:pt x="3219" y="551"/>
                      <a:pt x="2968" y="437"/>
                    </a:cubicBezTo>
                    <a:cubicBezTo>
                      <a:pt x="2945" y="437"/>
                      <a:pt x="2945" y="414"/>
                      <a:pt x="2945" y="414"/>
                    </a:cubicBezTo>
                    <a:lnTo>
                      <a:pt x="2922" y="414"/>
                    </a:lnTo>
                    <a:cubicBezTo>
                      <a:pt x="2420" y="277"/>
                      <a:pt x="1872" y="49"/>
                      <a:pt x="1347" y="3"/>
                    </a:cubicBezTo>
                    <a:cubicBezTo>
                      <a:pt x="1326" y="1"/>
                      <a:pt x="1305" y="1"/>
                      <a:pt x="1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3"/>
              <p:cNvSpPr/>
              <p:nvPr/>
            </p:nvSpPr>
            <p:spPr>
              <a:xfrm>
                <a:off x="8218223" y="1246954"/>
                <a:ext cx="141579" cy="105547"/>
              </a:xfrm>
              <a:custGeom>
                <a:avLst/>
                <a:gdLst/>
                <a:ahLst/>
                <a:cxnLst/>
                <a:rect l="l" t="t" r="r" b="b"/>
                <a:pathLst>
                  <a:path w="3835" h="2859" extrusionOk="0">
                    <a:moveTo>
                      <a:pt x="1637" y="267"/>
                    </a:moveTo>
                    <a:cubicBezTo>
                      <a:pt x="1799" y="267"/>
                      <a:pt x="1940" y="326"/>
                      <a:pt x="2169" y="393"/>
                    </a:cubicBezTo>
                    <a:cubicBezTo>
                      <a:pt x="2351" y="439"/>
                      <a:pt x="2648" y="462"/>
                      <a:pt x="2808" y="576"/>
                    </a:cubicBezTo>
                    <a:cubicBezTo>
                      <a:pt x="3356" y="964"/>
                      <a:pt x="3059" y="1329"/>
                      <a:pt x="2853" y="1694"/>
                    </a:cubicBezTo>
                    <a:cubicBezTo>
                      <a:pt x="2762" y="1877"/>
                      <a:pt x="2671" y="2174"/>
                      <a:pt x="2511" y="2333"/>
                    </a:cubicBezTo>
                    <a:cubicBezTo>
                      <a:pt x="2331" y="2513"/>
                      <a:pt x="2101" y="2578"/>
                      <a:pt x="1851" y="2578"/>
                    </a:cubicBezTo>
                    <a:cubicBezTo>
                      <a:pt x="1372" y="2578"/>
                      <a:pt x="824" y="2339"/>
                      <a:pt x="434" y="2219"/>
                    </a:cubicBezTo>
                    <a:cubicBezTo>
                      <a:pt x="0" y="1991"/>
                      <a:pt x="502" y="1283"/>
                      <a:pt x="617" y="1055"/>
                    </a:cubicBezTo>
                    <a:cubicBezTo>
                      <a:pt x="822" y="690"/>
                      <a:pt x="868" y="553"/>
                      <a:pt x="1233" y="370"/>
                    </a:cubicBezTo>
                    <a:cubicBezTo>
                      <a:pt x="1402" y="295"/>
                      <a:pt x="1524" y="267"/>
                      <a:pt x="1637" y="267"/>
                    </a:cubicBezTo>
                    <a:close/>
                    <a:moveTo>
                      <a:pt x="1329" y="1"/>
                    </a:moveTo>
                    <a:cubicBezTo>
                      <a:pt x="1131" y="1"/>
                      <a:pt x="1008" y="76"/>
                      <a:pt x="868" y="256"/>
                    </a:cubicBezTo>
                    <a:cubicBezTo>
                      <a:pt x="662" y="507"/>
                      <a:pt x="525" y="873"/>
                      <a:pt x="366" y="1146"/>
                    </a:cubicBezTo>
                    <a:cubicBezTo>
                      <a:pt x="274" y="1352"/>
                      <a:pt x="69" y="1580"/>
                      <a:pt x="46" y="1808"/>
                    </a:cubicBezTo>
                    <a:cubicBezTo>
                      <a:pt x="0" y="2082"/>
                      <a:pt x="160" y="2265"/>
                      <a:pt x="388" y="2379"/>
                    </a:cubicBezTo>
                    <a:lnTo>
                      <a:pt x="411" y="2379"/>
                    </a:lnTo>
                    <a:cubicBezTo>
                      <a:pt x="913" y="2539"/>
                      <a:pt x="1530" y="2835"/>
                      <a:pt x="2077" y="2858"/>
                    </a:cubicBezTo>
                    <a:cubicBezTo>
                      <a:pt x="2443" y="2858"/>
                      <a:pt x="2557" y="2607"/>
                      <a:pt x="2717" y="2288"/>
                    </a:cubicBezTo>
                    <a:cubicBezTo>
                      <a:pt x="2990" y="1786"/>
                      <a:pt x="3835" y="827"/>
                      <a:pt x="3013" y="439"/>
                    </a:cubicBezTo>
                    <a:cubicBezTo>
                      <a:pt x="2580" y="256"/>
                      <a:pt x="1895" y="51"/>
                      <a:pt x="1415" y="5"/>
                    </a:cubicBezTo>
                    <a:cubicBezTo>
                      <a:pt x="1385" y="2"/>
                      <a:pt x="1356" y="1"/>
                      <a:pt x="13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3"/>
              <p:cNvSpPr/>
              <p:nvPr/>
            </p:nvSpPr>
            <p:spPr>
              <a:xfrm>
                <a:off x="8326908" y="1278297"/>
                <a:ext cx="166904" cy="114149"/>
              </a:xfrm>
              <a:custGeom>
                <a:avLst/>
                <a:gdLst/>
                <a:ahLst/>
                <a:cxnLst/>
                <a:rect l="l" t="t" r="r" b="b"/>
                <a:pathLst>
                  <a:path w="4521" h="3092" extrusionOk="0">
                    <a:moveTo>
                      <a:pt x="1393" y="184"/>
                    </a:moveTo>
                    <a:cubicBezTo>
                      <a:pt x="1666" y="184"/>
                      <a:pt x="2007" y="329"/>
                      <a:pt x="2375" y="434"/>
                    </a:cubicBezTo>
                    <a:cubicBezTo>
                      <a:pt x="2626" y="526"/>
                      <a:pt x="2900" y="594"/>
                      <a:pt x="3151" y="685"/>
                    </a:cubicBezTo>
                    <a:cubicBezTo>
                      <a:pt x="3539" y="800"/>
                      <a:pt x="4064" y="937"/>
                      <a:pt x="3744" y="1507"/>
                    </a:cubicBezTo>
                    <a:cubicBezTo>
                      <a:pt x="3721" y="1576"/>
                      <a:pt x="3676" y="1667"/>
                      <a:pt x="3630" y="1758"/>
                    </a:cubicBezTo>
                    <a:cubicBezTo>
                      <a:pt x="3539" y="2078"/>
                      <a:pt x="3288" y="2443"/>
                      <a:pt x="3128" y="2763"/>
                    </a:cubicBezTo>
                    <a:cubicBezTo>
                      <a:pt x="3064" y="2869"/>
                      <a:pt x="2930" y="2911"/>
                      <a:pt x="2757" y="2911"/>
                    </a:cubicBezTo>
                    <a:cubicBezTo>
                      <a:pt x="2190" y="2911"/>
                      <a:pt x="1206" y="2462"/>
                      <a:pt x="891" y="2375"/>
                    </a:cubicBezTo>
                    <a:cubicBezTo>
                      <a:pt x="617" y="2283"/>
                      <a:pt x="343" y="2329"/>
                      <a:pt x="252" y="2055"/>
                    </a:cubicBezTo>
                    <a:cubicBezTo>
                      <a:pt x="138" y="1781"/>
                      <a:pt x="343" y="1530"/>
                      <a:pt x="480" y="1279"/>
                    </a:cubicBezTo>
                    <a:cubicBezTo>
                      <a:pt x="686" y="914"/>
                      <a:pt x="982" y="343"/>
                      <a:pt x="1165" y="229"/>
                    </a:cubicBezTo>
                    <a:cubicBezTo>
                      <a:pt x="1234" y="197"/>
                      <a:pt x="1310" y="184"/>
                      <a:pt x="1393" y="184"/>
                    </a:cubicBezTo>
                    <a:close/>
                    <a:moveTo>
                      <a:pt x="1298" y="0"/>
                    </a:moveTo>
                    <a:cubicBezTo>
                      <a:pt x="1143" y="0"/>
                      <a:pt x="1013" y="57"/>
                      <a:pt x="868" y="229"/>
                    </a:cubicBezTo>
                    <a:cubicBezTo>
                      <a:pt x="686" y="457"/>
                      <a:pt x="549" y="800"/>
                      <a:pt x="412" y="1073"/>
                    </a:cubicBezTo>
                    <a:cubicBezTo>
                      <a:pt x="298" y="1279"/>
                      <a:pt x="92" y="1530"/>
                      <a:pt x="46" y="1781"/>
                    </a:cubicBezTo>
                    <a:cubicBezTo>
                      <a:pt x="1" y="2078"/>
                      <a:pt x="115" y="2238"/>
                      <a:pt x="366" y="2397"/>
                    </a:cubicBezTo>
                    <a:cubicBezTo>
                      <a:pt x="868" y="2671"/>
                      <a:pt x="1599" y="2763"/>
                      <a:pt x="2124" y="2922"/>
                    </a:cubicBezTo>
                    <a:cubicBezTo>
                      <a:pt x="2381" y="2999"/>
                      <a:pt x="2594" y="3091"/>
                      <a:pt x="2789" y="3091"/>
                    </a:cubicBezTo>
                    <a:cubicBezTo>
                      <a:pt x="2940" y="3091"/>
                      <a:pt x="3080" y="3036"/>
                      <a:pt x="3219" y="2877"/>
                    </a:cubicBezTo>
                    <a:cubicBezTo>
                      <a:pt x="3219" y="2877"/>
                      <a:pt x="3242" y="2854"/>
                      <a:pt x="3242" y="2854"/>
                    </a:cubicBezTo>
                    <a:cubicBezTo>
                      <a:pt x="3242" y="2854"/>
                      <a:pt x="3242" y="2831"/>
                      <a:pt x="3265" y="2831"/>
                    </a:cubicBezTo>
                    <a:cubicBezTo>
                      <a:pt x="3539" y="2283"/>
                      <a:pt x="4520" y="1119"/>
                      <a:pt x="3676" y="663"/>
                    </a:cubicBezTo>
                    <a:cubicBezTo>
                      <a:pt x="3128" y="343"/>
                      <a:pt x="2306" y="229"/>
                      <a:pt x="1690" y="69"/>
                    </a:cubicBezTo>
                    <a:cubicBezTo>
                      <a:pt x="1536" y="31"/>
                      <a:pt x="1410" y="0"/>
                      <a:pt x="1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3"/>
              <p:cNvSpPr/>
              <p:nvPr/>
            </p:nvSpPr>
            <p:spPr>
              <a:xfrm>
                <a:off x="8164286" y="1121545"/>
                <a:ext cx="126442" cy="101782"/>
              </a:xfrm>
              <a:custGeom>
                <a:avLst/>
                <a:gdLst/>
                <a:ahLst/>
                <a:cxnLst/>
                <a:rect l="l" t="t" r="r" b="b"/>
                <a:pathLst>
                  <a:path w="3425" h="2757" extrusionOk="0">
                    <a:moveTo>
                      <a:pt x="1530" y="207"/>
                    </a:moveTo>
                    <a:cubicBezTo>
                      <a:pt x="1712" y="207"/>
                      <a:pt x="1963" y="321"/>
                      <a:pt x="2123" y="366"/>
                    </a:cubicBezTo>
                    <a:cubicBezTo>
                      <a:pt x="2283" y="389"/>
                      <a:pt x="2603" y="412"/>
                      <a:pt x="2740" y="503"/>
                    </a:cubicBezTo>
                    <a:cubicBezTo>
                      <a:pt x="3424" y="983"/>
                      <a:pt x="2625" y="1964"/>
                      <a:pt x="2352" y="2421"/>
                    </a:cubicBezTo>
                    <a:cubicBezTo>
                      <a:pt x="2274" y="2521"/>
                      <a:pt x="2151" y="2556"/>
                      <a:pt x="2009" y="2556"/>
                    </a:cubicBezTo>
                    <a:cubicBezTo>
                      <a:pt x="1731" y="2556"/>
                      <a:pt x="1384" y="2420"/>
                      <a:pt x="1187" y="2375"/>
                    </a:cubicBezTo>
                    <a:cubicBezTo>
                      <a:pt x="777" y="2261"/>
                      <a:pt x="662" y="2329"/>
                      <a:pt x="480" y="1896"/>
                    </a:cubicBezTo>
                    <a:cubicBezTo>
                      <a:pt x="297" y="1690"/>
                      <a:pt x="274" y="1508"/>
                      <a:pt x="457" y="1325"/>
                    </a:cubicBezTo>
                    <a:cubicBezTo>
                      <a:pt x="525" y="1188"/>
                      <a:pt x="594" y="1051"/>
                      <a:pt x="685" y="914"/>
                    </a:cubicBezTo>
                    <a:cubicBezTo>
                      <a:pt x="868" y="572"/>
                      <a:pt x="982" y="207"/>
                      <a:pt x="1530" y="207"/>
                    </a:cubicBezTo>
                    <a:close/>
                    <a:moveTo>
                      <a:pt x="1289" y="1"/>
                    </a:moveTo>
                    <a:cubicBezTo>
                      <a:pt x="1128" y="1"/>
                      <a:pt x="990" y="58"/>
                      <a:pt x="845" y="229"/>
                    </a:cubicBezTo>
                    <a:cubicBezTo>
                      <a:pt x="571" y="572"/>
                      <a:pt x="229" y="1234"/>
                      <a:pt x="92" y="1645"/>
                    </a:cubicBezTo>
                    <a:cubicBezTo>
                      <a:pt x="0" y="1873"/>
                      <a:pt x="23" y="2101"/>
                      <a:pt x="229" y="2284"/>
                    </a:cubicBezTo>
                    <a:cubicBezTo>
                      <a:pt x="594" y="2558"/>
                      <a:pt x="1279" y="2580"/>
                      <a:pt x="1712" y="2695"/>
                    </a:cubicBezTo>
                    <a:cubicBezTo>
                      <a:pt x="1840" y="2731"/>
                      <a:pt x="1957" y="2757"/>
                      <a:pt x="2064" y="2757"/>
                    </a:cubicBezTo>
                    <a:cubicBezTo>
                      <a:pt x="2226" y="2757"/>
                      <a:pt x="2365" y="2699"/>
                      <a:pt x="2488" y="2535"/>
                    </a:cubicBezTo>
                    <a:lnTo>
                      <a:pt x="2511" y="2535"/>
                    </a:lnTo>
                    <a:cubicBezTo>
                      <a:pt x="2511" y="2512"/>
                      <a:pt x="2511" y="2512"/>
                      <a:pt x="2511" y="2512"/>
                    </a:cubicBezTo>
                    <a:cubicBezTo>
                      <a:pt x="2762" y="2055"/>
                      <a:pt x="3196" y="1530"/>
                      <a:pt x="3310" y="1028"/>
                    </a:cubicBezTo>
                    <a:cubicBezTo>
                      <a:pt x="3379" y="800"/>
                      <a:pt x="3310" y="595"/>
                      <a:pt x="3128" y="458"/>
                    </a:cubicBezTo>
                    <a:cubicBezTo>
                      <a:pt x="2762" y="207"/>
                      <a:pt x="2100" y="161"/>
                      <a:pt x="1690" y="70"/>
                    </a:cubicBezTo>
                    <a:cubicBezTo>
                      <a:pt x="1536" y="31"/>
                      <a:pt x="1406" y="1"/>
                      <a:pt x="12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3"/>
              <p:cNvSpPr/>
              <p:nvPr/>
            </p:nvSpPr>
            <p:spPr>
              <a:xfrm>
                <a:off x="8272159" y="1149270"/>
                <a:ext cx="125593" cy="104218"/>
              </a:xfrm>
              <a:custGeom>
                <a:avLst/>
                <a:gdLst/>
                <a:ahLst/>
                <a:cxnLst/>
                <a:rect l="l" t="t" r="r" b="b"/>
                <a:pathLst>
                  <a:path w="3402" h="2823" extrusionOk="0">
                    <a:moveTo>
                      <a:pt x="1424" y="232"/>
                    </a:moveTo>
                    <a:cubicBezTo>
                      <a:pt x="1888" y="232"/>
                      <a:pt x="2582" y="398"/>
                      <a:pt x="2762" y="528"/>
                    </a:cubicBezTo>
                    <a:cubicBezTo>
                      <a:pt x="3355" y="962"/>
                      <a:pt x="3059" y="1282"/>
                      <a:pt x="2853" y="1647"/>
                    </a:cubicBezTo>
                    <a:cubicBezTo>
                      <a:pt x="2625" y="2058"/>
                      <a:pt x="2579" y="2263"/>
                      <a:pt x="2146" y="2446"/>
                    </a:cubicBezTo>
                    <a:cubicBezTo>
                      <a:pt x="1973" y="2513"/>
                      <a:pt x="1848" y="2540"/>
                      <a:pt x="1733" y="2540"/>
                    </a:cubicBezTo>
                    <a:cubicBezTo>
                      <a:pt x="1575" y="2540"/>
                      <a:pt x="1435" y="2489"/>
                      <a:pt x="1210" y="2423"/>
                    </a:cubicBezTo>
                    <a:cubicBezTo>
                      <a:pt x="776" y="2309"/>
                      <a:pt x="662" y="2354"/>
                      <a:pt x="479" y="1921"/>
                    </a:cubicBezTo>
                    <a:cubicBezTo>
                      <a:pt x="297" y="1464"/>
                      <a:pt x="411" y="1419"/>
                      <a:pt x="616" y="1031"/>
                    </a:cubicBezTo>
                    <a:cubicBezTo>
                      <a:pt x="753" y="779"/>
                      <a:pt x="890" y="551"/>
                      <a:pt x="1027" y="323"/>
                    </a:cubicBezTo>
                    <a:cubicBezTo>
                      <a:pt x="1092" y="258"/>
                      <a:pt x="1240" y="232"/>
                      <a:pt x="1424" y="232"/>
                    </a:cubicBezTo>
                    <a:close/>
                    <a:moveTo>
                      <a:pt x="1334" y="0"/>
                    </a:moveTo>
                    <a:cubicBezTo>
                      <a:pt x="1179" y="0"/>
                      <a:pt x="1035" y="53"/>
                      <a:pt x="890" y="209"/>
                    </a:cubicBezTo>
                    <a:cubicBezTo>
                      <a:pt x="867" y="209"/>
                      <a:pt x="867" y="209"/>
                      <a:pt x="867" y="232"/>
                    </a:cubicBezTo>
                    <a:cubicBezTo>
                      <a:pt x="616" y="688"/>
                      <a:pt x="183" y="1236"/>
                      <a:pt x="46" y="1738"/>
                    </a:cubicBezTo>
                    <a:cubicBezTo>
                      <a:pt x="0" y="1944"/>
                      <a:pt x="46" y="2172"/>
                      <a:pt x="251" y="2309"/>
                    </a:cubicBezTo>
                    <a:cubicBezTo>
                      <a:pt x="411" y="2423"/>
                      <a:pt x="662" y="2446"/>
                      <a:pt x="845" y="2514"/>
                    </a:cubicBezTo>
                    <a:cubicBezTo>
                      <a:pt x="1164" y="2605"/>
                      <a:pt x="1507" y="2720"/>
                      <a:pt x="1849" y="2788"/>
                    </a:cubicBezTo>
                    <a:cubicBezTo>
                      <a:pt x="1935" y="2810"/>
                      <a:pt x="2014" y="2822"/>
                      <a:pt x="2089" y="2822"/>
                    </a:cubicBezTo>
                    <a:cubicBezTo>
                      <a:pt x="2252" y="2822"/>
                      <a:pt x="2393" y="2762"/>
                      <a:pt x="2534" y="2605"/>
                    </a:cubicBezTo>
                    <a:cubicBezTo>
                      <a:pt x="2830" y="2217"/>
                      <a:pt x="3173" y="1601"/>
                      <a:pt x="3310" y="1168"/>
                    </a:cubicBezTo>
                    <a:cubicBezTo>
                      <a:pt x="3401" y="939"/>
                      <a:pt x="3401" y="734"/>
                      <a:pt x="3241" y="551"/>
                    </a:cubicBezTo>
                    <a:cubicBezTo>
                      <a:pt x="2945" y="254"/>
                      <a:pt x="2260" y="209"/>
                      <a:pt x="1872" y="118"/>
                    </a:cubicBezTo>
                    <a:cubicBezTo>
                      <a:pt x="1673" y="59"/>
                      <a:pt x="1498" y="0"/>
                      <a:pt x="1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3"/>
              <p:cNvSpPr/>
              <p:nvPr/>
            </p:nvSpPr>
            <p:spPr>
              <a:xfrm>
                <a:off x="8021895" y="1093119"/>
                <a:ext cx="157601" cy="102372"/>
              </a:xfrm>
              <a:custGeom>
                <a:avLst/>
                <a:gdLst/>
                <a:ahLst/>
                <a:cxnLst/>
                <a:rect l="l" t="t" r="r" b="b"/>
                <a:pathLst>
                  <a:path w="4269" h="2773" extrusionOk="0">
                    <a:moveTo>
                      <a:pt x="1914" y="211"/>
                    </a:moveTo>
                    <a:cubicBezTo>
                      <a:pt x="2412" y="211"/>
                      <a:pt x="3096" y="387"/>
                      <a:pt x="3333" y="497"/>
                    </a:cubicBezTo>
                    <a:cubicBezTo>
                      <a:pt x="3606" y="497"/>
                      <a:pt x="3926" y="520"/>
                      <a:pt x="3994" y="817"/>
                    </a:cubicBezTo>
                    <a:cubicBezTo>
                      <a:pt x="4040" y="1022"/>
                      <a:pt x="3949" y="1205"/>
                      <a:pt x="3812" y="1524"/>
                    </a:cubicBezTo>
                    <a:cubicBezTo>
                      <a:pt x="3652" y="1912"/>
                      <a:pt x="3469" y="2300"/>
                      <a:pt x="3127" y="2506"/>
                    </a:cubicBezTo>
                    <a:cubicBezTo>
                      <a:pt x="3044" y="2551"/>
                      <a:pt x="2952" y="2569"/>
                      <a:pt x="2852" y="2569"/>
                    </a:cubicBezTo>
                    <a:cubicBezTo>
                      <a:pt x="2596" y="2569"/>
                      <a:pt x="2291" y="2451"/>
                      <a:pt x="1963" y="2369"/>
                    </a:cubicBezTo>
                    <a:cubicBezTo>
                      <a:pt x="1758" y="2323"/>
                      <a:pt x="1506" y="2255"/>
                      <a:pt x="1301" y="2209"/>
                    </a:cubicBezTo>
                    <a:cubicBezTo>
                      <a:pt x="137" y="1981"/>
                      <a:pt x="1096" y="931"/>
                      <a:pt x="1415" y="338"/>
                    </a:cubicBezTo>
                    <a:cubicBezTo>
                      <a:pt x="1507" y="246"/>
                      <a:pt x="1692" y="211"/>
                      <a:pt x="1914" y="211"/>
                    </a:cubicBezTo>
                    <a:close/>
                    <a:moveTo>
                      <a:pt x="1772" y="0"/>
                    </a:moveTo>
                    <a:cubicBezTo>
                      <a:pt x="1613" y="0"/>
                      <a:pt x="1469" y="54"/>
                      <a:pt x="1324" y="223"/>
                    </a:cubicBezTo>
                    <a:lnTo>
                      <a:pt x="1301" y="223"/>
                    </a:lnTo>
                    <a:cubicBezTo>
                      <a:pt x="1301" y="246"/>
                      <a:pt x="1278" y="246"/>
                      <a:pt x="1278" y="246"/>
                    </a:cubicBezTo>
                    <a:cubicBezTo>
                      <a:pt x="1027" y="748"/>
                      <a:pt x="0" y="1912"/>
                      <a:pt x="867" y="2300"/>
                    </a:cubicBezTo>
                    <a:cubicBezTo>
                      <a:pt x="1347" y="2506"/>
                      <a:pt x="1986" y="2574"/>
                      <a:pt x="2488" y="2689"/>
                    </a:cubicBezTo>
                    <a:cubicBezTo>
                      <a:pt x="2666" y="2730"/>
                      <a:pt x="2825" y="2772"/>
                      <a:pt x="2969" y="2772"/>
                    </a:cubicBezTo>
                    <a:cubicBezTo>
                      <a:pt x="3139" y="2772"/>
                      <a:pt x="3288" y="2714"/>
                      <a:pt x="3424" y="2529"/>
                    </a:cubicBezTo>
                    <a:cubicBezTo>
                      <a:pt x="3606" y="2323"/>
                      <a:pt x="3743" y="2004"/>
                      <a:pt x="3880" y="1730"/>
                    </a:cubicBezTo>
                    <a:cubicBezTo>
                      <a:pt x="3994" y="1524"/>
                      <a:pt x="4200" y="1273"/>
                      <a:pt x="4246" y="1022"/>
                    </a:cubicBezTo>
                    <a:cubicBezTo>
                      <a:pt x="4268" y="771"/>
                      <a:pt x="4154" y="589"/>
                      <a:pt x="3949" y="474"/>
                    </a:cubicBezTo>
                    <a:cubicBezTo>
                      <a:pt x="3469" y="223"/>
                      <a:pt x="2762" y="201"/>
                      <a:pt x="2237" y="86"/>
                    </a:cubicBezTo>
                    <a:cubicBezTo>
                      <a:pt x="2065" y="43"/>
                      <a:pt x="1913" y="0"/>
                      <a:pt x="17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3"/>
              <p:cNvSpPr/>
              <p:nvPr/>
            </p:nvSpPr>
            <p:spPr>
              <a:xfrm>
                <a:off x="8380844" y="1178878"/>
                <a:ext cx="163508" cy="112635"/>
              </a:xfrm>
              <a:custGeom>
                <a:avLst/>
                <a:gdLst/>
                <a:ahLst/>
                <a:cxnLst/>
                <a:rect l="l" t="t" r="r" b="b"/>
                <a:pathLst>
                  <a:path w="4429" h="3051" extrusionOk="0">
                    <a:moveTo>
                      <a:pt x="1671" y="266"/>
                    </a:moveTo>
                    <a:cubicBezTo>
                      <a:pt x="2142" y="266"/>
                      <a:pt x="2666" y="450"/>
                      <a:pt x="3014" y="617"/>
                    </a:cubicBezTo>
                    <a:cubicBezTo>
                      <a:pt x="3424" y="662"/>
                      <a:pt x="3630" y="936"/>
                      <a:pt x="3653" y="1438"/>
                    </a:cubicBezTo>
                    <a:cubicBezTo>
                      <a:pt x="3607" y="1530"/>
                      <a:pt x="3561" y="1621"/>
                      <a:pt x="3516" y="1689"/>
                    </a:cubicBezTo>
                    <a:cubicBezTo>
                      <a:pt x="3424" y="2032"/>
                      <a:pt x="3173" y="2397"/>
                      <a:pt x="3014" y="2717"/>
                    </a:cubicBezTo>
                    <a:cubicBezTo>
                      <a:pt x="2932" y="2803"/>
                      <a:pt x="2799" y="2837"/>
                      <a:pt x="2637" y="2837"/>
                    </a:cubicBezTo>
                    <a:cubicBezTo>
                      <a:pt x="2114" y="2837"/>
                      <a:pt x="1296" y="2484"/>
                      <a:pt x="982" y="2397"/>
                    </a:cubicBezTo>
                    <a:cubicBezTo>
                      <a:pt x="868" y="2374"/>
                      <a:pt x="731" y="2328"/>
                      <a:pt x="617" y="2306"/>
                    </a:cubicBezTo>
                    <a:cubicBezTo>
                      <a:pt x="275" y="1940"/>
                      <a:pt x="229" y="1598"/>
                      <a:pt x="480" y="1279"/>
                    </a:cubicBezTo>
                    <a:cubicBezTo>
                      <a:pt x="548" y="1073"/>
                      <a:pt x="731" y="685"/>
                      <a:pt x="891" y="548"/>
                    </a:cubicBezTo>
                    <a:cubicBezTo>
                      <a:pt x="1087" y="342"/>
                      <a:pt x="1368" y="266"/>
                      <a:pt x="1671" y="266"/>
                    </a:cubicBezTo>
                    <a:close/>
                    <a:moveTo>
                      <a:pt x="1328" y="0"/>
                    </a:moveTo>
                    <a:cubicBezTo>
                      <a:pt x="1148" y="0"/>
                      <a:pt x="1014" y="57"/>
                      <a:pt x="868" y="251"/>
                    </a:cubicBezTo>
                    <a:cubicBezTo>
                      <a:pt x="640" y="502"/>
                      <a:pt x="503" y="890"/>
                      <a:pt x="343" y="1187"/>
                    </a:cubicBezTo>
                    <a:cubicBezTo>
                      <a:pt x="252" y="1393"/>
                      <a:pt x="46" y="1621"/>
                      <a:pt x="23" y="1872"/>
                    </a:cubicBezTo>
                    <a:cubicBezTo>
                      <a:pt x="1" y="2146"/>
                      <a:pt x="160" y="2283"/>
                      <a:pt x="366" y="2397"/>
                    </a:cubicBezTo>
                    <a:cubicBezTo>
                      <a:pt x="868" y="2694"/>
                      <a:pt x="1621" y="2762"/>
                      <a:pt x="2192" y="2945"/>
                    </a:cubicBezTo>
                    <a:cubicBezTo>
                      <a:pt x="2381" y="3000"/>
                      <a:pt x="2537" y="3050"/>
                      <a:pt x="2682" y="3050"/>
                    </a:cubicBezTo>
                    <a:cubicBezTo>
                      <a:pt x="2835" y="3050"/>
                      <a:pt x="2975" y="2995"/>
                      <a:pt x="3128" y="2831"/>
                    </a:cubicBezTo>
                    <a:lnTo>
                      <a:pt x="3150" y="2831"/>
                    </a:lnTo>
                    <a:cubicBezTo>
                      <a:pt x="3150" y="2808"/>
                      <a:pt x="3150" y="2808"/>
                      <a:pt x="3150" y="2808"/>
                    </a:cubicBezTo>
                    <a:cubicBezTo>
                      <a:pt x="3150" y="2808"/>
                      <a:pt x="3150" y="2808"/>
                      <a:pt x="3150" y="2785"/>
                    </a:cubicBezTo>
                    <a:cubicBezTo>
                      <a:pt x="3424" y="2260"/>
                      <a:pt x="4429" y="1027"/>
                      <a:pt x="3584" y="617"/>
                    </a:cubicBezTo>
                    <a:cubicBezTo>
                      <a:pt x="3014" y="343"/>
                      <a:pt x="2192" y="160"/>
                      <a:pt x="1576" y="23"/>
                    </a:cubicBezTo>
                    <a:cubicBezTo>
                      <a:pt x="1483" y="10"/>
                      <a:pt x="1402" y="0"/>
                      <a:pt x="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3"/>
              <p:cNvSpPr/>
              <p:nvPr/>
            </p:nvSpPr>
            <p:spPr>
              <a:xfrm>
                <a:off x="8434781" y="1079053"/>
                <a:ext cx="144975" cy="111491"/>
              </a:xfrm>
              <a:custGeom>
                <a:avLst/>
                <a:gdLst/>
                <a:ahLst/>
                <a:cxnLst/>
                <a:rect l="l" t="t" r="r" b="b"/>
                <a:pathLst>
                  <a:path w="3927" h="3020" extrusionOk="0">
                    <a:moveTo>
                      <a:pt x="1689" y="275"/>
                    </a:moveTo>
                    <a:cubicBezTo>
                      <a:pt x="1918" y="275"/>
                      <a:pt x="2114" y="355"/>
                      <a:pt x="2397" y="445"/>
                    </a:cubicBezTo>
                    <a:cubicBezTo>
                      <a:pt x="2625" y="513"/>
                      <a:pt x="3013" y="536"/>
                      <a:pt x="3196" y="673"/>
                    </a:cubicBezTo>
                    <a:cubicBezTo>
                      <a:pt x="3926" y="1175"/>
                      <a:pt x="3196" y="2111"/>
                      <a:pt x="2899" y="2681"/>
                    </a:cubicBezTo>
                    <a:cubicBezTo>
                      <a:pt x="2811" y="2783"/>
                      <a:pt x="2678" y="2820"/>
                      <a:pt x="2524" y="2820"/>
                    </a:cubicBezTo>
                    <a:cubicBezTo>
                      <a:pt x="2158" y="2820"/>
                      <a:pt x="1679" y="2609"/>
                      <a:pt x="1438" y="2545"/>
                    </a:cubicBezTo>
                    <a:cubicBezTo>
                      <a:pt x="1210" y="2476"/>
                      <a:pt x="822" y="2453"/>
                      <a:pt x="662" y="2316"/>
                    </a:cubicBezTo>
                    <a:cubicBezTo>
                      <a:pt x="46" y="1860"/>
                      <a:pt x="366" y="1517"/>
                      <a:pt x="594" y="1129"/>
                    </a:cubicBezTo>
                    <a:cubicBezTo>
                      <a:pt x="799" y="741"/>
                      <a:pt x="845" y="536"/>
                      <a:pt x="1279" y="353"/>
                    </a:cubicBezTo>
                    <a:cubicBezTo>
                      <a:pt x="1437" y="298"/>
                      <a:pt x="1568" y="275"/>
                      <a:pt x="1689" y="275"/>
                    </a:cubicBezTo>
                    <a:close/>
                    <a:moveTo>
                      <a:pt x="1339" y="0"/>
                    </a:moveTo>
                    <a:cubicBezTo>
                      <a:pt x="1165" y="0"/>
                      <a:pt x="1033" y="65"/>
                      <a:pt x="891" y="239"/>
                    </a:cubicBezTo>
                    <a:cubicBezTo>
                      <a:pt x="594" y="604"/>
                      <a:pt x="229" y="1266"/>
                      <a:pt x="92" y="1723"/>
                    </a:cubicBezTo>
                    <a:cubicBezTo>
                      <a:pt x="0" y="1951"/>
                      <a:pt x="23" y="2179"/>
                      <a:pt x="229" y="2339"/>
                    </a:cubicBezTo>
                    <a:cubicBezTo>
                      <a:pt x="617" y="2659"/>
                      <a:pt x="1438" y="2727"/>
                      <a:pt x="1918" y="2864"/>
                    </a:cubicBezTo>
                    <a:cubicBezTo>
                      <a:pt x="2153" y="2938"/>
                      <a:pt x="2362" y="3020"/>
                      <a:pt x="2555" y="3020"/>
                    </a:cubicBezTo>
                    <a:cubicBezTo>
                      <a:pt x="2717" y="3020"/>
                      <a:pt x="2867" y="2962"/>
                      <a:pt x="3013" y="2796"/>
                    </a:cubicBezTo>
                    <a:cubicBezTo>
                      <a:pt x="3036" y="2796"/>
                      <a:pt x="3036" y="2773"/>
                      <a:pt x="3059" y="2750"/>
                    </a:cubicBezTo>
                    <a:cubicBezTo>
                      <a:pt x="3287" y="2271"/>
                      <a:pt x="3721" y="1700"/>
                      <a:pt x="3789" y="1175"/>
                    </a:cubicBezTo>
                    <a:cubicBezTo>
                      <a:pt x="3835" y="901"/>
                      <a:pt x="3721" y="696"/>
                      <a:pt x="3470" y="582"/>
                    </a:cubicBezTo>
                    <a:cubicBezTo>
                      <a:pt x="2945" y="308"/>
                      <a:pt x="2169" y="148"/>
                      <a:pt x="1598" y="34"/>
                    </a:cubicBezTo>
                    <a:cubicBezTo>
                      <a:pt x="1501" y="13"/>
                      <a:pt x="1416" y="0"/>
                      <a:pt x="1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3"/>
              <p:cNvSpPr/>
              <p:nvPr/>
            </p:nvSpPr>
            <p:spPr>
              <a:xfrm>
                <a:off x="8218223" y="1023899"/>
                <a:ext cx="124744" cy="101671"/>
              </a:xfrm>
              <a:custGeom>
                <a:avLst/>
                <a:gdLst/>
                <a:ahLst/>
                <a:cxnLst/>
                <a:rect l="l" t="t" r="r" b="b"/>
                <a:pathLst>
                  <a:path w="3379" h="2754" extrusionOk="0">
                    <a:moveTo>
                      <a:pt x="1649" y="254"/>
                    </a:moveTo>
                    <a:cubicBezTo>
                      <a:pt x="1836" y="254"/>
                      <a:pt x="2003" y="309"/>
                      <a:pt x="2237" y="364"/>
                    </a:cubicBezTo>
                    <a:cubicBezTo>
                      <a:pt x="2625" y="455"/>
                      <a:pt x="3173" y="478"/>
                      <a:pt x="3082" y="1140"/>
                    </a:cubicBezTo>
                    <a:cubicBezTo>
                      <a:pt x="3036" y="1322"/>
                      <a:pt x="2853" y="1528"/>
                      <a:pt x="2762" y="1688"/>
                    </a:cubicBezTo>
                    <a:cubicBezTo>
                      <a:pt x="2625" y="1939"/>
                      <a:pt x="2488" y="2167"/>
                      <a:pt x="2374" y="2418"/>
                    </a:cubicBezTo>
                    <a:cubicBezTo>
                      <a:pt x="2286" y="2513"/>
                      <a:pt x="2151" y="2547"/>
                      <a:pt x="1998" y="2547"/>
                    </a:cubicBezTo>
                    <a:cubicBezTo>
                      <a:pt x="1675" y="2547"/>
                      <a:pt x="1274" y="2396"/>
                      <a:pt x="1073" y="2349"/>
                    </a:cubicBezTo>
                    <a:cubicBezTo>
                      <a:pt x="708" y="2258"/>
                      <a:pt x="160" y="2235"/>
                      <a:pt x="320" y="1551"/>
                    </a:cubicBezTo>
                    <a:cubicBezTo>
                      <a:pt x="343" y="1391"/>
                      <a:pt x="548" y="1140"/>
                      <a:pt x="617" y="1003"/>
                    </a:cubicBezTo>
                    <a:cubicBezTo>
                      <a:pt x="822" y="660"/>
                      <a:pt x="845" y="501"/>
                      <a:pt x="1233" y="341"/>
                    </a:cubicBezTo>
                    <a:cubicBezTo>
                      <a:pt x="1396" y="277"/>
                      <a:pt x="1527" y="254"/>
                      <a:pt x="1649" y="254"/>
                    </a:cubicBezTo>
                    <a:close/>
                    <a:moveTo>
                      <a:pt x="1297" y="1"/>
                    </a:moveTo>
                    <a:cubicBezTo>
                      <a:pt x="1128" y="1"/>
                      <a:pt x="991" y="60"/>
                      <a:pt x="845" y="250"/>
                    </a:cubicBezTo>
                    <a:cubicBezTo>
                      <a:pt x="571" y="615"/>
                      <a:pt x="229" y="1208"/>
                      <a:pt x="69" y="1642"/>
                    </a:cubicBezTo>
                    <a:cubicBezTo>
                      <a:pt x="0" y="1870"/>
                      <a:pt x="0" y="2098"/>
                      <a:pt x="229" y="2281"/>
                    </a:cubicBezTo>
                    <a:cubicBezTo>
                      <a:pt x="548" y="2555"/>
                      <a:pt x="1301" y="2601"/>
                      <a:pt x="1712" y="2692"/>
                    </a:cubicBezTo>
                    <a:cubicBezTo>
                      <a:pt x="1840" y="2728"/>
                      <a:pt x="1957" y="2754"/>
                      <a:pt x="2066" y="2754"/>
                    </a:cubicBezTo>
                    <a:cubicBezTo>
                      <a:pt x="2229" y="2754"/>
                      <a:pt x="2374" y="2696"/>
                      <a:pt x="2511" y="2532"/>
                    </a:cubicBezTo>
                    <a:cubicBezTo>
                      <a:pt x="2511" y="2509"/>
                      <a:pt x="2511" y="2509"/>
                      <a:pt x="2511" y="2509"/>
                    </a:cubicBezTo>
                    <a:cubicBezTo>
                      <a:pt x="2762" y="2053"/>
                      <a:pt x="3127" y="1573"/>
                      <a:pt x="3310" y="1094"/>
                    </a:cubicBezTo>
                    <a:cubicBezTo>
                      <a:pt x="3378" y="843"/>
                      <a:pt x="3356" y="615"/>
                      <a:pt x="3150" y="455"/>
                    </a:cubicBezTo>
                    <a:cubicBezTo>
                      <a:pt x="2785" y="158"/>
                      <a:pt x="2055" y="135"/>
                      <a:pt x="1621" y="44"/>
                    </a:cubicBezTo>
                    <a:cubicBezTo>
                      <a:pt x="1498" y="19"/>
                      <a:pt x="1392" y="1"/>
                      <a:pt x="1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3"/>
              <p:cNvSpPr/>
              <p:nvPr/>
            </p:nvSpPr>
            <p:spPr>
              <a:xfrm>
                <a:off x="8074134" y="996912"/>
                <a:ext cx="159299" cy="101892"/>
              </a:xfrm>
              <a:custGeom>
                <a:avLst/>
                <a:gdLst/>
                <a:ahLst/>
                <a:cxnLst/>
                <a:rect l="l" t="t" r="r" b="b"/>
                <a:pathLst>
                  <a:path w="4315" h="2760" extrusionOk="0">
                    <a:moveTo>
                      <a:pt x="1876" y="218"/>
                    </a:moveTo>
                    <a:cubicBezTo>
                      <a:pt x="2363" y="218"/>
                      <a:pt x="3110" y="428"/>
                      <a:pt x="3378" y="478"/>
                    </a:cubicBezTo>
                    <a:cubicBezTo>
                      <a:pt x="3652" y="524"/>
                      <a:pt x="3995" y="524"/>
                      <a:pt x="4086" y="752"/>
                    </a:cubicBezTo>
                    <a:cubicBezTo>
                      <a:pt x="4154" y="935"/>
                      <a:pt x="3972" y="1254"/>
                      <a:pt x="3858" y="1483"/>
                    </a:cubicBezTo>
                    <a:cubicBezTo>
                      <a:pt x="3629" y="1848"/>
                      <a:pt x="3515" y="2327"/>
                      <a:pt x="3150" y="2487"/>
                    </a:cubicBezTo>
                    <a:cubicBezTo>
                      <a:pt x="3083" y="2520"/>
                      <a:pt x="2995" y="2534"/>
                      <a:pt x="2892" y="2534"/>
                    </a:cubicBezTo>
                    <a:cubicBezTo>
                      <a:pt x="2643" y="2534"/>
                      <a:pt x="2309" y="2454"/>
                      <a:pt x="1986" y="2373"/>
                    </a:cubicBezTo>
                    <a:cubicBezTo>
                      <a:pt x="1781" y="2327"/>
                      <a:pt x="1529" y="2282"/>
                      <a:pt x="1324" y="2236"/>
                    </a:cubicBezTo>
                    <a:cubicBezTo>
                      <a:pt x="776" y="2076"/>
                      <a:pt x="685" y="1848"/>
                      <a:pt x="776" y="1551"/>
                    </a:cubicBezTo>
                    <a:cubicBezTo>
                      <a:pt x="890" y="1209"/>
                      <a:pt x="1187" y="798"/>
                      <a:pt x="1484" y="319"/>
                    </a:cubicBezTo>
                    <a:cubicBezTo>
                      <a:pt x="1557" y="246"/>
                      <a:pt x="1699" y="218"/>
                      <a:pt x="1876" y="218"/>
                    </a:cubicBezTo>
                    <a:close/>
                    <a:moveTo>
                      <a:pt x="1832" y="1"/>
                    </a:moveTo>
                    <a:cubicBezTo>
                      <a:pt x="1664" y="1"/>
                      <a:pt x="1509" y="53"/>
                      <a:pt x="1347" y="227"/>
                    </a:cubicBezTo>
                    <a:cubicBezTo>
                      <a:pt x="1347" y="227"/>
                      <a:pt x="1347" y="227"/>
                      <a:pt x="1347" y="250"/>
                    </a:cubicBezTo>
                    <a:cubicBezTo>
                      <a:pt x="1050" y="729"/>
                      <a:pt x="0" y="1916"/>
                      <a:pt x="890" y="2304"/>
                    </a:cubicBezTo>
                    <a:cubicBezTo>
                      <a:pt x="1370" y="2533"/>
                      <a:pt x="2009" y="2555"/>
                      <a:pt x="2534" y="2692"/>
                    </a:cubicBezTo>
                    <a:cubicBezTo>
                      <a:pt x="2710" y="2723"/>
                      <a:pt x="2862" y="2759"/>
                      <a:pt x="3000" y="2759"/>
                    </a:cubicBezTo>
                    <a:cubicBezTo>
                      <a:pt x="3166" y="2759"/>
                      <a:pt x="3310" y="2707"/>
                      <a:pt x="3447" y="2533"/>
                    </a:cubicBezTo>
                    <a:cubicBezTo>
                      <a:pt x="3652" y="2304"/>
                      <a:pt x="3766" y="1962"/>
                      <a:pt x="3926" y="1711"/>
                    </a:cubicBezTo>
                    <a:cubicBezTo>
                      <a:pt x="4040" y="1483"/>
                      <a:pt x="4246" y="1232"/>
                      <a:pt x="4269" y="981"/>
                    </a:cubicBezTo>
                    <a:cubicBezTo>
                      <a:pt x="4314" y="752"/>
                      <a:pt x="4177" y="570"/>
                      <a:pt x="3972" y="456"/>
                    </a:cubicBezTo>
                    <a:cubicBezTo>
                      <a:pt x="3515" y="204"/>
                      <a:pt x="2808" y="182"/>
                      <a:pt x="2283" y="68"/>
                    </a:cubicBezTo>
                    <a:cubicBezTo>
                      <a:pt x="2117" y="36"/>
                      <a:pt x="1970" y="1"/>
                      <a:pt x="18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3"/>
              <p:cNvSpPr/>
              <p:nvPr/>
            </p:nvSpPr>
            <p:spPr>
              <a:xfrm>
                <a:off x="8326908" y="1050221"/>
                <a:ext cx="125593" cy="104255"/>
              </a:xfrm>
              <a:custGeom>
                <a:avLst/>
                <a:gdLst/>
                <a:ahLst/>
                <a:cxnLst/>
                <a:rect l="l" t="t" r="r" b="b"/>
                <a:pathLst>
                  <a:path w="3402" h="2824" extrusionOk="0">
                    <a:moveTo>
                      <a:pt x="1658" y="262"/>
                    </a:moveTo>
                    <a:cubicBezTo>
                      <a:pt x="1853" y="262"/>
                      <a:pt x="2029" y="333"/>
                      <a:pt x="2283" y="404"/>
                    </a:cubicBezTo>
                    <a:cubicBezTo>
                      <a:pt x="2671" y="495"/>
                      <a:pt x="3196" y="518"/>
                      <a:pt x="3082" y="1203"/>
                    </a:cubicBezTo>
                    <a:cubicBezTo>
                      <a:pt x="3059" y="1363"/>
                      <a:pt x="2877" y="1591"/>
                      <a:pt x="2785" y="1728"/>
                    </a:cubicBezTo>
                    <a:cubicBezTo>
                      <a:pt x="2649" y="1979"/>
                      <a:pt x="2512" y="2253"/>
                      <a:pt x="2375" y="2504"/>
                    </a:cubicBezTo>
                    <a:cubicBezTo>
                      <a:pt x="2298" y="2595"/>
                      <a:pt x="2173" y="2628"/>
                      <a:pt x="2029" y="2628"/>
                    </a:cubicBezTo>
                    <a:cubicBezTo>
                      <a:pt x="1704" y="2628"/>
                      <a:pt x="1279" y="2460"/>
                      <a:pt x="1074" y="2413"/>
                    </a:cubicBezTo>
                    <a:cubicBezTo>
                      <a:pt x="708" y="2298"/>
                      <a:pt x="161" y="2276"/>
                      <a:pt x="320" y="1591"/>
                    </a:cubicBezTo>
                    <a:cubicBezTo>
                      <a:pt x="343" y="1431"/>
                      <a:pt x="549" y="1157"/>
                      <a:pt x="640" y="1020"/>
                    </a:cubicBezTo>
                    <a:cubicBezTo>
                      <a:pt x="822" y="655"/>
                      <a:pt x="868" y="495"/>
                      <a:pt x="1256" y="358"/>
                    </a:cubicBezTo>
                    <a:cubicBezTo>
                      <a:pt x="1412" y="289"/>
                      <a:pt x="1539" y="262"/>
                      <a:pt x="1658" y="262"/>
                    </a:cubicBezTo>
                    <a:close/>
                    <a:moveTo>
                      <a:pt x="1307" y="1"/>
                    </a:moveTo>
                    <a:cubicBezTo>
                      <a:pt x="1147" y="1"/>
                      <a:pt x="1008" y="63"/>
                      <a:pt x="868" y="244"/>
                    </a:cubicBezTo>
                    <a:cubicBezTo>
                      <a:pt x="571" y="609"/>
                      <a:pt x="229" y="1226"/>
                      <a:pt x="69" y="1682"/>
                    </a:cubicBezTo>
                    <a:cubicBezTo>
                      <a:pt x="1" y="1910"/>
                      <a:pt x="1" y="2139"/>
                      <a:pt x="206" y="2321"/>
                    </a:cubicBezTo>
                    <a:cubicBezTo>
                      <a:pt x="549" y="2595"/>
                      <a:pt x="1302" y="2641"/>
                      <a:pt x="1713" y="2755"/>
                    </a:cubicBezTo>
                    <a:cubicBezTo>
                      <a:pt x="1847" y="2793"/>
                      <a:pt x="1970" y="2824"/>
                      <a:pt x="2084" y="2824"/>
                    </a:cubicBezTo>
                    <a:cubicBezTo>
                      <a:pt x="2240" y="2824"/>
                      <a:pt x="2380" y="2767"/>
                      <a:pt x="2512" y="2595"/>
                    </a:cubicBezTo>
                    <a:cubicBezTo>
                      <a:pt x="2512" y="2595"/>
                      <a:pt x="2534" y="2595"/>
                      <a:pt x="2534" y="2572"/>
                    </a:cubicBezTo>
                    <a:cubicBezTo>
                      <a:pt x="2785" y="2116"/>
                      <a:pt x="3151" y="1636"/>
                      <a:pt x="3310" y="1134"/>
                    </a:cubicBezTo>
                    <a:cubicBezTo>
                      <a:pt x="3402" y="906"/>
                      <a:pt x="3379" y="655"/>
                      <a:pt x="3174" y="495"/>
                    </a:cubicBezTo>
                    <a:cubicBezTo>
                      <a:pt x="2808" y="198"/>
                      <a:pt x="2101" y="176"/>
                      <a:pt x="1644" y="62"/>
                    </a:cubicBezTo>
                    <a:cubicBezTo>
                      <a:pt x="1520" y="26"/>
                      <a:pt x="1409" y="1"/>
                      <a:pt x="13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3"/>
              <p:cNvSpPr/>
              <p:nvPr/>
            </p:nvSpPr>
            <p:spPr>
              <a:xfrm>
                <a:off x="8101083" y="1443060"/>
                <a:ext cx="140766" cy="130134"/>
              </a:xfrm>
              <a:custGeom>
                <a:avLst/>
                <a:gdLst/>
                <a:ahLst/>
                <a:cxnLst/>
                <a:rect l="l" t="t" r="r" b="b"/>
                <a:pathLst>
                  <a:path w="3813" h="3525" extrusionOk="0">
                    <a:moveTo>
                      <a:pt x="1687" y="216"/>
                    </a:moveTo>
                    <a:cubicBezTo>
                      <a:pt x="1862" y="216"/>
                      <a:pt x="2055" y="250"/>
                      <a:pt x="2169" y="263"/>
                    </a:cubicBezTo>
                    <a:cubicBezTo>
                      <a:pt x="2306" y="308"/>
                      <a:pt x="2466" y="377"/>
                      <a:pt x="2626" y="422"/>
                    </a:cubicBezTo>
                    <a:cubicBezTo>
                      <a:pt x="2740" y="445"/>
                      <a:pt x="3014" y="468"/>
                      <a:pt x="3105" y="559"/>
                    </a:cubicBezTo>
                    <a:cubicBezTo>
                      <a:pt x="3516" y="765"/>
                      <a:pt x="3584" y="902"/>
                      <a:pt x="3402" y="1290"/>
                    </a:cubicBezTo>
                    <a:cubicBezTo>
                      <a:pt x="3379" y="1358"/>
                      <a:pt x="3333" y="1449"/>
                      <a:pt x="3287" y="1518"/>
                    </a:cubicBezTo>
                    <a:cubicBezTo>
                      <a:pt x="3196" y="1815"/>
                      <a:pt x="2991" y="2134"/>
                      <a:pt x="2831" y="2408"/>
                    </a:cubicBezTo>
                    <a:cubicBezTo>
                      <a:pt x="2694" y="2705"/>
                      <a:pt x="2557" y="3161"/>
                      <a:pt x="2237" y="3298"/>
                    </a:cubicBezTo>
                    <a:cubicBezTo>
                      <a:pt x="2172" y="3322"/>
                      <a:pt x="2105" y="3332"/>
                      <a:pt x="2038" y="3332"/>
                    </a:cubicBezTo>
                    <a:cubicBezTo>
                      <a:pt x="1778" y="3332"/>
                      <a:pt x="1510" y="3183"/>
                      <a:pt x="1256" y="3093"/>
                    </a:cubicBezTo>
                    <a:cubicBezTo>
                      <a:pt x="799" y="2933"/>
                      <a:pt x="297" y="2705"/>
                      <a:pt x="411" y="2111"/>
                    </a:cubicBezTo>
                    <a:cubicBezTo>
                      <a:pt x="457" y="1837"/>
                      <a:pt x="708" y="1541"/>
                      <a:pt x="822" y="1290"/>
                    </a:cubicBezTo>
                    <a:cubicBezTo>
                      <a:pt x="1005" y="970"/>
                      <a:pt x="1165" y="628"/>
                      <a:pt x="1347" y="308"/>
                    </a:cubicBezTo>
                    <a:cubicBezTo>
                      <a:pt x="1418" y="237"/>
                      <a:pt x="1547" y="216"/>
                      <a:pt x="1687" y="216"/>
                    </a:cubicBezTo>
                    <a:close/>
                    <a:moveTo>
                      <a:pt x="1675" y="0"/>
                    </a:moveTo>
                    <a:cubicBezTo>
                      <a:pt x="1515" y="0"/>
                      <a:pt x="1363" y="55"/>
                      <a:pt x="1210" y="217"/>
                    </a:cubicBezTo>
                    <a:lnTo>
                      <a:pt x="1188" y="217"/>
                    </a:lnTo>
                    <a:cubicBezTo>
                      <a:pt x="1188" y="240"/>
                      <a:pt x="1188" y="240"/>
                      <a:pt x="1188" y="240"/>
                    </a:cubicBezTo>
                    <a:cubicBezTo>
                      <a:pt x="868" y="856"/>
                      <a:pt x="526" y="1449"/>
                      <a:pt x="229" y="2066"/>
                    </a:cubicBezTo>
                    <a:cubicBezTo>
                      <a:pt x="115" y="2340"/>
                      <a:pt x="1" y="2614"/>
                      <a:pt x="252" y="2865"/>
                    </a:cubicBezTo>
                    <a:cubicBezTo>
                      <a:pt x="571" y="3184"/>
                      <a:pt x="1347" y="3298"/>
                      <a:pt x="1781" y="3435"/>
                    </a:cubicBezTo>
                    <a:cubicBezTo>
                      <a:pt x="1916" y="3487"/>
                      <a:pt x="2041" y="3525"/>
                      <a:pt x="2159" y="3525"/>
                    </a:cubicBezTo>
                    <a:cubicBezTo>
                      <a:pt x="2301" y="3525"/>
                      <a:pt x="2433" y="3470"/>
                      <a:pt x="2557" y="3321"/>
                    </a:cubicBezTo>
                    <a:cubicBezTo>
                      <a:pt x="2945" y="2842"/>
                      <a:pt x="3196" y="2089"/>
                      <a:pt x="3470" y="1541"/>
                    </a:cubicBezTo>
                    <a:cubicBezTo>
                      <a:pt x="3630" y="1267"/>
                      <a:pt x="3812" y="970"/>
                      <a:pt x="3630" y="673"/>
                    </a:cubicBezTo>
                    <a:cubicBezTo>
                      <a:pt x="3402" y="331"/>
                      <a:pt x="2671" y="263"/>
                      <a:pt x="2329" y="148"/>
                    </a:cubicBezTo>
                    <a:cubicBezTo>
                      <a:pt x="2088" y="85"/>
                      <a:pt x="1875" y="0"/>
                      <a:pt x="1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3"/>
              <p:cNvSpPr/>
              <p:nvPr/>
            </p:nvSpPr>
            <p:spPr>
              <a:xfrm>
                <a:off x="7886224" y="1378897"/>
                <a:ext cx="138219" cy="119428"/>
              </a:xfrm>
              <a:custGeom>
                <a:avLst/>
                <a:gdLst/>
                <a:ahLst/>
                <a:cxnLst/>
                <a:rect l="l" t="t" r="r" b="b"/>
                <a:pathLst>
                  <a:path w="3744" h="3235" extrusionOk="0">
                    <a:moveTo>
                      <a:pt x="1491" y="201"/>
                    </a:moveTo>
                    <a:cubicBezTo>
                      <a:pt x="1959" y="201"/>
                      <a:pt x="2630" y="441"/>
                      <a:pt x="2876" y="540"/>
                    </a:cubicBezTo>
                    <a:cubicBezTo>
                      <a:pt x="3515" y="836"/>
                      <a:pt x="3424" y="1316"/>
                      <a:pt x="3150" y="1818"/>
                    </a:cubicBezTo>
                    <a:cubicBezTo>
                      <a:pt x="3013" y="2092"/>
                      <a:pt x="2899" y="2457"/>
                      <a:pt x="2694" y="2708"/>
                    </a:cubicBezTo>
                    <a:cubicBezTo>
                      <a:pt x="2525" y="2937"/>
                      <a:pt x="2388" y="3020"/>
                      <a:pt x="2225" y="3020"/>
                    </a:cubicBezTo>
                    <a:cubicBezTo>
                      <a:pt x="2080" y="3020"/>
                      <a:pt x="1915" y="2954"/>
                      <a:pt x="1689" y="2868"/>
                    </a:cubicBezTo>
                    <a:cubicBezTo>
                      <a:pt x="1415" y="2777"/>
                      <a:pt x="913" y="2685"/>
                      <a:pt x="685" y="2480"/>
                    </a:cubicBezTo>
                    <a:cubicBezTo>
                      <a:pt x="0" y="1909"/>
                      <a:pt x="776" y="928"/>
                      <a:pt x="1073" y="334"/>
                    </a:cubicBezTo>
                    <a:cubicBezTo>
                      <a:pt x="1156" y="238"/>
                      <a:pt x="1308" y="201"/>
                      <a:pt x="1491" y="201"/>
                    </a:cubicBezTo>
                    <a:close/>
                    <a:moveTo>
                      <a:pt x="1384" y="0"/>
                    </a:moveTo>
                    <a:cubicBezTo>
                      <a:pt x="1234" y="0"/>
                      <a:pt x="1099" y="56"/>
                      <a:pt x="959" y="220"/>
                    </a:cubicBezTo>
                    <a:cubicBezTo>
                      <a:pt x="959" y="243"/>
                      <a:pt x="959" y="243"/>
                      <a:pt x="936" y="243"/>
                    </a:cubicBezTo>
                    <a:cubicBezTo>
                      <a:pt x="936" y="243"/>
                      <a:pt x="936" y="266"/>
                      <a:pt x="936" y="266"/>
                    </a:cubicBezTo>
                    <a:cubicBezTo>
                      <a:pt x="685" y="768"/>
                      <a:pt x="274" y="1361"/>
                      <a:pt x="137" y="1886"/>
                    </a:cubicBezTo>
                    <a:cubicBezTo>
                      <a:pt x="69" y="2183"/>
                      <a:pt x="137" y="2389"/>
                      <a:pt x="411" y="2548"/>
                    </a:cubicBezTo>
                    <a:cubicBezTo>
                      <a:pt x="662" y="2708"/>
                      <a:pt x="1004" y="2799"/>
                      <a:pt x="1278" y="2891"/>
                    </a:cubicBezTo>
                    <a:cubicBezTo>
                      <a:pt x="1562" y="3000"/>
                      <a:pt x="1930" y="3235"/>
                      <a:pt x="2241" y="3235"/>
                    </a:cubicBezTo>
                    <a:cubicBezTo>
                      <a:pt x="2255" y="3235"/>
                      <a:pt x="2269" y="3234"/>
                      <a:pt x="2283" y="3233"/>
                    </a:cubicBezTo>
                    <a:cubicBezTo>
                      <a:pt x="2625" y="3233"/>
                      <a:pt x="2716" y="3050"/>
                      <a:pt x="2853" y="2777"/>
                    </a:cubicBezTo>
                    <a:cubicBezTo>
                      <a:pt x="3127" y="2274"/>
                      <a:pt x="3561" y="1681"/>
                      <a:pt x="3675" y="1133"/>
                    </a:cubicBezTo>
                    <a:cubicBezTo>
                      <a:pt x="3743" y="882"/>
                      <a:pt x="3652" y="677"/>
                      <a:pt x="3424" y="540"/>
                    </a:cubicBezTo>
                    <a:cubicBezTo>
                      <a:pt x="3013" y="289"/>
                      <a:pt x="2351" y="220"/>
                      <a:pt x="1872" y="106"/>
                    </a:cubicBezTo>
                    <a:cubicBezTo>
                      <a:pt x="1683" y="50"/>
                      <a:pt x="1527" y="0"/>
                      <a:pt x="1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3"/>
              <p:cNvSpPr/>
              <p:nvPr/>
            </p:nvSpPr>
            <p:spPr>
              <a:xfrm>
                <a:off x="8000816" y="1411902"/>
                <a:ext cx="131500" cy="123858"/>
              </a:xfrm>
              <a:custGeom>
                <a:avLst/>
                <a:gdLst/>
                <a:ahLst/>
                <a:cxnLst/>
                <a:rect l="l" t="t" r="r" b="b"/>
                <a:pathLst>
                  <a:path w="3562" h="3355" extrusionOk="0">
                    <a:moveTo>
                      <a:pt x="1527" y="179"/>
                    </a:moveTo>
                    <a:cubicBezTo>
                      <a:pt x="1834" y="179"/>
                      <a:pt x="2233" y="337"/>
                      <a:pt x="2420" y="399"/>
                    </a:cubicBezTo>
                    <a:lnTo>
                      <a:pt x="2876" y="536"/>
                    </a:lnTo>
                    <a:cubicBezTo>
                      <a:pt x="3242" y="855"/>
                      <a:pt x="3310" y="1152"/>
                      <a:pt x="3082" y="1472"/>
                    </a:cubicBezTo>
                    <a:cubicBezTo>
                      <a:pt x="2991" y="1746"/>
                      <a:pt x="2785" y="2020"/>
                      <a:pt x="2648" y="2293"/>
                    </a:cubicBezTo>
                    <a:cubicBezTo>
                      <a:pt x="2557" y="2499"/>
                      <a:pt x="2443" y="2887"/>
                      <a:pt x="2260" y="3047"/>
                    </a:cubicBezTo>
                    <a:cubicBezTo>
                      <a:pt x="2151" y="3148"/>
                      <a:pt x="2037" y="3185"/>
                      <a:pt x="1920" y="3185"/>
                    </a:cubicBezTo>
                    <a:cubicBezTo>
                      <a:pt x="1694" y="3185"/>
                      <a:pt x="1459" y="3046"/>
                      <a:pt x="1233" y="2955"/>
                    </a:cubicBezTo>
                    <a:cubicBezTo>
                      <a:pt x="799" y="2796"/>
                      <a:pt x="206" y="2750"/>
                      <a:pt x="297" y="2042"/>
                    </a:cubicBezTo>
                    <a:cubicBezTo>
                      <a:pt x="320" y="1791"/>
                      <a:pt x="617" y="1426"/>
                      <a:pt x="731" y="1198"/>
                    </a:cubicBezTo>
                    <a:cubicBezTo>
                      <a:pt x="868" y="901"/>
                      <a:pt x="1028" y="604"/>
                      <a:pt x="1187" y="308"/>
                    </a:cubicBezTo>
                    <a:cubicBezTo>
                      <a:pt x="1260" y="213"/>
                      <a:pt x="1383" y="179"/>
                      <a:pt x="1527" y="179"/>
                    </a:cubicBezTo>
                    <a:close/>
                    <a:moveTo>
                      <a:pt x="1484" y="1"/>
                    </a:moveTo>
                    <a:cubicBezTo>
                      <a:pt x="1326" y="1"/>
                      <a:pt x="1193" y="60"/>
                      <a:pt x="1050" y="216"/>
                    </a:cubicBezTo>
                    <a:cubicBezTo>
                      <a:pt x="1050" y="216"/>
                      <a:pt x="1028" y="239"/>
                      <a:pt x="1028" y="239"/>
                    </a:cubicBezTo>
                    <a:cubicBezTo>
                      <a:pt x="708" y="833"/>
                      <a:pt x="251" y="1472"/>
                      <a:pt x="69" y="2111"/>
                    </a:cubicBezTo>
                    <a:cubicBezTo>
                      <a:pt x="0" y="2339"/>
                      <a:pt x="0" y="2545"/>
                      <a:pt x="206" y="2727"/>
                    </a:cubicBezTo>
                    <a:cubicBezTo>
                      <a:pt x="366" y="2887"/>
                      <a:pt x="685" y="2933"/>
                      <a:pt x="891" y="3001"/>
                    </a:cubicBezTo>
                    <a:cubicBezTo>
                      <a:pt x="1187" y="3115"/>
                      <a:pt x="1507" y="3298"/>
                      <a:pt x="1826" y="3343"/>
                    </a:cubicBezTo>
                    <a:cubicBezTo>
                      <a:pt x="1878" y="3351"/>
                      <a:pt x="1925" y="3354"/>
                      <a:pt x="1970" y="3354"/>
                    </a:cubicBezTo>
                    <a:cubicBezTo>
                      <a:pt x="2204" y="3354"/>
                      <a:pt x="2354" y="3250"/>
                      <a:pt x="2488" y="3001"/>
                    </a:cubicBezTo>
                    <a:cubicBezTo>
                      <a:pt x="2808" y="2453"/>
                      <a:pt x="3105" y="1860"/>
                      <a:pt x="3379" y="1266"/>
                    </a:cubicBezTo>
                    <a:cubicBezTo>
                      <a:pt x="3493" y="1015"/>
                      <a:pt x="3561" y="741"/>
                      <a:pt x="3310" y="536"/>
                    </a:cubicBezTo>
                    <a:cubicBezTo>
                      <a:pt x="2968" y="239"/>
                      <a:pt x="2237" y="171"/>
                      <a:pt x="1804" y="57"/>
                    </a:cubicBezTo>
                    <a:cubicBezTo>
                      <a:pt x="1683" y="22"/>
                      <a:pt x="1579"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3"/>
              <p:cNvSpPr/>
              <p:nvPr/>
            </p:nvSpPr>
            <p:spPr>
              <a:xfrm>
                <a:off x="8210618" y="1376018"/>
                <a:ext cx="224200" cy="243323"/>
              </a:xfrm>
              <a:custGeom>
                <a:avLst/>
                <a:gdLst/>
                <a:ahLst/>
                <a:cxnLst/>
                <a:rect l="l" t="t" r="r" b="b"/>
                <a:pathLst>
                  <a:path w="6073" h="6591" extrusionOk="0">
                    <a:moveTo>
                      <a:pt x="3232" y="251"/>
                    </a:moveTo>
                    <a:cubicBezTo>
                      <a:pt x="3374" y="251"/>
                      <a:pt x="3540" y="281"/>
                      <a:pt x="3744" y="344"/>
                    </a:cubicBezTo>
                    <a:cubicBezTo>
                      <a:pt x="4703" y="641"/>
                      <a:pt x="6072" y="823"/>
                      <a:pt x="5251" y="2124"/>
                    </a:cubicBezTo>
                    <a:cubicBezTo>
                      <a:pt x="4954" y="2603"/>
                      <a:pt x="4749" y="3151"/>
                      <a:pt x="4475" y="3653"/>
                    </a:cubicBezTo>
                    <a:cubicBezTo>
                      <a:pt x="4178" y="4224"/>
                      <a:pt x="3927" y="4886"/>
                      <a:pt x="3562" y="5434"/>
                    </a:cubicBezTo>
                    <a:cubicBezTo>
                      <a:pt x="3160" y="6029"/>
                      <a:pt x="2977" y="6288"/>
                      <a:pt x="2584" y="6288"/>
                    </a:cubicBezTo>
                    <a:cubicBezTo>
                      <a:pt x="2330" y="6288"/>
                      <a:pt x="1987" y="6179"/>
                      <a:pt x="1439" y="5982"/>
                    </a:cubicBezTo>
                    <a:cubicBezTo>
                      <a:pt x="937" y="5776"/>
                      <a:pt x="480" y="5753"/>
                      <a:pt x="343" y="5434"/>
                    </a:cubicBezTo>
                    <a:cubicBezTo>
                      <a:pt x="138" y="5000"/>
                      <a:pt x="366" y="4795"/>
                      <a:pt x="617" y="4293"/>
                    </a:cubicBezTo>
                    <a:cubicBezTo>
                      <a:pt x="937" y="3699"/>
                      <a:pt x="1256" y="3083"/>
                      <a:pt x="1553" y="2489"/>
                    </a:cubicBezTo>
                    <a:cubicBezTo>
                      <a:pt x="1781" y="2056"/>
                      <a:pt x="2010" y="1645"/>
                      <a:pt x="2238" y="1211"/>
                    </a:cubicBezTo>
                    <a:cubicBezTo>
                      <a:pt x="2572" y="595"/>
                      <a:pt x="2757" y="251"/>
                      <a:pt x="3232" y="251"/>
                    </a:cubicBezTo>
                    <a:close/>
                    <a:moveTo>
                      <a:pt x="3117" y="1"/>
                    </a:moveTo>
                    <a:cubicBezTo>
                      <a:pt x="2992" y="1"/>
                      <a:pt x="2879" y="21"/>
                      <a:pt x="2786" y="70"/>
                    </a:cubicBezTo>
                    <a:cubicBezTo>
                      <a:pt x="2169" y="412"/>
                      <a:pt x="1758" y="1805"/>
                      <a:pt x="1439" y="2421"/>
                    </a:cubicBezTo>
                    <a:cubicBezTo>
                      <a:pt x="1165" y="2923"/>
                      <a:pt x="891" y="3425"/>
                      <a:pt x="640" y="3927"/>
                    </a:cubicBezTo>
                    <a:cubicBezTo>
                      <a:pt x="457" y="4270"/>
                      <a:pt x="47" y="4818"/>
                      <a:pt x="24" y="5206"/>
                    </a:cubicBezTo>
                    <a:cubicBezTo>
                      <a:pt x="1" y="5639"/>
                      <a:pt x="206" y="5708"/>
                      <a:pt x="572" y="5868"/>
                    </a:cubicBezTo>
                    <a:cubicBezTo>
                      <a:pt x="990" y="6047"/>
                      <a:pt x="2119" y="6590"/>
                      <a:pt x="2765" y="6590"/>
                    </a:cubicBezTo>
                    <a:cubicBezTo>
                      <a:pt x="2859" y="6590"/>
                      <a:pt x="2944" y="6579"/>
                      <a:pt x="3014" y="6552"/>
                    </a:cubicBezTo>
                    <a:cubicBezTo>
                      <a:pt x="3288" y="6438"/>
                      <a:pt x="3379" y="6096"/>
                      <a:pt x="3493" y="5890"/>
                    </a:cubicBezTo>
                    <a:cubicBezTo>
                      <a:pt x="3881" y="5183"/>
                      <a:pt x="4224" y="4452"/>
                      <a:pt x="4589" y="3745"/>
                    </a:cubicBezTo>
                    <a:cubicBezTo>
                      <a:pt x="4886" y="3174"/>
                      <a:pt x="5890" y="1850"/>
                      <a:pt x="5821" y="1211"/>
                    </a:cubicBezTo>
                    <a:cubicBezTo>
                      <a:pt x="5753" y="755"/>
                      <a:pt x="5365" y="709"/>
                      <a:pt x="4977" y="572"/>
                    </a:cubicBezTo>
                    <a:cubicBezTo>
                      <a:pt x="4545" y="441"/>
                      <a:pt x="3697" y="1"/>
                      <a:pt x="3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3"/>
              <p:cNvSpPr/>
              <p:nvPr/>
            </p:nvSpPr>
            <p:spPr>
              <a:xfrm>
                <a:off x="8059810" y="1315288"/>
                <a:ext cx="123046" cy="102594"/>
              </a:xfrm>
              <a:custGeom>
                <a:avLst/>
                <a:gdLst/>
                <a:ahLst/>
                <a:cxnLst/>
                <a:rect l="l" t="t" r="r" b="b"/>
                <a:pathLst>
                  <a:path w="3333" h="2779" extrusionOk="0">
                    <a:moveTo>
                      <a:pt x="1556" y="230"/>
                    </a:moveTo>
                    <a:cubicBezTo>
                      <a:pt x="1962" y="230"/>
                      <a:pt x="2504" y="487"/>
                      <a:pt x="2876" y="596"/>
                    </a:cubicBezTo>
                    <a:cubicBezTo>
                      <a:pt x="3333" y="825"/>
                      <a:pt x="2785" y="1624"/>
                      <a:pt x="2648" y="1852"/>
                    </a:cubicBezTo>
                    <a:cubicBezTo>
                      <a:pt x="2476" y="2196"/>
                      <a:pt x="2364" y="2540"/>
                      <a:pt x="1855" y="2540"/>
                    </a:cubicBezTo>
                    <a:cubicBezTo>
                      <a:pt x="1824" y="2540"/>
                      <a:pt x="1792" y="2539"/>
                      <a:pt x="1758" y="2537"/>
                    </a:cubicBezTo>
                    <a:cubicBezTo>
                      <a:pt x="1598" y="2537"/>
                      <a:pt x="1324" y="2422"/>
                      <a:pt x="1164" y="2377"/>
                    </a:cubicBezTo>
                    <a:cubicBezTo>
                      <a:pt x="753" y="2240"/>
                      <a:pt x="616" y="2286"/>
                      <a:pt x="457" y="1875"/>
                    </a:cubicBezTo>
                    <a:cubicBezTo>
                      <a:pt x="274" y="1441"/>
                      <a:pt x="434" y="1327"/>
                      <a:pt x="639" y="939"/>
                    </a:cubicBezTo>
                    <a:cubicBezTo>
                      <a:pt x="845" y="574"/>
                      <a:pt x="936" y="231"/>
                      <a:pt x="1507" y="231"/>
                    </a:cubicBezTo>
                    <a:cubicBezTo>
                      <a:pt x="1523" y="230"/>
                      <a:pt x="1539" y="230"/>
                      <a:pt x="1556" y="230"/>
                    </a:cubicBezTo>
                    <a:close/>
                    <a:moveTo>
                      <a:pt x="1303" y="1"/>
                    </a:moveTo>
                    <a:cubicBezTo>
                      <a:pt x="1030" y="1"/>
                      <a:pt x="902" y="134"/>
                      <a:pt x="753" y="345"/>
                    </a:cubicBezTo>
                    <a:cubicBezTo>
                      <a:pt x="594" y="642"/>
                      <a:pt x="457" y="939"/>
                      <a:pt x="297" y="1213"/>
                    </a:cubicBezTo>
                    <a:cubicBezTo>
                      <a:pt x="206" y="1395"/>
                      <a:pt x="46" y="1578"/>
                      <a:pt x="46" y="1783"/>
                    </a:cubicBezTo>
                    <a:cubicBezTo>
                      <a:pt x="0" y="2034"/>
                      <a:pt x="160" y="2217"/>
                      <a:pt x="388" y="2331"/>
                    </a:cubicBezTo>
                    <a:cubicBezTo>
                      <a:pt x="822" y="2537"/>
                      <a:pt x="1438" y="2696"/>
                      <a:pt x="1895" y="2765"/>
                    </a:cubicBezTo>
                    <a:cubicBezTo>
                      <a:pt x="1947" y="2774"/>
                      <a:pt x="1996" y="2778"/>
                      <a:pt x="2041" y="2778"/>
                    </a:cubicBezTo>
                    <a:cubicBezTo>
                      <a:pt x="2230" y="2778"/>
                      <a:pt x="2359" y="2698"/>
                      <a:pt x="2488" y="2514"/>
                    </a:cubicBezTo>
                    <a:cubicBezTo>
                      <a:pt x="2694" y="2286"/>
                      <a:pt x="2808" y="1920"/>
                      <a:pt x="2967" y="1669"/>
                    </a:cubicBezTo>
                    <a:cubicBezTo>
                      <a:pt x="3059" y="1464"/>
                      <a:pt x="3219" y="1281"/>
                      <a:pt x="3264" y="1076"/>
                    </a:cubicBezTo>
                    <a:cubicBezTo>
                      <a:pt x="3333" y="779"/>
                      <a:pt x="3196" y="574"/>
                      <a:pt x="2945" y="437"/>
                    </a:cubicBezTo>
                    <a:lnTo>
                      <a:pt x="2922" y="437"/>
                    </a:lnTo>
                    <a:cubicBezTo>
                      <a:pt x="2922" y="437"/>
                      <a:pt x="2922" y="414"/>
                      <a:pt x="2899" y="414"/>
                    </a:cubicBezTo>
                    <a:cubicBezTo>
                      <a:pt x="2420" y="277"/>
                      <a:pt x="1872" y="49"/>
                      <a:pt x="1370" y="3"/>
                    </a:cubicBezTo>
                    <a:cubicBezTo>
                      <a:pt x="1346" y="1"/>
                      <a:pt x="1324" y="1"/>
                      <a:pt x="1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3"/>
              <p:cNvSpPr/>
              <p:nvPr/>
            </p:nvSpPr>
            <p:spPr>
              <a:xfrm>
                <a:off x="8165135" y="1344712"/>
                <a:ext cx="125593" cy="105842"/>
              </a:xfrm>
              <a:custGeom>
                <a:avLst/>
                <a:gdLst/>
                <a:ahLst/>
                <a:cxnLst/>
                <a:rect l="l" t="t" r="r" b="b"/>
                <a:pathLst>
                  <a:path w="3402" h="2867" extrusionOk="0">
                    <a:moveTo>
                      <a:pt x="1487" y="230"/>
                    </a:moveTo>
                    <a:cubicBezTo>
                      <a:pt x="1515" y="230"/>
                      <a:pt x="1545" y="231"/>
                      <a:pt x="1575" y="233"/>
                    </a:cubicBezTo>
                    <a:cubicBezTo>
                      <a:pt x="1735" y="233"/>
                      <a:pt x="2009" y="347"/>
                      <a:pt x="2169" y="416"/>
                    </a:cubicBezTo>
                    <a:cubicBezTo>
                      <a:pt x="2306" y="439"/>
                      <a:pt x="2443" y="484"/>
                      <a:pt x="2602" y="530"/>
                    </a:cubicBezTo>
                    <a:cubicBezTo>
                      <a:pt x="2831" y="530"/>
                      <a:pt x="3127" y="712"/>
                      <a:pt x="3127" y="872"/>
                    </a:cubicBezTo>
                    <a:cubicBezTo>
                      <a:pt x="3264" y="1215"/>
                      <a:pt x="2968" y="1511"/>
                      <a:pt x="2739" y="1922"/>
                    </a:cubicBezTo>
                    <a:cubicBezTo>
                      <a:pt x="2563" y="2298"/>
                      <a:pt x="2471" y="2631"/>
                      <a:pt x="1906" y="2631"/>
                    </a:cubicBezTo>
                    <a:cubicBezTo>
                      <a:pt x="1888" y="2631"/>
                      <a:pt x="1869" y="2631"/>
                      <a:pt x="1849" y="2630"/>
                    </a:cubicBezTo>
                    <a:cubicBezTo>
                      <a:pt x="1415" y="2607"/>
                      <a:pt x="845" y="2333"/>
                      <a:pt x="434" y="2196"/>
                    </a:cubicBezTo>
                    <a:cubicBezTo>
                      <a:pt x="0" y="1968"/>
                      <a:pt x="548" y="1192"/>
                      <a:pt x="685" y="964"/>
                    </a:cubicBezTo>
                    <a:cubicBezTo>
                      <a:pt x="858" y="617"/>
                      <a:pt x="970" y="230"/>
                      <a:pt x="1487" y="230"/>
                    </a:cubicBezTo>
                    <a:close/>
                    <a:moveTo>
                      <a:pt x="1344" y="1"/>
                    </a:moveTo>
                    <a:cubicBezTo>
                      <a:pt x="1131" y="1"/>
                      <a:pt x="1005" y="75"/>
                      <a:pt x="845" y="256"/>
                    </a:cubicBezTo>
                    <a:cubicBezTo>
                      <a:pt x="662" y="530"/>
                      <a:pt x="525" y="872"/>
                      <a:pt x="366" y="1169"/>
                    </a:cubicBezTo>
                    <a:cubicBezTo>
                      <a:pt x="274" y="1352"/>
                      <a:pt x="137" y="1534"/>
                      <a:pt x="92" y="1740"/>
                    </a:cubicBezTo>
                    <a:cubicBezTo>
                      <a:pt x="0" y="2036"/>
                      <a:pt x="137" y="2242"/>
                      <a:pt x="388" y="2379"/>
                    </a:cubicBezTo>
                    <a:lnTo>
                      <a:pt x="411" y="2379"/>
                    </a:lnTo>
                    <a:cubicBezTo>
                      <a:pt x="936" y="2538"/>
                      <a:pt x="1484" y="2790"/>
                      <a:pt x="2009" y="2858"/>
                    </a:cubicBezTo>
                    <a:cubicBezTo>
                      <a:pt x="2050" y="2864"/>
                      <a:pt x="2088" y="2867"/>
                      <a:pt x="2124" y="2867"/>
                    </a:cubicBezTo>
                    <a:cubicBezTo>
                      <a:pt x="2369" y="2867"/>
                      <a:pt x="2506" y="2735"/>
                      <a:pt x="2625" y="2516"/>
                    </a:cubicBezTo>
                    <a:cubicBezTo>
                      <a:pt x="2808" y="2219"/>
                      <a:pt x="2945" y="1922"/>
                      <a:pt x="3105" y="1625"/>
                    </a:cubicBezTo>
                    <a:cubicBezTo>
                      <a:pt x="3196" y="1443"/>
                      <a:pt x="3356" y="1237"/>
                      <a:pt x="3378" y="1032"/>
                    </a:cubicBezTo>
                    <a:cubicBezTo>
                      <a:pt x="3401" y="758"/>
                      <a:pt x="3264" y="576"/>
                      <a:pt x="3036" y="484"/>
                    </a:cubicBezTo>
                    <a:cubicBezTo>
                      <a:pt x="2602" y="256"/>
                      <a:pt x="1918" y="73"/>
                      <a:pt x="1438" y="5"/>
                    </a:cubicBezTo>
                    <a:cubicBezTo>
                      <a:pt x="1405" y="2"/>
                      <a:pt x="1374" y="1"/>
                      <a:pt x="13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3"/>
              <p:cNvSpPr/>
              <p:nvPr/>
            </p:nvSpPr>
            <p:spPr>
              <a:xfrm>
                <a:off x="7924138" y="1284389"/>
                <a:ext cx="150882" cy="102815"/>
              </a:xfrm>
              <a:custGeom>
                <a:avLst/>
                <a:gdLst/>
                <a:ahLst/>
                <a:cxnLst/>
                <a:rect l="l" t="t" r="r" b="b"/>
                <a:pathLst>
                  <a:path w="4087" h="2785" extrusionOk="0">
                    <a:moveTo>
                      <a:pt x="1770" y="189"/>
                    </a:moveTo>
                    <a:cubicBezTo>
                      <a:pt x="2185" y="189"/>
                      <a:pt x="2734" y="411"/>
                      <a:pt x="2990" y="475"/>
                    </a:cubicBezTo>
                    <a:cubicBezTo>
                      <a:pt x="3150" y="520"/>
                      <a:pt x="3287" y="566"/>
                      <a:pt x="3447" y="612"/>
                    </a:cubicBezTo>
                    <a:cubicBezTo>
                      <a:pt x="3812" y="931"/>
                      <a:pt x="3858" y="1251"/>
                      <a:pt x="3630" y="1548"/>
                    </a:cubicBezTo>
                    <a:cubicBezTo>
                      <a:pt x="3493" y="1958"/>
                      <a:pt x="3287" y="2232"/>
                      <a:pt x="2899" y="2392"/>
                    </a:cubicBezTo>
                    <a:cubicBezTo>
                      <a:pt x="2734" y="2475"/>
                      <a:pt x="2609" y="2506"/>
                      <a:pt x="2491" y="2506"/>
                    </a:cubicBezTo>
                    <a:cubicBezTo>
                      <a:pt x="2315" y="2506"/>
                      <a:pt x="2154" y="2437"/>
                      <a:pt x="1895" y="2369"/>
                    </a:cubicBezTo>
                    <a:cubicBezTo>
                      <a:pt x="1689" y="2324"/>
                      <a:pt x="1461" y="2278"/>
                      <a:pt x="1256" y="2187"/>
                    </a:cubicBezTo>
                    <a:cubicBezTo>
                      <a:pt x="320" y="1867"/>
                      <a:pt x="1050" y="908"/>
                      <a:pt x="1347" y="338"/>
                    </a:cubicBezTo>
                    <a:cubicBezTo>
                      <a:pt x="1442" y="229"/>
                      <a:pt x="1594" y="189"/>
                      <a:pt x="1770" y="189"/>
                    </a:cubicBezTo>
                    <a:close/>
                    <a:moveTo>
                      <a:pt x="1684" y="1"/>
                    </a:moveTo>
                    <a:cubicBezTo>
                      <a:pt x="1522" y="1"/>
                      <a:pt x="1378" y="55"/>
                      <a:pt x="1233" y="224"/>
                    </a:cubicBezTo>
                    <a:lnTo>
                      <a:pt x="1210" y="224"/>
                    </a:lnTo>
                    <a:lnTo>
                      <a:pt x="1210" y="247"/>
                    </a:lnTo>
                    <a:lnTo>
                      <a:pt x="1187" y="247"/>
                    </a:lnTo>
                    <a:cubicBezTo>
                      <a:pt x="936" y="749"/>
                      <a:pt x="0" y="1867"/>
                      <a:pt x="845" y="2278"/>
                    </a:cubicBezTo>
                    <a:cubicBezTo>
                      <a:pt x="1301" y="2483"/>
                      <a:pt x="1895" y="2552"/>
                      <a:pt x="2374" y="2689"/>
                    </a:cubicBezTo>
                    <a:cubicBezTo>
                      <a:pt x="2542" y="2741"/>
                      <a:pt x="2690" y="2784"/>
                      <a:pt x="2828" y="2784"/>
                    </a:cubicBezTo>
                    <a:cubicBezTo>
                      <a:pt x="2991" y="2784"/>
                      <a:pt x="3139" y="2725"/>
                      <a:pt x="3287" y="2552"/>
                    </a:cubicBezTo>
                    <a:cubicBezTo>
                      <a:pt x="3447" y="2346"/>
                      <a:pt x="3561" y="2004"/>
                      <a:pt x="3698" y="1776"/>
                    </a:cubicBezTo>
                    <a:cubicBezTo>
                      <a:pt x="3812" y="1570"/>
                      <a:pt x="4018" y="1296"/>
                      <a:pt x="4040" y="1045"/>
                    </a:cubicBezTo>
                    <a:cubicBezTo>
                      <a:pt x="4086" y="794"/>
                      <a:pt x="3926" y="589"/>
                      <a:pt x="3698" y="498"/>
                    </a:cubicBezTo>
                    <a:cubicBezTo>
                      <a:pt x="3241" y="269"/>
                      <a:pt x="2671" y="224"/>
                      <a:pt x="2169" y="87"/>
                    </a:cubicBezTo>
                    <a:cubicBezTo>
                      <a:pt x="1986" y="44"/>
                      <a:pt x="1828" y="1"/>
                      <a:pt x="1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3"/>
              <p:cNvSpPr/>
              <p:nvPr/>
            </p:nvSpPr>
            <p:spPr>
              <a:xfrm>
                <a:off x="8149962" y="907535"/>
                <a:ext cx="470218" cy="177832"/>
              </a:xfrm>
              <a:custGeom>
                <a:avLst/>
                <a:gdLst/>
                <a:ahLst/>
                <a:cxnLst/>
                <a:rect l="l" t="t" r="r" b="b"/>
                <a:pathLst>
                  <a:path w="12737" h="4817" extrusionOk="0">
                    <a:moveTo>
                      <a:pt x="1256" y="1"/>
                    </a:moveTo>
                    <a:cubicBezTo>
                      <a:pt x="1096" y="1"/>
                      <a:pt x="959" y="69"/>
                      <a:pt x="891" y="183"/>
                    </a:cubicBezTo>
                    <a:cubicBezTo>
                      <a:pt x="640" y="594"/>
                      <a:pt x="388" y="1005"/>
                      <a:pt x="137" y="1439"/>
                    </a:cubicBezTo>
                    <a:cubicBezTo>
                      <a:pt x="0" y="1667"/>
                      <a:pt x="137" y="1986"/>
                      <a:pt x="388" y="2032"/>
                    </a:cubicBezTo>
                    <a:cubicBezTo>
                      <a:pt x="2968" y="2557"/>
                      <a:pt x="6757" y="3424"/>
                      <a:pt x="11527" y="4794"/>
                    </a:cubicBezTo>
                    <a:cubicBezTo>
                      <a:pt x="11568" y="4809"/>
                      <a:pt x="11611" y="4817"/>
                      <a:pt x="11652" y="4817"/>
                    </a:cubicBezTo>
                    <a:cubicBezTo>
                      <a:pt x="11797" y="4817"/>
                      <a:pt x="11936" y="4730"/>
                      <a:pt x="12007" y="4588"/>
                    </a:cubicBezTo>
                    <a:cubicBezTo>
                      <a:pt x="12235" y="4086"/>
                      <a:pt x="12463" y="3653"/>
                      <a:pt x="12646" y="3265"/>
                    </a:cubicBezTo>
                    <a:cubicBezTo>
                      <a:pt x="12737" y="3059"/>
                      <a:pt x="12646" y="2808"/>
                      <a:pt x="12440" y="2717"/>
                    </a:cubicBezTo>
                    <a:cubicBezTo>
                      <a:pt x="7601" y="708"/>
                      <a:pt x="3333" y="160"/>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3"/>
              <p:cNvSpPr/>
              <p:nvPr/>
            </p:nvSpPr>
            <p:spPr>
              <a:xfrm>
                <a:off x="8152473" y="907535"/>
                <a:ext cx="466896" cy="118025"/>
              </a:xfrm>
              <a:custGeom>
                <a:avLst/>
                <a:gdLst/>
                <a:ahLst/>
                <a:cxnLst/>
                <a:rect l="l" t="t" r="r" b="b"/>
                <a:pathLst>
                  <a:path w="12647" h="3197" extrusionOk="0">
                    <a:moveTo>
                      <a:pt x="1188" y="1"/>
                    </a:moveTo>
                    <a:cubicBezTo>
                      <a:pt x="1028" y="1"/>
                      <a:pt x="891" y="69"/>
                      <a:pt x="823" y="183"/>
                    </a:cubicBezTo>
                    <a:cubicBezTo>
                      <a:pt x="572" y="594"/>
                      <a:pt x="320" y="1005"/>
                      <a:pt x="69" y="1439"/>
                    </a:cubicBezTo>
                    <a:cubicBezTo>
                      <a:pt x="1" y="1530"/>
                      <a:pt x="1" y="1667"/>
                      <a:pt x="24" y="1758"/>
                    </a:cubicBezTo>
                    <a:cubicBezTo>
                      <a:pt x="47" y="1735"/>
                      <a:pt x="47" y="1712"/>
                      <a:pt x="69" y="1690"/>
                    </a:cubicBezTo>
                    <a:cubicBezTo>
                      <a:pt x="320" y="1279"/>
                      <a:pt x="572" y="868"/>
                      <a:pt x="823" y="457"/>
                    </a:cubicBezTo>
                    <a:cubicBezTo>
                      <a:pt x="882" y="338"/>
                      <a:pt x="994" y="270"/>
                      <a:pt x="1128" y="270"/>
                    </a:cubicBezTo>
                    <a:cubicBezTo>
                      <a:pt x="1148" y="270"/>
                      <a:pt x="1168" y="272"/>
                      <a:pt x="1188" y="274"/>
                    </a:cubicBezTo>
                    <a:cubicBezTo>
                      <a:pt x="3265" y="411"/>
                      <a:pt x="7533" y="959"/>
                      <a:pt x="12372" y="2968"/>
                    </a:cubicBezTo>
                    <a:cubicBezTo>
                      <a:pt x="12464" y="3014"/>
                      <a:pt x="12555" y="3105"/>
                      <a:pt x="12578" y="3196"/>
                    </a:cubicBezTo>
                    <a:cubicBezTo>
                      <a:pt x="12646" y="3014"/>
                      <a:pt x="12555" y="2785"/>
                      <a:pt x="12372" y="2717"/>
                    </a:cubicBezTo>
                    <a:cubicBezTo>
                      <a:pt x="7533" y="708"/>
                      <a:pt x="3265" y="160"/>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3"/>
              <p:cNvSpPr/>
              <p:nvPr/>
            </p:nvSpPr>
            <p:spPr>
              <a:xfrm>
                <a:off x="8166797" y="921933"/>
                <a:ext cx="89230" cy="32820"/>
              </a:xfrm>
              <a:custGeom>
                <a:avLst/>
                <a:gdLst/>
                <a:ahLst/>
                <a:cxnLst/>
                <a:rect l="l" t="t" r="r" b="b"/>
                <a:pathLst>
                  <a:path w="2417" h="889" extrusionOk="0">
                    <a:moveTo>
                      <a:pt x="1103" y="0"/>
                    </a:moveTo>
                    <a:cubicBezTo>
                      <a:pt x="1015" y="0"/>
                      <a:pt x="942" y="7"/>
                      <a:pt x="891" y="21"/>
                    </a:cubicBezTo>
                    <a:cubicBezTo>
                      <a:pt x="549" y="113"/>
                      <a:pt x="1" y="889"/>
                      <a:pt x="275" y="889"/>
                    </a:cubicBezTo>
                    <a:cubicBezTo>
                      <a:pt x="549" y="889"/>
                      <a:pt x="2398" y="432"/>
                      <a:pt x="2398" y="295"/>
                    </a:cubicBezTo>
                    <a:cubicBezTo>
                      <a:pt x="2417" y="180"/>
                      <a:pt x="1565" y="0"/>
                      <a:pt x="1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3"/>
              <p:cNvSpPr/>
              <p:nvPr/>
            </p:nvSpPr>
            <p:spPr>
              <a:xfrm>
                <a:off x="8143206" y="902071"/>
                <a:ext cx="487016" cy="187282"/>
              </a:xfrm>
              <a:custGeom>
                <a:avLst/>
                <a:gdLst/>
                <a:ahLst/>
                <a:cxnLst/>
                <a:rect l="l" t="t" r="r" b="b"/>
                <a:pathLst>
                  <a:path w="13192" h="5073" extrusionOk="0">
                    <a:moveTo>
                      <a:pt x="1687" y="267"/>
                    </a:moveTo>
                    <a:cubicBezTo>
                      <a:pt x="2571" y="267"/>
                      <a:pt x="5604" y="818"/>
                      <a:pt x="6803" y="1107"/>
                    </a:cubicBezTo>
                    <a:cubicBezTo>
                      <a:pt x="7967" y="1381"/>
                      <a:pt x="9108" y="1701"/>
                      <a:pt x="10227" y="2089"/>
                    </a:cubicBezTo>
                    <a:cubicBezTo>
                      <a:pt x="10683" y="2248"/>
                      <a:pt x="11528" y="2545"/>
                      <a:pt x="11893" y="2705"/>
                    </a:cubicBezTo>
                    <a:cubicBezTo>
                      <a:pt x="13192" y="3161"/>
                      <a:pt x="12443" y="3935"/>
                      <a:pt x="12077" y="4687"/>
                    </a:cubicBezTo>
                    <a:lnTo>
                      <a:pt x="12077" y="4687"/>
                    </a:lnTo>
                    <a:cubicBezTo>
                      <a:pt x="11982" y="4766"/>
                      <a:pt x="11829" y="4799"/>
                      <a:pt x="11636" y="4799"/>
                    </a:cubicBezTo>
                    <a:cubicBezTo>
                      <a:pt x="10713" y="4799"/>
                      <a:pt x="8895" y="4041"/>
                      <a:pt x="8355" y="3892"/>
                    </a:cubicBezTo>
                    <a:cubicBezTo>
                      <a:pt x="7259" y="3595"/>
                      <a:pt x="6164" y="3321"/>
                      <a:pt x="5068" y="3070"/>
                    </a:cubicBezTo>
                    <a:cubicBezTo>
                      <a:pt x="4224" y="2865"/>
                      <a:pt x="3379" y="2659"/>
                      <a:pt x="2534" y="2477"/>
                    </a:cubicBezTo>
                    <a:cubicBezTo>
                      <a:pt x="2215" y="2408"/>
                      <a:pt x="1758" y="2294"/>
                      <a:pt x="1416" y="2226"/>
                    </a:cubicBezTo>
                    <a:cubicBezTo>
                      <a:pt x="982" y="2157"/>
                      <a:pt x="435" y="2066"/>
                      <a:pt x="480" y="1746"/>
                    </a:cubicBezTo>
                    <a:cubicBezTo>
                      <a:pt x="686" y="1335"/>
                      <a:pt x="1051" y="422"/>
                      <a:pt x="1485" y="286"/>
                    </a:cubicBezTo>
                    <a:cubicBezTo>
                      <a:pt x="1526" y="273"/>
                      <a:pt x="1594" y="267"/>
                      <a:pt x="1687" y="267"/>
                    </a:cubicBezTo>
                    <a:close/>
                    <a:moveTo>
                      <a:pt x="1567" y="0"/>
                    </a:moveTo>
                    <a:cubicBezTo>
                      <a:pt x="1369" y="0"/>
                      <a:pt x="1217" y="28"/>
                      <a:pt x="1142" y="103"/>
                    </a:cubicBezTo>
                    <a:cubicBezTo>
                      <a:pt x="914" y="308"/>
                      <a:pt x="1" y="1541"/>
                      <a:pt x="206" y="2020"/>
                    </a:cubicBezTo>
                    <a:cubicBezTo>
                      <a:pt x="389" y="2385"/>
                      <a:pt x="2763" y="2751"/>
                      <a:pt x="3447" y="2910"/>
                    </a:cubicBezTo>
                    <a:cubicBezTo>
                      <a:pt x="5274" y="3321"/>
                      <a:pt x="7122" y="3801"/>
                      <a:pt x="8948" y="4280"/>
                    </a:cubicBezTo>
                    <a:cubicBezTo>
                      <a:pt x="9548" y="4451"/>
                      <a:pt x="10701" y="5073"/>
                      <a:pt x="11547" y="5073"/>
                    </a:cubicBezTo>
                    <a:cubicBezTo>
                      <a:pt x="11821" y="5073"/>
                      <a:pt x="12062" y="5008"/>
                      <a:pt x="12243" y="4842"/>
                    </a:cubicBezTo>
                    <a:lnTo>
                      <a:pt x="12243" y="4842"/>
                    </a:lnTo>
                    <a:cubicBezTo>
                      <a:pt x="12258" y="4834"/>
                      <a:pt x="12271" y="4822"/>
                      <a:pt x="12281" y="4805"/>
                    </a:cubicBezTo>
                    <a:cubicBezTo>
                      <a:pt x="12578" y="4211"/>
                      <a:pt x="13148" y="3390"/>
                      <a:pt x="12920" y="3025"/>
                    </a:cubicBezTo>
                    <a:cubicBezTo>
                      <a:pt x="12669" y="2637"/>
                      <a:pt x="11687" y="2363"/>
                      <a:pt x="11277" y="2226"/>
                    </a:cubicBezTo>
                    <a:cubicBezTo>
                      <a:pt x="10227" y="1838"/>
                      <a:pt x="9154" y="1495"/>
                      <a:pt x="8058" y="1199"/>
                    </a:cubicBezTo>
                    <a:cubicBezTo>
                      <a:pt x="6483" y="765"/>
                      <a:pt x="4885" y="445"/>
                      <a:pt x="3288" y="240"/>
                    </a:cubicBezTo>
                    <a:cubicBezTo>
                      <a:pt x="2758" y="160"/>
                      <a:pt x="2036" y="0"/>
                      <a:pt x="15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33"/>
            <p:cNvGrpSpPr/>
            <p:nvPr/>
          </p:nvGrpSpPr>
          <p:grpSpPr>
            <a:xfrm>
              <a:off x="7862568" y="3721404"/>
              <a:ext cx="987949" cy="882107"/>
              <a:chOff x="7773293" y="842154"/>
              <a:chExt cx="987949" cy="882107"/>
            </a:xfrm>
          </p:grpSpPr>
          <p:sp>
            <p:nvSpPr>
              <p:cNvPr id="1358" name="Google Shape;1358;p33"/>
              <p:cNvSpPr/>
              <p:nvPr/>
            </p:nvSpPr>
            <p:spPr>
              <a:xfrm>
                <a:off x="7816265" y="846805"/>
                <a:ext cx="924414" cy="873616"/>
              </a:xfrm>
              <a:custGeom>
                <a:avLst/>
                <a:gdLst/>
                <a:ahLst/>
                <a:cxnLst/>
                <a:rect l="l" t="t" r="r" b="b"/>
                <a:pathLst>
                  <a:path w="25040" h="23664" extrusionOk="0">
                    <a:moveTo>
                      <a:pt x="9799" y="0"/>
                    </a:moveTo>
                    <a:cubicBezTo>
                      <a:pt x="9412" y="0"/>
                      <a:pt x="9051" y="202"/>
                      <a:pt x="8834" y="527"/>
                    </a:cubicBezTo>
                    <a:cubicBezTo>
                      <a:pt x="5296" y="6211"/>
                      <a:pt x="1621" y="13697"/>
                      <a:pt x="275" y="16482"/>
                    </a:cubicBezTo>
                    <a:cubicBezTo>
                      <a:pt x="1" y="17075"/>
                      <a:pt x="252" y="17760"/>
                      <a:pt x="754" y="18171"/>
                    </a:cubicBezTo>
                    <a:cubicBezTo>
                      <a:pt x="1461" y="18742"/>
                      <a:pt x="1964" y="19016"/>
                      <a:pt x="2215" y="19084"/>
                    </a:cubicBezTo>
                    <a:cubicBezTo>
                      <a:pt x="7213" y="20408"/>
                      <a:pt x="12714" y="22896"/>
                      <a:pt x="14906" y="23603"/>
                    </a:cubicBezTo>
                    <a:cubicBezTo>
                      <a:pt x="15022" y="23644"/>
                      <a:pt x="15141" y="23663"/>
                      <a:pt x="15258" y="23663"/>
                    </a:cubicBezTo>
                    <a:cubicBezTo>
                      <a:pt x="15668" y="23663"/>
                      <a:pt x="16057" y="23428"/>
                      <a:pt x="16252" y="23056"/>
                    </a:cubicBezTo>
                    <a:cubicBezTo>
                      <a:pt x="20406" y="15112"/>
                      <a:pt x="23442" y="8790"/>
                      <a:pt x="24629" y="6279"/>
                    </a:cubicBezTo>
                    <a:cubicBezTo>
                      <a:pt x="24903" y="5686"/>
                      <a:pt x="25040" y="5024"/>
                      <a:pt x="24264" y="4293"/>
                    </a:cubicBezTo>
                    <a:cubicBezTo>
                      <a:pt x="23899" y="3951"/>
                      <a:pt x="23282" y="3380"/>
                      <a:pt x="22963" y="3243"/>
                    </a:cubicBezTo>
                    <a:cubicBezTo>
                      <a:pt x="17028" y="618"/>
                      <a:pt x="11687" y="93"/>
                      <a:pt x="9861" y="2"/>
                    </a:cubicBezTo>
                    <a:cubicBezTo>
                      <a:pt x="9840" y="1"/>
                      <a:pt x="9820" y="0"/>
                      <a:pt x="979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3"/>
              <p:cNvSpPr/>
              <p:nvPr/>
            </p:nvSpPr>
            <p:spPr>
              <a:xfrm>
                <a:off x="8150811" y="846879"/>
                <a:ext cx="589868" cy="871327"/>
              </a:xfrm>
              <a:custGeom>
                <a:avLst/>
                <a:gdLst/>
                <a:ahLst/>
                <a:cxnLst/>
                <a:rect l="l" t="t" r="r" b="b"/>
                <a:pathLst>
                  <a:path w="15978" h="23602" extrusionOk="0">
                    <a:moveTo>
                      <a:pt x="799" y="0"/>
                    </a:moveTo>
                    <a:cubicBezTo>
                      <a:pt x="502" y="0"/>
                      <a:pt x="229" y="91"/>
                      <a:pt x="0" y="274"/>
                    </a:cubicBezTo>
                    <a:lnTo>
                      <a:pt x="5227" y="22552"/>
                    </a:lnTo>
                    <a:lnTo>
                      <a:pt x="6528" y="23601"/>
                    </a:lnTo>
                    <a:cubicBezTo>
                      <a:pt x="6802" y="23510"/>
                      <a:pt x="7053" y="23328"/>
                      <a:pt x="7190" y="23054"/>
                    </a:cubicBezTo>
                    <a:cubicBezTo>
                      <a:pt x="11344" y="15110"/>
                      <a:pt x="14380" y="8788"/>
                      <a:pt x="15567" y="6277"/>
                    </a:cubicBezTo>
                    <a:cubicBezTo>
                      <a:pt x="15841" y="5684"/>
                      <a:pt x="15978" y="5022"/>
                      <a:pt x="15202" y="4291"/>
                    </a:cubicBezTo>
                    <a:cubicBezTo>
                      <a:pt x="14837" y="3949"/>
                      <a:pt x="14220" y="3378"/>
                      <a:pt x="13901" y="3241"/>
                    </a:cubicBezTo>
                    <a:cubicBezTo>
                      <a:pt x="7966" y="616"/>
                      <a:pt x="2625" y="91"/>
                      <a:pt x="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3"/>
              <p:cNvSpPr/>
              <p:nvPr/>
            </p:nvSpPr>
            <p:spPr>
              <a:xfrm>
                <a:off x="7773293" y="842154"/>
                <a:ext cx="987949" cy="882107"/>
              </a:xfrm>
              <a:custGeom>
                <a:avLst/>
                <a:gdLst/>
                <a:ahLst/>
                <a:cxnLst/>
                <a:rect l="l" t="t" r="r" b="b"/>
                <a:pathLst>
                  <a:path w="26761" h="23894" extrusionOk="0">
                    <a:moveTo>
                      <a:pt x="11219" y="230"/>
                    </a:moveTo>
                    <a:cubicBezTo>
                      <a:pt x="11506" y="230"/>
                      <a:pt x="11839" y="297"/>
                      <a:pt x="12098" y="334"/>
                    </a:cubicBezTo>
                    <a:cubicBezTo>
                      <a:pt x="13239" y="425"/>
                      <a:pt x="14358" y="585"/>
                      <a:pt x="15476" y="813"/>
                    </a:cubicBezTo>
                    <a:cubicBezTo>
                      <a:pt x="18717" y="1406"/>
                      <a:pt x="22894" y="2251"/>
                      <a:pt x="25359" y="4511"/>
                    </a:cubicBezTo>
                    <a:cubicBezTo>
                      <a:pt x="26683" y="6063"/>
                      <a:pt x="24036" y="9829"/>
                      <a:pt x="23305" y="11313"/>
                    </a:cubicBezTo>
                    <a:cubicBezTo>
                      <a:pt x="21981" y="13983"/>
                      <a:pt x="20657" y="16631"/>
                      <a:pt x="19311" y="19301"/>
                    </a:cubicBezTo>
                    <a:cubicBezTo>
                      <a:pt x="18595" y="20669"/>
                      <a:pt x="17705" y="23473"/>
                      <a:pt x="15943" y="23473"/>
                    </a:cubicBezTo>
                    <a:cubicBezTo>
                      <a:pt x="15794" y="23473"/>
                      <a:pt x="15638" y="23453"/>
                      <a:pt x="15476" y="23410"/>
                    </a:cubicBezTo>
                    <a:cubicBezTo>
                      <a:pt x="14449" y="23136"/>
                      <a:pt x="13422" y="22611"/>
                      <a:pt x="12440" y="22223"/>
                    </a:cubicBezTo>
                    <a:cubicBezTo>
                      <a:pt x="10911" y="21630"/>
                      <a:pt x="9382" y="21036"/>
                      <a:pt x="7830" y="20488"/>
                    </a:cubicBezTo>
                    <a:cubicBezTo>
                      <a:pt x="6300" y="19940"/>
                      <a:pt x="4588" y="19644"/>
                      <a:pt x="3150" y="18959"/>
                    </a:cubicBezTo>
                    <a:cubicBezTo>
                      <a:pt x="1" y="17498"/>
                      <a:pt x="3333" y="13024"/>
                      <a:pt x="4315" y="11084"/>
                    </a:cubicBezTo>
                    <a:cubicBezTo>
                      <a:pt x="5753" y="8300"/>
                      <a:pt x="7213" y="5538"/>
                      <a:pt x="8811" y="2844"/>
                    </a:cubicBezTo>
                    <a:cubicBezTo>
                      <a:pt x="9290" y="2023"/>
                      <a:pt x="9975" y="448"/>
                      <a:pt x="11025" y="242"/>
                    </a:cubicBezTo>
                    <a:cubicBezTo>
                      <a:pt x="11086" y="234"/>
                      <a:pt x="11151" y="230"/>
                      <a:pt x="11219" y="230"/>
                    </a:cubicBezTo>
                    <a:close/>
                    <a:moveTo>
                      <a:pt x="11626" y="1"/>
                    </a:moveTo>
                    <a:cubicBezTo>
                      <a:pt x="11462" y="1"/>
                      <a:pt x="11299" y="5"/>
                      <a:pt x="11139" y="14"/>
                    </a:cubicBezTo>
                    <a:cubicBezTo>
                      <a:pt x="10409" y="82"/>
                      <a:pt x="10158" y="288"/>
                      <a:pt x="9747" y="859"/>
                    </a:cubicBezTo>
                    <a:cubicBezTo>
                      <a:pt x="8720" y="2319"/>
                      <a:pt x="7875" y="3963"/>
                      <a:pt x="7031" y="5515"/>
                    </a:cubicBezTo>
                    <a:cubicBezTo>
                      <a:pt x="5501" y="8231"/>
                      <a:pt x="4086" y="10993"/>
                      <a:pt x="2694" y="13778"/>
                    </a:cubicBezTo>
                    <a:cubicBezTo>
                      <a:pt x="2078" y="15033"/>
                      <a:pt x="571" y="16882"/>
                      <a:pt x="1690" y="18206"/>
                    </a:cubicBezTo>
                    <a:cubicBezTo>
                      <a:pt x="2283" y="18913"/>
                      <a:pt x="3128" y="19233"/>
                      <a:pt x="3972" y="19484"/>
                    </a:cubicBezTo>
                    <a:cubicBezTo>
                      <a:pt x="5753" y="20032"/>
                      <a:pt x="7533" y="20602"/>
                      <a:pt x="9290" y="21242"/>
                    </a:cubicBezTo>
                    <a:cubicBezTo>
                      <a:pt x="10728" y="21789"/>
                      <a:pt x="12166" y="22360"/>
                      <a:pt x="13604" y="22931"/>
                    </a:cubicBezTo>
                    <a:cubicBezTo>
                      <a:pt x="14346" y="23214"/>
                      <a:pt x="15484" y="23894"/>
                      <a:pt x="16340" y="23894"/>
                    </a:cubicBezTo>
                    <a:cubicBezTo>
                      <a:pt x="16380" y="23894"/>
                      <a:pt x="16419" y="23892"/>
                      <a:pt x="16458" y="23889"/>
                    </a:cubicBezTo>
                    <a:cubicBezTo>
                      <a:pt x="17142" y="23844"/>
                      <a:pt x="17393" y="23433"/>
                      <a:pt x="17690" y="22908"/>
                    </a:cubicBezTo>
                    <a:cubicBezTo>
                      <a:pt x="18717" y="21219"/>
                      <a:pt x="19516" y="19370"/>
                      <a:pt x="20406" y="17612"/>
                    </a:cubicBezTo>
                    <a:cubicBezTo>
                      <a:pt x="21844" y="14759"/>
                      <a:pt x="23282" y="11906"/>
                      <a:pt x="24675" y="9030"/>
                    </a:cubicBezTo>
                    <a:cubicBezTo>
                      <a:pt x="25379" y="7531"/>
                      <a:pt x="26760" y="5852"/>
                      <a:pt x="25539" y="4352"/>
                    </a:cubicBezTo>
                    <a:lnTo>
                      <a:pt x="25539" y="4352"/>
                    </a:lnTo>
                    <a:cubicBezTo>
                      <a:pt x="25533" y="4344"/>
                      <a:pt x="25527" y="4336"/>
                      <a:pt x="25519" y="4328"/>
                    </a:cubicBezTo>
                    <a:lnTo>
                      <a:pt x="25519" y="4328"/>
                    </a:lnTo>
                    <a:cubicBezTo>
                      <a:pt x="25519" y="4328"/>
                      <a:pt x="25519" y="4328"/>
                      <a:pt x="25519" y="4328"/>
                    </a:cubicBezTo>
                    <a:cubicBezTo>
                      <a:pt x="25517" y="4326"/>
                      <a:pt x="25514" y="4323"/>
                      <a:pt x="25512" y="4321"/>
                    </a:cubicBezTo>
                    <a:lnTo>
                      <a:pt x="25512" y="4321"/>
                    </a:lnTo>
                    <a:cubicBezTo>
                      <a:pt x="23389" y="2386"/>
                      <a:pt x="20198" y="1657"/>
                      <a:pt x="17439" y="996"/>
                    </a:cubicBezTo>
                    <a:cubicBezTo>
                      <a:pt x="15675" y="575"/>
                      <a:pt x="13523" y="1"/>
                      <a:pt x="11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3"/>
              <p:cNvSpPr/>
              <p:nvPr/>
            </p:nvSpPr>
            <p:spPr>
              <a:xfrm>
                <a:off x="7816265" y="846805"/>
                <a:ext cx="878932" cy="834852"/>
              </a:xfrm>
              <a:custGeom>
                <a:avLst/>
                <a:gdLst/>
                <a:ahLst/>
                <a:cxnLst/>
                <a:rect l="l" t="t" r="r" b="b"/>
                <a:pathLst>
                  <a:path w="23808" h="22614" extrusionOk="0">
                    <a:moveTo>
                      <a:pt x="9799" y="0"/>
                    </a:moveTo>
                    <a:cubicBezTo>
                      <a:pt x="9412" y="0"/>
                      <a:pt x="9051" y="202"/>
                      <a:pt x="8834" y="527"/>
                    </a:cubicBezTo>
                    <a:cubicBezTo>
                      <a:pt x="5296" y="6211"/>
                      <a:pt x="1621" y="13697"/>
                      <a:pt x="275" y="16482"/>
                    </a:cubicBezTo>
                    <a:cubicBezTo>
                      <a:pt x="1" y="17075"/>
                      <a:pt x="275" y="17783"/>
                      <a:pt x="891" y="18034"/>
                    </a:cubicBezTo>
                    <a:cubicBezTo>
                      <a:pt x="5707" y="19929"/>
                      <a:pt x="11390" y="21846"/>
                      <a:pt x="13582" y="22554"/>
                    </a:cubicBezTo>
                    <a:cubicBezTo>
                      <a:pt x="13698" y="22594"/>
                      <a:pt x="13817" y="22613"/>
                      <a:pt x="13935" y="22613"/>
                    </a:cubicBezTo>
                    <a:cubicBezTo>
                      <a:pt x="14346" y="22613"/>
                      <a:pt x="14738" y="22379"/>
                      <a:pt x="14951" y="22006"/>
                    </a:cubicBezTo>
                    <a:cubicBezTo>
                      <a:pt x="19083" y="14063"/>
                      <a:pt x="22324" y="7283"/>
                      <a:pt x="23534" y="4773"/>
                    </a:cubicBezTo>
                    <a:cubicBezTo>
                      <a:pt x="23807" y="4202"/>
                      <a:pt x="23534" y="3494"/>
                      <a:pt x="22963" y="3243"/>
                    </a:cubicBezTo>
                    <a:cubicBezTo>
                      <a:pt x="17028" y="618"/>
                      <a:pt x="11687" y="93"/>
                      <a:pt x="9861" y="2"/>
                    </a:cubicBezTo>
                    <a:cubicBezTo>
                      <a:pt x="9840" y="1"/>
                      <a:pt x="9820" y="0"/>
                      <a:pt x="9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3"/>
              <p:cNvSpPr/>
              <p:nvPr/>
            </p:nvSpPr>
            <p:spPr>
              <a:xfrm>
                <a:off x="7829740" y="886418"/>
                <a:ext cx="808161" cy="767183"/>
              </a:xfrm>
              <a:custGeom>
                <a:avLst/>
                <a:gdLst/>
                <a:ahLst/>
                <a:cxnLst/>
                <a:rect l="l" t="t" r="r" b="b"/>
                <a:pathLst>
                  <a:path w="21891" h="20781" extrusionOk="0">
                    <a:moveTo>
                      <a:pt x="9020" y="0"/>
                    </a:moveTo>
                    <a:cubicBezTo>
                      <a:pt x="8657" y="0"/>
                      <a:pt x="8321" y="180"/>
                      <a:pt x="8127" y="481"/>
                    </a:cubicBezTo>
                    <a:cubicBezTo>
                      <a:pt x="4885" y="5708"/>
                      <a:pt x="1484" y="12579"/>
                      <a:pt x="275" y="15135"/>
                    </a:cubicBezTo>
                    <a:cubicBezTo>
                      <a:pt x="1" y="15683"/>
                      <a:pt x="252" y="16345"/>
                      <a:pt x="823" y="16573"/>
                    </a:cubicBezTo>
                    <a:cubicBezTo>
                      <a:pt x="5273" y="18331"/>
                      <a:pt x="10478" y="20065"/>
                      <a:pt x="12486" y="20727"/>
                    </a:cubicBezTo>
                    <a:cubicBezTo>
                      <a:pt x="12600" y="20764"/>
                      <a:pt x="12715" y="20781"/>
                      <a:pt x="12828" y="20781"/>
                    </a:cubicBezTo>
                    <a:cubicBezTo>
                      <a:pt x="13212" y="20781"/>
                      <a:pt x="13570" y="20578"/>
                      <a:pt x="13765" y="20225"/>
                    </a:cubicBezTo>
                    <a:cubicBezTo>
                      <a:pt x="17554" y="12921"/>
                      <a:pt x="20544" y="6690"/>
                      <a:pt x="21639" y="4384"/>
                    </a:cubicBezTo>
                    <a:cubicBezTo>
                      <a:pt x="21890" y="3837"/>
                      <a:pt x="21662" y="3197"/>
                      <a:pt x="21114" y="2969"/>
                    </a:cubicBezTo>
                    <a:cubicBezTo>
                      <a:pt x="15659" y="550"/>
                      <a:pt x="10774" y="70"/>
                      <a:pt x="9085" y="2"/>
                    </a:cubicBezTo>
                    <a:cubicBezTo>
                      <a:pt x="9064" y="1"/>
                      <a:pt x="9042" y="0"/>
                      <a:pt x="902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3"/>
              <p:cNvSpPr/>
              <p:nvPr/>
            </p:nvSpPr>
            <p:spPr>
              <a:xfrm>
                <a:off x="8058942" y="886703"/>
                <a:ext cx="147153" cy="136226"/>
              </a:xfrm>
              <a:custGeom>
                <a:avLst/>
                <a:gdLst/>
                <a:ahLst/>
                <a:cxnLst/>
                <a:rect l="l" t="t" r="r" b="b"/>
                <a:pathLst>
                  <a:path w="3986" h="3690" extrusionOk="0">
                    <a:moveTo>
                      <a:pt x="2932" y="1"/>
                    </a:moveTo>
                    <a:cubicBezTo>
                      <a:pt x="2659" y="1"/>
                      <a:pt x="2405" y="51"/>
                      <a:pt x="2283" y="164"/>
                    </a:cubicBezTo>
                    <a:cubicBezTo>
                      <a:pt x="1895" y="529"/>
                      <a:pt x="0" y="3520"/>
                      <a:pt x="160" y="3679"/>
                    </a:cubicBezTo>
                    <a:cubicBezTo>
                      <a:pt x="167" y="3686"/>
                      <a:pt x="177" y="3690"/>
                      <a:pt x="188" y="3690"/>
                    </a:cubicBezTo>
                    <a:cubicBezTo>
                      <a:pt x="477" y="3690"/>
                      <a:pt x="2114" y="1585"/>
                      <a:pt x="2465" y="1169"/>
                    </a:cubicBezTo>
                    <a:cubicBezTo>
                      <a:pt x="2853" y="735"/>
                      <a:pt x="3812" y="781"/>
                      <a:pt x="3926" y="415"/>
                    </a:cubicBezTo>
                    <a:cubicBezTo>
                      <a:pt x="3985" y="165"/>
                      <a:pt x="3428" y="1"/>
                      <a:pt x="293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3"/>
              <p:cNvSpPr/>
              <p:nvPr/>
            </p:nvSpPr>
            <p:spPr>
              <a:xfrm>
                <a:off x="7804488" y="842597"/>
                <a:ext cx="889010" cy="843085"/>
              </a:xfrm>
              <a:custGeom>
                <a:avLst/>
                <a:gdLst/>
                <a:ahLst/>
                <a:cxnLst/>
                <a:rect l="l" t="t" r="r" b="b"/>
                <a:pathLst>
                  <a:path w="24081" h="22837" extrusionOk="0">
                    <a:moveTo>
                      <a:pt x="10180" y="230"/>
                    </a:moveTo>
                    <a:cubicBezTo>
                      <a:pt x="12417" y="367"/>
                      <a:pt x="14654" y="732"/>
                      <a:pt x="16822" y="1280"/>
                    </a:cubicBezTo>
                    <a:cubicBezTo>
                      <a:pt x="18329" y="1645"/>
                      <a:pt x="19790" y="2102"/>
                      <a:pt x="21228" y="2627"/>
                    </a:cubicBezTo>
                    <a:cubicBezTo>
                      <a:pt x="22574" y="3152"/>
                      <a:pt x="24035" y="3335"/>
                      <a:pt x="23533" y="5297"/>
                    </a:cubicBezTo>
                    <a:cubicBezTo>
                      <a:pt x="23465" y="5571"/>
                      <a:pt x="23259" y="5868"/>
                      <a:pt x="23122" y="6119"/>
                    </a:cubicBezTo>
                    <a:cubicBezTo>
                      <a:pt x="22118" y="8242"/>
                      <a:pt x="21091" y="10342"/>
                      <a:pt x="20064" y="12442"/>
                    </a:cubicBezTo>
                    <a:cubicBezTo>
                      <a:pt x="18694" y="15158"/>
                      <a:pt x="17507" y="18194"/>
                      <a:pt x="15841" y="20750"/>
                    </a:cubicBezTo>
                    <a:cubicBezTo>
                      <a:pt x="15293" y="21592"/>
                      <a:pt x="14746" y="22435"/>
                      <a:pt x="13732" y="22435"/>
                    </a:cubicBezTo>
                    <a:cubicBezTo>
                      <a:pt x="13647" y="22435"/>
                      <a:pt x="13559" y="22429"/>
                      <a:pt x="13467" y="22416"/>
                    </a:cubicBezTo>
                    <a:cubicBezTo>
                      <a:pt x="13033" y="22348"/>
                      <a:pt x="12554" y="22097"/>
                      <a:pt x="12143" y="21960"/>
                    </a:cubicBezTo>
                    <a:cubicBezTo>
                      <a:pt x="10956" y="21572"/>
                      <a:pt x="9769" y="21161"/>
                      <a:pt x="8582" y="20750"/>
                    </a:cubicBezTo>
                    <a:cubicBezTo>
                      <a:pt x="7053" y="20202"/>
                      <a:pt x="5524" y="19655"/>
                      <a:pt x="4017" y="19107"/>
                    </a:cubicBezTo>
                    <a:cubicBezTo>
                      <a:pt x="3378" y="18856"/>
                      <a:pt x="2397" y="18673"/>
                      <a:pt x="1849" y="18262"/>
                    </a:cubicBezTo>
                    <a:cubicBezTo>
                      <a:pt x="228" y="17052"/>
                      <a:pt x="776" y="16505"/>
                      <a:pt x="1278" y="15432"/>
                    </a:cubicBezTo>
                    <a:cubicBezTo>
                      <a:pt x="2351" y="13263"/>
                      <a:pt x="3447" y="11095"/>
                      <a:pt x="4565" y="8950"/>
                    </a:cubicBezTo>
                    <a:cubicBezTo>
                      <a:pt x="5250" y="7648"/>
                      <a:pt x="5957" y="6347"/>
                      <a:pt x="6688" y="5069"/>
                    </a:cubicBezTo>
                    <a:cubicBezTo>
                      <a:pt x="7327" y="3928"/>
                      <a:pt x="8719" y="413"/>
                      <a:pt x="10180" y="230"/>
                    </a:cubicBezTo>
                    <a:close/>
                    <a:moveTo>
                      <a:pt x="10199" y="0"/>
                    </a:moveTo>
                    <a:cubicBezTo>
                      <a:pt x="10193" y="0"/>
                      <a:pt x="10187" y="1"/>
                      <a:pt x="10180" y="2"/>
                    </a:cubicBezTo>
                    <a:cubicBezTo>
                      <a:pt x="10169" y="2"/>
                      <a:pt x="10158" y="4"/>
                      <a:pt x="10149" y="6"/>
                    </a:cubicBezTo>
                    <a:lnTo>
                      <a:pt x="10149" y="6"/>
                    </a:lnTo>
                    <a:cubicBezTo>
                      <a:pt x="9510" y="101"/>
                      <a:pt x="9261" y="330"/>
                      <a:pt x="8902" y="847"/>
                    </a:cubicBezTo>
                    <a:cubicBezTo>
                      <a:pt x="7920" y="2216"/>
                      <a:pt x="7144" y="3768"/>
                      <a:pt x="6323" y="5229"/>
                    </a:cubicBezTo>
                    <a:cubicBezTo>
                      <a:pt x="4839" y="7900"/>
                      <a:pt x="3424" y="10616"/>
                      <a:pt x="2077" y="13332"/>
                    </a:cubicBezTo>
                    <a:cubicBezTo>
                      <a:pt x="1575" y="14313"/>
                      <a:pt x="0" y="16391"/>
                      <a:pt x="479" y="17555"/>
                    </a:cubicBezTo>
                    <a:cubicBezTo>
                      <a:pt x="799" y="18399"/>
                      <a:pt x="1986" y="18559"/>
                      <a:pt x="2716" y="18856"/>
                    </a:cubicBezTo>
                    <a:cubicBezTo>
                      <a:pt x="4337" y="19472"/>
                      <a:pt x="5980" y="20065"/>
                      <a:pt x="7647" y="20659"/>
                    </a:cubicBezTo>
                    <a:cubicBezTo>
                      <a:pt x="8970" y="21115"/>
                      <a:pt x="10294" y="21595"/>
                      <a:pt x="11641" y="22028"/>
                    </a:cubicBezTo>
                    <a:cubicBezTo>
                      <a:pt x="12302" y="22263"/>
                      <a:pt x="13381" y="22836"/>
                      <a:pt x="14135" y="22836"/>
                    </a:cubicBezTo>
                    <a:cubicBezTo>
                      <a:pt x="14188" y="22836"/>
                      <a:pt x="14239" y="22833"/>
                      <a:pt x="14289" y="22827"/>
                    </a:cubicBezTo>
                    <a:cubicBezTo>
                      <a:pt x="14973" y="22759"/>
                      <a:pt x="15225" y="22371"/>
                      <a:pt x="15544" y="21846"/>
                    </a:cubicBezTo>
                    <a:cubicBezTo>
                      <a:pt x="16503" y="20225"/>
                      <a:pt x="17279" y="18468"/>
                      <a:pt x="18123" y="16779"/>
                    </a:cubicBezTo>
                    <a:cubicBezTo>
                      <a:pt x="19470" y="14131"/>
                      <a:pt x="20794" y="11460"/>
                      <a:pt x="22118" y="8767"/>
                    </a:cubicBezTo>
                    <a:cubicBezTo>
                      <a:pt x="22666" y="7603"/>
                      <a:pt x="24035" y="5777"/>
                      <a:pt x="24058" y="4453"/>
                    </a:cubicBezTo>
                    <a:cubicBezTo>
                      <a:pt x="24081" y="3517"/>
                      <a:pt x="23350" y="3289"/>
                      <a:pt x="22643" y="2969"/>
                    </a:cubicBezTo>
                    <a:cubicBezTo>
                      <a:pt x="20999" y="2193"/>
                      <a:pt x="19219" y="1668"/>
                      <a:pt x="17484" y="1212"/>
                    </a:cubicBezTo>
                    <a:cubicBezTo>
                      <a:pt x="15102" y="577"/>
                      <a:pt x="12676" y="144"/>
                      <a:pt x="10226" y="5"/>
                    </a:cubicBezTo>
                    <a:lnTo>
                      <a:pt x="10226" y="5"/>
                    </a:lnTo>
                    <a:cubicBezTo>
                      <a:pt x="10218" y="2"/>
                      <a:pt x="10209" y="0"/>
                      <a:pt x="10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3"/>
              <p:cNvSpPr/>
              <p:nvPr/>
            </p:nvSpPr>
            <p:spPr>
              <a:xfrm>
                <a:off x="7991549" y="1192759"/>
                <a:ext cx="133161" cy="95358"/>
              </a:xfrm>
              <a:custGeom>
                <a:avLst/>
                <a:gdLst/>
                <a:ahLst/>
                <a:cxnLst/>
                <a:rect l="l" t="t" r="r" b="b"/>
                <a:pathLst>
                  <a:path w="3607" h="2583" extrusionOk="0">
                    <a:moveTo>
                      <a:pt x="1161" y="1"/>
                    </a:moveTo>
                    <a:cubicBezTo>
                      <a:pt x="1012" y="1"/>
                      <a:pt x="875" y="86"/>
                      <a:pt x="799" y="218"/>
                    </a:cubicBezTo>
                    <a:cubicBezTo>
                      <a:pt x="571" y="651"/>
                      <a:pt x="343" y="1085"/>
                      <a:pt x="114" y="1519"/>
                    </a:cubicBezTo>
                    <a:cubicBezTo>
                      <a:pt x="0" y="1747"/>
                      <a:pt x="137" y="2021"/>
                      <a:pt x="388" y="2089"/>
                    </a:cubicBezTo>
                    <a:cubicBezTo>
                      <a:pt x="913" y="2204"/>
                      <a:pt x="1552" y="2363"/>
                      <a:pt x="2306" y="2569"/>
                    </a:cubicBezTo>
                    <a:cubicBezTo>
                      <a:pt x="2338" y="2578"/>
                      <a:pt x="2371" y="2582"/>
                      <a:pt x="2406" y="2582"/>
                    </a:cubicBezTo>
                    <a:cubicBezTo>
                      <a:pt x="2542" y="2582"/>
                      <a:pt x="2685" y="2509"/>
                      <a:pt x="2739" y="2363"/>
                    </a:cubicBezTo>
                    <a:cubicBezTo>
                      <a:pt x="2990" y="1930"/>
                      <a:pt x="3242" y="1496"/>
                      <a:pt x="3470" y="1039"/>
                    </a:cubicBezTo>
                    <a:cubicBezTo>
                      <a:pt x="3607" y="811"/>
                      <a:pt x="3470" y="537"/>
                      <a:pt x="3219" y="469"/>
                    </a:cubicBezTo>
                    <a:cubicBezTo>
                      <a:pt x="2443" y="286"/>
                      <a:pt x="1804" y="126"/>
                      <a:pt x="1256" y="12"/>
                    </a:cubicBezTo>
                    <a:cubicBezTo>
                      <a:pt x="1224" y="4"/>
                      <a:pt x="1192" y="1"/>
                      <a:pt x="1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3"/>
              <p:cNvSpPr/>
              <p:nvPr/>
            </p:nvSpPr>
            <p:spPr>
              <a:xfrm>
                <a:off x="8113709" y="1222256"/>
                <a:ext cx="118874" cy="94841"/>
              </a:xfrm>
              <a:custGeom>
                <a:avLst/>
                <a:gdLst/>
                <a:ahLst/>
                <a:cxnLst/>
                <a:rect l="l" t="t" r="r" b="b"/>
                <a:pathLst>
                  <a:path w="3220" h="2569" extrusionOk="0">
                    <a:moveTo>
                      <a:pt x="1217" y="0"/>
                    </a:moveTo>
                    <a:cubicBezTo>
                      <a:pt x="1081" y="0"/>
                      <a:pt x="944" y="86"/>
                      <a:pt x="868" y="218"/>
                    </a:cubicBezTo>
                    <a:cubicBezTo>
                      <a:pt x="617" y="674"/>
                      <a:pt x="366" y="1108"/>
                      <a:pt x="138" y="1564"/>
                    </a:cubicBezTo>
                    <a:cubicBezTo>
                      <a:pt x="1" y="1793"/>
                      <a:pt x="138" y="2066"/>
                      <a:pt x="389" y="2135"/>
                    </a:cubicBezTo>
                    <a:cubicBezTo>
                      <a:pt x="846" y="2272"/>
                      <a:pt x="1348" y="2409"/>
                      <a:pt x="1895" y="2546"/>
                    </a:cubicBezTo>
                    <a:cubicBezTo>
                      <a:pt x="1932" y="2562"/>
                      <a:pt x="1971" y="2569"/>
                      <a:pt x="2011" y="2569"/>
                    </a:cubicBezTo>
                    <a:cubicBezTo>
                      <a:pt x="2143" y="2569"/>
                      <a:pt x="2282" y="2486"/>
                      <a:pt x="2352" y="2363"/>
                    </a:cubicBezTo>
                    <a:cubicBezTo>
                      <a:pt x="2603" y="1907"/>
                      <a:pt x="2854" y="1450"/>
                      <a:pt x="3105" y="994"/>
                    </a:cubicBezTo>
                    <a:cubicBezTo>
                      <a:pt x="3219" y="765"/>
                      <a:pt x="3105" y="492"/>
                      <a:pt x="2854" y="423"/>
                    </a:cubicBezTo>
                    <a:cubicBezTo>
                      <a:pt x="2306" y="263"/>
                      <a:pt x="1804" y="149"/>
                      <a:pt x="1302" y="12"/>
                    </a:cubicBezTo>
                    <a:cubicBezTo>
                      <a:pt x="1274" y="4"/>
                      <a:pt x="1246" y="0"/>
                      <a:pt x="1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3"/>
              <p:cNvSpPr/>
              <p:nvPr/>
            </p:nvSpPr>
            <p:spPr>
              <a:xfrm>
                <a:off x="8220733" y="1250831"/>
                <a:ext cx="121385" cy="97462"/>
              </a:xfrm>
              <a:custGeom>
                <a:avLst/>
                <a:gdLst/>
                <a:ahLst/>
                <a:cxnLst/>
                <a:rect l="l" t="t" r="r" b="b"/>
                <a:pathLst>
                  <a:path w="3288" h="2640" extrusionOk="0">
                    <a:moveTo>
                      <a:pt x="1239" y="1"/>
                    </a:moveTo>
                    <a:cubicBezTo>
                      <a:pt x="1095" y="1"/>
                      <a:pt x="964" y="74"/>
                      <a:pt x="891" y="220"/>
                    </a:cubicBezTo>
                    <a:cubicBezTo>
                      <a:pt x="640" y="676"/>
                      <a:pt x="389" y="1133"/>
                      <a:pt x="138" y="1589"/>
                    </a:cubicBezTo>
                    <a:cubicBezTo>
                      <a:pt x="1" y="1817"/>
                      <a:pt x="115" y="2114"/>
                      <a:pt x="366" y="2183"/>
                    </a:cubicBezTo>
                    <a:cubicBezTo>
                      <a:pt x="868" y="2320"/>
                      <a:pt x="1393" y="2457"/>
                      <a:pt x="1918" y="2616"/>
                    </a:cubicBezTo>
                    <a:cubicBezTo>
                      <a:pt x="1960" y="2632"/>
                      <a:pt x="2003" y="2639"/>
                      <a:pt x="2046" y="2639"/>
                    </a:cubicBezTo>
                    <a:cubicBezTo>
                      <a:pt x="2189" y="2639"/>
                      <a:pt x="2327" y="2557"/>
                      <a:pt x="2397" y="2434"/>
                    </a:cubicBezTo>
                    <a:cubicBezTo>
                      <a:pt x="2649" y="1954"/>
                      <a:pt x="2900" y="1498"/>
                      <a:pt x="3151" y="1019"/>
                    </a:cubicBezTo>
                    <a:cubicBezTo>
                      <a:pt x="3288" y="790"/>
                      <a:pt x="3151" y="516"/>
                      <a:pt x="2922" y="448"/>
                    </a:cubicBezTo>
                    <a:cubicBezTo>
                      <a:pt x="2375" y="288"/>
                      <a:pt x="1850" y="151"/>
                      <a:pt x="1347" y="14"/>
                    </a:cubicBezTo>
                    <a:cubicBezTo>
                      <a:pt x="1311" y="5"/>
                      <a:pt x="1274" y="1"/>
                      <a:pt x="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3"/>
              <p:cNvSpPr/>
              <p:nvPr/>
            </p:nvSpPr>
            <p:spPr>
              <a:xfrm>
                <a:off x="8329455" y="1281251"/>
                <a:ext cx="144975" cy="107467"/>
              </a:xfrm>
              <a:custGeom>
                <a:avLst/>
                <a:gdLst/>
                <a:ahLst/>
                <a:cxnLst/>
                <a:rect l="l" t="t" r="r" b="b"/>
                <a:pathLst>
                  <a:path w="3927" h="2911" extrusionOk="0">
                    <a:moveTo>
                      <a:pt x="1252" y="0"/>
                    </a:moveTo>
                    <a:cubicBezTo>
                      <a:pt x="1103" y="0"/>
                      <a:pt x="966" y="85"/>
                      <a:pt x="890" y="217"/>
                    </a:cubicBezTo>
                    <a:cubicBezTo>
                      <a:pt x="639" y="697"/>
                      <a:pt x="365" y="1153"/>
                      <a:pt x="114" y="1633"/>
                    </a:cubicBezTo>
                    <a:cubicBezTo>
                      <a:pt x="0" y="1861"/>
                      <a:pt x="114" y="2135"/>
                      <a:pt x="365" y="2203"/>
                    </a:cubicBezTo>
                    <a:cubicBezTo>
                      <a:pt x="1073" y="2431"/>
                      <a:pt x="1826" y="2660"/>
                      <a:pt x="2602" y="2888"/>
                    </a:cubicBezTo>
                    <a:cubicBezTo>
                      <a:pt x="2649" y="2904"/>
                      <a:pt x="2697" y="2911"/>
                      <a:pt x="2742" y="2911"/>
                    </a:cubicBezTo>
                    <a:cubicBezTo>
                      <a:pt x="2895" y="2911"/>
                      <a:pt x="3029" y="2829"/>
                      <a:pt x="3082" y="2705"/>
                    </a:cubicBezTo>
                    <a:cubicBezTo>
                      <a:pt x="3333" y="2203"/>
                      <a:pt x="3584" y="1724"/>
                      <a:pt x="3812" y="1245"/>
                    </a:cubicBezTo>
                    <a:cubicBezTo>
                      <a:pt x="3926" y="1016"/>
                      <a:pt x="3812" y="742"/>
                      <a:pt x="3584" y="674"/>
                    </a:cubicBezTo>
                    <a:cubicBezTo>
                      <a:pt x="2808" y="446"/>
                      <a:pt x="2055" y="240"/>
                      <a:pt x="1347" y="12"/>
                    </a:cubicBezTo>
                    <a:cubicBezTo>
                      <a:pt x="1315" y="4"/>
                      <a:pt x="1283" y="0"/>
                      <a:pt x="1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3"/>
              <p:cNvSpPr/>
              <p:nvPr/>
            </p:nvSpPr>
            <p:spPr>
              <a:xfrm>
                <a:off x="8166797" y="1125274"/>
                <a:ext cx="119723" cy="94509"/>
              </a:xfrm>
              <a:custGeom>
                <a:avLst/>
                <a:gdLst/>
                <a:ahLst/>
                <a:cxnLst/>
                <a:rect l="l" t="t" r="r" b="b"/>
                <a:pathLst>
                  <a:path w="3243" h="2560" extrusionOk="0">
                    <a:moveTo>
                      <a:pt x="1202" y="0"/>
                    </a:moveTo>
                    <a:cubicBezTo>
                      <a:pt x="1071" y="0"/>
                      <a:pt x="941" y="70"/>
                      <a:pt x="868" y="197"/>
                    </a:cubicBezTo>
                    <a:cubicBezTo>
                      <a:pt x="640" y="653"/>
                      <a:pt x="389" y="1110"/>
                      <a:pt x="115" y="1566"/>
                    </a:cubicBezTo>
                    <a:cubicBezTo>
                      <a:pt x="1" y="1795"/>
                      <a:pt x="115" y="2091"/>
                      <a:pt x="366" y="2160"/>
                    </a:cubicBezTo>
                    <a:cubicBezTo>
                      <a:pt x="846" y="2274"/>
                      <a:pt x="1370" y="2411"/>
                      <a:pt x="1895" y="2548"/>
                    </a:cubicBezTo>
                    <a:cubicBezTo>
                      <a:pt x="1927" y="2556"/>
                      <a:pt x="1959" y="2560"/>
                      <a:pt x="1990" y="2560"/>
                    </a:cubicBezTo>
                    <a:cubicBezTo>
                      <a:pt x="2139" y="2560"/>
                      <a:pt x="2277" y="2474"/>
                      <a:pt x="2352" y="2342"/>
                    </a:cubicBezTo>
                    <a:cubicBezTo>
                      <a:pt x="2603" y="1886"/>
                      <a:pt x="2854" y="1429"/>
                      <a:pt x="3105" y="973"/>
                    </a:cubicBezTo>
                    <a:cubicBezTo>
                      <a:pt x="3242" y="745"/>
                      <a:pt x="3105" y="448"/>
                      <a:pt x="2854" y="402"/>
                    </a:cubicBezTo>
                    <a:cubicBezTo>
                      <a:pt x="2306" y="265"/>
                      <a:pt x="1804" y="128"/>
                      <a:pt x="1302" y="14"/>
                    </a:cubicBezTo>
                    <a:cubicBezTo>
                      <a:pt x="1269" y="5"/>
                      <a:pt x="1236" y="0"/>
                      <a:pt x="1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3"/>
              <p:cNvSpPr/>
              <p:nvPr/>
            </p:nvSpPr>
            <p:spPr>
              <a:xfrm>
                <a:off x="8274670" y="1152298"/>
                <a:ext cx="121385" cy="97388"/>
              </a:xfrm>
              <a:custGeom>
                <a:avLst/>
                <a:gdLst/>
                <a:ahLst/>
                <a:cxnLst/>
                <a:rect l="l" t="t" r="r" b="b"/>
                <a:pathLst>
                  <a:path w="3288" h="2638" extrusionOk="0">
                    <a:moveTo>
                      <a:pt x="1252" y="1"/>
                    </a:moveTo>
                    <a:cubicBezTo>
                      <a:pt x="1104" y="1"/>
                      <a:pt x="966" y="86"/>
                      <a:pt x="891" y="218"/>
                    </a:cubicBezTo>
                    <a:cubicBezTo>
                      <a:pt x="640" y="675"/>
                      <a:pt x="389" y="1131"/>
                      <a:pt x="115" y="1610"/>
                    </a:cubicBezTo>
                    <a:cubicBezTo>
                      <a:pt x="1" y="1839"/>
                      <a:pt x="115" y="2113"/>
                      <a:pt x="366" y="2181"/>
                    </a:cubicBezTo>
                    <a:cubicBezTo>
                      <a:pt x="868" y="2318"/>
                      <a:pt x="1393" y="2478"/>
                      <a:pt x="1918" y="2615"/>
                    </a:cubicBezTo>
                    <a:cubicBezTo>
                      <a:pt x="1960" y="2630"/>
                      <a:pt x="2002" y="2638"/>
                      <a:pt x="2042" y="2638"/>
                    </a:cubicBezTo>
                    <a:cubicBezTo>
                      <a:pt x="2179" y="2638"/>
                      <a:pt x="2304" y="2555"/>
                      <a:pt x="2374" y="2432"/>
                    </a:cubicBezTo>
                    <a:cubicBezTo>
                      <a:pt x="2648" y="1953"/>
                      <a:pt x="2899" y="1474"/>
                      <a:pt x="3151" y="1017"/>
                    </a:cubicBezTo>
                    <a:cubicBezTo>
                      <a:pt x="3287" y="789"/>
                      <a:pt x="3151" y="515"/>
                      <a:pt x="2899" y="446"/>
                    </a:cubicBezTo>
                    <a:cubicBezTo>
                      <a:pt x="2374" y="287"/>
                      <a:pt x="1849" y="150"/>
                      <a:pt x="1347" y="13"/>
                    </a:cubicBezTo>
                    <a:cubicBezTo>
                      <a:pt x="1315" y="5"/>
                      <a:pt x="1284" y="1"/>
                      <a:pt x="12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3"/>
              <p:cNvSpPr/>
              <p:nvPr/>
            </p:nvSpPr>
            <p:spPr>
              <a:xfrm>
                <a:off x="8042089" y="1096700"/>
                <a:ext cx="134860" cy="95284"/>
              </a:xfrm>
              <a:custGeom>
                <a:avLst/>
                <a:gdLst/>
                <a:ahLst/>
                <a:cxnLst/>
                <a:rect l="l" t="t" r="r" b="b"/>
                <a:pathLst>
                  <a:path w="3653" h="2581" extrusionOk="0">
                    <a:moveTo>
                      <a:pt x="1171" y="0"/>
                    </a:moveTo>
                    <a:cubicBezTo>
                      <a:pt x="1036" y="0"/>
                      <a:pt x="902" y="86"/>
                      <a:pt x="845" y="218"/>
                    </a:cubicBezTo>
                    <a:cubicBezTo>
                      <a:pt x="594" y="651"/>
                      <a:pt x="366" y="1085"/>
                      <a:pt x="115" y="1519"/>
                    </a:cubicBezTo>
                    <a:cubicBezTo>
                      <a:pt x="1" y="1747"/>
                      <a:pt x="115" y="2044"/>
                      <a:pt x="389" y="2112"/>
                    </a:cubicBezTo>
                    <a:cubicBezTo>
                      <a:pt x="937" y="2226"/>
                      <a:pt x="1599" y="2386"/>
                      <a:pt x="2352" y="2569"/>
                    </a:cubicBezTo>
                    <a:cubicBezTo>
                      <a:pt x="2384" y="2577"/>
                      <a:pt x="2415" y="2580"/>
                      <a:pt x="2447" y="2580"/>
                    </a:cubicBezTo>
                    <a:cubicBezTo>
                      <a:pt x="2595" y="2580"/>
                      <a:pt x="2733" y="2495"/>
                      <a:pt x="2808" y="2363"/>
                    </a:cubicBezTo>
                    <a:cubicBezTo>
                      <a:pt x="3037" y="1907"/>
                      <a:pt x="3288" y="1473"/>
                      <a:pt x="3539" y="1039"/>
                    </a:cubicBezTo>
                    <a:cubicBezTo>
                      <a:pt x="3653" y="788"/>
                      <a:pt x="3539" y="514"/>
                      <a:pt x="3265" y="446"/>
                    </a:cubicBezTo>
                    <a:cubicBezTo>
                      <a:pt x="2512" y="286"/>
                      <a:pt x="1850" y="126"/>
                      <a:pt x="1256" y="12"/>
                    </a:cubicBezTo>
                    <a:cubicBezTo>
                      <a:pt x="1228" y="4"/>
                      <a:pt x="1200" y="0"/>
                      <a:pt x="1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3"/>
              <p:cNvSpPr/>
              <p:nvPr/>
            </p:nvSpPr>
            <p:spPr>
              <a:xfrm>
                <a:off x="8383392" y="1182238"/>
                <a:ext cx="141579" cy="105879"/>
              </a:xfrm>
              <a:custGeom>
                <a:avLst/>
                <a:gdLst/>
                <a:ahLst/>
                <a:cxnLst/>
                <a:rect l="l" t="t" r="r" b="b"/>
                <a:pathLst>
                  <a:path w="3835" h="2868" extrusionOk="0">
                    <a:moveTo>
                      <a:pt x="1222" y="0"/>
                    </a:moveTo>
                    <a:cubicBezTo>
                      <a:pt x="1085" y="0"/>
                      <a:pt x="961" y="83"/>
                      <a:pt x="890" y="206"/>
                    </a:cubicBezTo>
                    <a:cubicBezTo>
                      <a:pt x="639" y="663"/>
                      <a:pt x="388" y="1142"/>
                      <a:pt x="114" y="1644"/>
                    </a:cubicBezTo>
                    <a:cubicBezTo>
                      <a:pt x="0" y="1849"/>
                      <a:pt x="114" y="2146"/>
                      <a:pt x="342" y="2215"/>
                    </a:cubicBezTo>
                    <a:cubicBezTo>
                      <a:pt x="1050" y="2420"/>
                      <a:pt x="1758" y="2626"/>
                      <a:pt x="2511" y="2854"/>
                    </a:cubicBezTo>
                    <a:cubicBezTo>
                      <a:pt x="2547" y="2863"/>
                      <a:pt x="2585" y="2867"/>
                      <a:pt x="2622" y="2867"/>
                    </a:cubicBezTo>
                    <a:cubicBezTo>
                      <a:pt x="2771" y="2867"/>
                      <a:pt x="2917" y="2794"/>
                      <a:pt x="2990" y="2648"/>
                    </a:cubicBezTo>
                    <a:cubicBezTo>
                      <a:pt x="3241" y="2146"/>
                      <a:pt x="3492" y="1644"/>
                      <a:pt x="3721" y="1188"/>
                    </a:cubicBezTo>
                    <a:cubicBezTo>
                      <a:pt x="3835" y="959"/>
                      <a:pt x="3698" y="685"/>
                      <a:pt x="3470" y="617"/>
                    </a:cubicBezTo>
                    <a:cubicBezTo>
                      <a:pt x="2739" y="411"/>
                      <a:pt x="2032" y="206"/>
                      <a:pt x="1347" y="23"/>
                    </a:cubicBezTo>
                    <a:cubicBezTo>
                      <a:pt x="1305" y="8"/>
                      <a:pt x="1263" y="0"/>
                      <a:pt x="1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3"/>
              <p:cNvSpPr/>
              <p:nvPr/>
            </p:nvSpPr>
            <p:spPr>
              <a:xfrm>
                <a:off x="8437291" y="1082376"/>
                <a:ext cx="136558" cy="104550"/>
              </a:xfrm>
              <a:custGeom>
                <a:avLst/>
                <a:gdLst/>
                <a:ahLst/>
                <a:cxnLst/>
                <a:rect l="l" t="t" r="r" b="b"/>
                <a:pathLst>
                  <a:path w="3699" h="2832" extrusionOk="0">
                    <a:moveTo>
                      <a:pt x="1275" y="0"/>
                    </a:moveTo>
                    <a:cubicBezTo>
                      <a:pt x="1127" y="0"/>
                      <a:pt x="989" y="86"/>
                      <a:pt x="914" y="218"/>
                    </a:cubicBezTo>
                    <a:cubicBezTo>
                      <a:pt x="686" y="651"/>
                      <a:pt x="412" y="1131"/>
                      <a:pt x="138" y="1656"/>
                    </a:cubicBezTo>
                    <a:cubicBezTo>
                      <a:pt x="1" y="1884"/>
                      <a:pt x="115" y="2158"/>
                      <a:pt x="366" y="2226"/>
                    </a:cubicBezTo>
                    <a:cubicBezTo>
                      <a:pt x="1028" y="2409"/>
                      <a:pt x="1713" y="2614"/>
                      <a:pt x="2398" y="2820"/>
                    </a:cubicBezTo>
                    <a:cubicBezTo>
                      <a:pt x="2433" y="2828"/>
                      <a:pt x="2469" y="2831"/>
                      <a:pt x="2504" y="2831"/>
                    </a:cubicBezTo>
                    <a:cubicBezTo>
                      <a:pt x="2670" y="2831"/>
                      <a:pt x="2820" y="2746"/>
                      <a:pt x="2877" y="2614"/>
                    </a:cubicBezTo>
                    <a:cubicBezTo>
                      <a:pt x="3128" y="2089"/>
                      <a:pt x="3379" y="1610"/>
                      <a:pt x="3607" y="1131"/>
                    </a:cubicBezTo>
                    <a:cubicBezTo>
                      <a:pt x="3699" y="925"/>
                      <a:pt x="3584" y="651"/>
                      <a:pt x="3356" y="583"/>
                    </a:cubicBezTo>
                    <a:cubicBezTo>
                      <a:pt x="2671" y="377"/>
                      <a:pt x="2010" y="195"/>
                      <a:pt x="1370" y="12"/>
                    </a:cubicBezTo>
                    <a:cubicBezTo>
                      <a:pt x="1339" y="4"/>
                      <a:pt x="1307" y="0"/>
                      <a:pt x="1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3"/>
              <p:cNvSpPr/>
              <p:nvPr/>
            </p:nvSpPr>
            <p:spPr>
              <a:xfrm>
                <a:off x="8219884" y="1027517"/>
                <a:ext cx="121385" cy="94509"/>
              </a:xfrm>
              <a:custGeom>
                <a:avLst/>
                <a:gdLst/>
                <a:ahLst/>
                <a:cxnLst/>
                <a:rect l="l" t="t" r="r" b="b"/>
                <a:pathLst>
                  <a:path w="3288" h="2560" extrusionOk="0">
                    <a:moveTo>
                      <a:pt x="1225" y="1"/>
                    </a:moveTo>
                    <a:cubicBezTo>
                      <a:pt x="1094" y="1"/>
                      <a:pt x="964" y="70"/>
                      <a:pt x="891" y="197"/>
                    </a:cubicBezTo>
                    <a:cubicBezTo>
                      <a:pt x="663" y="631"/>
                      <a:pt x="412" y="1087"/>
                      <a:pt x="138" y="1590"/>
                    </a:cubicBezTo>
                    <a:cubicBezTo>
                      <a:pt x="1" y="1818"/>
                      <a:pt x="138" y="2092"/>
                      <a:pt x="389" y="2160"/>
                    </a:cubicBezTo>
                    <a:cubicBezTo>
                      <a:pt x="868" y="2274"/>
                      <a:pt x="1393" y="2411"/>
                      <a:pt x="1918" y="2548"/>
                    </a:cubicBezTo>
                    <a:cubicBezTo>
                      <a:pt x="1950" y="2556"/>
                      <a:pt x="1982" y="2560"/>
                      <a:pt x="2013" y="2560"/>
                    </a:cubicBezTo>
                    <a:cubicBezTo>
                      <a:pt x="2162" y="2560"/>
                      <a:pt x="2299" y="2475"/>
                      <a:pt x="2375" y="2343"/>
                    </a:cubicBezTo>
                    <a:cubicBezTo>
                      <a:pt x="2649" y="1863"/>
                      <a:pt x="2900" y="1384"/>
                      <a:pt x="3151" y="950"/>
                    </a:cubicBezTo>
                    <a:cubicBezTo>
                      <a:pt x="3288" y="722"/>
                      <a:pt x="3151" y="448"/>
                      <a:pt x="2900" y="380"/>
                    </a:cubicBezTo>
                    <a:cubicBezTo>
                      <a:pt x="2352" y="243"/>
                      <a:pt x="1827" y="129"/>
                      <a:pt x="1325" y="15"/>
                    </a:cubicBezTo>
                    <a:cubicBezTo>
                      <a:pt x="1292" y="5"/>
                      <a:pt x="1259" y="1"/>
                      <a:pt x="12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3"/>
              <p:cNvSpPr/>
              <p:nvPr/>
            </p:nvSpPr>
            <p:spPr>
              <a:xfrm>
                <a:off x="8094328" y="1000641"/>
                <a:ext cx="136558" cy="94509"/>
              </a:xfrm>
              <a:custGeom>
                <a:avLst/>
                <a:gdLst/>
                <a:ahLst/>
                <a:cxnLst/>
                <a:rect l="l" t="t" r="r" b="b"/>
                <a:pathLst>
                  <a:path w="3699" h="2560" extrusionOk="0">
                    <a:moveTo>
                      <a:pt x="1218" y="0"/>
                    </a:moveTo>
                    <a:cubicBezTo>
                      <a:pt x="1088" y="0"/>
                      <a:pt x="966" y="82"/>
                      <a:pt x="891" y="195"/>
                    </a:cubicBezTo>
                    <a:cubicBezTo>
                      <a:pt x="640" y="628"/>
                      <a:pt x="389" y="1085"/>
                      <a:pt x="138" y="1519"/>
                    </a:cubicBezTo>
                    <a:cubicBezTo>
                      <a:pt x="1" y="1770"/>
                      <a:pt x="138" y="2044"/>
                      <a:pt x="389" y="2112"/>
                    </a:cubicBezTo>
                    <a:cubicBezTo>
                      <a:pt x="982" y="2226"/>
                      <a:pt x="1644" y="2386"/>
                      <a:pt x="2375" y="2546"/>
                    </a:cubicBezTo>
                    <a:cubicBezTo>
                      <a:pt x="2412" y="2555"/>
                      <a:pt x="2449" y="2560"/>
                      <a:pt x="2486" y="2560"/>
                    </a:cubicBezTo>
                    <a:cubicBezTo>
                      <a:pt x="2628" y="2560"/>
                      <a:pt x="2759" y="2490"/>
                      <a:pt x="2831" y="2363"/>
                    </a:cubicBezTo>
                    <a:cubicBezTo>
                      <a:pt x="3082" y="1884"/>
                      <a:pt x="3333" y="1427"/>
                      <a:pt x="3562" y="994"/>
                    </a:cubicBezTo>
                    <a:cubicBezTo>
                      <a:pt x="3699" y="765"/>
                      <a:pt x="3562" y="469"/>
                      <a:pt x="3311" y="423"/>
                    </a:cubicBezTo>
                    <a:cubicBezTo>
                      <a:pt x="2557" y="263"/>
                      <a:pt x="1895" y="126"/>
                      <a:pt x="1302" y="12"/>
                    </a:cubicBezTo>
                    <a:cubicBezTo>
                      <a:pt x="1274" y="4"/>
                      <a:pt x="1245" y="0"/>
                      <a:pt x="1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3"/>
              <p:cNvSpPr/>
              <p:nvPr/>
            </p:nvSpPr>
            <p:spPr>
              <a:xfrm>
                <a:off x="8328606" y="1053728"/>
                <a:ext cx="121385" cy="97056"/>
              </a:xfrm>
              <a:custGeom>
                <a:avLst/>
                <a:gdLst/>
                <a:ahLst/>
                <a:cxnLst/>
                <a:rect l="l" t="t" r="r" b="b"/>
                <a:pathLst>
                  <a:path w="3288" h="2629" extrusionOk="0">
                    <a:moveTo>
                      <a:pt x="1275" y="0"/>
                    </a:moveTo>
                    <a:cubicBezTo>
                      <a:pt x="1126" y="0"/>
                      <a:pt x="989" y="86"/>
                      <a:pt x="913" y="218"/>
                    </a:cubicBezTo>
                    <a:cubicBezTo>
                      <a:pt x="685" y="628"/>
                      <a:pt x="411" y="1108"/>
                      <a:pt x="137" y="1610"/>
                    </a:cubicBezTo>
                    <a:cubicBezTo>
                      <a:pt x="0" y="1838"/>
                      <a:pt x="115" y="2135"/>
                      <a:pt x="366" y="2203"/>
                    </a:cubicBezTo>
                    <a:cubicBezTo>
                      <a:pt x="868" y="2340"/>
                      <a:pt x="1393" y="2477"/>
                      <a:pt x="1918" y="2614"/>
                    </a:cubicBezTo>
                    <a:cubicBezTo>
                      <a:pt x="1955" y="2624"/>
                      <a:pt x="1993" y="2628"/>
                      <a:pt x="2031" y="2628"/>
                    </a:cubicBezTo>
                    <a:cubicBezTo>
                      <a:pt x="2179" y="2628"/>
                      <a:pt x="2320" y="2559"/>
                      <a:pt x="2374" y="2432"/>
                    </a:cubicBezTo>
                    <a:cubicBezTo>
                      <a:pt x="2671" y="1907"/>
                      <a:pt x="2922" y="1427"/>
                      <a:pt x="3173" y="994"/>
                    </a:cubicBezTo>
                    <a:cubicBezTo>
                      <a:pt x="3287" y="765"/>
                      <a:pt x="3173" y="491"/>
                      <a:pt x="2922" y="423"/>
                    </a:cubicBezTo>
                    <a:cubicBezTo>
                      <a:pt x="2374" y="286"/>
                      <a:pt x="1872" y="149"/>
                      <a:pt x="1370" y="12"/>
                    </a:cubicBezTo>
                    <a:cubicBezTo>
                      <a:pt x="1338" y="4"/>
                      <a:pt x="1306" y="0"/>
                      <a:pt x="1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3"/>
              <p:cNvSpPr/>
              <p:nvPr/>
            </p:nvSpPr>
            <p:spPr>
              <a:xfrm>
                <a:off x="8106141" y="1446346"/>
                <a:ext cx="130651" cy="123563"/>
              </a:xfrm>
              <a:custGeom>
                <a:avLst/>
                <a:gdLst/>
                <a:ahLst/>
                <a:cxnLst/>
                <a:rect l="l" t="t" r="r" b="b"/>
                <a:pathLst>
                  <a:path w="3539" h="3347" extrusionOk="0">
                    <a:moveTo>
                      <a:pt x="1489" y="0"/>
                    </a:moveTo>
                    <a:cubicBezTo>
                      <a:pt x="1346" y="0"/>
                      <a:pt x="1215" y="73"/>
                      <a:pt x="1142" y="219"/>
                    </a:cubicBezTo>
                    <a:cubicBezTo>
                      <a:pt x="754" y="950"/>
                      <a:pt x="411" y="1634"/>
                      <a:pt x="115" y="2228"/>
                    </a:cubicBezTo>
                    <a:cubicBezTo>
                      <a:pt x="1" y="2433"/>
                      <a:pt x="115" y="2707"/>
                      <a:pt x="343" y="2776"/>
                    </a:cubicBezTo>
                    <a:cubicBezTo>
                      <a:pt x="868" y="2958"/>
                      <a:pt x="1393" y="3141"/>
                      <a:pt x="1872" y="3323"/>
                    </a:cubicBezTo>
                    <a:cubicBezTo>
                      <a:pt x="1918" y="3339"/>
                      <a:pt x="1965" y="3346"/>
                      <a:pt x="2010" y="3346"/>
                    </a:cubicBezTo>
                    <a:cubicBezTo>
                      <a:pt x="2164" y="3346"/>
                      <a:pt x="2304" y="3259"/>
                      <a:pt x="2374" y="3118"/>
                    </a:cubicBezTo>
                    <a:cubicBezTo>
                      <a:pt x="2671" y="2502"/>
                      <a:pt x="3013" y="1817"/>
                      <a:pt x="3424" y="1064"/>
                    </a:cubicBezTo>
                    <a:cubicBezTo>
                      <a:pt x="3538" y="835"/>
                      <a:pt x="3424" y="562"/>
                      <a:pt x="3173" y="493"/>
                    </a:cubicBezTo>
                    <a:cubicBezTo>
                      <a:pt x="2625" y="333"/>
                      <a:pt x="2100" y="174"/>
                      <a:pt x="1598" y="14"/>
                    </a:cubicBezTo>
                    <a:cubicBezTo>
                      <a:pt x="1562" y="5"/>
                      <a:pt x="1525" y="0"/>
                      <a:pt x="1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3"/>
              <p:cNvSpPr/>
              <p:nvPr/>
            </p:nvSpPr>
            <p:spPr>
              <a:xfrm>
                <a:off x="7891281" y="1382368"/>
                <a:ext cx="130651" cy="112155"/>
              </a:xfrm>
              <a:custGeom>
                <a:avLst/>
                <a:gdLst/>
                <a:ahLst/>
                <a:cxnLst/>
                <a:rect l="l" t="t" r="r" b="b"/>
                <a:pathLst>
                  <a:path w="3539" h="3038" extrusionOk="0">
                    <a:moveTo>
                      <a:pt x="1253" y="0"/>
                    </a:moveTo>
                    <a:cubicBezTo>
                      <a:pt x="1104" y="0"/>
                      <a:pt x="966" y="89"/>
                      <a:pt x="890" y="240"/>
                    </a:cubicBezTo>
                    <a:cubicBezTo>
                      <a:pt x="594" y="811"/>
                      <a:pt x="342" y="1359"/>
                      <a:pt x="114" y="1815"/>
                    </a:cubicBezTo>
                    <a:cubicBezTo>
                      <a:pt x="0" y="2021"/>
                      <a:pt x="114" y="2272"/>
                      <a:pt x="320" y="2363"/>
                    </a:cubicBezTo>
                    <a:cubicBezTo>
                      <a:pt x="890" y="2591"/>
                      <a:pt x="1461" y="2797"/>
                      <a:pt x="2032" y="3002"/>
                    </a:cubicBezTo>
                    <a:cubicBezTo>
                      <a:pt x="2080" y="3027"/>
                      <a:pt x="2133" y="3038"/>
                      <a:pt x="2185" y="3038"/>
                    </a:cubicBezTo>
                    <a:cubicBezTo>
                      <a:pt x="2327" y="3038"/>
                      <a:pt x="2467" y="2953"/>
                      <a:pt x="2534" y="2820"/>
                    </a:cubicBezTo>
                    <a:cubicBezTo>
                      <a:pt x="2785" y="2295"/>
                      <a:pt x="3082" y="1701"/>
                      <a:pt x="3424" y="1085"/>
                    </a:cubicBezTo>
                    <a:cubicBezTo>
                      <a:pt x="3538" y="857"/>
                      <a:pt x="3424" y="583"/>
                      <a:pt x="3173" y="514"/>
                    </a:cubicBezTo>
                    <a:cubicBezTo>
                      <a:pt x="2397" y="309"/>
                      <a:pt x="1780" y="126"/>
                      <a:pt x="1347" y="12"/>
                    </a:cubicBezTo>
                    <a:cubicBezTo>
                      <a:pt x="1315" y="4"/>
                      <a:pt x="1284" y="0"/>
                      <a:pt x="12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3"/>
              <p:cNvSpPr/>
              <p:nvPr/>
            </p:nvSpPr>
            <p:spPr>
              <a:xfrm>
                <a:off x="8003326" y="1415224"/>
                <a:ext cx="124744" cy="116881"/>
              </a:xfrm>
              <a:custGeom>
                <a:avLst/>
                <a:gdLst/>
                <a:ahLst/>
                <a:cxnLst/>
                <a:rect l="l" t="t" r="r" b="b"/>
                <a:pathLst>
                  <a:path w="3379" h="3166" extrusionOk="0">
                    <a:moveTo>
                      <a:pt x="1412" y="0"/>
                    </a:moveTo>
                    <a:cubicBezTo>
                      <a:pt x="1264" y="0"/>
                      <a:pt x="1126" y="86"/>
                      <a:pt x="1051" y="218"/>
                    </a:cubicBezTo>
                    <a:cubicBezTo>
                      <a:pt x="708" y="880"/>
                      <a:pt x="389" y="1496"/>
                      <a:pt x="92" y="2066"/>
                    </a:cubicBezTo>
                    <a:cubicBezTo>
                      <a:pt x="1" y="2272"/>
                      <a:pt x="92" y="2523"/>
                      <a:pt x="320" y="2614"/>
                    </a:cubicBezTo>
                    <a:cubicBezTo>
                      <a:pt x="823" y="2797"/>
                      <a:pt x="1302" y="2979"/>
                      <a:pt x="1781" y="3139"/>
                    </a:cubicBezTo>
                    <a:cubicBezTo>
                      <a:pt x="1834" y="3157"/>
                      <a:pt x="1886" y="3165"/>
                      <a:pt x="1937" y="3165"/>
                    </a:cubicBezTo>
                    <a:cubicBezTo>
                      <a:pt x="2084" y="3165"/>
                      <a:pt x="2215" y="3093"/>
                      <a:pt x="2283" y="2957"/>
                    </a:cubicBezTo>
                    <a:cubicBezTo>
                      <a:pt x="2557" y="2386"/>
                      <a:pt x="2900" y="1724"/>
                      <a:pt x="3265" y="1017"/>
                    </a:cubicBezTo>
                    <a:cubicBezTo>
                      <a:pt x="3379" y="788"/>
                      <a:pt x="3265" y="514"/>
                      <a:pt x="3014" y="446"/>
                    </a:cubicBezTo>
                    <a:cubicBezTo>
                      <a:pt x="2489" y="286"/>
                      <a:pt x="1987" y="149"/>
                      <a:pt x="1507" y="12"/>
                    </a:cubicBezTo>
                    <a:cubicBezTo>
                      <a:pt x="1476" y="4"/>
                      <a:pt x="1444" y="0"/>
                      <a:pt x="14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3"/>
              <p:cNvSpPr/>
              <p:nvPr/>
            </p:nvSpPr>
            <p:spPr>
              <a:xfrm>
                <a:off x="8212316" y="1380596"/>
                <a:ext cx="211537" cy="234463"/>
              </a:xfrm>
              <a:custGeom>
                <a:avLst/>
                <a:gdLst/>
                <a:ahLst/>
                <a:cxnLst/>
                <a:rect l="l" t="t" r="r" b="b"/>
                <a:pathLst>
                  <a:path w="5730" h="6351" extrusionOk="0">
                    <a:moveTo>
                      <a:pt x="2971" y="0"/>
                    </a:moveTo>
                    <a:cubicBezTo>
                      <a:pt x="2829" y="0"/>
                      <a:pt x="2698" y="70"/>
                      <a:pt x="2625" y="197"/>
                    </a:cubicBezTo>
                    <a:cubicBezTo>
                      <a:pt x="2215" y="950"/>
                      <a:pt x="1667" y="2000"/>
                      <a:pt x="1347" y="2594"/>
                    </a:cubicBezTo>
                    <a:cubicBezTo>
                      <a:pt x="891" y="3484"/>
                      <a:pt x="457" y="4306"/>
                      <a:pt x="115" y="4990"/>
                    </a:cubicBezTo>
                    <a:cubicBezTo>
                      <a:pt x="1" y="5219"/>
                      <a:pt x="115" y="5470"/>
                      <a:pt x="343" y="5561"/>
                    </a:cubicBezTo>
                    <a:cubicBezTo>
                      <a:pt x="1233" y="5858"/>
                      <a:pt x="2009" y="6132"/>
                      <a:pt x="2648" y="6337"/>
                    </a:cubicBezTo>
                    <a:cubicBezTo>
                      <a:pt x="2685" y="6346"/>
                      <a:pt x="2722" y="6351"/>
                      <a:pt x="2759" y="6351"/>
                    </a:cubicBezTo>
                    <a:cubicBezTo>
                      <a:pt x="2908" y="6351"/>
                      <a:pt x="3055" y="6278"/>
                      <a:pt x="3128" y="6132"/>
                    </a:cubicBezTo>
                    <a:cubicBezTo>
                      <a:pt x="3584" y="5264"/>
                      <a:pt x="4018" y="4397"/>
                      <a:pt x="4451" y="3575"/>
                    </a:cubicBezTo>
                    <a:cubicBezTo>
                      <a:pt x="4771" y="2959"/>
                      <a:pt x="5250" y="2000"/>
                      <a:pt x="5616" y="1270"/>
                    </a:cubicBezTo>
                    <a:cubicBezTo>
                      <a:pt x="5730" y="1064"/>
                      <a:pt x="5616" y="790"/>
                      <a:pt x="5387" y="722"/>
                    </a:cubicBezTo>
                    <a:cubicBezTo>
                      <a:pt x="4588" y="471"/>
                      <a:pt x="3812" y="243"/>
                      <a:pt x="3082" y="14"/>
                    </a:cubicBezTo>
                    <a:cubicBezTo>
                      <a:pt x="3045" y="5"/>
                      <a:pt x="3007" y="0"/>
                      <a:pt x="2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3"/>
              <p:cNvSpPr/>
              <p:nvPr/>
            </p:nvSpPr>
            <p:spPr>
              <a:xfrm>
                <a:off x="8062320" y="1319165"/>
                <a:ext cx="117176" cy="94841"/>
              </a:xfrm>
              <a:custGeom>
                <a:avLst/>
                <a:gdLst/>
                <a:ahLst/>
                <a:cxnLst/>
                <a:rect l="l" t="t" r="r" b="b"/>
                <a:pathLst>
                  <a:path w="3174" h="2569" extrusionOk="0">
                    <a:moveTo>
                      <a:pt x="1207" y="0"/>
                    </a:moveTo>
                    <a:cubicBezTo>
                      <a:pt x="1058" y="0"/>
                      <a:pt x="921" y="86"/>
                      <a:pt x="845" y="218"/>
                    </a:cubicBezTo>
                    <a:cubicBezTo>
                      <a:pt x="594" y="674"/>
                      <a:pt x="366" y="1108"/>
                      <a:pt x="115" y="1541"/>
                    </a:cubicBezTo>
                    <a:cubicBezTo>
                      <a:pt x="1" y="1770"/>
                      <a:pt x="115" y="2044"/>
                      <a:pt x="366" y="2112"/>
                    </a:cubicBezTo>
                    <a:cubicBezTo>
                      <a:pt x="822" y="2249"/>
                      <a:pt x="1325" y="2409"/>
                      <a:pt x="1872" y="2546"/>
                    </a:cubicBezTo>
                    <a:cubicBezTo>
                      <a:pt x="1914" y="2561"/>
                      <a:pt x="1956" y="2569"/>
                      <a:pt x="1997" y="2569"/>
                    </a:cubicBezTo>
                    <a:cubicBezTo>
                      <a:pt x="2134" y="2569"/>
                      <a:pt x="2258" y="2486"/>
                      <a:pt x="2329" y="2363"/>
                    </a:cubicBezTo>
                    <a:cubicBezTo>
                      <a:pt x="2557" y="1929"/>
                      <a:pt x="2808" y="1473"/>
                      <a:pt x="3059" y="994"/>
                    </a:cubicBezTo>
                    <a:cubicBezTo>
                      <a:pt x="3173" y="788"/>
                      <a:pt x="3059" y="491"/>
                      <a:pt x="2808" y="423"/>
                    </a:cubicBezTo>
                    <a:cubicBezTo>
                      <a:pt x="2283" y="286"/>
                      <a:pt x="1758" y="149"/>
                      <a:pt x="1302" y="12"/>
                    </a:cubicBezTo>
                    <a:cubicBezTo>
                      <a:pt x="1270" y="4"/>
                      <a:pt x="1238" y="0"/>
                      <a:pt x="1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3"/>
              <p:cNvSpPr/>
              <p:nvPr/>
            </p:nvSpPr>
            <p:spPr>
              <a:xfrm>
                <a:off x="8168495" y="1348662"/>
                <a:ext cx="119687" cy="97868"/>
              </a:xfrm>
              <a:custGeom>
                <a:avLst/>
                <a:gdLst/>
                <a:ahLst/>
                <a:cxnLst/>
                <a:rect l="l" t="t" r="r" b="b"/>
                <a:pathLst>
                  <a:path w="3242" h="2651" extrusionOk="0">
                    <a:moveTo>
                      <a:pt x="1230" y="0"/>
                    </a:moveTo>
                    <a:cubicBezTo>
                      <a:pt x="1081" y="0"/>
                      <a:pt x="943" y="85"/>
                      <a:pt x="868" y="217"/>
                    </a:cubicBezTo>
                    <a:cubicBezTo>
                      <a:pt x="617" y="674"/>
                      <a:pt x="366" y="1153"/>
                      <a:pt x="115" y="1587"/>
                    </a:cubicBezTo>
                    <a:cubicBezTo>
                      <a:pt x="1" y="1815"/>
                      <a:pt x="115" y="2089"/>
                      <a:pt x="366" y="2158"/>
                    </a:cubicBezTo>
                    <a:cubicBezTo>
                      <a:pt x="845" y="2317"/>
                      <a:pt x="1370" y="2477"/>
                      <a:pt x="1918" y="2637"/>
                    </a:cubicBezTo>
                    <a:cubicBezTo>
                      <a:pt x="1955" y="2646"/>
                      <a:pt x="1993" y="2651"/>
                      <a:pt x="2031" y="2651"/>
                    </a:cubicBezTo>
                    <a:cubicBezTo>
                      <a:pt x="2180" y="2651"/>
                      <a:pt x="2325" y="2581"/>
                      <a:pt x="2397" y="2454"/>
                    </a:cubicBezTo>
                    <a:cubicBezTo>
                      <a:pt x="2626" y="1998"/>
                      <a:pt x="2877" y="1518"/>
                      <a:pt x="3128" y="1039"/>
                    </a:cubicBezTo>
                    <a:cubicBezTo>
                      <a:pt x="3242" y="834"/>
                      <a:pt x="3128" y="537"/>
                      <a:pt x="2899" y="469"/>
                    </a:cubicBezTo>
                    <a:cubicBezTo>
                      <a:pt x="2352" y="309"/>
                      <a:pt x="1827" y="172"/>
                      <a:pt x="1324" y="12"/>
                    </a:cubicBezTo>
                    <a:cubicBezTo>
                      <a:pt x="1293" y="4"/>
                      <a:pt x="1261" y="0"/>
                      <a:pt x="1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3"/>
              <p:cNvSpPr/>
              <p:nvPr/>
            </p:nvSpPr>
            <p:spPr>
              <a:xfrm>
                <a:off x="7943520" y="1287970"/>
                <a:ext cx="128953" cy="95358"/>
              </a:xfrm>
              <a:custGeom>
                <a:avLst/>
                <a:gdLst/>
                <a:ahLst/>
                <a:cxnLst/>
                <a:rect l="l" t="t" r="r" b="b"/>
                <a:pathLst>
                  <a:path w="3493" h="2583" extrusionOk="0">
                    <a:moveTo>
                      <a:pt x="1115" y="1"/>
                    </a:moveTo>
                    <a:cubicBezTo>
                      <a:pt x="967" y="1"/>
                      <a:pt x="833" y="86"/>
                      <a:pt x="776" y="218"/>
                    </a:cubicBezTo>
                    <a:cubicBezTo>
                      <a:pt x="548" y="652"/>
                      <a:pt x="320" y="1085"/>
                      <a:pt x="114" y="1496"/>
                    </a:cubicBezTo>
                    <a:cubicBezTo>
                      <a:pt x="0" y="1724"/>
                      <a:pt x="114" y="1998"/>
                      <a:pt x="365" y="2067"/>
                    </a:cubicBezTo>
                    <a:cubicBezTo>
                      <a:pt x="822" y="2204"/>
                      <a:pt x="1461" y="2364"/>
                      <a:pt x="2214" y="2569"/>
                    </a:cubicBezTo>
                    <a:cubicBezTo>
                      <a:pt x="2252" y="2578"/>
                      <a:pt x="2289" y="2583"/>
                      <a:pt x="2325" y="2583"/>
                    </a:cubicBezTo>
                    <a:cubicBezTo>
                      <a:pt x="2468" y="2583"/>
                      <a:pt x="2598" y="2514"/>
                      <a:pt x="2671" y="2386"/>
                    </a:cubicBezTo>
                    <a:cubicBezTo>
                      <a:pt x="2899" y="1953"/>
                      <a:pt x="3127" y="1519"/>
                      <a:pt x="3378" y="1063"/>
                    </a:cubicBezTo>
                    <a:cubicBezTo>
                      <a:pt x="3493" y="834"/>
                      <a:pt x="3356" y="560"/>
                      <a:pt x="3105" y="492"/>
                    </a:cubicBezTo>
                    <a:cubicBezTo>
                      <a:pt x="2351" y="286"/>
                      <a:pt x="1712" y="127"/>
                      <a:pt x="1210" y="13"/>
                    </a:cubicBezTo>
                    <a:cubicBezTo>
                      <a:pt x="1178" y="5"/>
                      <a:pt x="1146" y="1"/>
                      <a:pt x="1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3"/>
              <p:cNvSpPr/>
              <p:nvPr/>
            </p:nvSpPr>
            <p:spPr>
              <a:xfrm>
                <a:off x="7994909" y="1212584"/>
                <a:ext cx="128141" cy="75533"/>
              </a:xfrm>
              <a:custGeom>
                <a:avLst/>
                <a:gdLst/>
                <a:ahLst/>
                <a:cxnLst/>
                <a:rect l="l" t="t" r="r" b="b"/>
                <a:pathLst>
                  <a:path w="3471" h="2046" extrusionOk="0">
                    <a:moveTo>
                      <a:pt x="3287" y="0"/>
                    </a:moveTo>
                    <a:cubicBezTo>
                      <a:pt x="3310" y="92"/>
                      <a:pt x="3287" y="206"/>
                      <a:pt x="3242" y="297"/>
                    </a:cubicBezTo>
                    <a:cubicBezTo>
                      <a:pt x="3014" y="731"/>
                      <a:pt x="2762" y="1164"/>
                      <a:pt x="2534" y="1621"/>
                    </a:cubicBezTo>
                    <a:cubicBezTo>
                      <a:pt x="2462" y="1748"/>
                      <a:pt x="2317" y="1817"/>
                      <a:pt x="2180" y="1817"/>
                    </a:cubicBezTo>
                    <a:cubicBezTo>
                      <a:pt x="2145" y="1817"/>
                      <a:pt x="2110" y="1813"/>
                      <a:pt x="2078" y="1804"/>
                    </a:cubicBezTo>
                    <a:cubicBezTo>
                      <a:pt x="1324" y="1621"/>
                      <a:pt x="685" y="1461"/>
                      <a:pt x="160" y="1324"/>
                    </a:cubicBezTo>
                    <a:cubicBezTo>
                      <a:pt x="92" y="1301"/>
                      <a:pt x="46" y="1279"/>
                      <a:pt x="1" y="1233"/>
                    </a:cubicBezTo>
                    <a:lnTo>
                      <a:pt x="1" y="1233"/>
                    </a:lnTo>
                    <a:cubicBezTo>
                      <a:pt x="23" y="1393"/>
                      <a:pt x="138" y="1507"/>
                      <a:pt x="297" y="1552"/>
                    </a:cubicBezTo>
                    <a:cubicBezTo>
                      <a:pt x="822" y="1667"/>
                      <a:pt x="1461" y="1826"/>
                      <a:pt x="2215" y="2032"/>
                    </a:cubicBezTo>
                    <a:cubicBezTo>
                      <a:pt x="2247" y="2041"/>
                      <a:pt x="2280" y="2045"/>
                      <a:pt x="2315" y="2045"/>
                    </a:cubicBezTo>
                    <a:cubicBezTo>
                      <a:pt x="2451" y="2045"/>
                      <a:pt x="2594" y="1972"/>
                      <a:pt x="2648" y="1826"/>
                    </a:cubicBezTo>
                    <a:cubicBezTo>
                      <a:pt x="2899" y="1393"/>
                      <a:pt x="3151" y="959"/>
                      <a:pt x="3379" y="502"/>
                    </a:cubicBezTo>
                    <a:cubicBezTo>
                      <a:pt x="3470" y="343"/>
                      <a:pt x="3424" y="137"/>
                      <a:pt x="3287"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3"/>
              <p:cNvSpPr/>
              <p:nvPr/>
            </p:nvSpPr>
            <p:spPr>
              <a:xfrm>
                <a:off x="8117106" y="1240383"/>
                <a:ext cx="114629" cy="76715"/>
              </a:xfrm>
              <a:custGeom>
                <a:avLst/>
                <a:gdLst/>
                <a:ahLst/>
                <a:cxnLst/>
                <a:rect l="l" t="t" r="r" b="b"/>
                <a:pathLst>
                  <a:path w="3105" h="2078" extrusionOk="0">
                    <a:moveTo>
                      <a:pt x="2899" y="1"/>
                    </a:moveTo>
                    <a:lnTo>
                      <a:pt x="2899" y="1"/>
                    </a:lnTo>
                    <a:cubicBezTo>
                      <a:pt x="2922" y="92"/>
                      <a:pt x="2922" y="183"/>
                      <a:pt x="2876" y="274"/>
                    </a:cubicBezTo>
                    <a:cubicBezTo>
                      <a:pt x="2625" y="731"/>
                      <a:pt x="2374" y="1187"/>
                      <a:pt x="2123" y="1644"/>
                    </a:cubicBezTo>
                    <a:cubicBezTo>
                      <a:pt x="2048" y="1776"/>
                      <a:pt x="1910" y="1861"/>
                      <a:pt x="1762" y="1861"/>
                    </a:cubicBezTo>
                    <a:cubicBezTo>
                      <a:pt x="1730" y="1861"/>
                      <a:pt x="1698" y="1857"/>
                      <a:pt x="1667" y="1849"/>
                    </a:cubicBezTo>
                    <a:cubicBezTo>
                      <a:pt x="1119" y="1690"/>
                      <a:pt x="617" y="1553"/>
                      <a:pt x="160" y="1439"/>
                    </a:cubicBezTo>
                    <a:cubicBezTo>
                      <a:pt x="92" y="1416"/>
                      <a:pt x="46" y="1393"/>
                      <a:pt x="0" y="1347"/>
                    </a:cubicBezTo>
                    <a:lnTo>
                      <a:pt x="0" y="1347"/>
                    </a:lnTo>
                    <a:cubicBezTo>
                      <a:pt x="46" y="1484"/>
                      <a:pt x="137" y="1621"/>
                      <a:pt x="297" y="1644"/>
                    </a:cubicBezTo>
                    <a:cubicBezTo>
                      <a:pt x="754" y="1781"/>
                      <a:pt x="1256" y="1918"/>
                      <a:pt x="1803" y="2055"/>
                    </a:cubicBezTo>
                    <a:cubicBezTo>
                      <a:pt x="1840" y="2071"/>
                      <a:pt x="1879" y="2078"/>
                      <a:pt x="1919" y="2078"/>
                    </a:cubicBezTo>
                    <a:cubicBezTo>
                      <a:pt x="2051" y="2078"/>
                      <a:pt x="2190" y="1995"/>
                      <a:pt x="2260" y="1872"/>
                    </a:cubicBezTo>
                    <a:cubicBezTo>
                      <a:pt x="2511" y="1416"/>
                      <a:pt x="2762" y="959"/>
                      <a:pt x="3013" y="503"/>
                    </a:cubicBezTo>
                    <a:cubicBezTo>
                      <a:pt x="3105" y="320"/>
                      <a:pt x="3036" y="115"/>
                      <a:pt x="2899"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3"/>
              <p:cNvSpPr/>
              <p:nvPr/>
            </p:nvSpPr>
            <p:spPr>
              <a:xfrm>
                <a:off x="8224129" y="1269880"/>
                <a:ext cx="116290" cy="78413"/>
              </a:xfrm>
              <a:custGeom>
                <a:avLst/>
                <a:gdLst/>
                <a:ahLst/>
                <a:cxnLst/>
                <a:rect l="l" t="t" r="r" b="b"/>
                <a:pathLst>
                  <a:path w="3150" h="2124" extrusionOk="0">
                    <a:moveTo>
                      <a:pt x="2967" y="0"/>
                    </a:moveTo>
                    <a:cubicBezTo>
                      <a:pt x="2967" y="92"/>
                      <a:pt x="2967" y="206"/>
                      <a:pt x="2922" y="297"/>
                    </a:cubicBezTo>
                    <a:cubicBezTo>
                      <a:pt x="2671" y="754"/>
                      <a:pt x="2420" y="1233"/>
                      <a:pt x="2168" y="1689"/>
                    </a:cubicBezTo>
                    <a:cubicBezTo>
                      <a:pt x="2095" y="1836"/>
                      <a:pt x="1949" y="1909"/>
                      <a:pt x="1812" y="1909"/>
                    </a:cubicBezTo>
                    <a:cubicBezTo>
                      <a:pt x="1778" y="1909"/>
                      <a:pt x="1744" y="1904"/>
                      <a:pt x="1712" y="1895"/>
                    </a:cubicBezTo>
                    <a:cubicBezTo>
                      <a:pt x="1164" y="1735"/>
                      <a:pt x="639" y="1575"/>
                      <a:pt x="137" y="1438"/>
                    </a:cubicBezTo>
                    <a:cubicBezTo>
                      <a:pt x="91" y="1416"/>
                      <a:pt x="46" y="1393"/>
                      <a:pt x="0" y="1370"/>
                    </a:cubicBezTo>
                    <a:lnTo>
                      <a:pt x="0" y="1370"/>
                    </a:lnTo>
                    <a:cubicBezTo>
                      <a:pt x="46" y="1507"/>
                      <a:pt x="137" y="1621"/>
                      <a:pt x="274" y="1667"/>
                    </a:cubicBezTo>
                    <a:cubicBezTo>
                      <a:pt x="776" y="1804"/>
                      <a:pt x="1301" y="1941"/>
                      <a:pt x="1826" y="2100"/>
                    </a:cubicBezTo>
                    <a:cubicBezTo>
                      <a:pt x="1868" y="2116"/>
                      <a:pt x="1911" y="2123"/>
                      <a:pt x="1954" y="2123"/>
                    </a:cubicBezTo>
                    <a:cubicBezTo>
                      <a:pt x="2097" y="2123"/>
                      <a:pt x="2235" y="2041"/>
                      <a:pt x="2305" y="1918"/>
                    </a:cubicBezTo>
                    <a:cubicBezTo>
                      <a:pt x="2557" y="1438"/>
                      <a:pt x="2808" y="982"/>
                      <a:pt x="3059" y="503"/>
                    </a:cubicBezTo>
                    <a:cubicBezTo>
                      <a:pt x="3150" y="343"/>
                      <a:pt x="3104" y="137"/>
                      <a:pt x="2967"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3"/>
              <p:cNvSpPr/>
              <p:nvPr/>
            </p:nvSpPr>
            <p:spPr>
              <a:xfrm>
                <a:off x="8332815" y="1309492"/>
                <a:ext cx="140766" cy="79225"/>
              </a:xfrm>
              <a:custGeom>
                <a:avLst/>
                <a:gdLst/>
                <a:ahLst/>
                <a:cxnLst/>
                <a:rect l="l" t="t" r="r" b="b"/>
                <a:pathLst>
                  <a:path w="3813" h="2146" extrusionOk="0">
                    <a:moveTo>
                      <a:pt x="3607" y="0"/>
                    </a:moveTo>
                    <a:cubicBezTo>
                      <a:pt x="3630" y="69"/>
                      <a:pt x="3630" y="160"/>
                      <a:pt x="3584" y="251"/>
                    </a:cubicBezTo>
                    <a:cubicBezTo>
                      <a:pt x="3356" y="731"/>
                      <a:pt x="3105" y="1210"/>
                      <a:pt x="2854" y="1712"/>
                    </a:cubicBezTo>
                    <a:cubicBezTo>
                      <a:pt x="2797" y="1844"/>
                      <a:pt x="2647" y="1929"/>
                      <a:pt x="2481" y="1929"/>
                    </a:cubicBezTo>
                    <a:cubicBezTo>
                      <a:pt x="2446" y="1929"/>
                      <a:pt x="2410" y="1925"/>
                      <a:pt x="2374" y="1918"/>
                    </a:cubicBezTo>
                    <a:cubicBezTo>
                      <a:pt x="1598" y="1666"/>
                      <a:pt x="845" y="1438"/>
                      <a:pt x="138" y="1233"/>
                    </a:cubicBezTo>
                    <a:cubicBezTo>
                      <a:pt x="69" y="1210"/>
                      <a:pt x="46" y="1187"/>
                      <a:pt x="1" y="1141"/>
                    </a:cubicBezTo>
                    <a:lnTo>
                      <a:pt x="1" y="1141"/>
                    </a:lnTo>
                    <a:cubicBezTo>
                      <a:pt x="23" y="1278"/>
                      <a:pt x="115" y="1393"/>
                      <a:pt x="274" y="1438"/>
                    </a:cubicBezTo>
                    <a:cubicBezTo>
                      <a:pt x="982" y="1666"/>
                      <a:pt x="1735" y="1895"/>
                      <a:pt x="2511" y="2123"/>
                    </a:cubicBezTo>
                    <a:cubicBezTo>
                      <a:pt x="2558" y="2139"/>
                      <a:pt x="2606" y="2146"/>
                      <a:pt x="2651" y="2146"/>
                    </a:cubicBezTo>
                    <a:cubicBezTo>
                      <a:pt x="2804" y="2146"/>
                      <a:pt x="2938" y="2064"/>
                      <a:pt x="2991" y="1940"/>
                    </a:cubicBezTo>
                    <a:cubicBezTo>
                      <a:pt x="3242" y="1438"/>
                      <a:pt x="3493" y="959"/>
                      <a:pt x="3721" y="480"/>
                    </a:cubicBezTo>
                    <a:cubicBezTo>
                      <a:pt x="3812" y="297"/>
                      <a:pt x="3767" y="114"/>
                      <a:pt x="3607"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3"/>
              <p:cNvSpPr/>
              <p:nvPr/>
            </p:nvSpPr>
            <p:spPr>
              <a:xfrm>
                <a:off x="8170193" y="1142625"/>
                <a:ext cx="114629" cy="77158"/>
              </a:xfrm>
              <a:custGeom>
                <a:avLst/>
                <a:gdLst/>
                <a:ahLst/>
                <a:cxnLst/>
                <a:rect l="l" t="t" r="r" b="b"/>
                <a:pathLst>
                  <a:path w="3105" h="2090" extrusionOk="0">
                    <a:moveTo>
                      <a:pt x="2922" y="1"/>
                    </a:moveTo>
                    <a:cubicBezTo>
                      <a:pt x="2945" y="92"/>
                      <a:pt x="2922" y="183"/>
                      <a:pt x="2876" y="275"/>
                    </a:cubicBezTo>
                    <a:cubicBezTo>
                      <a:pt x="2625" y="731"/>
                      <a:pt x="2374" y="1188"/>
                      <a:pt x="2123" y="1667"/>
                    </a:cubicBezTo>
                    <a:cubicBezTo>
                      <a:pt x="2050" y="1794"/>
                      <a:pt x="1920" y="1864"/>
                      <a:pt x="1778" y="1864"/>
                    </a:cubicBezTo>
                    <a:cubicBezTo>
                      <a:pt x="1741" y="1864"/>
                      <a:pt x="1704" y="1859"/>
                      <a:pt x="1667" y="1850"/>
                    </a:cubicBezTo>
                    <a:cubicBezTo>
                      <a:pt x="1142" y="1713"/>
                      <a:pt x="617" y="1576"/>
                      <a:pt x="137" y="1462"/>
                    </a:cubicBezTo>
                    <a:cubicBezTo>
                      <a:pt x="92" y="1439"/>
                      <a:pt x="46" y="1416"/>
                      <a:pt x="0" y="1370"/>
                    </a:cubicBezTo>
                    <a:lnTo>
                      <a:pt x="0" y="1370"/>
                    </a:lnTo>
                    <a:cubicBezTo>
                      <a:pt x="23" y="1530"/>
                      <a:pt x="137" y="1644"/>
                      <a:pt x="274" y="1690"/>
                    </a:cubicBezTo>
                    <a:cubicBezTo>
                      <a:pt x="754" y="1804"/>
                      <a:pt x="1278" y="1941"/>
                      <a:pt x="1803" y="2078"/>
                    </a:cubicBezTo>
                    <a:cubicBezTo>
                      <a:pt x="1835" y="2086"/>
                      <a:pt x="1867" y="2090"/>
                      <a:pt x="1898" y="2090"/>
                    </a:cubicBezTo>
                    <a:cubicBezTo>
                      <a:pt x="2047" y="2090"/>
                      <a:pt x="2185" y="2004"/>
                      <a:pt x="2260" y="1872"/>
                    </a:cubicBezTo>
                    <a:cubicBezTo>
                      <a:pt x="2511" y="1416"/>
                      <a:pt x="2762" y="959"/>
                      <a:pt x="3013" y="503"/>
                    </a:cubicBezTo>
                    <a:cubicBezTo>
                      <a:pt x="3105" y="320"/>
                      <a:pt x="3059" y="115"/>
                      <a:pt x="292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3"/>
              <p:cNvSpPr/>
              <p:nvPr/>
            </p:nvSpPr>
            <p:spPr>
              <a:xfrm>
                <a:off x="8278029" y="1171273"/>
                <a:ext cx="116327" cy="78413"/>
              </a:xfrm>
              <a:custGeom>
                <a:avLst/>
                <a:gdLst/>
                <a:ahLst/>
                <a:cxnLst/>
                <a:rect l="l" t="t" r="r" b="b"/>
                <a:pathLst>
                  <a:path w="3151" h="2124" extrusionOk="0">
                    <a:moveTo>
                      <a:pt x="2968" y="1"/>
                    </a:moveTo>
                    <a:lnTo>
                      <a:pt x="2968" y="1"/>
                    </a:lnTo>
                    <a:cubicBezTo>
                      <a:pt x="2991" y="92"/>
                      <a:pt x="2968" y="183"/>
                      <a:pt x="2923" y="275"/>
                    </a:cubicBezTo>
                    <a:cubicBezTo>
                      <a:pt x="2671" y="731"/>
                      <a:pt x="2420" y="1211"/>
                      <a:pt x="2146" y="1690"/>
                    </a:cubicBezTo>
                    <a:cubicBezTo>
                      <a:pt x="2071" y="1822"/>
                      <a:pt x="1933" y="1907"/>
                      <a:pt x="1785" y="1907"/>
                    </a:cubicBezTo>
                    <a:cubicBezTo>
                      <a:pt x="1754" y="1907"/>
                      <a:pt x="1722" y="1903"/>
                      <a:pt x="1690" y="1895"/>
                    </a:cubicBezTo>
                    <a:cubicBezTo>
                      <a:pt x="1165" y="1736"/>
                      <a:pt x="640" y="1599"/>
                      <a:pt x="138" y="1462"/>
                    </a:cubicBezTo>
                    <a:cubicBezTo>
                      <a:pt x="92" y="1439"/>
                      <a:pt x="47" y="1416"/>
                      <a:pt x="1" y="1370"/>
                    </a:cubicBezTo>
                    <a:lnTo>
                      <a:pt x="1" y="1370"/>
                    </a:lnTo>
                    <a:cubicBezTo>
                      <a:pt x="24" y="1507"/>
                      <a:pt x="115" y="1644"/>
                      <a:pt x="275" y="1667"/>
                    </a:cubicBezTo>
                    <a:cubicBezTo>
                      <a:pt x="777" y="1804"/>
                      <a:pt x="1302" y="1964"/>
                      <a:pt x="1827" y="2101"/>
                    </a:cubicBezTo>
                    <a:cubicBezTo>
                      <a:pt x="1869" y="2116"/>
                      <a:pt x="1911" y="2124"/>
                      <a:pt x="1951" y="2124"/>
                    </a:cubicBezTo>
                    <a:cubicBezTo>
                      <a:pt x="2088" y="2124"/>
                      <a:pt x="2213" y="2041"/>
                      <a:pt x="2283" y="1918"/>
                    </a:cubicBezTo>
                    <a:cubicBezTo>
                      <a:pt x="2557" y="1439"/>
                      <a:pt x="2808" y="960"/>
                      <a:pt x="3060" y="503"/>
                    </a:cubicBezTo>
                    <a:cubicBezTo>
                      <a:pt x="3151" y="320"/>
                      <a:pt x="3105" y="115"/>
                      <a:pt x="2968"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3"/>
              <p:cNvSpPr/>
              <p:nvPr/>
            </p:nvSpPr>
            <p:spPr>
              <a:xfrm>
                <a:off x="8045486" y="1116525"/>
                <a:ext cx="130651" cy="75459"/>
              </a:xfrm>
              <a:custGeom>
                <a:avLst/>
                <a:gdLst/>
                <a:ahLst/>
                <a:cxnLst/>
                <a:rect l="l" t="t" r="r" b="b"/>
                <a:pathLst>
                  <a:path w="3539" h="2044" extrusionOk="0">
                    <a:moveTo>
                      <a:pt x="3355" y="0"/>
                    </a:moveTo>
                    <a:cubicBezTo>
                      <a:pt x="3355" y="92"/>
                      <a:pt x="3355" y="183"/>
                      <a:pt x="3310" y="274"/>
                    </a:cubicBezTo>
                    <a:cubicBezTo>
                      <a:pt x="3059" y="708"/>
                      <a:pt x="2808" y="1164"/>
                      <a:pt x="2579" y="1621"/>
                    </a:cubicBezTo>
                    <a:cubicBezTo>
                      <a:pt x="2507" y="1748"/>
                      <a:pt x="2376" y="1817"/>
                      <a:pt x="2234" y="1817"/>
                    </a:cubicBezTo>
                    <a:cubicBezTo>
                      <a:pt x="2197" y="1817"/>
                      <a:pt x="2160" y="1813"/>
                      <a:pt x="2123" y="1803"/>
                    </a:cubicBezTo>
                    <a:cubicBezTo>
                      <a:pt x="1370" y="1621"/>
                      <a:pt x="708" y="1461"/>
                      <a:pt x="160" y="1347"/>
                    </a:cubicBezTo>
                    <a:cubicBezTo>
                      <a:pt x="91" y="1324"/>
                      <a:pt x="46" y="1301"/>
                      <a:pt x="0" y="1256"/>
                    </a:cubicBezTo>
                    <a:lnTo>
                      <a:pt x="0" y="1256"/>
                    </a:lnTo>
                    <a:cubicBezTo>
                      <a:pt x="23" y="1415"/>
                      <a:pt x="137" y="1530"/>
                      <a:pt x="297" y="1575"/>
                    </a:cubicBezTo>
                    <a:cubicBezTo>
                      <a:pt x="845" y="1689"/>
                      <a:pt x="1507" y="1849"/>
                      <a:pt x="2260" y="2032"/>
                    </a:cubicBezTo>
                    <a:cubicBezTo>
                      <a:pt x="2292" y="2040"/>
                      <a:pt x="2323" y="2043"/>
                      <a:pt x="2355" y="2043"/>
                    </a:cubicBezTo>
                    <a:cubicBezTo>
                      <a:pt x="2503" y="2043"/>
                      <a:pt x="2641" y="1958"/>
                      <a:pt x="2716" y="1826"/>
                    </a:cubicBezTo>
                    <a:cubicBezTo>
                      <a:pt x="2945" y="1370"/>
                      <a:pt x="3196" y="936"/>
                      <a:pt x="3447" y="502"/>
                    </a:cubicBezTo>
                    <a:cubicBezTo>
                      <a:pt x="3538" y="320"/>
                      <a:pt x="3492" y="114"/>
                      <a:pt x="3355"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3"/>
              <p:cNvSpPr/>
              <p:nvPr/>
            </p:nvSpPr>
            <p:spPr>
              <a:xfrm>
                <a:off x="8386751" y="1208375"/>
                <a:ext cx="137370" cy="79742"/>
              </a:xfrm>
              <a:custGeom>
                <a:avLst/>
                <a:gdLst/>
                <a:ahLst/>
                <a:cxnLst/>
                <a:rect l="l" t="t" r="r" b="b"/>
                <a:pathLst>
                  <a:path w="3721" h="2160" extrusionOk="0">
                    <a:moveTo>
                      <a:pt x="3515" y="0"/>
                    </a:moveTo>
                    <a:lnTo>
                      <a:pt x="3515" y="0"/>
                    </a:lnTo>
                    <a:cubicBezTo>
                      <a:pt x="3538" y="69"/>
                      <a:pt x="3538" y="160"/>
                      <a:pt x="3493" y="251"/>
                    </a:cubicBezTo>
                    <a:cubicBezTo>
                      <a:pt x="3264" y="731"/>
                      <a:pt x="3013" y="1210"/>
                      <a:pt x="2762" y="1712"/>
                    </a:cubicBezTo>
                    <a:cubicBezTo>
                      <a:pt x="2691" y="1854"/>
                      <a:pt x="2552" y="1940"/>
                      <a:pt x="2408" y="1940"/>
                    </a:cubicBezTo>
                    <a:cubicBezTo>
                      <a:pt x="2366" y="1940"/>
                      <a:pt x="2324" y="1933"/>
                      <a:pt x="2283" y="1918"/>
                    </a:cubicBezTo>
                    <a:cubicBezTo>
                      <a:pt x="1530" y="1689"/>
                      <a:pt x="822" y="1484"/>
                      <a:pt x="115" y="1278"/>
                    </a:cubicBezTo>
                    <a:cubicBezTo>
                      <a:pt x="69" y="1256"/>
                      <a:pt x="23" y="1233"/>
                      <a:pt x="0" y="1210"/>
                    </a:cubicBezTo>
                    <a:lnTo>
                      <a:pt x="0" y="1210"/>
                    </a:lnTo>
                    <a:cubicBezTo>
                      <a:pt x="23" y="1347"/>
                      <a:pt x="115" y="1461"/>
                      <a:pt x="251" y="1507"/>
                    </a:cubicBezTo>
                    <a:cubicBezTo>
                      <a:pt x="959" y="1712"/>
                      <a:pt x="1667" y="1918"/>
                      <a:pt x="2420" y="2146"/>
                    </a:cubicBezTo>
                    <a:cubicBezTo>
                      <a:pt x="2456" y="2155"/>
                      <a:pt x="2494" y="2159"/>
                      <a:pt x="2531" y="2159"/>
                    </a:cubicBezTo>
                    <a:cubicBezTo>
                      <a:pt x="2680" y="2159"/>
                      <a:pt x="2826" y="2086"/>
                      <a:pt x="2899" y="1940"/>
                    </a:cubicBezTo>
                    <a:cubicBezTo>
                      <a:pt x="3150" y="1438"/>
                      <a:pt x="3401" y="936"/>
                      <a:pt x="3630" y="480"/>
                    </a:cubicBezTo>
                    <a:cubicBezTo>
                      <a:pt x="3721" y="297"/>
                      <a:pt x="3652" y="114"/>
                      <a:pt x="3515"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3"/>
              <p:cNvSpPr/>
              <p:nvPr/>
            </p:nvSpPr>
            <p:spPr>
              <a:xfrm>
                <a:off x="8440688" y="1106409"/>
                <a:ext cx="132312" cy="80591"/>
              </a:xfrm>
              <a:custGeom>
                <a:avLst/>
                <a:gdLst/>
                <a:ahLst/>
                <a:cxnLst/>
                <a:rect l="l" t="t" r="r" b="b"/>
                <a:pathLst>
                  <a:path w="3584" h="2183" extrusionOk="0">
                    <a:moveTo>
                      <a:pt x="3401" y="0"/>
                    </a:moveTo>
                    <a:cubicBezTo>
                      <a:pt x="3401" y="92"/>
                      <a:pt x="3424" y="183"/>
                      <a:pt x="3378" y="274"/>
                    </a:cubicBezTo>
                    <a:cubicBezTo>
                      <a:pt x="3150" y="731"/>
                      <a:pt x="2899" y="1210"/>
                      <a:pt x="2648" y="1735"/>
                    </a:cubicBezTo>
                    <a:cubicBezTo>
                      <a:pt x="2595" y="1877"/>
                      <a:pt x="2460" y="1963"/>
                      <a:pt x="2306" y="1963"/>
                    </a:cubicBezTo>
                    <a:cubicBezTo>
                      <a:pt x="2261" y="1963"/>
                      <a:pt x="2215" y="1956"/>
                      <a:pt x="2169" y="1940"/>
                    </a:cubicBezTo>
                    <a:cubicBezTo>
                      <a:pt x="1484" y="1735"/>
                      <a:pt x="799" y="1552"/>
                      <a:pt x="137" y="1347"/>
                    </a:cubicBezTo>
                    <a:cubicBezTo>
                      <a:pt x="92" y="1347"/>
                      <a:pt x="46" y="1301"/>
                      <a:pt x="0" y="1279"/>
                    </a:cubicBezTo>
                    <a:lnTo>
                      <a:pt x="0" y="1279"/>
                    </a:lnTo>
                    <a:cubicBezTo>
                      <a:pt x="46" y="1415"/>
                      <a:pt x="137" y="1530"/>
                      <a:pt x="274" y="1575"/>
                    </a:cubicBezTo>
                    <a:cubicBezTo>
                      <a:pt x="936" y="1758"/>
                      <a:pt x="1621" y="1963"/>
                      <a:pt x="2306" y="2169"/>
                    </a:cubicBezTo>
                    <a:cubicBezTo>
                      <a:pt x="2347" y="2178"/>
                      <a:pt x="2387" y="2182"/>
                      <a:pt x="2426" y="2182"/>
                    </a:cubicBezTo>
                    <a:cubicBezTo>
                      <a:pt x="2580" y="2182"/>
                      <a:pt x="2712" y="2109"/>
                      <a:pt x="2785" y="1963"/>
                    </a:cubicBezTo>
                    <a:cubicBezTo>
                      <a:pt x="3036" y="1438"/>
                      <a:pt x="3287" y="959"/>
                      <a:pt x="3515" y="480"/>
                    </a:cubicBezTo>
                    <a:cubicBezTo>
                      <a:pt x="3584" y="320"/>
                      <a:pt x="3538" y="114"/>
                      <a:pt x="3401"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3"/>
              <p:cNvSpPr/>
              <p:nvPr/>
            </p:nvSpPr>
            <p:spPr>
              <a:xfrm>
                <a:off x="8223280" y="1044056"/>
                <a:ext cx="116327" cy="77970"/>
              </a:xfrm>
              <a:custGeom>
                <a:avLst/>
                <a:gdLst/>
                <a:ahLst/>
                <a:cxnLst/>
                <a:rect l="l" t="t" r="r" b="b"/>
                <a:pathLst>
                  <a:path w="3151" h="2112" extrusionOk="0">
                    <a:moveTo>
                      <a:pt x="2968" y="0"/>
                    </a:moveTo>
                    <a:lnTo>
                      <a:pt x="2968" y="0"/>
                    </a:lnTo>
                    <a:cubicBezTo>
                      <a:pt x="2990" y="92"/>
                      <a:pt x="2968" y="206"/>
                      <a:pt x="2922" y="297"/>
                    </a:cubicBezTo>
                    <a:cubicBezTo>
                      <a:pt x="2671" y="708"/>
                      <a:pt x="2420" y="1187"/>
                      <a:pt x="2146" y="1689"/>
                    </a:cubicBezTo>
                    <a:cubicBezTo>
                      <a:pt x="2073" y="1816"/>
                      <a:pt x="1943" y="1886"/>
                      <a:pt x="1800" y="1886"/>
                    </a:cubicBezTo>
                    <a:cubicBezTo>
                      <a:pt x="1764" y="1886"/>
                      <a:pt x="1727" y="1881"/>
                      <a:pt x="1689" y="1872"/>
                    </a:cubicBezTo>
                    <a:cubicBezTo>
                      <a:pt x="1164" y="1735"/>
                      <a:pt x="639" y="1621"/>
                      <a:pt x="160" y="1484"/>
                    </a:cubicBezTo>
                    <a:cubicBezTo>
                      <a:pt x="92" y="1484"/>
                      <a:pt x="46" y="1461"/>
                      <a:pt x="0" y="1415"/>
                    </a:cubicBezTo>
                    <a:lnTo>
                      <a:pt x="0" y="1415"/>
                    </a:lnTo>
                    <a:cubicBezTo>
                      <a:pt x="46" y="1552"/>
                      <a:pt x="137" y="1667"/>
                      <a:pt x="297" y="1712"/>
                    </a:cubicBezTo>
                    <a:cubicBezTo>
                      <a:pt x="776" y="1826"/>
                      <a:pt x="1301" y="1963"/>
                      <a:pt x="1826" y="2100"/>
                    </a:cubicBezTo>
                    <a:cubicBezTo>
                      <a:pt x="1858" y="2108"/>
                      <a:pt x="1890" y="2112"/>
                      <a:pt x="1921" y="2112"/>
                    </a:cubicBezTo>
                    <a:cubicBezTo>
                      <a:pt x="2070" y="2112"/>
                      <a:pt x="2207" y="2027"/>
                      <a:pt x="2283" y="1895"/>
                    </a:cubicBezTo>
                    <a:cubicBezTo>
                      <a:pt x="2557" y="1415"/>
                      <a:pt x="2808" y="936"/>
                      <a:pt x="3059" y="502"/>
                    </a:cubicBezTo>
                    <a:cubicBezTo>
                      <a:pt x="3150" y="343"/>
                      <a:pt x="3105" y="137"/>
                      <a:pt x="296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3"/>
              <p:cNvSpPr/>
              <p:nvPr/>
            </p:nvSpPr>
            <p:spPr>
              <a:xfrm>
                <a:off x="8097724" y="1018767"/>
                <a:ext cx="132312" cy="76382"/>
              </a:xfrm>
              <a:custGeom>
                <a:avLst/>
                <a:gdLst/>
                <a:ahLst/>
                <a:cxnLst/>
                <a:rect l="l" t="t" r="r" b="b"/>
                <a:pathLst>
                  <a:path w="3584" h="2069" extrusionOk="0">
                    <a:moveTo>
                      <a:pt x="3378" y="1"/>
                    </a:moveTo>
                    <a:cubicBezTo>
                      <a:pt x="3401" y="92"/>
                      <a:pt x="3401" y="206"/>
                      <a:pt x="3333" y="297"/>
                    </a:cubicBezTo>
                    <a:cubicBezTo>
                      <a:pt x="3105" y="708"/>
                      <a:pt x="2853" y="1165"/>
                      <a:pt x="2602" y="1644"/>
                    </a:cubicBezTo>
                    <a:cubicBezTo>
                      <a:pt x="2522" y="1784"/>
                      <a:pt x="2373" y="1854"/>
                      <a:pt x="2214" y="1854"/>
                    </a:cubicBezTo>
                    <a:cubicBezTo>
                      <a:pt x="2192" y="1854"/>
                      <a:pt x="2169" y="1852"/>
                      <a:pt x="2146" y="1849"/>
                    </a:cubicBezTo>
                    <a:cubicBezTo>
                      <a:pt x="1415" y="1667"/>
                      <a:pt x="754" y="1530"/>
                      <a:pt x="160" y="1393"/>
                    </a:cubicBezTo>
                    <a:cubicBezTo>
                      <a:pt x="114" y="1393"/>
                      <a:pt x="46" y="1347"/>
                      <a:pt x="0" y="1324"/>
                    </a:cubicBezTo>
                    <a:lnTo>
                      <a:pt x="0" y="1324"/>
                    </a:lnTo>
                    <a:cubicBezTo>
                      <a:pt x="23" y="1461"/>
                      <a:pt x="137" y="1575"/>
                      <a:pt x="297" y="1621"/>
                    </a:cubicBezTo>
                    <a:cubicBezTo>
                      <a:pt x="890" y="1735"/>
                      <a:pt x="1552" y="1895"/>
                      <a:pt x="2283" y="2055"/>
                    </a:cubicBezTo>
                    <a:cubicBezTo>
                      <a:pt x="2320" y="2064"/>
                      <a:pt x="2357" y="2069"/>
                      <a:pt x="2394" y="2069"/>
                    </a:cubicBezTo>
                    <a:cubicBezTo>
                      <a:pt x="2536" y="2069"/>
                      <a:pt x="2667" y="1999"/>
                      <a:pt x="2739" y="1872"/>
                    </a:cubicBezTo>
                    <a:cubicBezTo>
                      <a:pt x="2990" y="1393"/>
                      <a:pt x="3241" y="936"/>
                      <a:pt x="3470" y="503"/>
                    </a:cubicBezTo>
                    <a:cubicBezTo>
                      <a:pt x="3584" y="343"/>
                      <a:pt x="3515" y="115"/>
                      <a:pt x="3378"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3"/>
              <p:cNvSpPr/>
              <p:nvPr/>
            </p:nvSpPr>
            <p:spPr>
              <a:xfrm>
                <a:off x="8331966" y="1071854"/>
                <a:ext cx="117176" cy="78930"/>
              </a:xfrm>
              <a:custGeom>
                <a:avLst/>
                <a:gdLst/>
                <a:ahLst/>
                <a:cxnLst/>
                <a:rect l="l" t="t" r="r" b="b"/>
                <a:pathLst>
                  <a:path w="3174" h="2138" extrusionOk="0">
                    <a:moveTo>
                      <a:pt x="2991" y="0"/>
                    </a:moveTo>
                    <a:cubicBezTo>
                      <a:pt x="2991" y="92"/>
                      <a:pt x="2991" y="206"/>
                      <a:pt x="2945" y="297"/>
                    </a:cubicBezTo>
                    <a:cubicBezTo>
                      <a:pt x="2694" y="731"/>
                      <a:pt x="2443" y="1210"/>
                      <a:pt x="2169" y="1712"/>
                    </a:cubicBezTo>
                    <a:cubicBezTo>
                      <a:pt x="2099" y="1836"/>
                      <a:pt x="1961" y="1918"/>
                      <a:pt x="1817" y="1918"/>
                    </a:cubicBezTo>
                    <a:cubicBezTo>
                      <a:pt x="1775" y="1918"/>
                      <a:pt x="1732" y="1911"/>
                      <a:pt x="1690" y="1895"/>
                    </a:cubicBezTo>
                    <a:cubicBezTo>
                      <a:pt x="1165" y="1758"/>
                      <a:pt x="640" y="1621"/>
                      <a:pt x="161" y="1484"/>
                    </a:cubicBezTo>
                    <a:cubicBezTo>
                      <a:pt x="92" y="1461"/>
                      <a:pt x="46" y="1438"/>
                      <a:pt x="1" y="1416"/>
                    </a:cubicBezTo>
                    <a:lnTo>
                      <a:pt x="1" y="1416"/>
                    </a:lnTo>
                    <a:cubicBezTo>
                      <a:pt x="24" y="1553"/>
                      <a:pt x="138" y="1667"/>
                      <a:pt x="275" y="1712"/>
                    </a:cubicBezTo>
                    <a:cubicBezTo>
                      <a:pt x="777" y="1849"/>
                      <a:pt x="1302" y="1986"/>
                      <a:pt x="1827" y="2123"/>
                    </a:cubicBezTo>
                    <a:cubicBezTo>
                      <a:pt x="1864" y="2133"/>
                      <a:pt x="1902" y="2137"/>
                      <a:pt x="1940" y="2137"/>
                    </a:cubicBezTo>
                    <a:cubicBezTo>
                      <a:pt x="2088" y="2137"/>
                      <a:pt x="2229" y="2068"/>
                      <a:pt x="2283" y="1941"/>
                    </a:cubicBezTo>
                    <a:cubicBezTo>
                      <a:pt x="2580" y="1416"/>
                      <a:pt x="2831" y="936"/>
                      <a:pt x="3082" y="503"/>
                    </a:cubicBezTo>
                    <a:cubicBezTo>
                      <a:pt x="3173" y="343"/>
                      <a:pt x="3128" y="137"/>
                      <a:pt x="2991"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3"/>
              <p:cNvSpPr/>
              <p:nvPr/>
            </p:nvSpPr>
            <p:spPr>
              <a:xfrm>
                <a:off x="8109501" y="1467056"/>
                <a:ext cx="126442" cy="102852"/>
              </a:xfrm>
              <a:custGeom>
                <a:avLst/>
                <a:gdLst/>
                <a:ahLst/>
                <a:cxnLst/>
                <a:rect l="l" t="t" r="r" b="b"/>
                <a:pathLst>
                  <a:path w="3425" h="2786" extrusionOk="0">
                    <a:moveTo>
                      <a:pt x="3219" y="1"/>
                    </a:moveTo>
                    <a:cubicBezTo>
                      <a:pt x="3242" y="92"/>
                      <a:pt x="3242" y="183"/>
                      <a:pt x="3196" y="274"/>
                    </a:cubicBezTo>
                    <a:cubicBezTo>
                      <a:pt x="2786" y="1028"/>
                      <a:pt x="2443" y="1735"/>
                      <a:pt x="2146" y="2329"/>
                    </a:cubicBezTo>
                    <a:cubicBezTo>
                      <a:pt x="2076" y="2470"/>
                      <a:pt x="1936" y="2557"/>
                      <a:pt x="1782" y="2557"/>
                    </a:cubicBezTo>
                    <a:cubicBezTo>
                      <a:pt x="1737" y="2557"/>
                      <a:pt x="1691" y="2550"/>
                      <a:pt x="1644" y="2534"/>
                    </a:cubicBezTo>
                    <a:cubicBezTo>
                      <a:pt x="1165" y="2352"/>
                      <a:pt x="640" y="2192"/>
                      <a:pt x="115" y="1986"/>
                    </a:cubicBezTo>
                    <a:cubicBezTo>
                      <a:pt x="69" y="1986"/>
                      <a:pt x="24" y="1941"/>
                      <a:pt x="1" y="1918"/>
                    </a:cubicBezTo>
                    <a:lnTo>
                      <a:pt x="1" y="1918"/>
                    </a:lnTo>
                    <a:cubicBezTo>
                      <a:pt x="24" y="2055"/>
                      <a:pt x="115" y="2169"/>
                      <a:pt x="252" y="2215"/>
                    </a:cubicBezTo>
                    <a:cubicBezTo>
                      <a:pt x="777" y="2397"/>
                      <a:pt x="1302" y="2580"/>
                      <a:pt x="1781" y="2762"/>
                    </a:cubicBezTo>
                    <a:cubicBezTo>
                      <a:pt x="1827" y="2778"/>
                      <a:pt x="1874" y="2785"/>
                      <a:pt x="1919" y="2785"/>
                    </a:cubicBezTo>
                    <a:cubicBezTo>
                      <a:pt x="2073" y="2785"/>
                      <a:pt x="2213" y="2698"/>
                      <a:pt x="2283" y="2557"/>
                    </a:cubicBezTo>
                    <a:cubicBezTo>
                      <a:pt x="2580" y="1941"/>
                      <a:pt x="2922" y="1256"/>
                      <a:pt x="3333" y="503"/>
                    </a:cubicBezTo>
                    <a:cubicBezTo>
                      <a:pt x="3425" y="320"/>
                      <a:pt x="3356" y="115"/>
                      <a:pt x="3219"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3"/>
              <p:cNvSpPr/>
              <p:nvPr/>
            </p:nvSpPr>
            <p:spPr>
              <a:xfrm>
                <a:off x="7894641" y="1403854"/>
                <a:ext cx="126442" cy="90669"/>
              </a:xfrm>
              <a:custGeom>
                <a:avLst/>
                <a:gdLst/>
                <a:ahLst/>
                <a:cxnLst/>
                <a:rect l="l" t="t" r="r" b="b"/>
                <a:pathLst>
                  <a:path w="3425" h="2456" extrusionOk="0">
                    <a:moveTo>
                      <a:pt x="3219" y="1"/>
                    </a:moveTo>
                    <a:lnTo>
                      <a:pt x="3219" y="1"/>
                    </a:lnTo>
                    <a:cubicBezTo>
                      <a:pt x="3242" y="92"/>
                      <a:pt x="3242" y="183"/>
                      <a:pt x="3196" y="275"/>
                    </a:cubicBezTo>
                    <a:cubicBezTo>
                      <a:pt x="2854" y="914"/>
                      <a:pt x="2557" y="1484"/>
                      <a:pt x="2306" y="2009"/>
                    </a:cubicBezTo>
                    <a:cubicBezTo>
                      <a:pt x="2235" y="2151"/>
                      <a:pt x="2082" y="2237"/>
                      <a:pt x="1932" y="2237"/>
                    </a:cubicBezTo>
                    <a:cubicBezTo>
                      <a:pt x="1888" y="2237"/>
                      <a:pt x="1845" y="2230"/>
                      <a:pt x="1804" y="2215"/>
                    </a:cubicBezTo>
                    <a:cubicBezTo>
                      <a:pt x="1233" y="1986"/>
                      <a:pt x="662" y="1781"/>
                      <a:pt x="92" y="1553"/>
                    </a:cubicBezTo>
                    <a:cubicBezTo>
                      <a:pt x="69" y="1553"/>
                      <a:pt x="23" y="1530"/>
                      <a:pt x="0" y="1484"/>
                    </a:cubicBezTo>
                    <a:lnTo>
                      <a:pt x="0" y="1484"/>
                    </a:lnTo>
                    <a:cubicBezTo>
                      <a:pt x="23" y="1621"/>
                      <a:pt x="92" y="1735"/>
                      <a:pt x="229" y="1781"/>
                    </a:cubicBezTo>
                    <a:cubicBezTo>
                      <a:pt x="799" y="2009"/>
                      <a:pt x="1370" y="2215"/>
                      <a:pt x="1941" y="2420"/>
                    </a:cubicBezTo>
                    <a:cubicBezTo>
                      <a:pt x="1989" y="2445"/>
                      <a:pt x="2042" y="2456"/>
                      <a:pt x="2094" y="2456"/>
                    </a:cubicBezTo>
                    <a:cubicBezTo>
                      <a:pt x="2236" y="2456"/>
                      <a:pt x="2376" y="2371"/>
                      <a:pt x="2443" y="2238"/>
                    </a:cubicBezTo>
                    <a:cubicBezTo>
                      <a:pt x="2694" y="1713"/>
                      <a:pt x="2991" y="1119"/>
                      <a:pt x="3333" y="503"/>
                    </a:cubicBezTo>
                    <a:cubicBezTo>
                      <a:pt x="3424" y="320"/>
                      <a:pt x="3356" y="115"/>
                      <a:pt x="3219"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3"/>
              <p:cNvSpPr/>
              <p:nvPr/>
            </p:nvSpPr>
            <p:spPr>
              <a:xfrm>
                <a:off x="8005873" y="1435049"/>
                <a:ext cx="121385" cy="97056"/>
              </a:xfrm>
              <a:custGeom>
                <a:avLst/>
                <a:gdLst/>
                <a:ahLst/>
                <a:cxnLst/>
                <a:rect l="l" t="t" r="r" b="b"/>
                <a:pathLst>
                  <a:path w="3288" h="2629" extrusionOk="0">
                    <a:moveTo>
                      <a:pt x="3082" y="0"/>
                    </a:moveTo>
                    <a:cubicBezTo>
                      <a:pt x="3105" y="69"/>
                      <a:pt x="3105" y="183"/>
                      <a:pt x="3059" y="274"/>
                    </a:cubicBezTo>
                    <a:cubicBezTo>
                      <a:pt x="2694" y="959"/>
                      <a:pt x="2351" y="1621"/>
                      <a:pt x="2077" y="2191"/>
                    </a:cubicBezTo>
                    <a:cubicBezTo>
                      <a:pt x="2007" y="2333"/>
                      <a:pt x="1867" y="2420"/>
                      <a:pt x="1713" y="2420"/>
                    </a:cubicBezTo>
                    <a:cubicBezTo>
                      <a:pt x="1668" y="2420"/>
                      <a:pt x="1622" y="2412"/>
                      <a:pt x="1575" y="2397"/>
                    </a:cubicBezTo>
                    <a:cubicBezTo>
                      <a:pt x="1096" y="2214"/>
                      <a:pt x="617" y="2032"/>
                      <a:pt x="114" y="1849"/>
                    </a:cubicBezTo>
                    <a:cubicBezTo>
                      <a:pt x="69" y="1849"/>
                      <a:pt x="46" y="1803"/>
                      <a:pt x="0" y="1781"/>
                    </a:cubicBezTo>
                    <a:lnTo>
                      <a:pt x="0" y="1781"/>
                    </a:lnTo>
                    <a:cubicBezTo>
                      <a:pt x="46" y="1918"/>
                      <a:pt x="114" y="2032"/>
                      <a:pt x="251" y="2077"/>
                    </a:cubicBezTo>
                    <a:cubicBezTo>
                      <a:pt x="754" y="2260"/>
                      <a:pt x="1233" y="2442"/>
                      <a:pt x="1712" y="2602"/>
                    </a:cubicBezTo>
                    <a:cubicBezTo>
                      <a:pt x="1765" y="2620"/>
                      <a:pt x="1817" y="2628"/>
                      <a:pt x="1868" y="2628"/>
                    </a:cubicBezTo>
                    <a:cubicBezTo>
                      <a:pt x="2015" y="2628"/>
                      <a:pt x="2146" y="2556"/>
                      <a:pt x="2214" y="2420"/>
                    </a:cubicBezTo>
                    <a:cubicBezTo>
                      <a:pt x="2488" y="1849"/>
                      <a:pt x="2831" y="1187"/>
                      <a:pt x="3196" y="480"/>
                    </a:cubicBezTo>
                    <a:cubicBezTo>
                      <a:pt x="3287" y="320"/>
                      <a:pt x="3219" y="114"/>
                      <a:pt x="308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3"/>
              <p:cNvSpPr/>
              <p:nvPr/>
            </p:nvSpPr>
            <p:spPr>
              <a:xfrm>
                <a:off x="8215675" y="1409760"/>
                <a:ext cx="207329" cy="205298"/>
              </a:xfrm>
              <a:custGeom>
                <a:avLst/>
                <a:gdLst/>
                <a:ahLst/>
                <a:cxnLst/>
                <a:rect l="l" t="t" r="r" b="b"/>
                <a:pathLst>
                  <a:path w="5616" h="5561" extrusionOk="0">
                    <a:moveTo>
                      <a:pt x="5410" y="0"/>
                    </a:moveTo>
                    <a:lnTo>
                      <a:pt x="5410" y="0"/>
                    </a:lnTo>
                    <a:cubicBezTo>
                      <a:pt x="5433" y="92"/>
                      <a:pt x="5433" y="183"/>
                      <a:pt x="5388" y="274"/>
                    </a:cubicBezTo>
                    <a:cubicBezTo>
                      <a:pt x="5022" y="982"/>
                      <a:pt x="4543" y="1941"/>
                      <a:pt x="4224" y="2557"/>
                    </a:cubicBezTo>
                    <a:cubicBezTo>
                      <a:pt x="3790" y="3401"/>
                      <a:pt x="3356" y="4246"/>
                      <a:pt x="2900" y="5113"/>
                    </a:cubicBezTo>
                    <a:cubicBezTo>
                      <a:pt x="2829" y="5255"/>
                      <a:pt x="2690" y="5341"/>
                      <a:pt x="2546" y="5341"/>
                    </a:cubicBezTo>
                    <a:cubicBezTo>
                      <a:pt x="2504" y="5341"/>
                      <a:pt x="2461" y="5334"/>
                      <a:pt x="2420" y="5319"/>
                    </a:cubicBezTo>
                    <a:cubicBezTo>
                      <a:pt x="1781" y="5113"/>
                      <a:pt x="1005" y="4839"/>
                      <a:pt x="115" y="4543"/>
                    </a:cubicBezTo>
                    <a:cubicBezTo>
                      <a:pt x="69" y="4520"/>
                      <a:pt x="24" y="4497"/>
                      <a:pt x="1" y="4474"/>
                    </a:cubicBezTo>
                    <a:lnTo>
                      <a:pt x="1" y="4474"/>
                    </a:lnTo>
                    <a:cubicBezTo>
                      <a:pt x="24" y="4611"/>
                      <a:pt x="115" y="4725"/>
                      <a:pt x="252" y="4771"/>
                    </a:cubicBezTo>
                    <a:cubicBezTo>
                      <a:pt x="1142" y="5068"/>
                      <a:pt x="1918" y="5342"/>
                      <a:pt x="2557" y="5547"/>
                    </a:cubicBezTo>
                    <a:cubicBezTo>
                      <a:pt x="2594" y="5556"/>
                      <a:pt x="2631" y="5561"/>
                      <a:pt x="2668" y="5561"/>
                    </a:cubicBezTo>
                    <a:cubicBezTo>
                      <a:pt x="2817" y="5561"/>
                      <a:pt x="2964" y="5488"/>
                      <a:pt x="3037" y="5342"/>
                    </a:cubicBezTo>
                    <a:cubicBezTo>
                      <a:pt x="3493" y="4474"/>
                      <a:pt x="3927" y="3607"/>
                      <a:pt x="4360" y="2785"/>
                    </a:cubicBezTo>
                    <a:cubicBezTo>
                      <a:pt x="4680" y="2169"/>
                      <a:pt x="5159" y="1210"/>
                      <a:pt x="5525" y="480"/>
                    </a:cubicBezTo>
                    <a:cubicBezTo>
                      <a:pt x="5616" y="320"/>
                      <a:pt x="5570" y="115"/>
                      <a:pt x="5410"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3"/>
              <p:cNvSpPr/>
              <p:nvPr/>
            </p:nvSpPr>
            <p:spPr>
              <a:xfrm>
                <a:off x="8065680" y="1337291"/>
                <a:ext cx="112968" cy="76715"/>
              </a:xfrm>
              <a:custGeom>
                <a:avLst/>
                <a:gdLst/>
                <a:ahLst/>
                <a:cxnLst/>
                <a:rect l="l" t="t" r="r" b="b"/>
                <a:pathLst>
                  <a:path w="3060" h="2078" extrusionOk="0">
                    <a:moveTo>
                      <a:pt x="2854" y="0"/>
                    </a:moveTo>
                    <a:lnTo>
                      <a:pt x="2854" y="0"/>
                    </a:lnTo>
                    <a:cubicBezTo>
                      <a:pt x="2877" y="92"/>
                      <a:pt x="2877" y="206"/>
                      <a:pt x="2831" y="297"/>
                    </a:cubicBezTo>
                    <a:cubicBezTo>
                      <a:pt x="2580" y="754"/>
                      <a:pt x="2329" y="1210"/>
                      <a:pt x="2101" y="1644"/>
                    </a:cubicBezTo>
                    <a:cubicBezTo>
                      <a:pt x="2028" y="1790"/>
                      <a:pt x="1896" y="1863"/>
                      <a:pt x="1753" y="1863"/>
                    </a:cubicBezTo>
                    <a:cubicBezTo>
                      <a:pt x="1717" y="1863"/>
                      <a:pt x="1681" y="1858"/>
                      <a:pt x="1644" y="1849"/>
                    </a:cubicBezTo>
                    <a:cubicBezTo>
                      <a:pt x="1097" y="1690"/>
                      <a:pt x="594" y="1530"/>
                      <a:pt x="138" y="1416"/>
                    </a:cubicBezTo>
                    <a:cubicBezTo>
                      <a:pt x="92" y="1393"/>
                      <a:pt x="47" y="1370"/>
                      <a:pt x="1" y="1324"/>
                    </a:cubicBezTo>
                    <a:lnTo>
                      <a:pt x="1" y="1324"/>
                    </a:lnTo>
                    <a:cubicBezTo>
                      <a:pt x="47" y="1461"/>
                      <a:pt x="138" y="1575"/>
                      <a:pt x="275" y="1621"/>
                    </a:cubicBezTo>
                    <a:cubicBezTo>
                      <a:pt x="731" y="1758"/>
                      <a:pt x="1234" y="1918"/>
                      <a:pt x="1781" y="2055"/>
                    </a:cubicBezTo>
                    <a:cubicBezTo>
                      <a:pt x="1823" y="2070"/>
                      <a:pt x="1865" y="2078"/>
                      <a:pt x="1906" y="2078"/>
                    </a:cubicBezTo>
                    <a:cubicBezTo>
                      <a:pt x="2043" y="2078"/>
                      <a:pt x="2167" y="1995"/>
                      <a:pt x="2238" y="1872"/>
                    </a:cubicBezTo>
                    <a:cubicBezTo>
                      <a:pt x="2466" y="1438"/>
                      <a:pt x="2717" y="982"/>
                      <a:pt x="2968" y="503"/>
                    </a:cubicBezTo>
                    <a:cubicBezTo>
                      <a:pt x="3060" y="343"/>
                      <a:pt x="3014" y="137"/>
                      <a:pt x="2854"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3"/>
              <p:cNvSpPr/>
              <p:nvPr/>
            </p:nvSpPr>
            <p:spPr>
              <a:xfrm>
                <a:off x="8171854" y="1368450"/>
                <a:ext cx="115478" cy="78081"/>
              </a:xfrm>
              <a:custGeom>
                <a:avLst/>
                <a:gdLst/>
                <a:ahLst/>
                <a:cxnLst/>
                <a:rect l="l" t="t" r="r" b="b"/>
                <a:pathLst>
                  <a:path w="3128" h="2115" extrusionOk="0">
                    <a:moveTo>
                      <a:pt x="2945" y="1"/>
                    </a:moveTo>
                    <a:cubicBezTo>
                      <a:pt x="2945" y="92"/>
                      <a:pt x="2945" y="206"/>
                      <a:pt x="2900" y="298"/>
                    </a:cubicBezTo>
                    <a:cubicBezTo>
                      <a:pt x="2649" y="754"/>
                      <a:pt x="2398" y="1234"/>
                      <a:pt x="2169" y="1690"/>
                    </a:cubicBezTo>
                    <a:cubicBezTo>
                      <a:pt x="2099" y="1813"/>
                      <a:pt x="1961" y="1896"/>
                      <a:pt x="1818" y="1896"/>
                    </a:cubicBezTo>
                    <a:cubicBezTo>
                      <a:pt x="1775" y="1896"/>
                      <a:pt x="1732" y="1888"/>
                      <a:pt x="1690" y="1873"/>
                    </a:cubicBezTo>
                    <a:cubicBezTo>
                      <a:pt x="1142" y="1713"/>
                      <a:pt x="640" y="1553"/>
                      <a:pt x="138" y="1416"/>
                    </a:cubicBezTo>
                    <a:cubicBezTo>
                      <a:pt x="92" y="1393"/>
                      <a:pt x="47" y="1370"/>
                      <a:pt x="1" y="1325"/>
                    </a:cubicBezTo>
                    <a:lnTo>
                      <a:pt x="1" y="1325"/>
                    </a:lnTo>
                    <a:cubicBezTo>
                      <a:pt x="24" y="1462"/>
                      <a:pt x="115" y="1576"/>
                      <a:pt x="275" y="1622"/>
                    </a:cubicBezTo>
                    <a:cubicBezTo>
                      <a:pt x="754" y="1781"/>
                      <a:pt x="1279" y="1941"/>
                      <a:pt x="1827" y="2101"/>
                    </a:cubicBezTo>
                    <a:cubicBezTo>
                      <a:pt x="1864" y="2110"/>
                      <a:pt x="1902" y="2115"/>
                      <a:pt x="1940" y="2115"/>
                    </a:cubicBezTo>
                    <a:cubicBezTo>
                      <a:pt x="2089" y="2115"/>
                      <a:pt x="2234" y="2045"/>
                      <a:pt x="2306" y="1918"/>
                    </a:cubicBezTo>
                    <a:cubicBezTo>
                      <a:pt x="2535" y="1462"/>
                      <a:pt x="2786" y="982"/>
                      <a:pt x="3037" y="503"/>
                    </a:cubicBezTo>
                    <a:cubicBezTo>
                      <a:pt x="3128" y="343"/>
                      <a:pt x="3082" y="138"/>
                      <a:pt x="2945"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3"/>
              <p:cNvSpPr/>
              <p:nvPr/>
            </p:nvSpPr>
            <p:spPr>
              <a:xfrm>
                <a:off x="7946879" y="1308643"/>
                <a:ext cx="124744" cy="74684"/>
              </a:xfrm>
              <a:custGeom>
                <a:avLst/>
                <a:gdLst/>
                <a:ahLst/>
                <a:cxnLst/>
                <a:rect l="l" t="t" r="r" b="b"/>
                <a:pathLst>
                  <a:path w="3379" h="2023" extrusionOk="0">
                    <a:moveTo>
                      <a:pt x="3173" y="0"/>
                    </a:moveTo>
                    <a:lnTo>
                      <a:pt x="3173" y="0"/>
                    </a:lnTo>
                    <a:cubicBezTo>
                      <a:pt x="3196" y="92"/>
                      <a:pt x="3196" y="183"/>
                      <a:pt x="3150" y="274"/>
                    </a:cubicBezTo>
                    <a:cubicBezTo>
                      <a:pt x="2899" y="731"/>
                      <a:pt x="2671" y="1164"/>
                      <a:pt x="2443" y="1598"/>
                    </a:cubicBezTo>
                    <a:cubicBezTo>
                      <a:pt x="2373" y="1721"/>
                      <a:pt x="2248" y="1804"/>
                      <a:pt x="2111" y="1804"/>
                    </a:cubicBezTo>
                    <a:cubicBezTo>
                      <a:pt x="2070" y="1804"/>
                      <a:pt x="2028" y="1796"/>
                      <a:pt x="1986" y="1781"/>
                    </a:cubicBezTo>
                    <a:cubicBezTo>
                      <a:pt x="1233" y="1575"/>
                      <a:pt x="617" y="1416"/>
                      <a:pt x="138" y="1279"/>
                    </a:cubicBezTo>
                    <a:cubicBezTo>
                      <a:pt x="92" y="1279"/>
                      <a:pt x="46" y="1233"/>
                      <a:pt x="1" y="1210"/>
                    </a:cubicBezTo>
                    <a:lnTo>
                      <a:pt x="1" y="1210"/>
                    </a:lnTo>
                    <a:cubicBezTo>
                      <a:pt x="23" y="1347"/>
                      <a:pt x="115" y="1461"/>
                      <a:pt x="274" y="1507"/>
                    </a:cubicBezTo>
                    <a:cubicBezTo>
                      <a:pt x="731" y="1644"/>
                      <a:pt x="1370" y="1804"/>
                      <a:pt x="2123" y="2009"/>
                    </a:cubicBezTo>
                    <a:cubicBezTo>
                      <a:pt x="2161" y="2018"/>
                      <a:pt x="2198" y="2023"/>
                      <a:pt x="2234" y="2023"/>
                    </a:cubicBezTo>
                    <a:cubicBezTo>
                      <a:pt x="2377" y="2023"/>
                      <a:pt x="2507" y="1954"/>
                      <a:pt x="2580" y="1826"/>
                    </a:cubicBezTo>
                    <a:cubicBezTo>
                      <a:pt x="2808" y="1393"/>
                      <a:pt x="3036" y="959"/>
                      <a:pt x="3287" y="503"/>
                    </a:cubicBezTo>
                    <a:cubicBezTo>
                      <a:pt x="3379" y="320"/>
                      <a:pt x="3310" y="115"/>
                      <a:pt x="3173"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3"/>
              <p:cNvSpPr/>
              <p:nvPr/>
            </p:nvSpPr>
            <p:spPr>
              <a:xfrm>
                <a:off x="8060327" y="1107701"/>
                <a:ext cx="45852" cy="27651"/>
              </a:xfrm>
              <a:custGeom>
                <a:avLst/>
                <a:gdLst/>
                <a:ahLst/>
                <a:cxnLst/>
                <a:rect l="l" t="t" r="r" b="b"/>
                <a:pathLst>
                  <a:path w="1242" h="749" extrusionOk="0">
                    <a:moveTo>
                      <a:pt x="732" y="1"/>
                    </a:moveTo>
                    <a:cubicBezTo>
                      <a:pt x="701" y="1"/>
                      <a:pt x="673" y="4"/>
                      <a:pt x="648" y="11"/>
                    </a:cubicBezTo>
                    <a:cubicBezTo>
                      <a:pt x="497" y="54"/>
                      <a:pt x="0" y="749"/>
                      <a:pt x="215" y="749"/>
                    </a:cubicBezTo>
                    <a:cubicBezTo>
                      <a:pt x="227" y="749"/>
                      <a:pt x="242" y="746"/>
                      <a:pt x="260" y="741"/>
                    </a:cubicBezTo>
                    <a:cubicBezTo>
                      <a:pt x="557" y="650"/>
                      <a:pt x="1242" y="331"/>
                      <a:pt x="1196" y="216"/>
                    </a:cubicBezTo>
                    <a:cubicBezTo>
                      <a:pt x="1157" y="100"/>
                      <a:pt x="906" y="1"/>
                      <a:pt x="73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3"/>
              <p:cNvSpPr/>
              <p:nvPr/>
            </p:nvSpPr>
            <p:spPr>
              <a:xfrm>
                <a:off x="8189981" y="1361362"/>
                <a:ext cx="45962" cy="27651"/>
              </a:xfrm>
              <a:custGeom>
                <a:avLst/>
                <a:gdLst/>
                <a:ahLst/>
                <a:cxnLst/>
                <a:rect l="l" t="t" r="r" b="b"/>
                <a:pathLst>
                  <a:path w="1245" h="749" extrusionOk="0">
                    <a:moveTo>
                      <a:pt x="714" y="0"/>
                    </a:moveTo>
                    <a:cubicBezTo>
                      <a:pt x="682" y="0"/>
                      <a:pt x="653" y="3"/>
                      <a:pt x="628" y="10"/>
                    </a:cubicBezTo>
                    <a:cubicBezTo>
                      <a:pt x="477" y="53"/>
                      <a:pt x="1" y="748"/>
                      <a:pt x="198" y="748"/>
                    </a:cubicBezTo>
                    <a:cubicBezTo>
                      <a:pt x="210" y="748"/>
                      <a:pt x="224" y="746"/>
                      <a:pt x="240" y="741"/>
                    </a:cubicBezTo>
                    <a:cubicBezTo>
                      <a:pt x="560" y="649"/>
                      <a:pt x="1245" y="353"/>
                      <a:pt x="1199" y="216"/>
                    </a:cubicBezTo>
                    <a:cubicBezTo>
                      <a:pt x="1160" y="100"/>
                      <a:pt x="892" y="0"/>
                      <a:pt x="7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3"/>
              <p:cNvSpPr/>
              <p:nvPr/>
            </p:nvSpPr>
            <p:spPr>
              <a:xfrm>
                <a:off x="8238417" y="1040290"/>
                <a:ext cx="46405" cy="27540"/>
              </a:xfrm>
              <a:custGeom>
                <a:avLst/>
                <a:gdLst/>
                <a:ahLst/>
                <a:cxnLst/>
                <a:rect l="l" t="t" r="r" b="b"/>
                <a:pathLst>
                  <a:path w="1257" h="746" extrusionOk="0">
                    <a:moveTo>
                      <a:pt x="727" y="1"/>
                    </a:moveTo>
                    <a:cubicBezTo>
                      <a:pt x="695" y="1"/>
                      <a:pt x="665" y="4"/>
                      <a:pt x="640" y="11"/>
                    </a:cubicBezTo>
                    <a:cubicBezTo>
                      <a:pt x="487" y="55"/>
                      <a:pt x="0" y="746"/>
                      <a:pt x="218" y="746"/>
                    </a:cubicBezTo>
                    <a:cubicBezTo>
                      <a:pt x="228" y="746"/>
                      <a:pt x="239" y="744"/>
                      <a:pt x="252" y="741"/>
                    </a:cubicBezTo>
                    <a:cubicBezTo>
                      <a:pt x="572" y="650"/>
                      <a:pt x="1257" y="331"/>
                      <a:pt x="1211" y="194"/>
                    </a:cubicBezTo>
                    <a:cubicBezTo>
                      <a:pt x="1172" y="97"/>
                      <a:pt x="905" y="1"/>
                      <a:pt x="7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3"/>
              <p:cNvSpPr/>
              <p:nvPr/>
            </p:nvSpPr>
            <p:spPr>
              <a:xfrm>
                <a:off x="8351790" y="1291661"/>
                <a:ext cx="45962" cy="27393"/>
              </a:xfrm>
              <a:custGeom>
                <a:avLst/>
                <a:gdLst/>
                <a:ahLst/>
                <a:cxnLst/>
                <a:rect l="l" t="t" r="r" b="b"/>
                <a:pathLst>
                  <a:path w="1245" h="742" extrusionOk="0">
                    <a:moveTo>
                      <a:pt x="683" y="0"/>
                    </a:moveTo>
                    <a:cubicBezTo>
                      <a:pt x="663" y="0"/>
                      <a:pt x="644" y="2"/>
                      <a:pt x="628" y="4"/>
                    </a:cubicBezTo>
                    <a:cubicBezTo>
                      <a:pt x="477" y="47"/>
                      <a:pt x="0" y="742"/>
                      <a:pt x="198" y="742"/>
                    </a:cubicBezTo>
                    <a:cubicBezTo>
                      <a:pt x="209" y="742"/>
                      <a:pt x="223" y="739"/>
                      <a:pt x="240" y="734"/>
                    </a:cubicBezTo>
                    <a:cubicBezTo>
                      <a:pt x="559" y="643"/>
                      <a:pt x="1244" y="346"/>
                      <a:pt x="1198" y="209"/>
                    </a:cubicBezTo>
                    <a:cubicBezTo>
                      <a:pt x="1158" y="86"/>
                      <a:pt x="860" y="0"/>
                      <a:pt x="68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3"/>
              <p:cNvSpPr/>
              <p:nvPr/>
            </p:nvSpPr>
            <p:spPr>
              <a:xfrm>
                <a:off x="8032491" y="1424786"/>
                <a:ext cx="46738" cy="27430"/>
              </a:xfrm>
              <a:custGeom>
                <a:avLst/>
                <a:gdLst/>
                <a:ahLst/>
                <a:cxnLst/>
                <a:rect l="l" t="t" r="r" b="b"/>
                <a:pathLst>
                  <a:path w="1266" h="743" extrusionOk="0">
                    <a:moveTo>
                      <a:pt x="704" y="1"/>
                    </a:moveTo>
                    <a:cubicBezTo>
                      <a:pt x="684" y="1"/>
                      <a:pt x="665" y="2"/>
                      <a:pt x="649" y="4"/>
                    </a:cubicBezTo>
                    <a:cubicBezTo>
                      <a:pt x="498" y="47"/>
                      <a:pt x="1" y="742"/>
                      <a:pt x="215" y="742"/>
                    </a:cubicBezTo>
                    <a:cubicBezTo>
                      <a:pt x="228" y="742"/>
                      <a:pt x="243" y="740"/>
                      <a:pt x="261" y="735"/>
                    </a:cubicBezTo>
                    <a:cubicBezTo>
                      <a:pt x="580" y="643"/>
                      <a:pt x="1265" y="347"/>
                      <a:pt x="1219" y="210"/>
                    </a:cubicBezTo>
                    <a:cubicBezTo>
                      <a:pt x="1179" y="87"/>
                      <a:pt x="881" y="1"/>
                      <a:pt x="70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3"/>
              <p:cNvSpPr/>
              <p:nvPr/>
            </p:nvSpPr>
            <p:spPr>
              <a:xfrm>
                <a:off x="7972168" y="1189068"/>
                <a:ext cx="154241" cy="102557"/>
              </a:xfrm>
              <a:custGeom>
                <a:avLst/>
                <a:gdLst/>
                <a:ahLst/>
                <a:cxnLst/>
                <a:rect l="l" t="t" r="r" b="b"/>
                <a:pathLst>
                  <a:path w="4178" h="2778" extrusionOk="0">
                    <a:moveTo>
                      <a:pt x="1851" y="216"/>
                    </a:moveTo>
                    <a:cubicBezTo>
                      <a:pt x="2330" y="216"/>
                      <a:pt x="2988" y="384"/>
                      <a:pt x="3242" y="432"/>
                    </a:cubicBezTo>
                    <a:cubicBezTo>
                      <a:pt x="3515" y="500"/>
                      <a:pt x="3789" y="569"/>
                      <a:pt x="3926" y="843"/>
                    </a:cubicBezTo>
                    <a:cubicBezTo>
                      <a:pt x="4040" y="1094"/>
                      <a:pt x="3858" y="1299"/>
                      <a:pt x="3721" y="1550"/>
                    </a:cubicBezTo>
                    <a:cubicBezTo>
                      <a:pt x="3515" y="1916"/>
                      <a:pt x="3424" y="2418"/>
                      <a:pt x="3059" y="2577"/>
                    </a:cubicBezTo>
                    <a:cubicBezTo>
                      <a:pt x="2991" y="2614"/>
                      <a:pt x="2917" y="2629"/>
                      <a:pt x="2837" y="2629"/>
                    </a:cubicBezTo>
                    <a:cubicBezTo>
                      <a:pt x="2571" y="2629"/>
                      <a:pt x="2247" y="2460"/>
                      <a:pt x="1895" y="2372"/>
                    </a:cubicBezTo>
                    <a:cubicBezTo>
                      <a:pt x="1689" y="2304"/>
                      <a:pt x="1461" y="2258"/>
                      <a:pt x="1256" y="2212"/>
                    </a:cubicBezTo>
                    <a:cubicBezTo>
                      <a:pt x="92" y="1916"/>
                      <a:pt x="1073" y="1094"/>
                      <a:pt x="1370" y="341"/>
                    </a:cubicBezTo>
                    <a:cubicBezTo>
                      <a:pt x="1461" y="249"/>
                      <a:pt x="1638" y="216"/>
                      <a:pt x="1851" y="216"/>
                    </a:cubicBezTo>
                    <a:close/>
                    <a:moveTo>
                      <a:pt x="1694" y="1"/>
                    </a:moveTo>
                    <a:cubicBezTo>
                      <a:pt x="1538" y="1"/>
                      <a:pt x="1397" y="51"/>
                      <a:pt x="1256" y="204"/>
                    </a:cubicBezTo>
                    <a:cubicBezTo>
                      <a:pt x="1256" y="226"/>
                      <a:pt x="1256" y="226"/>
                      <a:pt x="1256" y="226"/>
                    </a:cubicBezTo>
                    <a:cubicBezTo>
                      <a:pt x="1233" y="249"/>
                      <a:pt x="1233" y="249"/>
                      <a:pt x="1233" y="249"/>
                    </a:cubicBezTo>
                    <a:cubicBezTo>
                      <a:pt x="982" y="751"/>
                      <a:pt x="0" y="1893"/>
                      <a:pt x="845" y="2281"/>
                    </a:cubicBezTo>
                    <a:cubicBezTo>
                      <a:pt x="1324" y="2486"/>
                      <a:pt x="1940" y="2555"/>
                      <a:pt x="2420" y="2692"/>
                    </a:cubicBezTo>
                    <a:cubicBezTo>
                      <a:pt x="2613" y="2735"/>
                      <a:pt x="2772" y="2778"/>
                      <a:pt x="2913" y="2778"/>
                    </a:cubicBezTo>
                    <a:cubicBezTo>
                      <a:pt x="3072" y="2778"/>
                      <a:pt x="3211" y="2724"/>
                      <a:pt x="3356" y="2555"/>
                    </a:cubicBezTo>
                    <a:cubicBezTo>
                      <a:pt x="3538" y="2326"/>
                      <a:pt x="3652" y="2007"/>
                      <a:pt x="3789" y="1756"/>
                    </a:cubicBezTo>
                    <a:cubicBezTo>
                      <a:pt x="3903" y="1550"/>
                      <a:pt x="4132" y="1276"/>
                      <a:pt x="4155" y="1025"/>
                    </a:cubicBezTo>
                    <a:cubicBezTo>
                      <a:pt x="4177" y="797"/>
                      <a:pt x="4063" y="614"/>
                      <a:pt x="3858" y="500"/>
                    </a:cubicBezTo>
                    <a:cubicBezTo>
                      <a:pt x="3401" y="226"/>
                      <a:pt x="2694" y="204"/>
                      <a:pt x="2192" y="90"/>
                    </a:cubicBezTo>
                    <a:cubicBezTo>
                      <a:pt x="2003" y="45"/>
                      <a:pt x="1842" y="1"/>
                      <a:pt x="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3"/>
              <p:cNvSpPr/>
              <p:nvPr/>
            </p:nvSpPr>
            <p:spPr>
              <a:xfrm>
                <a:off x="8112048" y="1218380"/>
                <a:ext cx="123895" cy="102594"/>
              </a:xfrm>
              <a:custGeom>
                <a:avLst/>
                <a:gdLst/>
                <a:ahLst/>
                <a:cxnLst/>
                <a:rect l="l" t="t" r="r" b="b"/>
                <a:pathLst>
                  <a:path w="3356" h="2779" extrusionOk="0">
                    <a:moveTo>
                      <a:pt x="1556" y="230"/>
                    </a:moveTo>
                    <a:cubicBezTo>
                      <a:pt x="1963" y="230"/>
                      <a:pt x="2505" y="487"/>
                      <a:pt x="2899" y="597"/>
                    </a:cubicBezTo>
                    <a:cubicBezTo>
                      <a:pt x="3356" y="825"/>
                      <a:pt x="2785" y="1601"/>
                      <a:pt x="2648" y="1852"/>
                    </a:cubicBezTo>
                    <a:cubicBezTo>
                      <a:pt x="2471" y="2206"/>
                      <a:pt x="2358" y="2561"/>
                      <a:pt x="1810" y="2561"/>
                    </a:cubicBezTo>
                    <a:cubicBezTo>
                      <a:pt x="1793" y="2561"/>
                      <a:pt x="1776" y="2560"/>
                      <a:pt x="1758" y="2560"/>
                    </a:cubicBezTo>
                    <a:cubicBezTo>
                      <a:pt x="1575" y="2537"/>
                      <a:pt x="1324" y="2423"/>
                      <a:pt x="1164" y="2377"/>
                    </a:cubicBezTo>
                    <a:cubicBezTo>
                      <a:pt x="731" y="2263"/>
                      <a:pt x="343" y="2240"/>
                      <a:pt x="229" y="1989"/>
                    </a:cubicBezTo>
                    <a:cubicBezTo>
                      <a:pt x="114" y="1624"/>
                      <a:pt x="434" y="1327"/>
                      <a:pt x="639" y="939"/>
                    </a:cubicBezTo>
                    <a:cubicBezTo>
                      <a:pt x="845" y="574"/>
                      <a:pt x="936" y="231"/>
                      <a:pt x="1507" y="231"/>
                    </a:cubicBezTo>
                    <a:cubicBezTo>
                      <a:pt x="1523" y="230"/>
                      <a:pt x="1540" y="230"/>
                      <a:pt x="1556" y="230"/>
                    </a:cubicBezTo>
                    <a:close/>
                    <a:moveTo>
                      <a:pt x="1285" y="1"/>
                    </a:moveTo>
                    <a:cubicBezTo>
                      <a:pt x="1030" y="1"/>
                      <a:pt x="902" y="135"/>
                      <a:pt x="754" y="368"/>
                    </a:cubicBezTo>
                    <a:cubicBezTo>
                      <a:pt x="594" y="642"/>
                      <a:pt x="434" y="939"/>
                      <a:pt x="297" y="1236"/>
                    </a:cubicBezTo>
                    <a:cubicBezTo>
                      <a:pt x="206" y="1395"/>
                      <a:pt x="46" y="1601"/>
                      <a:pt x="23" y="1806"/>
                    </a:cubicBezTo>
                    <a:cubicBezTo>
                      <a:pt x="0" y="2057"/>
                      <a:pt x="137" y="2240"/>
                      <a:pt x="388" y="2354"/>
                    </a:cubicBezTo>
                    <a:cubicBezTo>
                      <a:pt x="799" y="2537"/>
                      <a:pt x="1438" y="2719"/>
                      <a:pt x="1895" y="2765"/>
                    </a:cubicBezTo>
                    <a:cubicBezTo>
                      <a:pt x="1949" y="2774"/>
                      <a:pt x="1998" y="2778"/>
                      <a:pt x="2044" y="2778"/>
                    </a:cubicBezTo>
                    <a:cubicBezTo>
                      <a:pt x="2231" y="2778"/>
                      <a:pt x="2360" y="2702"/>
                      <a:pt x="2488" y="2537"/>
                    </a:cubicBezTo>
                    <a:cubicBezTo>
                      <a:pt x="2694" y="2286"/>
                      <a:pt x="2831" y="1920"/>
                      <a:pt x="2968" y="1647"/>
                    </a:cubicBezTo>
                    <a:cubicBezTo>
                      <a:pt x="3082" y="1464"/>
                      <a:pt x="3219" y="1258"/>
                      <a:pt x="3264" y="1053"/>
                    </a:cubicBezTo>
                    <a:cubicBezTo>
                      <a:pt x="3333" y="779"/>
                      <a:pt x="3219" y="551"/>
                      <a:pt x="2968" y="437"/>
                    </a:cubicBezTo>
                    <a:cubicBezTo>
                      <a:pt x="2945" y="437"/>
                      <a:pt x="2945" y="414"/>
                      <a:pt x="2945" y="414"/>
                    </a:cubicBezTo>
                    <a:lnTo>
                      <a:pt x="2922" y="414"/>
                    </a:lnTo>
                    <a:cubicBezTo>
                      <a:pt x="2420" y="277"/>
                      <a:pt x="1872" y="49"/>
                      <a:pt x="1347" y="3"/>
                    </a:cubicBezTo>
                    <a:cubicBezTo>
                      <a:pt x="1326" y="1"/>
                      <a:pt x="1305"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3"/>
              <p:cNvSpPr/>
              <p:nvPr/>
            </p:nvSpPr>
            <p:spPr>
              <a:xfrm>
                <a:off x="8218223" y="1246954"/>
                <a:ext cx="141579" cy="105547"/>
              </a:xfrm>
              <a:custGeom>
                <a:avLst/>
                <a:gdLst/>
                <a:ahLst/>
                <a:cxnLst/>
                <a:rect l="l" t="t" r="r" b="b"/>
                <a:pathLst>
                  <a:path w="3835" h="2859" extrusionOk="0">
                    <a:moveTo>
                      <a:pt x="1637" y="267"/>
                    </a:moveTo>
                    <a:cubicBezTo>
                      <a:pt x="1799" y="267"/>
                      <a:pt x="1940" y="326"/>
                      <a:pt x="2169" y="393"/>
                    </a:cubicBezTo>
                    <a:cubicBezTo>
                      <a:pt x="2351" y="439"/>
                      <a:pt x="2648" y="462"/>
                      <a:pt x="2808" y="576"/>
                    </a:cubicBezTo>
                    <a:cubicBezTo>
                      <a:pt x="3356" y="964"/>
                      <a:pt x="3059" y="1329"/>
                      <a:pt x="2853" y="1694"/>
                    </a:cubicBezTo>
                    <a:cubicBezTo>
                      <a:pt x="2762" y="1877"/>
                      <a:pt x="2671" y="2174"/>
                      <a:pt x="2511" y="2333"/>
                    </a:cubicBezTo>
                    <a:cubicBezTo>
                      <a:pt x="2331" y="2513"/>
                      <a:pt x="2101" y="2578"/>
                      <a:pt x="1851" y="2578"/>
                    </a:cubicBezTo>
                    <a:cubicBezTo>
                      <a:pt x="1372" y="2578"/>
                      <a:pt x="824" y="2339"/>
                      <a:pt x="434" y="2219"/>
                    </a:cubicBezTo>
                    <a:cubicBezTo>
                      <a:pt x="0" y="1991"/>
                      <a:pt x="502" y="1283"/>
                      <a:pt x="617" y="1055"/>
                    </a:cubicBezTo>
                    <a:cubicBezTo>
                      <a:pt x="822" y="690"/>
                      <a:pt x="868" y="553"/>
                      <a:pt x="1233" y="370"/>
                    </a:cubicBezTo>
                    <a:cubicBezTo>
                      <a:pt x="1402" y="295"/>
                      <a:pt x="1524" y="267"/>
                      <a:pt x="1637" y="267"/>
                    </a:cubicBezTo>
                    <a:close/>
                    <a:moveTo>
                      <a:pt x="1329" y="1"/>
                    </a:moveTo>
                    <a:cubicBezTo>
                      <a:pt x="1131" y="1"/>
                      <a:pt x="1008" y="76"/>
                      <a:pt x="868" y="256"/>
                    </a:cubicBezTo>
                    <a:cubicBezTo>
                      <a:pt x="662" y="507"/>
                      <a:pt x="525" y="873"/>
                      <a:pt x="366" y="1146"/>
                    </a:cubicBezTo>
                    <a:cubicBezTo>
                      <a:pt x="274" y="1352"/>
                      <a:pt x="69" y="1580"/>
                      <a:pt x="46" y="1808"/>
                    </a:cubicBezTo>
                    <a:cubicBezTo>
                      <a:pt x="0" y="2082"/>
                      <a:pt x="160" y="2265"/>
                      <a:pt x="388" y="2379"/>
                    </a:cubicBezTo>
                    <a:lnTo>
                      <a:pt x="411" y="2379"/>
                    </a:lnTo>
                    <a:cubicBezTo>
                      <a:pt x="913" y="2539"/>
                      <a:pt x="1530" y="2835"/>
                      <a:pt x="2077" y="2858"/>
                    </a:cubicBezTo>
                    <a:cubicBezTo>
                      <a:pt x="2443" y="2858"/>
                      <a:pt x="2557" y="2607"/>
                      <a:pt x="2717" y="2288"/>
                    </a:cubicBezTo>
                    <a:cubicBezTo>
                      <a:pt x="2990" y="1786"/>
                      <a:pt x="3835" y="827"/>
                      <a:pt x="3013" y="439"/>
                    </a:cubicBezTo>
                    <a:cubicBezTo>
                      <a:pt x="2580" y="256"/>
                      <a:pt x="1895" y="51"/>
                      <a:pt x="1415" y="5"/>
                    </a:cubicBezTo>
                    <a:cubicBezTo>
                      <a:pt x="1385" y="2"/>
                      <a:pt x="1356" y="1"/>
                      <a:pt x="1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3"/>
              <p:cNvSpPr/>
              <p:nvPr/>
            </p:nvSpPr>
            <p:spPr>
              <a:xfrm>
                <a:off x="8326908" y="1278297"/>
                <a:ext cx="166904" cy="114149"/>
              </a:xfrm>
              <a:custGeom>
                <a:avLst/>
                <a:gdLst/>
                <a:ahLst/>
                <a:cxnLst/>
                <a:rect l="l" t="t" r="r" b="b"/>
                <a:pathLst>
                  <a:path w="4521" h="3092" extrusionOk="0">
                    <a:moveTo>
                      <a:pt x="1393" y="184"/>
                    </a:moveTo>
                    <a:cubicBezTo>
                      <a:pt x="1666" y="184"/>
                      <a:pt x="2007" y="329"/>
                      <a:pt x="2375" y="434"/>
                    </a:cubicBezTo>
                    <a:cubicBezTo>
                      <a:pt x="2626" y="526"/>
                      <a:pt x="2900" y="594"/>
                      <a:pt x="3151" y="685"/>
                    </a:cubicBezTo>
                    <a:cubicBezTo>
                      <a:pt x="3539" y="800"/>
                      <a:pt x="4064" y="937"/>
                      <a:pt x="3744" y="1507"/>
                    </a:cubicBezTo>
                    <a:cubicBezTo>
                      <a:pt x="3721" y="1576"/>
                      <a:pt x="3676" y="1667"/>
                      <a:pt x="3630" y="1758"/>
                    </a:cubicBezTo>
                    <a:cubicBezTo>
                      <a:pt x="3539" y="2078"/>
                      <a:pt x="3288" y="2443"/>
                      <a:pt x="3128" y="2763"/>
                    </a:cubicBezTo>
                    <a:cubicBezTo>
                      <a:pt x="3064" y="2869"/>
                      <a:pt x="2930" y="2911"/>
                      <a:pt x="2757" y="2911"/>
                    </a:cubicBezTo>
                    <a:cubicBezTo>
                      <a:pt x="2190" y="2911"/>
                      <a:pt x="1206" y="2462"/>
                      <a:pt x="891" y="2375"/>
                    </a:cubicBezTo>
                    <a:cubicBezTo>
                      <a:pt x="617" y="2283"/>
                      <a:pt x="343" y="2329"/>
                      <a:pt x="252" y="2055"/>
                    </a:cubicBezTo>
                    <a:cubicBezTo>
                      <a:pt x="138" y="1781"/>
                      <a:pt x="343" y="1530"/>
                      <a:pt x="480" y="1279"/>
                    </a:cubicBezTo>
                    <a:cubicBezTo>
                      <a:pt x="686" y="914"/>
                      <a:pt x="982" y="343"/>
                      <a:pt x="1165" y="229"/>
                    </a:cubicBezTo>
                    <a:cubicBezTo>
                      <a:pt x="1234" y="197"/>
                      <a:pt x="1310" y="184"/>
                      <a:pt x="1393" y="184"/>
                    </a:cubicBezTo>
                    <a:close/>
                    <a:moveTo>
                      <a:pt x="1298" y="0"/>
                    </a:moveTo>
                    <a:cubicBezTo>
                      <a:pt x="1143" y="0"/>
                      <a:pt x="1013" y="57"/>
                      <a:pt x="868" y="229"/>
                    </a:cubicBezTo>
                    <a:cubicBezTo>
                      <a:pt x="686" y="457"/>
                      <a:pt x="549" y="800"/>
                      <a:pt x="412" y="1073"/>
                    </a:cubicBezTo>
                    <a:cubicBezTo>
                      <a:pt x="298" y="1279"/>
                      <a:pt x="92" y="1530"/>
                      <a:pt x="46" y="1781"/>
                    </a:cubicBezTo>
                    <a:cubicBezTo>
                      <a:pt x="1" y="2078"/>
                      <a:pt x="115" y="2238"/>
                      <a:pt x="366" y="2397"/>
                    </a:cubicBezTo>
                    <a:cubicBezTo>
                      <a:pt x="868" y="2671"/>
                      <a:pt x="1599" y="2763"/>
                      <a:pt x="2124" y="2922"/>
                    </a:cubicBezTo>
                    <a:cubicBezTo>
                      <a:pt x="2381" y="2999"/>
                      <a:pt x="2594" y="3091"/>
                      <a:pt x="2789" y="3091"/>
                    </a:cubicBezTo>
                    <a:cubicBezTo>
                      <a:pt x="2940" y="3091"/>
                      <a:pt x="3080" y="3036"/>
                      <a:pt x="3219" y="2877"/>
                    </a:cubicBezTo>
                    <a:cubicBezTo>
                      <a:pt x="3219" y="2877"/>
                      <a:pt x="3242" y="2854"/>
                      <a:pt x="3242" y="2854"/>
                    </a:cubicBezTo>
                    <a:cubicBezTo>
                      <a:pt x="3242" y="2854"/>
                      <a:pt x="3242" y="2831"/>
                      <a:pt x="3265" y="2831"/>
                    </a:cubicBezTo>
                    <a:cubicBezTo>
                      <a:pt x="3539" y="2283"/>
                      <a:pt x="4520" y="1119"/>
                      <a:pt x="3676" y="663"/>
                    </a:cubicBezTo>
                    <a:cubicBezTo>
                      <a:pt x="3128" y="343"/>
                      <a:pt x="2306" y="229"/>
                      <a:pt x="1690" y="69"/>
                    </a:cubicBezTo>
                    <a:cubicBezTo>
                      <a:pt x="1536" y="31"/>
                      <a:pt x="1410"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3"/>
              <p:cNvSpPr/>
              <p:nvPr/>
            </p:nvSpPr>
            <p:spPr>
              <a:xfrm>
                <a:off x="8164286" y="1121545"/>
                <a:ext cx="126442" cy="101782"/>
              </a:xfrm>
              <a:custGeom>
                <a:avLst/>
                <a:gdLst/>
                <a:ahLst/>
                <a:cxnLst/>
                <a:rect l="l" t="t" r="r" b="b"/>
                <a:pathLst>
                  <a:path w="3425" h="2757" extrusionOk="0">
                    <a:moveTo>
                      <a:pt x="1530" y="207"/>
                    </a:moveTo>
                    <a:cubicBezTo>
                      <a:pt x="1712" y="207"/>
                      <a:pt x="1963" y="321"/>
                      <a:pt x="2123" y="366"/>
                    </a:cubicBezTo>
                    <a:cubicBezTo>
                      <a:pt x="2283" y="389"/>
                      <a:pt x="2603" y="412"/>
                      <a:pt x="2740" y="503"/>
                    </a:cubicBezTo>
                    <a:cubicBezTo>
                      <a:pt x="3424" y="983"/>
                      <a:pt x="2625" y="1964"/>
                      <a:pt x="2352" y="2421"/>
                    </a:cubicBezTo>
                    <a:cubicBezTo>
                      <a:pt x="2274" y="2521"/>
                      <a:pt x="2151" y="2556"/>
                      <a:pt x="2009" y="2556"/>
                    </a:cubicBezTo>
                    <a:cubicBezTo>
                      <a:pt x="1731" y="2556"/>
                      <a:pt x="1384" y="2420"/>
                      <a:pt x="1187" y="2375"/>
                    </a:cubicBezTo>
                    <a:cubicBezTo>
                      <a:pt x="777" y="2261"/>
                      <a:pt x="662" y="2329"/>
                      <a:pt x="480" y="1896"/>
                    </a:cubicBezTo>
                    <a:cubicBezTo>
                      <a:pt x="297" y="1690"/>
                      <a:pt x="274" y="1508"/>
                      <a:pt x="457" y="1325"/>
                    </a:cubicBezTo>
                    <a:cubicBezTo>
                      <a:pt x="525" y="1188"/>
                      <a:pt x="594" y="1051"/>
                      <a:pt x="685" y="914"/>
                    </a:cubicBezTo>
                    <a:cubicBezTo>
                      <a:pt x="868" y="572"/>
                      <a:pt x="982" y="207"/>
                      <a:pt x="1530" y="207"/>
                    </a:cubicBezTo>
                    <a:close/>
                    <a:moveTo>
                      <a:pt x="1289" y="1"/>
                    </a:moveTo>
                    <a:cubicBezTo>
                      <a:pt x="1128" y="1"/>
                      <a:pt x="990" y="58"/>
                      <a:pt x="845" y="229"/>
                    </a:cubicBezTo>
                    <a:cubicBezTo>
                      <a:pt x="571" y="572"/>
                      <a:pt x="229" y="1234"/>
                      <a:pt x="92" y="1645"/>
                    </a:cubicBezTo>
                    <a:cubicBezTo>
                      <a:pt x="0" y="1873"/>
                      <a:pt x="23" y="2101"/>
                      <a:pt x="229" y="2284"/>
                    </a:cubicBezTo>
                    <a:cubicBezTo>
                      <a:pt x="594" y="2558"/>
                      <a:pt x="1279" y="2580"/>
                      <a:pt x="1712" y="2695"/>
                    </a:cubicBezTo>
                    <a:cubicBezTo>
                      <a:pt x="1840" y="2731"/>
                      <a:pt x="1957" y="2757"/>
                      <a:pt x="2064" y="2757"/>
                    </a:cubicBezTo>
                    <a:cubicBezTo>
                      <a:pt x="2226" y="2757"/>
                      <a:pt x="2365" y="2699"/>
                      <a:pt x="2488" y="2535"/>
                    </a:cubicBezTo>
                    <a:lnTo>
                      <a:pt x="2511" y="2535"/>
                    </a:lnTo>
                    <a:cubicBezTo>
                      <a:pt x="2511" y="2512"/>
                      <a:pt x="2511" y="2512"/>
                      <a:pt x="2511" y="2512"/>
                    </a:cubicBezTo>
                    <a:cubicBezTo>
                      <a:pt x="2762" y="2055"/>
                      <a:pt x="3196" y="1530"/>
                      <a:pt x="3310" y="1028"/>
                    </a:cubicBezTo>
                    <a:cubicBezTo>
                      <a:pt x="3379" y="800"/>
                      <a:pt x="3310" y="595"/>
                      <a:pt x="3128" y="458"/>
                    </a:cubicBezTo>
                    <a:cubicBezTo>
                      <a:pt x="2762" y="207"/>
                      <a:pt x="2100" y="161"/>
                      <a:pt x="1690" y="70"/>
                    </a:cubicBezTo>
                    <a:cubicBezTo>
                      <a:pt x="1536" y="31"/>
                      <a:pt x="1406"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3"/>
              <p:cNvSpPr/>
              <p:nvPr/>
            </p:nvSpPr>
            <p:spPr>
              <a:xfrm>
                <a:off x="8272159" y="1149270"/>
                <a:ext cx="125593" cy="104218"/>
              </a:xfrm>
              <a:custGeom>
                <a:avLst/>
                <a:gdLst/>
                <a:ahLst/>
                <a:cxnLst/>
                <a:rect l="l" t="t" r="r" b="b"/>
                <a:pathLst>
                  <a:path w="3402" h="2823" extrusionOk="0">
                    <a:moveTo>
                      <a:pt x="1424" y="232"/>
                    </a:moveTo>
                    <a:cubicBezTo>
                      <a:pt x="1888" y="232"/>
                      <a:pt x="2582" y="398"/>
                      <a:pt x="2762" y="528"/>
                    </a:cubicBezTo>
                    <a:cubicBezTo>
                      <a:pt x="3355" y="962"/>
                      <a:pt x="3059" y="1282"/>
                      <a:pt x="2853" y="1647"/>
                    </a:cubicBezTo>
                    <a:cubicBezTo>
                      <a:pt x="2625" y="2058"/>
                      <a:pt x="2579" y="2263"/>
                      <a:pt x="2146" y="2446"/>
                    </a:cubicBezTo>
                    <a:cubicBezTo>
                      <a:pt x="1973" y="2513"/>
                      <a:pt x="1848" y="2540"/>
                      <a:pt x="1733" y="2540"/>
                    </a:cubicBezTo>
                    <a:cubicBezTo>
                      <a:pt x="1575" y="2540"/>
                      <a:pt x="1435" y="2489"/>
                      <a:pt x="1210" y="2423"/>
                    </a:cubicBezTo>
                    <a:cubicBezTo>
                      <a:pt x="776" y="2309"/>
                      <a:pt x="662" y="2354"/>
                      <a:pt x="479" y="1921"/>
                    </a:cubicBezTo>
                    <a:cubicBezTo>
                      <a:pt x="297" y="1464"/>
                      <a:pt x="411" y="1419"/>
                      <a:pt x="616" y="1031"/>
                    </a:cubicBezTo>
                    <a:cubicBezTo>
                      <a:pt x="753" y="779"/>
                      <a:pt x="890" y="551"/>
                      <a:pt x="1027" y="323"/>
                    </a:cubicBezTo>
                    <a:cubicBezTo>
                      <a:pt x="1092" y="258"/>
                      <a:pt x="1240" y="232"/>
                      <a:pt x="1424" y="232"/>
                    </a:cubicBezTo>
                    <a:close/>
                    <a:moveTo>
                      <a:pt x="1334" y="0"/>
                    </a:moveTo>
                    <a:cubicBezTo>
                      <a:pt x="1179" y="0"/>
                      <a:pt x="1035" y="53"/>
                      <a:pt x="890" y="209"/>
                    </a:cubicBezTo>
                    <a:cubicBezTo>
                      <a:pt x="867" y="209"/>
                      <a:pt x="867" y="209"/>
                      <a:pt x="867" y="232"/>
                    </a:cubicBezTo>
                    <a:cubicBezTo>
                      <a:pt x="616" y="688"/>
                      <a:pt x="183" y="1236"/>
                      <a:pt x="46" y="1738"/>
                    </a:cubicBezTo>
                    <a:cubicBezTo>
                      <a:pt x="0" y="1944"/>
                      <a:pt x="46" y="2172"/>
                      <a:pt x="251" y="2309"/>
                    </a:cubicBezTo>
                    <a:cubicBezTo>
                      <a:pt x="411" y="2423"/>
                      <a:pt x="662" y="2446"/>
                      <a:pt x="845" y="2514"/>
                    </a:cubicBezTo>
                    <a:cubicBezTo>
                      <a:pt x="1164" y="2605"/>
                      <a:pt x="1507" y="2720"/>
                      <a:pt x="1849" y="2788"/>
                    </a:cubicBezTo>
                    <a:cubicBezTo>
                      <a:pt x="1935" y="2810"/>
                      <a:pt x="2014" y="2822"/>
                      <a:pt x="2089" y="2822"/>
                    </a:cubicBezTo>
                    <a:cubicBezTo>
                      <a:pt x="2252" y="2822"/>
                      <a:pt x="2393" y="2762"/>
                      <a:pt x="2534" y="2605"/>
                    </a:cubicBezTo>
                    <a:cubicBezTo>
                      <a:pt x="2830" y="2217"/>
                      <a:pt x="3173" y="1601"/>
                      <a:pt x="3310" y="1168"/>
                    </a:cubicBezTo>
                    <a:cubicBezTo>
                      <a:pt x="3401" y="939"/>
                      <a:pt x="3401" y="734"/>
                      <a:pt x="3241" y="551"/>
                    </a:cubicBezTo>
                    <a:cubicBezTo>
                      <a:pt x="2945" y="254"/>
                      <a:pt x="2260" y="209"/>
                      <a:pt x="1872" y="118"/>
                    </a:cubicBezTo>
                    <a:cubicBezTo>
                      <a:pt x="1673" y="59"/>
                      <a:pt x="1498" y="0"/>
                      <a:pt x="1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3"/>
              <p:cNvSpPr/>
              <p:nvPr/>
            </p:nvSpPr>
            <p:spPr>
              <a:xfrm>
                <a:off x="8021895" y="1093119"/>
                <a:ext cx="157601" cy="102372"/>
              </a:xfrm>
              <a:custGeom>
                <a:avLst/>
                <a:gdLst/>
                <a:ahLst/>
                <a:cxnLst/>
                <a:rect l="l" t="t" r="r" b="b"/>
                <a:pathLst>
                  <a:path w="4269" h="2773" extrusionOk="0">
                    <a:moveTo>
                      <a:pt x="1914" y="211"/>
                    </a:moveTo>
                    <a:cubicBezTo>
                      <a:pt x="2412" y="211"/>
                      <a:pt x="3096" y="387"/>
                      <a:pt x="3333" y="497"/>
                    </a:cubicBezTo>
                    <a:cubicBezTo>
                      <a:pt x="3606" y="497"/>
                      <a:pt x="3926" y="520"/>
                      <a:pt x="3994" y="817"/>
                    </a:cubicBezTo>
                    <a:cubicBezTo>
                      <a:pt x="4040" y="1022"/>
                      <a:pt x="3949" y="1205"/>
                      <a:pt x="3812" y="1524"/>
                    </a:cubicBezTo>
                    <a:cubicBezTo>
                      <a:pt x="3652" y="1912"/>
                      <a:pt x="3469" y="2300"/>
                      <a:pt x="3127" y="2506"/>
                    </a:cubicBezTo>
                    <a:cubicBezTo>
                      <a:pt x="3044" y="2551"/>
                      <a:pt x="2952" y="2569"/>
                      <a:pt x="2852" y="2569"/>
                    </a:cubicBezTo>
                    <a:cubicBezTo>
                      <a:pt x="2596" y="2569"/>
                      <a:pt x="2291" y="2451"/>
                      <a:pt x="1963" y="2369"/>
                    </a:cubicBezTo>
                    <a:cubicBezTo>
                      <a:pt x="1758" y="2323"/>
                      <a:pt x="1506" y="2255"/>
                      <a:pt x="1301" y="2209"/>
                    </a:cubicBezTo>
                    <a:cubicBezTo>
                      <a:pt x="137" y="1981"/>
                      <a:pt x="1096" y="931"/>
                      <a:pt x="1415" y="338"/>
                    </a:cubicBezTo>
                    <a:cubicBezTo>
                      <a:pt x="1507" y="246"/>
                      <a:pt x="1692" y="211"/>
                      <a:pt x="1914" y="211"/>
                    </a:cubicBezTo>
                    <a:close/>
                    <a:moveTo>
                      <a:pt x="1772" y="0"/>
                    </a:moveTo>
                    <a:cubicBezTo>
                      <a:pt x="1613" y="0"/>
                      <a:pt x="1469" y="54"/>
                      <a:pt x="1324" y="223"/>
                    </a:cubicBezTo>
                    <a:lnTo>
                      <a:pt x="1301" y="223"/>
                    </a:lnTo>
                    <a:cubicBezTo>
                      <a:pt x="1301" y="246"/>
                      <a:pt x="1278" y="246"/>
                      <a:pt x="1278" y="246"/>
                    </a:cubicBezTo>
                    <a:cubicBezTo>
                      <a:pt x="1027" y="748"/>
                      <a:pt x="0" y="1912"/>
                      <a:pt x="867" y="2300"/>
                    </a:cubicBezTo>
                    <a:cubicBezTo>
                      <a:pt x="1347" y="2506"/>
                      <a:pt x="1986" y="2574"/>
                      <a:pt x="2488" y="2689"/>
                    </a:cubicBezTo>
                    <a:cubicBezTo>
                      <a:pt x="2666" y="2730"/>
                      <a:pt x="2825" y="2772"/>
                      <a:pt x="2969" y="2772"/>
                    </a:cubicBezTo>
                    <a:cubicBezTo>
                      <a:pt x="3139" y="2772"/>
                      <a:pt x="3288" y="2714"/>
                      <a:pt x="3424" y="2529"/>
                    </a:cubicBezTo>
                    <a:cubicBezTo>
                      <a:pt x="3606" y="2323"/>
                      <a:pt x="3743" y="2004"/>
                      <a:pt x="3880" y="1730"/>
                    </a:cubicBezTo>
                    <a:cubicBezTo>
                      <a:pt x="3994" y="1524"/>
                      <a:pt x="4200" y="1273"/>
                      <a:pt x="4246" y="1022"/>
                    </a:cubicBezTo>
                    <a:cubicBezTo>
                      <a:pt x="4268" y="771"/>
                      <a:pt x="4154" y="589"/>
                      <a:pt x="3949" y="474"/>
                    </a:cubicBezTo>
                    <a:cubicBezTo>
                      <a:pt x="3469" y="223"/>
                      <a:pt x="2762" y="201"/>
                      <a:pt x="2237" y="86"/>
                    </a:cubicBezTo>
                    <a:cubicBezTo>
                      <a:pt x="2065" y="43"/>
                      <a:pt x="1913" y="0"/>
                      <a:pt x="1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3"/>
              <p:cNvSpPr/>
              <p:nvPr/>
            </p:nvSpPr>
            <p:spPr>
              <a:xfrm>
                <a:off x="8380844" y="1178878"/>
                <a:ext cx="163508" cy="112635"/>
              </a:xfrm>
              <a:custGeom>
                <a:avLst/>
                <a:gdLst/>
                <a:ahLst/>
                <a:cxnLst/>
                <a:rect l="l" t="t" r="r" b="b"/>
                <a:pathLst>
                  <a:path w="4429" h="3051" extrusionOk="0">
                    <a:moveTo>
                      <a:pt x="1671" y="266"/>
                    </a:moveTo>
                    <a:cubicBezTo>
                      <a:pt x="2142" y="266"/>
                      <a:pt x="2666" y="450"/>
                      <a:pt x="3014" y="617"/>
                    </a:cubicBezTo>
                    <a:cubicBezTo>
                      <a:pt x="3424" y="662"/>
                      <a:pt x="3630" y="936"/>
                      <a:pt x="3653" y="1438"/>
                    </a:cubicBezTo>
                    <a:cubicBezTo>
                      <a:pt x="3607" y="1530"/>
                      <a:pt x="3561" y="1621"/>
                      <a:pt x="3516" y="1689"/>
                    </a:cubicBezTo>
                    <a:cubicBezTo>
                      <a:pt x="3424" y="2032"/>
                      <a:pt x="3173" y="2397"/>
                      <a:pt x="3014" y="2717"/>
                    </a:cubicBezTo>
                    <a:cubicBezTo>
                      <a:pt x="2932" y="2803"/>
                      <a:pt x="2799" y="2837"/>
                      <a:pt x="2637" y="2837"/>
                    </a:cubicBezTo>
                    <a:cubicBezTo>
                      <a:pt x="2114" y="2837"/>
                      <a:pt x="1296" y="2484"/>
                      <a:pt x="982" y="2397"/>
                    </a:cubicBezTo>
                    <a:cubicBezTo>
                      <a:pt x="868" y="2374"/>
                      <a:pt x="731" y="2328"/>
                      <a:pt x="617" y="2306"/>
                    </a:cubicBezTo>
                    <a:cubicBezTo>
                      <a:pt x="275" y="1940"/>
                      <a:pt x="229" y="1598"/>
                      <a:pt x="480" y="1279"/>
                    </a:cubicBezTo>
                    <a:cubicBezTo>
                      <a:pt x="548" y="1073"/>
                      <a:pt x="731" y="685"/>
                      <a:pt x="891" y="548"/>
                    </a:cubicBezTo>
                    <a:cubicBezTo>
                      <a:pt x="1087" y="342"/>
                      <a:pt x="1368" y="266"/>
                      <a:pt x="1671" y="266"/>
                    </a:cubicBezTo>
                    <a:close/>
                    <a:moveTo>
                      <a:pt x="1328" y="0"/>
                    </a:moveTo>
                    <a:cubicBezTo>
                      <a:pt x="1148" y="0"/>
                      <a:pt x="1014" y="57"/>
                      <a:pt x="868" y="251"/>
                    </a:cubicBezTo>
                    <a:cubicBezTo>
                      <a:pt x="640" y="502"/>
                      <a:pt x="503" y="890"/>
                      <a:pt x="343" y="1187"/>
                    </a:cubicBezTo>
                    <a:cubicBezTo>
                      <a:pt x="252" y="1393"/>
                      <a:pt x="46" y="1621"/>
                      <a:pt x="23" y="1872"/>
                    </a:cubicBezTo>
                    <a:cubicBezTo>
                      <a:pt x="1" y="2146"/>
                      <a:pt x="160" y="2283"/>
                      <a:pt x="366" y="2397"/>
                    </a:cubicBezTo>
                    <a:cubicBezTo>
                      <a:pt x="868" y="2694"/>
                      <a:pt x="1621" y="2762"/>
                      <a:pt x="2192" y="2945"/>
                    </a:cubicBezTo>
                    <a:cubicBezTo>
                      <a:pt x="2381" y="3000"/>
                      <a:pt x="2537" y="3050"/>
                      <a:pt x="2682" y="3050"/>
                    </a:cubicBezTo>
                    <a:cubicBezTo>
                      <a:pt x="2835" y="3050"/>
                      <a:pt x="2975" y="2995"/>
                      <a:pt x="3128" y="2831"/>
                    </a:cubicBezTo>
                    <a:lnTo>
                      <a:pt x="3150" y="2831"/>
                    </a:lnTo>
                    <a:cubicBezTo>
                      <a:pt x="3150" y="2808"/>
                      <a:pt x="3150" y="2808"/>
                      <a:pt x="3150" y="2808"/>
                    </a:cubicBezTo>
                    <a:cubicBezTo>
                      <a:pt x="3150" y="2808"/>
                      <a:pt x="3150" y="2808"/>
                      <a:pt x="3150" y="2785"/>
                    </a:cubicBezTo>
                    <a:cubicBezTo>
                      <a:pt x="3424" y="2260"/>
                      <a:pt x="4429" y="1027"/>
                      <a:pt x="3584" y="617"/>
                    </a:cubicBezTo>
                    <a:cubicBezTo>
                      <a:pt x="3014" y="343"/>
                      <a:pt x="2192" y="160"/>
                      <a:pt x="1576" y="23"/>
                    </a:cubicBezTo>
                    <a:cubicBezTo>
                      <a:pt x="1483" y="10"/>
                      <a:pt x="1402" y="0"/>
                      <a:pt x="1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3"/>
              <p:cNvSpPr/>
              <p:nvPr/>
            </p:nvSpPr>
            <p:spPr>
              <a:xfrm>
                <a:off x="8434781" y="1079053"/>
                <a:ext cx="144975" cy="111491"/>
              </a:xfrm>
              <a:custGeom>
                <a:avLst/>
                <a:gdLst/>
                <a:ahLst/>
                <a:cxnLst/>
                <a:rect l="l" t="t" r="r" b="b"/>
                <a:pathLst>
                  <a:path w="3927" h="3020" extrusionOk="0">
                    <a:moveTo>
                      <a:pt x="1689" y="275"/>
                    </a:moveTo>
                    <a:cubicBezTo>
                      <a:pt x="1918" y="275"/>
                      <a:pt x="2114" y="355"/>
                      <a:pt x="2397" y="445"/>
                    </a:cubicBezTo>
                    <a:cubicBezTo>
                      <a:pt x="2625" y="513"/>
                      <a:pt x="3013" y="536"/>
                      <a:pt x="3196" y="673"/>
                    </a:cubicBezTo>
                    <a:cubicBezTo>
                      <a:pt x="3926" y="1175"/>
                      <a:pt x="3196" y="2111"/>
                      <a:pt x="2899" y="2681"/>
                    </a:cubicBezTo>
                    <a:cubicBezTo>
                      <a:pt x="2811" y="2783"/>
                      <a:pt x="2678" y="2820"/>
                      <a:pt x="2524" y="2820"/>
                    </a:cubicBezTo>
                    <a:cubicBezTo>
                      <a:pt x="2158" y="2820"/>
                      <a:pt x="1679" y="2609"/>
                      <a:pt x="1438" y="2545"/>
                    </a:cubicBezTo>
                    <a:cubicBezTo>
                      <a:pt x="1210" y="2476"/>
                      <a:pt x="822" y="2453"/>
                      <a:pt x="662" y="2316"/>
                    </a:cubicBezTo>
                    <a:cubicBezTo>
                      <a:pt x="46" y="1860"/>
                      <a:pt x="366" y="1517"/>
                      <a:pt x="594" y="1129"/>
                    </a:cubicBezTo>
                    <a:cubicBezTo>
                      <a:pt x="799" y="741"/>
                      <a:pt x="845" y="536"/>
                      <a:pt x="1279" y="353"/>
                    </a:cubicBezTo>
                    <a:cubicBezTo>
                      <a:pt x="1437" y="298"/>
                      <a:pt x="1568" y="275"/>
                      <a:pt x="1689" y="275"/>
                    </a:cubicBezTo>
                    <a:close/>
                    <a:moveTo>
                      <a:pt x="1339" y="0"/>
                    </a:moveTo>
                    <a:cubicBezTo>
                      <a:pt x="1165" y="0"/>
                      <a:pt x="1033" y="65"/>
                      <a:pt x="891" y="239"/>
                    </a:cubicBezTo>
                    <a:cubicBezTo>
                      <a:pt x="594" y="604"/>
                      <a:pt x="229" y="1266"/>
                      <a:pt x="92" y="1723"/>
                    </a:cubicBezTo>
                    <a:cubicBezTo>
                      <a:pt x="0" y="1951"/>
                      <a:pt x="23" y="2179"/>
                      <a:pt x="229" y="2339"/>
                    </a:cubicBezTo>
                    <a:cubicBezTo>
                      <a:pt x="617" y="2659"/>
                      <a:pt x="1438" y="2727"/>
                      <a:pt x="1918" y="2864"/>
                    </a:cubicBezTo>
                    <a:cubicBezTo>
                      <a:pt x="2153" y="2938"/>
                      <a:pt x="2362" y="3020"/>
                      <a:pt x="2555" y="3020"/>
                    </a:cubicBezTo>
                    <a:cubicBezTo>
                      <a:pt x="2717" y="3020"/>
                      <a:pt x="2867" y="2962"/>
                      <a:pt x="3013" y="2796"/>
                    </a:cubicBezTo>
                    <a:cubicBezTo>
                      <a:pt x="3036" y="2796"/>
                      <a:pt x="3036" y="2773"/>
                      <a:pt x="3059" y="2750"/>
                    </a:cubicBezTo>
                    <a:cubicBezTo>
                      <a:pt x="3287" y="2271"/>
                      <a:pt x="3721" y="1700"/>
                      <a:pt x="3789" y="1175"/>
                    </a:cubicBezTo>
                    <a:cubicBezTo>
                      <a:pt x="3835" y="901"/>
                      <a:pt x="3721" y="696"/>
                      <a:pt x="3470" y="582"/>
                    </a:cubicBezTo>
                    <a:cubicBezTo>
                      <a:pt x="2945" y="308"/>
                      <a:pt x="2169" y="148"/>
                      <a:pt x="1598" y="34"/>
                    </a:cubicBezTo>
                    <a:cubicBezTo>
                      <a:pt x="1501" y="13"/>
                      <a:pt x="1416" y="0"/>
                      <a:pt x="1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3"/>
              <p:cNvSpPr/>
              <p:nvPr/>
            </p:nvSpPr>
            <p:spPr>
              <a:xfrm>
                <a:off x="8218223" y="1023899"/>
                <a:ext cx="124744" cy="101671"/>
              </a:xfrm>
              <a:custGeom>
                <a:avLst/>
                <a:gdLst/>
                <a:ahLst/>
                <a:cxnLst/>
                <a:rect l="l" t="t" r="r" b="b"/>
                <a:pathLst>
                  <a:path w="3379" h="2754" extrusionOk="0">
                    <a:moveTo>
                      <a:pt x="1649" y="254"/>
                    </a:moveTo>
                    <a:cubicBezTo>
                      <a:pt x="1836" y="254"/>
                      <a:pt x="2003" y="309"/>
                      <a:pt x="2237" y="364"/>
                    </a:cubicBezTo>
                    <a:cubicBezTo>
                      <a:pt x="2625" y="455"/>
                      <a:pt x="3173" y="478"/>
                      <a:pt x="3082" y="1140"/>
                    </a:cubicBezTo>
                    <a:cubicBezTo>
                      <a:pt x="3036" y="1322"/>
                      <a:pt x="2853" y="1528"/>
                      <a:pt x="2762" y="1688"/>
                    </a:cubicBezTo>
                    <a:cubicBezTo>
                      <a:pt x="2625" y="1939"/>
                      <a:pt x="2488" y="2167"/>
                      <a:pt x="2374" y="2418"/>
                    </a:cubicBezTo>
                    <a:cubicBezTo>
                      <a:pt x="2286" y="2513"/>
                      <a:pt x="2151" y="2547"/>
                      <a:pt x="1998" y="2547"/>
                    </a:cubicBezTo>
                    <a:cubicBezTo>
                      <a:pt x="1675" y="2547"/>
                      <a:pt x="1274" y="2396"/>
                      <a:pt x="1073" y="2349"/>
                    </a:cubicBezTo>
                    <a:cubicBezTo>
                      <a:pt x="708" y="2258"/>
                      <a:pt x="160" y="2235"/>
                      <a:pt x="320" y="1551"/>
                    </a:cubicBezTo>
                    <a:cubicBezTo>
                      <a:pt x="343" y="1391"/>
                      <a:pt x="548" y="1140"/>
                      <a:pt x="617" y="1003"/>
                    </a:cubicBezTo>
                    <a:cubicBezTo>
                      <a:pt x="822" y="660"/>
                      <a:pt x="845" y="501"/>
                      <a:pt x="1233" y="341"/>
                    </a:cubicBezTo>
                    <a:cubicBezTo>
                      <a:pt x="1396" y="277"/>
                      <a:pt x="1527" y="254"/>
                      <a:pt x="1649" y="254"/>
                    </a:cubicBezTo>
                    <a:close/>
                    <a:moveTo>
                      <a:pt x="1297" y="1"/>
                    </a:moveTo>
                    <a:cubicBezTo>
                      <a:pt x="1128" y="1"/>
                      <a:pt x="991" y="60"/>
                      <a:pt x="845" y="250"/>
                    </a:cubicBezTo>
                    <a:cubicBezTo>
                      <a:pt x="571" y="615"/>
                      <a:pt x="229" y="1208"/>
                      <a:pt x="69" y="1642"/>
                    </a:cubicBezTo>
                    <a:cubicBezTo>
                      <a:pt x="0" y="1870"/>
                      <a:pt x="0" y="2098"/>
                      <a:pt x="229" y="2281"/>
                    </a:cubicBezTo>
                    <a:cubicBezTo>
                      <a:pt x="548" y="2555"/>
                      <a:pt x="1301" y="2601"/>
                      <a:pt x="1712" y="2692"/>
                    </a:cubicBezTo>
                    <a:cubicBezTo>
                      <a:pt x="1840" y="2728"/>
                      <a:pt x="1957" y="2754"/>
                      <a:pt x="2066" y="2754"/>
                    </a:cubicBezTo>
                    <a:cubicBezTo>
                      <a:pt x="2229" y="2754"/>
                      <a:pt x="2374" y="2696"/>
                      <a:pt x="2511" y="2532"/>
                    </a:cubicBezTo>
                    <a:cubicBezTo>
                      <a:pt x="2511" y="2509"/>
                      <a:pt x="2511" y="2509"/>
                      <a:pt x="2511" y="2509"/>
                    </a:cubicBezTo>
                    <a:cubicBezTo>
                      <a:pt x="2762" y="2053"/>
                      <a:pt x="3127" y="1573"/>
                      <a:pt x="3310" y="1094"/>
                    </a:cubicBezTo>
                    <a:cubicBezTo>
                      <a:pt x="3378" y="843"/>
                      <a:pt x="3356" y="615"/>
                      <a:pt x="3150" y="455"/>
                    </a:cubicBezTo>
                    <a:cubicBezTo>
                      <a:pt x="2785" y="158"/>
                      <a:pt x="2055" y="135"/>
                      <a:pt x="1621" y="44"/>
                    </a:cubicBezTo>
                    <a:cubicBezTo>
                      <a:pt x="1498" y="19"/>
                      <a:pt x="1392"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3"/>
              <p:cNvSpPr/>
              <p:nvPr/>
            </p:nvSpPr>
            <p:spPr>
              <a:xfrm>
                <a:off x="8074134" y="996912"/>
                <a:ext cx="159299" cy="101892"/>
              </a:xfrm>
              <a:custGeom>
                <a:avLst/>
                <a:gdLst/>
                <a:ahLst/>
                <a:cxnLst/>
                <a:rect l="l" t="t" r="r" b="b"/>
                <a:pathLst>
                  <a:path w="4315" h="2760" extrusionOk="0">
                    <a:moveTo>
                      <a:pt x="1876" y="218"/>
                    </a:moveTo>
                    <a:cubicBezTo>
                      <a:pt x="2363" y="218"/>
                      <a:pt x="3110" y="428"/>
                      <a:pt x="3378" y="478"/>
                    </a:cubicBezTo>
                    <a:cubicBezTo>
                      <a:pt x="3652" y="524"/>
                      <a:pt x="3995" y="524"/>
                      <a:pt x="4086" y="752"/>
                    </a:cubicBezTo>
                    <a:cubicBezTo>
                      <a:pt x="4154" y="935"/>
                      <a:pt x="3972" y="1254"/>
                      <a:pt x="3858" y="1483"/>
                    </a:cubicBezTo>
                    <a:cubicBezTo>
                      <a:pt x="3629" y="1848"/>
                      <a:pt x="3515" y="2327"/>
                      <a:pt x="3150" y="2487"/>
                    </a:cubicBezTo>
                    <a:cubicBezTo>
                      <a:pt x="3083" y="2520"/>
                      <a:pt x="2995" y="2534"/>
                      <a:pt x="2892" y="2534"/>
                    </a:cubicBezTo>
                    <a:cubicBezTo>
                      <a:pt x="2643" y="2534"/>
                      <a:pt x="2309" y="2454"/>
                      <a:pt x="1986" y="2373"/>
                    </a:cubicBezTo>
                    <a:cubicBezTo>
                      <a:pt x="1781" y="2327"/>
                      <a:pt x="1529" y="2282"/>
                      <a:pt x="1324" y="2236"/>
                    </a:cubicBezTo>
                    <a:cubicBezTo>
                      <a:pt x="776" y="2076"/>
                      <a:pt x="685" y="1848"/>
                      <a:pt x="776" y="1551"/>
                    </a:cubicBezTo>
                    <a:cubicBezTo>
                      <a:pt x="890" y="1209"/>
                      <a:pt x="1187" y="798"/>
                      <a:pt x="1484" y="319"/>
                    </a:cubicBezTo>
                    <a:cubicBezTo>
                      <a:pt x="1557" y="246"/>
                      <a:pt x="1699" y="218"/>
                      <a:pt x="1876" y="218"/>
                    </a:cubicBezTo>
                    <a:close/>
                    <a:moveTo>
                      <a:pt x="1832" y="1"/>
                    </a:moveTo>
                    <a:cubicBezTo>
                      <a:pt x="1664" y="1"/>
                      <a:pt x="1509" y="53"/>
                      <a:pt x="1347" y="227"/>
                    </a:cubicBezTo>
                    <a:cubicBezTo>
                      <a:pt x="1347" y="227"/>
                      <a:pt x="1347" y="227"/>
                      <a:pt x="1347" y="250"/>
                    </a:cubicBezTo>
                    <a:cubicBezTo>
                      <a:pt x="1050" y="729"/>
                      <a:pt x="0" y="1916"/>
                      <a:pt x="890" y="2304"/>
                    </a:cubicBezTo>
                    <a:cubicBezTo>
                      <a:pt x="1370" y="2533"/>
                      <a:pt x="2009" y="2555"/>
                      <a:pt x="2534" y="2692"/>
                    </a:cubicBezTo>
                    <a:cubicBezTo>
                      <a:pt x="2710" y="2723"/>
                      <a:pt x="2862" y="2759"/>
                      <a:pt x="3000" y="2759"/>
                    </a:cubicBezTo>
                    <a:cubicBezTo>
                      <a:pt x="3166" y="2759"/>
                      <a:pt x="3310" y="2707"/>
                      <a:pt x="3447" y="2533"/>
                    </a:cubicBezTo>
                    <a:cubicBezTo>
                      <a:pt x="3652" y="2304"/>
                      <a:pt x="3766" y="1962"/>
                      <a:pt x="3926" y="1711"/>
                    </a:cubicBezTo>
                    <a:cubicBezTo>
                      <a:pt x="4040" y="1483"/>
                      <a:pt x="4246" y="1232"/>
                      <a:pt x="4269" y="981"/>
                    </a:cubicBezTo>
                    <a:cubicBezTo>
                      <a:pt x="4314" y="752"/>
                      <a:pt x="4177" y="570"/>
                      <a:pt x="3972" y="456"/>
                    </a:cubicBezTo>
                    <a:cubicBezTo>
                      <a:pt x="3515" y="204"/>
                      <a:pt x="2808" y="182"/>
                      <a:pt x="2283" y="68"/>
                    </a:cubicBezTo>
                    <a:cubicBezTo>
                      <a:pt x="2117" y="36"/>
                      <a:pt x="1970" y="1"/>
                      <a:pt x="18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3"/>
              <p:cNvSpPr/>
              <p:nvPr/>
            </p:nvSpPr>
            <p:spPr>
              <a:xfrm>
                <a:off x="8326908" y="1050221"/>
                <a:ext cx="125593" cy="104255"/>
              </a:xfrm>
              <a:custGeom>
                <a:avLst/>
                <a:gdLst/>
                <a:ahLst/>
                <a:cxnLst/>
                <a:rect l="l" t="t" r="r" b="b"/>
                <a:pathLst>
                  <a:path w="3402" h="2824" extrusionOk="0">
                    <a:moveTo>
                      <a:pt x="1658" y="262"/>
                    </a:moveTo>
                    <a:cubicBezTo>
                      <a:pt x="1853" y="262"/>
                      <a:pt x="2029" y="333"/>
                      <a:pt x="2283" y="404"/>
                    </a:cubicBezTo>
                    <a:cubicBezTo>
                      <a:pt x="2671" y="495"/>
                      <a:pt x="3196" y="518"/>
                      <a:pt x="3082" y="1203"/>
                    </a:cubicBezTo>
                    <a:cubicBezTo>
                      <a:pt x="3059" y="1363"/>
                      <a:pt x="2877" y="1591"/>
                      <a:pt x="2785" y="1728"/>
                    </a:cubicBezTo>
                    <a:cubicBezTo>
                      <a:pt x="2649" y="1979"/>
                      <a:pt x="2512" y="2253"/>
                      <a:pt x="2375" y="2504"/>
                    </a:cubicBezTo>
                    <a:cubicBezTo>
                      <a:pt x="2298" y="2595"/>
                      <a:pt x="2173" y="2628"/>
                      <a:pt x="2029" y="2628"/>
                    </a:cubicBezTo>
                    <a:cubicBezTo>
                      <a:pt x="1704" y="2628"/>
                      <a:pt x="1279" y="2460"/>
                      <a:pt x="1074" y="2413"/>
                    </a:cubicBezTo>
                    <a:cubicBezTo>
                      <a:pt x="708" y="2298"/>
                      <a:pt x="161" y="2276"/>
                      <a:pt x="320" y="1591"/>
                    </a:cubicBezTo>
                    <a:cubicBezTo>
                      <a:pt x="343" y="1431"/>
                      <a:pt x="549" y="1157"/>
                      <a:pt x="640" y="1020"/>
                    </a:cubicBezTo>
                    <a:cubicBezTo>
                      <a:pt x="822" y="655"/>
                      <a:pt x="868" y="495"/>
                      <a:pt x="1256" y="358"/>
                    </a:cubicBezTo>
                    <a:cubicBezTo>
                      <a:pt x="1412" y="289"/>
                      <a:pt x="1539" y="262"/>
                      <a:pt x="1658" y="262"/>
                    </a:cubicBezTo>
                    <a:close/>
                    <a:moveTo>
                      <a:pt x="1307" y="1"/>
                    </a:moveTo>
                    <a:cubicBezTo>
                      <a:pt x="1147" y="1"/>
                      <a:pt x="1008" y="63"/>
                      <a:pt x="868" y="244"/>
                    </a:cubicBezTo>
                    <a:cubicBezTo>
                      <a:pt x="571" y="609"/>
                      <a:pt x="229" y="1226"/>
                      <a:pt x="69" y="1682"/>
                    </a:cubicBezTo>
                    <a:cubicBezTo>
                      <a:pt x="1" y="1910"/>
                      <a:pt x="1" y="2139"/>
                      <a:pt x="206" y="2321"/>
                    </a:cubicBezTo>
                    <a:cubicBezTo>
                      <a:pt x="549" y="2595"/>
                      <a:pt x="1302" y="2641"/>
                      <a:pt x="1713" y="2755"/>
                    </a:cubicBezTo>
                    <a:cubicBezTo>
                      <a:pt x="1847" y="2793"/>
                      <a:pt x="1970" y="2824"/>
                      <a:pt x="2084" y="2824"/>
                    </a:cubicBezTo>
                    <a:cubicBezTo>
                      <a:pt x="2240" y="2824"/>
                      <a:pt x="2380" y="2767"/>
                      <a:pt x="2512" y="2595"/>
                    </a:cubicBezTo>
                    <a:cubicBezTo>
                      <a:pt x="2512" y="2595"/>
                      <a:pt x="2534" y="2595"/>
                      <a:pt x="2534" y="2572"/>
                    </a:cubicBezTo>
                    <a:cubicBezTo>
                      <a:pt x="2785" y="2116"/>
                      <a:pt x="3151" y="1636"/>
                      <a:pt x="3310" y="1134"/>
                    </a:cubicBezTo>
                    <a:cubicBezTo>
                      <a:pt x="3402" y="906"/>
                      <a:pt x="3379" y="655"/>
                      <a:pt x="3174" y="495"/>
                    </a:cubicBezTo>
                    <a:cubicBezTo>
                      <a:pt x="2808" y="198"/>
                      <a:pt x="2101" y="176"/>
                      <a:pt x="1644" y="62"/>
                    </a:cubicBezTo>
                    <a:cubicBezTo>
                      <a:pt x="1520" y="26"/>
                      <a:pt x="1409"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3"/>
              <p:cNvSpPr/>
              <p:nvPr/>
            </p:nvSpPr>
            <p:spPr>
              <a:xfrm>
                <a:off x="8101083" y="1443060"/>
                <a:ext cx="140766" cy="130134"/>
              </a:xfrm>
              <a:custGeom>
                <a:avLst/>
                <a:gdLst/>
                <a:ahLst/>
                <a:cxnLst/>
                <a:rect l="l" t="t" r="r" b="b"/>
                <a:pathLst>
                  <a:path w="3813" h="3525" extrusionOk="0">
                    <a:moveTo>
                      <a:pt x="1687" y="216"/>
                    </a:moveTo>
                    <a:cubicBezTo>
                      <a:pt x="1862" y="216"/>
                      <a:pt x="2055" y="250"/>
                      <a:pt x="2169" y="263"/>
                    </a:cubicBezTo>
                    <a:cubicBezTo>
                      <a:pt x="2306" y="308"/>
                      <a:pt x="2466" y="377"/>
                      <a:pt x="2626" y="422"/>
                    </a:cubicBezTo>
                    <a:cubicBezTo>
                      <a:pt x="2740" y="445"/>
                      <a:pt x="3014" y="468"/>
                      <a:pt x="3105" y="559"/>
                    </a:cubicBezTo>
                    <a:cubicBezTo>
                      <a:pt x="3516" y="765"/>
                      <a:pt x="3584" y="902"/>
                      <a:pt x="3402" y="1290"/>
                    </a:cubicBezTo>
                    <a:cubicBezTo>
                      <a:pt x="3379" y="1358"/>
                      <a:pt x="3333" y="1449"/>
                      <a:pt x="3287" y="1518"/>
                    </a:cubicBezTo>
                    <a:cubicBezTo>
                      <a:pt x="3196" y="1815"/>
                      <a:pt x="2991" y="2134"/>
                      <a:pt x="2831" y="2408"/>
                    </a:cubicBezTo>
                    <a:cubicBezTo>
                      <a:pt x="2694" y="2705"/>
                      <a:pt x="2557" y="3161"/>
                      <a:pt x="2237" y="3298"/>
                    </a:cubicBezTo>
                    <a:cubicBezTo>
                      <a:pt x="2172" y="3322"/>
                      <a:pt x="2105" y="3332"/>
                      <a:pt x="2038" y="3332"/>
                    </a:cubicBezTo>
                    <a:cubicBezTo>
                      <a:pt x="1778" y="3332"/>
                      <a:pt x="1510" y="3183"/>
                      <a:pt x="1256" y="3093"/>
                    </a:cubicBezTo>
                    <a:cubicBezTo>
                      <a:pt x="799" y="2933"/>
                      <a:pt x="297" y="2705"/>
                      <a:pt x="411" y="2111"/>
                    </a:cubicBezTo>
                    <a:cubicBezTo>
                      <a:pt x="457" y="1837"/>
                      <a:pt x="708" y="1541"/>
                      <a:pt x="822" y="1290"/>
                    </a:cubicBezTo>
                    <a:cubicBezTo>
                      <a:pt x="1005" y="970"/>
                      <a:pt x="1165" y="628"/>
                      <a:pt x="1347" y="308"/>
                    </a:cubicBezTo>
                    <a:cubicBezTo>
                      <a:pt x="1418" y="237"/>
                      <a:pt x="1547" y="216"/>
                      <a:pt x="1687" y="216"/>
                    </a:cubicBezTo>
                    <a:close/>
                    <a:moveTo>
                      <a:pt x="1675" y="0"/>
                    </a:moveTo>
                    <a:cubicBezTo>
                      <a:pt x="1515" y="0"/>
                      <a:pt x="1363" y="55"/>
                      <a:pt x="1210" y="217"/>
                    </a:cubicBezTo>
                    <a:lnTo>
                      <a:pt x="1188" y="217"/>
                    </a:lnTo>
                    <a:cubicBezTo>
                      <a:pt x="1188" y="240"/>
                      <a:pt x="1188" y="240"/>
                      <a:pt x="1188" y="240"/>
                    </a:cubicBezTo>
                    <a:cubicBezTo>
                      <a:pt x="868" y="856"/>
                      <a:pt x="526" y="1449"/>
                      <a:pt x="229" y="2066"/>
                    </a:cubicBezTo>
                    <a:cubicBezTo>
                      <a:pt x="115" y="2340"/>
                      <a:pt x="1" y="2614"/>
                      <a:pt x="252" y="2865"/>
                    </a:cubicBezTo>
                    <a:cubicBezTo>
                      <a:pt x="571" y="3184"/>
                      <a:pt x="1347" y="3298"/>
                      <a:pt x="1781" y="3435"/>
                    </a:cubicBezTo>
                    <a:cubicBezTo>
                      <a:pt x="1916" y="3487"/>
                      <a:pt x="2041" y="3525"/>
                      <a:pt x="2159" y="3525"/>
                    </a:cubicBezTo>
                    <a:cubicBezTo>
                      <a:pt x="2301" y="3525"/>
                      <a:pt x="2433" y="3470"/>
                      <a:pt x="2557" y="3321"/>
                    </a:cubicBezTo>
                    <a:cubicBezTo>
                      <a:pt x="2945" y="2842"/>
                      <a:pt x="3196" y="2089"/>
                      <a:pt x="3470" y="1541"/>
                    </a:cubicBezTo>
                    <a:cubicBezTo>
                      <a:pt x="3630" y="1267"/>
                      <a:pt x="3812" y="970"/>
                      <a:pt x="3630" y="673"/>
                    </a:cubicBezTo>
                    <a:cubicBezTo>
                      <a:pt x="3402" y="331"/>
                      <a:pt x="2671" y="263"/>
                      <a:pt x="2329" y="148"/>
                    </a:cubicBezTo>
                    <a:cubicBezTo>
                      <a:pt x="2088" y="85"/>
                      <a:pt x="1875"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3"/>
              <p:cNvSpPr/>
              <p:nvPr/>
            </p:nvSpPr>
            <p:spPr>
              <a:xfrm>
                <a:off x="7886224" y="1378897"/>
                <a:ext cx="138219" cy="119428"/>
              </a:xfrm>
              <a:custGeom>
                <a:avLst/>
                <a:gdLst/>
                <a:ahLst/>
                <a:cxnLst/>
                <a:rect l="l" t="t" r="r" b="b"/>
                <a:pathLst>
                  <a:path w="3744" h="3235" extrusionOk="0">
                    <a:moveTo>
                      <a:pt x="1491" y="201"/>
                    </a:moveTo>
                    <a:cubicBezTo>
                      <a:pt x="1959" y="201"/>
                      <a:pt x="2630" y="441"/>
                      <a:pt x="2876" y="540"/>
                    </a:cubicBezTo>
                    <a:cubicBezTo>
                      <a:pt x="3515" y="836"/>
                      <a:pt x="3424" y="1316"/>
                      <a:pt x="3150" y="1818"/>
                    </a:cubicBezTo>
                    <a:cubicBezTo>
                      <a:pt x="3013" y="2092"/>
                      <a:pt x="2899" y="2457"/>
                      <a:pt x="2694" y="2708"/>
                    </a:cubicBezTo>
                    <a:cubicBezTo>
                      <a:pt x="2525" y="2937"/>
                      <a:pt x="2388" y="3020"/>
                      <a:pt x="2225" y="3020"/>
                    </a:cubicBezTo>
                    <a:cubicBezTo>
                      <a:pt x="2080" y="3020"/>
                      <a:pt x="1915" y="2954"/>
                      <a:pt x="1689" y="2868"/>
                    </a:cubicBezTo>
                    <a:cubicBezTo>
                      <a:pt x="1415" y="2777"/>
                      <a:pt x="913" y="2685"/>
                      <a:pt x="685" y="2480"/>
                    </a:cubicBezTo>
                    <a:cubicBezTo>
                      <a:pt x="0" y="1909"/>
                      <a:pt x="776" y="928"/>
                      <a:pt x="1073" y="334"/>
                    </a:cubicBezTo>
                    <a:cubicBezTo>
                      <a:pt x="1156" y="238"/>
                      <a:pt x="1308" y="201"/>
                      <a:pt x="1491" y="201"/>
                    </a:cubicBezTo>
                    <a:close/>
                    <a:moveTo>
                      <a:pt x="1384" y="0"/>
                    </a:moveTo>
                    <a:cubicBezTo>
                      <a:pt x="1234" y="0"/>
                      <a:pt x="1099" y="56"/>
                      <a:pt x="959" y="220"/>
                    </a:cubicBezTo>
                    <a:cubicBezTo>
                      <a:pt x="959" y="243"/>
                      <a:pt x="959" y="243"/>
                      <a:pt x="936" y="243"/>
                    </a:cubicBezTo>
                    <a:cubicBezTo>
                      <a:pt x="936" y="243"/>
                      <a:pt x="936" y="266"/>
                      <a:pt x="936" y="266"/>
                    </a:cubicBezTo>
                    <a:cubicBezTo>
                      <a:pt x="685" y="768"/>
                      <a:pt x="274" y="1361"/>
                      <a:pt x="137" y="1886"/>
                    </a:cubicBezTo>
                    <a:cubicBezTo>
                      <a:pt x="69" y="2183"/>
                      <a:pt x="137" y="2389"/>
                      <a:pt x="411" y="2548"/>
                    </a:cubicBezTo>
                    <a:cubicBezTo>
                      <a:pt x="662" y="2708"/>
                      <a:pt x="1004" y="2799"/>
                      <a:pt x="1278" y="2891"/>
                    </a:cubicBezTo>
                    <a:cubicBezTo>
                      <a:pt x="1562" y="3000"/>
                      <a:pt x="1930" y="3235"/>
                      <a:pt x="2241" y="3235"/>
                    </a:cubicBezTo>
                    <a:cubicBezTo>
                      <a:pt x="2255" y="3235"/>
                      <a:pt x="2269" y="3234"/>
                      <a:pt x="2283" y="3233"/>
                    </a:cubicBezTo>
                    <a:cubicBezTo>
                      <a:pt x="2625" y="3233"/>
                      <a:pt x="2716" y="3050"/>
                      <a:pt x="2853" y="2777"/>
                    </a:cubicBezTo>
                    <a:cubicBezTo>
                      <a:pt x="3127" y="2274"/>
                      <a:pt x="3561" y="1681"/>
                      <a:pt x="3675" y="1133"/>
                    </a:cubicBezTo>
                    <a:cubicBezTo>
                      <a:pt x="3743" y="882"/>
                      <a:pt x="3652" y="677"/>
                      <a:pt x="3424" y="540"/>
                    </a:cubicBezTo>
                    <a:cubicBezTo>
                      <a:pt x="3013" y="289"/>
                      <a:pt x="2351" y="220"/>
                      <a:pt x="1872" y="106"/>
                    </a:cubicBezTo>
                    <a:cubicBezTo>
                      <a:pt x="1683" y="50"/>
                      <a:pt x="1527"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3"/>
              <p:cNvSpPr/>
              <p:nvPr/>
            </p:nvSpPr>
            <p:spPr>
              <a:xfrm>
                <a:off x="8000816" y="1411902"/>
                <a:ext cx="131500" cy="123858"/>
              </a:xfrm>
              <a:custGeom>
                <a:avLst/>
                <a:gdLst/>
                <a:ahLst/>
                <a:cxnLst/>
                <a:rect l="l" t="t" r="r" b="b"/>
                <a:pathLst>
                  <a:path w="3562" h="3355" extrusionOk="0">
                    <a:moveTo>
                      <a:pt x="1527" y="179"/>
                    </a:moveTo>
                    <a:cubicBezTo>
                      <a:pt x="1834" y="179"/>
                      <a:pt x="2233" y="337"/>
                      <a:pt x="2420" y="399"/>
                    </a:cubicBezTo>
                    <a:lnTo>
                      <a:pt x="2876" y="536"/>
                    </a:lnTo>
                    <a:cubicBezTo>
                      <a:pt x="3242" y="855"/>
                      <a:pt x="3310" y="1152"/>
                      <a:pt x="3082" y="1472"/>
                    </a:cubicBezTo>
                    <a:cubicBezTo>
                      <a:pt x="2991" y="1746"/>
                      <a:pt x="2785" y="2020"/>
                      <a:pt x="2648" y="2293"/>
                    </a:cubicBezTo>
                    <a:cubicBezTo>
                      <a:pt x="2557" y="2499"/>
                      <a:pt x="2443" y="2887"/>
                      <a:pt x="2260" y="3047"/>
                    </a:cubicBezTo>
                    <a:cubicBezTo>
                      <a:pt x="2151" y="3148"/>
                      <a:pt x="2037" y="3185"/>
                      <a:pt x="1920" y="3185"/>
                    </a:cubicBezTo>
                    <a:cubicBezTo>
                      <a:pt x="1694" y="3185"/>
                      <a:pt x="1459" y="3046"/>
                      <a:pt x="1233" y="2955"/>
                    </a:cubicBezTo>
                    <a:cubicBezTo>
                      <a:pt x="799" y="2796"/>
                      <a:pt x="206" y="2750"/>
                      <a:pt x="297" y="2042"/>
                    </a:cubicBezTo>
                    <a:cubicBezTo>
                      <a:pt x="320" y="1791"/>
                      <a:pt x="617" y="1426"/>
                      <a:pt x="731" y="1198"/>
                    </a:cubicBezTo>
                    <a:cubicBezTo>
                      <a:pt x="868" y="901"/>
                      <a:pt x="1028" y="604"/>
                      <a:pt x="1187" y="308"/>
                    </a:cubicBezTo>
                    <a:cubicBezTo>
                      <a:pt x="1260" y="213"/>
                      <a:pt x="1383" y="179"/>
                      <a:pt x="1527" y="179"/>
                    </a:cubicBezTo>
                    <a:close/>
                    <a:moveTo>
                      <a:pt x="1484" y="1"/>
                    </a:moveTo>
                    <a:cubicBezTo>
                      <a:pt x="1326" y="1"/>
                      <a:pt x="1193" y="60"/>
                      <a:pt x="1050" y="216"/>
                    </a:cubicBezTo>
                    <a:cubicBezTo>
                      <a:pt x="1050" y="216"/>
                      <a:pt x="1028" y="239"/>
                      <a:pt x="1028" y="239"/>
                    </a:cubicBezTo>
                    <a:cubicBezTo>
                      <a:pt x="708" y="833"/>
                      <a:pt x="251" y="1472"/>
                      <a:pt x="69" y="2111"/>
                    </a:cubicBezTo>
                    <a:cubicBezTo>
                      <a:pt x="0" y="2339"/>
                      <a:pt x="0" y="2545"/>
                      <a:pt x="206" y="2727"/>
                    </a:cubicBezTo>
                    <a:cubicBezTo>
                      <a:pt x="366" y="2887"/>
                      <a:pt x="685" y="2933"/>
                      <a:pt x="891" y="3001"/>
                    </a:cubicBezTo>
                    <a:cubicBezTo>
                      <a:pt x="1187" y="3115"/>
                      <a:pt x="1507" y="3298"/>
                      <a:pt x="1826" y="3343"/>
                    </a:cubicBezTo>
                    <a:cubicBezTo>
                      <a:pt x="1878" y="3351"/>
                      <a:pt x="1925" y="3354"/>
                      <a:pt x="1970" y="3354"/>
                    </a:cubicBezTo>
                    <a:cubicBezTo>
                      <a:pt x="2204" y="3354"/>
                      <a:pt x="2354" y="3250"/>
                      <a:pt x="2488" y="3001"/>
                    </a:cubicBezTo>
                    <a:cubicBezTo>
                      <a:pt x="2808" y="2453"/>
                      <a:pt x="3105" y="1860"/>
                      <a:pt x="3379" y="1266"/>
                    </a:cubicBezTo>
                    <a:cubicBezTo>
                      <a:pt x="3493" y="1015"/>
                      <a:pt x="3561" y="741"/>
                      <a:pt x="3310" y="536"/>
                    </a:cubicBezTo>
                    <a:cubicBezTo>
                      <a:pt x="2968" y="239"/>
                      <a:pt x="2237" y="171"/>
                      <a:pt x="1804" y="57"/>
                    </a:cubicBezTo>
                    <a:cubicBezTo>
                      <a:pt x="1683" y="22"/>
                      <a:pt x="1579" y="1"/>
                      <a:pt x="1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3"/>
              <p:cNvSpPr/>
              <p:nvPr/>
            </p:nvSpPr>
            <p:spPr>
              <a:xfrm>
                <a:off x="8210618" y="1376018"/>
                <a:ext cx="224200" cy="243323"/>
              </a:xfrm>
              <a:custGeom>
                <a:avLst/>
                <a:gdLst/>
                <a:ahLst/>
                <a:cxnLst/>
                <a:rect l="l" t="t" r="r" b="b"/>
                <a:pathLst>
                  <a:path w="6073" h="6591" extrusionOk="0">
                    <a:moveTo>
                      <a:pt x="3232" y="251"/>
                    </a:moveTo>
                    <a:cubicBezTo>
                      <a:pt x="3374" y="251"/>
                      <a:pt x="3540" y="281"/>
                      <a:pt x="3744" y="344"/>
                    </a:cubicBezTo>
                    <a:cubicBezTo>
                      <a:pt x="4703" y="641"/>
                      <a:pt x="6072" y="823"/>
                      <a:pt x="5251" y="2124"/>
                    </a:cubicBezTo>
                    <a:cubicBezTo>
                      <a:pt x="4954" y="2603"/>
                      <a:pt x="4749" y="3151"/>
                      <a:pt x="4475" y="3653"/>
                    </a:cubicBezTo>
                    <a:cubicBezTo>
                      <a:pt x="4178" y="4224"/>
                      <a:pt x="3927" y="4886"/>
                      <a:pt x="3562" y="5434"/>
                    </a:cubicBezTo>
                    <a:cubicBezTo>
                      <a:pt x="3160" y="6029"/>
                      <a:pt x="2977" y="6288"/>
                      <a:pt x="2584" y="6288"/>
                    </a:cubicBezTo>
                    <a:cubicBezTo>
                      <a:pt x="2330" y="6288"/>
                      <a:pt x="1987" y="6179"/>
                      <a:pt x="1439" y="5982"/>
                    </a:cubicBezTo>
                    <a:cubicBezTo>
                      <a:pt x="937" y="5776"/>
                      <a:pt x="480" y="5753"/>
                      <a:pt x="343" y="5434"/>
                    </a:cubicBezTo>
                    <a:cubicBezTo>
                      <a:pt x="138" y="5000"/>
                      <a:pt x="366" y="4795"/>
                      <a:pt x="617" y="4293"/>
                    </a:cubicBezTo>
                    <a:cubicBezTo>
                      <a:pt x="937" y="3699"/>
                      <a:pt x="1256" y="3083"/>
                      <a:pt x="1553" y="2489"/>
                    </a:cubicBezTo>
                    <a:cubicBezTo>
                      <a:pt x="1781" y="2056"/>
                      <a:pt x="2010" y="1645"/>
                      <a:pt x="2238" y="1211"/>
                    </a:cubicBezTo>
                    <a:cubicBezTo>
                      <a:pt x="2572" y="595"/>
                      <a:pt x="2757" y="251"/>
                      <a:pt x="3232" y="251"/>
                    </a:cubicBezTo>
                    <a:close/>
                    <a:moveTo>
                      <a:pt x="3117" y="1"/>
                    </a:moveTo>
                    <a:cubicBezTo>
                      <a:pt x="2992" y="1"/>
                      <a:pt x="2879" y="21"/>
                      <a:pt x="2786" y="70"/>
                    </a:cubicBezTo>
                    <a:cubicBezTo>
                      <a:pt x="2169" y="412"/>
                      <a:pt x="1758" y="1805"/>
                      <a:pt x="1439" y="2421"/>
                    </a:cubicBezTo>
                    <a:cubicBezTo>
                      <a:pt x="1165" y="2923"/>
                      <a:pt x="891" y="3425"/>
                      <a:pt x="640" y="3927"/>
                    </a:cubicBezTo>
                    <a:cubicBezTo>
                      <a:pt x="457" y="4270"/>
                      <a:pt x="47" y="4818"/>
                      <a:pt x="24" y="5206"/>
                    </a:cubicBezTo>
                    <a:cubicBezTo>
                      <a:pt x="1" y="5639"/>
                      <a:pt x="206" y="5708"/>
                      <a:pt x="572" y="5868"/>
                    </a:cubicBezTo>
                    <a:cubicBezTo>
                      <a:pt x="990" y="6047"/>
                      <a:pt x="2119" y="6590"/>
                      <a:pt x="2765" y="6590"/>
                    </a:cubicBezTo>
                    <a:cubicBezTo>
                      <a:pt x="2859" y="6590"/>
                      <a:pt x="2944" y="6579"/>
                      <a:pt x="3014" y="6552"/>
                    </a:cubicBezTo>
                    <a:cubicBezTo>
                      <a:pt x="3288" y="6438"/>
                      <a:pt x="3379" y="6096"/>
                      <a:pt x="3493" y="5890"/>
                    </a:cubicBezTo>
                    <a:cubicBezTo>
                      <a:pt x="3881" y="5183"/>
                      <a:pt x="4224" y="4452"/>
                      <a:pt x="4589" y="3745"/>
                    </a:cubicBezTo>
                    <a:cubicBezTo>
                      <a:pt x="4886" y="3174"/>
                      <a:pt x="5890" y="1850"/>
                      <a:pt x="5821" y="1211"/>
                    </a:cubicBezTo>
                    <a:cubicBezTo>
                      <a:pt x="5753" y="755"/>
                      <a:pt x="5365" y="709"/>
                      <a:pt x="4977" y="572"/>
                    </a:cubicBezTo>
                    <a:cubicBezTo>
                      <a:pt x="4545" y="441"/>
                      <a:pt x="3697" y="1"/>
                      <a:pt x="3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3"/>
              <p:cNvSpPr/>
              <p:nvPr/>
            </p:nvSpPr>
            <p:spPr>
              <a:xfrm>
                <a:off x="8059810" y="1315288"/>
                <a:ext cx="123046" cy="102594"/>
              </a:xfrm>
              <a:custGeom>
                <a:avLst/>
                <a:gdLst/>
                <a:ahLst/>
                <a:cxnLst/>
                <a:rect l="l" t="t" r="r" b="b"/>
                <a:pathLst>
                  <a:path w="3333" h="2779" extrusionOk="0">
                    <a:moveTo>
                      <a:pt x="1556" y="230"/>
                    </a:moveTo>
                    <a:cubicBezTo>
                      <a:pt x="1962" y="230"/>
                      <a:pt x="2504" y="487"/>
                      <a:pt x="2876" y="596"/>
                    </a:cubicBezTo>
                    <a:cubicBezTo>
                      <a:pt x="3333" y="825"/>
                      <a:pt x="2785" y="1624"/>
                      <a:pt x="2648" y="1852"/>
                    </a:cubicBezTo>
                    <a:cubicBezTo>
                      <a:pt x="2476" y="2196"/>
                      <a:pt x="2364" y="2540"/>
                      <a:pt x="1855" y="2540"/>
                    </a:cubicBezTo>
                    <a:cubicBezTo>
                      <a:pt x="1824" y="2540"/>
                      <a:pt x="1792" y="2539"/>
                      <a:pt x="1758" y="2537"/>
                    </a:cubicBezTo>
                    <a:cubicBezTo>
                      <a:pt x="1598" y="2537"/>
                      <a:pt x="1324" y="2422"/>
                      <a:pt x="1164" y="2377"/>
                    </a:cubicBezTo>
                    <a:cubicBezTo>
                      <a:pt x="753" y="2240"/>
                      <a:pt x="616" y="2286"/>
                      <a:pt x="457" y="1875"/>
                    </a:cubicBezTo>
                    <a:cubicBezTo>
                      <a:pt x="274" y="1441"/>
                      <a:pt x="434" y="1327"/>
                      <a:pt x="639" y="939"/>
                    </a:cubicBezTo>
                    <a:cubicBezTo>
                      <a:pt x="845" y="574"/>
                      <a:pt x="936" y="231"/>
                      <a:pt x="1507" y="231"/>
                    </a:cubicBezTo>
                    <a:cubicBezTo>
                      <a:pt x="1523" y="230"/>
                      <a:pt x="1539" y="230"/>
                      <a:pt x="1556" y="230"/>
                    </a:cubicBezTo>
                    <a:close/>
                    <a:moveTo>
                      <a:pt x="1303" y="1"/>
                    </a:moveTo>
                    <a:cubicBezTo>
                      <a:pt x="1030" y="1"/>
                      <a:pt x="902" y="134"/>
                      <a:pt x="753" y="345"/>
                    </a:cubicBezTo>
                    <a:cubicBezTo>
                      <a:pt x="594" y="642"/>
                      <a:pt x="457" y="939"/>
                      <a:pt x="297" y="1213"/>
                    </a:cubicBezTo>
                    <a:cubicBezTo>
                      <a:pt x="206" y="1395"/>
                      <a:pt x="46" y="1578"/>
                      <a:pt x="46" y="1783"/>
                    </a:cubicBezTo>
                    <a:cubicBezTo>
                      <a:pt x="0" y="2034"/>
                      <a:pt x="160" y="2217"/>
                      <a:pt x="388" y="2331"/>
                    </a:cubicBezTo>
                    <a:cubicBezTo>
                      <a:pt x="822" y="2537"/>
                      <a:pt x="1438" y="2696"/>
                      <a:pt x="1895" y="2765"/>
                    </a:cubicBezTo>
                    <a:cubicBezTo>
                      <a:pt x="1947" y="2774"/>
                      <a:pt x="1996" y="2778"/>
                      <a:pt x="2041" y="2778"/>
                    </a:cubicBezTo>
                    <a:cubicBezTo>
                      <a:pt x="2230" y="2778"/>
                      <a:pt x="2359" y="2698"/>
                      <a:pt x="2488" y="2514"/>
                    </a:cubicBezTo>
                    <a:cubicBezTo>
                      <a:pt x="2694" y="2286"/>
                      <a:pt x="2808" y="1920"/>
                      <a:pt x="2967" y="1669"/>
                    </a:cubicBezTo>
                    <a:cubicBezTo>
                      <a:pt x="3059" y="1464"/>
                      <a:pt x="3219" y="1281"/>
                      <a:pt x="3264" y="1076"/>
                    </a:cubicBezTo>
                    <a:cubicBezTo>
                      <a:pt x="3333" y="779"/>
                      <a:pt x="3196" y="574"/>
                      <a:pt x="2945" y="437"/>
                    </a:cubicBezTo>
                    <a:lnTo>
                      <a:pt x="2922" y="437"/>
                    </a:lnTo>
                    <a:cubicBezTo>
                      <a:pt x="2922" y="437"/>
                      <a:pt x="2922" y="414"/>
                      <a:pt x="2899" y="414"/>
                    </a:cubicBezTo>
                    <a:cubicBezTo>
                      <a:pt x="2420" y="277"/>
                      <a:pt x="1872" y="49"/>
                      <a:pt x="1370" y="3"/>
                    </a:cubicBezTo>
                    <a:cubicBezTo>
                      <a:pt x="1346" y="1"/>
                      <a:pt x="1324"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3"/>
              <p:cNvSpPr/>
              <p:nvPr/>
            </p:nvSpPr>
            <p:spPr>
              <a:xfrm>
                <a:off x="8165135" y="1344712"/>
                <a:ext cx="125593" cy="105842"/>
              </a:xfrm>
              <a:custGeom>
                <a:avLst/>
                <a:gdLst/>
                <a:ahLst/>
                <a:cxnLst/>
                <a:rect l="l" t="t" r="r" b="b"/>
                <a:pathLst>
                  <a:path w="3402" h="2867" extrusionOk="0">
                    <a:moveTo>
                      <a:pt x="1487" y="230"/>
                    </a:moveTo>
                    <a:cubicBezTo>
                      <a:pt x="1515" y="230"/>
                      <a:pt x="1545" y="231"/>
                      <a:pt x="1575" y="233"/>
                    </a:cubicBezTo>
                    <a:cubicBezTo>
                      <a:pt x="1735" y="233"/>
                      <a:pt x="2009" y="347"/>
                      <a:pt x="2169" y="416"/>
                    </a:cubicBezTo>
                    <a:cubicBezTo>
                      <a:pt x="2306" y="439"/>
                      <a:pt x="2443" y="484"/>
                      <a:pt x="2602" y="530"/>
                    </a:cubicBezTo>
                    <a:cubicBezTo>
                      <a:pt x="2831" y="530"/>
                      <a:pt x="3127" y="712"/>
                      <a:pt x="3127" y="872"/>
                    </a:cubicBezTo>
                    <a:cubicBezTo>
                      <a:pt x="3264" y="1215"/>
                      <a:pt x="2968" y="1511"/>
                      <a:pt x="2739" y="1922"/>
                    </a:cubicBezTo>
                    <a:cubicBezTo>
                      <a:pt x="2563" y="2298"/>
                      <a:pt x="2471" y="2631"/>
                      <a:pt x="1906" y="2631"/>
                    </a:cubicBezTo>
                    <a:cubicBezTo>
                      <a:pt x="1888" y="2631"/>
                      <a:pt x="1869" y="2631"/>
                      <a:pt x="1849" y="2630"/>
                    </a:cubicBezTo>
                    <a:cubicBezTo>
                      <a:pt x="1415" y="2607"/>
                      <a:pt x="845" y="2333"/>
                      <a:pt x="434" y="2196"/>
                    </a:cubicBezTo>
                    <a:cubicBezTo>
                      <a:pt x="0" y="1968"/>
                      <a:pt x="548" y="1192"/>
                      <a:pt x="685" y="964"/>
                    </a:cubicBezTo>
                    <a:cubicBezTo>
                      <a:pt x="858" y="617"/>
                      <a:pt x="970" y="230"/>
                      <a:pt x="1487" y="230"/>
                    </a:cubicBezTo>
                    <a:close/>
                    <a:moveTo>
                      <a:pt x="1344" y="1"/>
                    </a:moveTo>
                    <a:cubicBezTo>
                      <a:pt x="1131" y="1"/>
                      <a:pt x="1005" y="75"/>
                      <a:pt x="845" y="256"/>
                    </a:cubicBezTo>
                    <a:cubicBezTo>
                      <a:pt x="662" y="530"/>
                      <a:pt x="525" y="872"/>
                      <a:pt x="366" y="1169"/>
                    </a:cubicBezTo>
                    <a:cubicBezTo>
                      <a:pt x="274" y="1352"/>
                      <a:pt x="137" y="1534"/>
                      <a:pt x="92" y="1740"/>
                    </a:cubicBezTo>
                    <a:cubicBezTo>
                      <a:pt x="0" y="2036"/>
                      <a:pt x="137" y="2242"/>
                      <a:pt x="388" y="2379"/>
                    </a:cubicBezTo>
                    <a:lnTo>
                      <a:pt x="411" y="2379"/>
                    </a:lnTo>
                    <a:cubicBezTo>
                      <a:pt x="936" y="2538"/>
                      <a:pt x="1484" y="2790"/>
                      <a:pt x="2009" y="2858"/>
                    </a:cubicBezTo>
                    <a:cubicBezTo>
                      <a:pt x="2050" y="2864"/>
                      <a:pt x="2088" y="2867"/>
                      <a:pt x="2124" y="2867"/>
                    </a:cubicBezTo>
                    <a:cubicBezTo>
                      <a:pt x="2369" y="2867"/>
                      <a:pt x="2506" y="2735"/>
                      <a:pt x="2625" y="2516"/>
                    </a:cubicBezTo>
                    <a:cubicBezTo>
                      <a:pt x="2808" y="2219"/>
                      <a:pt x="2945" y="1922"/>
                      <a:pt x="3105" y="1625"/>
                    </a:cubicBezTo>
                    <a:cubicBezTo>
                      <a:pt x="3196" y="1443"/>
                      <a:pt x="3356" y="1237"/>
                      <a:pt x="3378" y="1032"/>
                    </a:cubicBezTo>
                    <a:cubicBezTo>
                      <a:pt x="3401" y="758"/>
                      <a:pt x="3264" y="576"/>
                      <a:pt x="3036" y="484"/>
                    </a:cubicBezTo>
                    <a:cubicBezTo>
                      <a:pt x="2602" y="256"/>
                      <a:pt x="1918" y="73"/>
                      <a:pt x="1438" y="5"/>
                    </a:cubicBezTo>
                    <a:cubicBezTo>
                      <a:pt x="1405" y="2"/>
                      <a:pt x="1374" y="1"/>
                      <a:pt x="1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3"/>
              <p:cNvSpPr/>
              <p:nvPr/>
            </p:nvSpPr>
            <p:spPr>
              <a:xfrm>
                <a:off x="7924138" y="1284389"/>
                <a:ext cx="150882" cy="102815"/>
              </a:xfrm>
              <a:custGeom>
                <a:avLst/>
                <a:gdLst/>
                <a:ahLst/>
                <a:cxnLst/>
                <a:rect l="l" t="t" r="r" b="b"/>
                <a:pathLst>
                  <a:path w="4087" h="2785" extrusionOk="0">
                    <a:moveTo>
                      <a:pt x="1770" y="189"/>
                    </a:moveTo>
                    <a:cubicBezTo>
                      <a:pt x="2185" y="189"/>
                      <a:pt x="2734" y="411"/>
                      <a:pt x="2990" y="475"/>
                    </a:cubicBezTo>
                    <a:cubicBezTo>
                      <a:pt x="3150" y="520"/>
                      <a:pt x="3287" y="566"/>
                      <a:pt x="3447" y="612"/>
                    </a:cubicBezTo>
                    <a:cubicBezTo>
                      <a:pt x="3812" y="931"/>
                      <a:pt x="3858" y="1251"/>
                      <a:pt x="3630" y="1548"/>
                    </a:cubicBezTo>
                    <a:cubicBezTo>
                      <a:pt x="3493" y="1958"/>
                      <a:pt x="3287" y="2232"/>
                      <a:pt x="2899" y="2392"/>
                    </a:cubicBezTo>
                    <a:cubicBezTo>
                      <a:pt x="2734" y="2475"/>
                      <a:pt x="2609" y="2506"/>
                      <a:pt x="2491" y="2506"/>
                    </a:cubicBezTo>
                    <a:cubicBezTo>
                      <a:pt x="2315" y="2506"/>
                      <a:pt x="2154" y="2437"/>
                      <a:pt x="1895" y="2369"/>
                    </a:cubicBezTo>
                    <a:cubicBezTo>
                      <a:pt x="1689" y="2324"/>
                      <a:pt x="1461" y="2278"/>
                      <a:pt x="1256" y="2187"/>
                    </a:cubicBezTo>
                    <a:cubicBezTo>
                      <a:pt x="320" y="1867"/>
                      <a:pt x="1050" y="908"/>
                      <a:pt x="1347" y="338"/>
                    </a:cubicBezTo>
                    <a:cubicBezTo>
                      <a:pt x="1442" y="229"/>
                      <a:pt x="1594" y="189"/>
                      <a:pt x="1770" y="189"/>
                    </a:cubicBezTo>
                    <a:close/>
                    <a:moveTo>
                      <a:pt x="1684" y="1"/>
                    </a:moveTo>
                    <a:cubicBezTo>
                      <a:pt x="1522" y="1"/>
                      <a:pt x="1378" y="55"/>
                      <a:pt x="1233" y="224"/>
                    </a:cubicBezTo>
                    <a:lnTo>
                      <a:pt x="1210" y="224"/>
                    </a:lnTo>
                    <a:lnTo>
                      <a:pt x="1210" y="247"/>
                    </a:lnTo>
                    <a:lnTo>
                      <a:pt x="1187" y="247"/>
                    </a:lnTo>
                    <a:cubicBezTo>
                      <a:pt x="936" y="749"/>
                      <a:pt x="0" y="1867"/>
                      <a:pt x="845" y="2278"/>
                    </a:cubicBezTo>
                    <a:cubicBezTo>
                      <a:pt x="1301" y="2483"/>
                      <a:pt x="1895" y="2552"/>
                      <a:pt x="2374" y="2689"/>
                    </a:cubicBezTo>
                    <a:cubicBezTo>
                      <a:pt x="2542" y="2741"/>
                      <a:pt x="2690" y="2784"/>
                      <a:pt x="2828" y="2784"/>
                    </a:cubicBezTo>
                    <a:cubicBezTo>
                      <a:pt x="2991" y="2784"/>
                      <a:pt x="3139" y="2725"/>
                      <a:pt x="3287" y="2552"/>
                    </a:cubicBezTo>
                    <a:cubicBezTo>
                      <a:pt x="3447" y="2346"/>
                      <a:pt x="3561" y="2004"/>
                      <a:pt x="3698" y="1776"/>
                    </a:cubicBezTo>
                    <a:cubicBezTo>
                      <a:pt x="3812" y="1570"/>
                      <a:pt x="4018" y="1296"/>
                      <a:pt x="4040" y="1045"/>
                    </a:cubicBezTo>
                    <a:cubicBezTo>
                      <a:pt x="4086" y="794"/>
                      <a:pt x="3926" y="589"/>
                      <a:pt x="3698" y="498"/>
                    </a:cubicBezTo>
                    <a:cubicBezTo>
                      <a:pt x="3241" y="269"/>
                      <a:pt x="2671" y="224"/>
                      <a:pt x="2169" y="87"/>
                    </a:cubicBezTo>
                    <a:cubicBezTo>
                      <a:pt x="1986" y="44"/>
                      <a:pt x="1828" y="1"/>
                      <a:pt x="1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3"/>
              <p:cNvSpPr/>
              <p:nvPr/>
            </p:nvSpPr>
            <p:spPr>
              <a:xfrm>
                <a:off x="8149962" y="907535"/>
                <a:ext cx="470218" cy="177832"/>
              </a:xfrm>
              <a:custGeom>
                <a:avLst/>
                <a:gdLst/>
                <a:ahLst/>
                <a:cxnLst/>
                <a:rect l="l" t="t" r="r" b="b"/>
                <a:pathLst>
                  <a:path w="12737" h="4817" extrusionOk="0">
                    <a:moveTo>
                      <a:pt x="1256" y="1"/>
                    </a:moveTo>
                    <a:cubicBezTo>
                      <a:pt x="1096" y="1"/>
                      <a:pt x="959" y="69"/>
                      <a:pt x="891" y="183"/>
                    </a:cubicBezTo>
                    <a:cubicBezTo>
                      <a:pt x="640" y="594"/>
                      <a:pt x="388" y="1005"/>
                      <a:pt x="137" y="1439"/>
                    </a:cubicBezTo>
                    <a:cubicBezTo>
                      <a:pt x="0" y="1667"/>
                      <a:pt x="137" y="1986"/>
                      <a:pt x="388" y="2032"/>
                    </a:cubicBezTo>
                    <a:cubicBezTo>
                      <a:pt x="2968" y="2557"/>
                      <a:pt x="6757" y="3424"/>
                      <a:pt x="11527" y="4794"/>
                    </a:cubicBezTo>
                    <a:cubicBezTo>
                      <a:pt x="11568" y="4809"/>
                      <a:pt x="11611" y="4817"/>
                      <a:pt x="11652" y="4817"/>
                    </a:cubicBezTo>
                    <a:cubicBezTo>
                      <a:pt x="11797" y="4817"/>
                      <a:pt x="11936" y="4730"/>
                      <a:pt x="12007" y="4588"/>
                    </a:cubicBezTo>
                    <a:cubicBezTo>
                      <a:pt x="12235" y="4086"/>
                      <a:pt x="12463" y="3653"/>
                      <a:pt x="12646" y="3265"/>
                    </a:cubicBezTo>
                    <a:cubicBezTo>
                      <a:pt x="12737" y="3059"/>
                      <a:pt x="12646" y="2808"/>
                      <a:pt x="12440" y="2717"/>
                    </a:cubicBezTo>
                    <a:cubicBezTo>
                      <a:pt x="7601" y="708"/>
                      <a:pt x="3333" y="160"/>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a:off x="8152473" y="907535"/>
                <a:ext cx="466896" cy="118025"/>
              </a:xfrm>
              <a:custGeom>
                <a:avLst/>
                <a:gdLst/>
                <a:ahLst/>
                <a:cxnLst/>
                <a:rect l="l" t="t" r="r" b="b"/>
                <a:pathLst>
                  <a:path w="12647" h="3197" extrusionOk="0">
                    <a:moveTo>
                      <a:pt x="1188" y="1"/>
                    </a:moveTo>
                    <a:cubicBezTo>
                      <a:pt x="1028" y="1"/>
                      <a:pt x="891" y="69"/>
                      <a:pt x="823" y="183"/>
                    </a:cubicBezTo>
                    <a:cubicBezTo>
                      <a:pt x="572" y="594"/>
                      <a:pt x="320" y="1005"/>
                      <a:pt x="69" y="1439"/>
                    </a:cubicBezTo>
                    <a:cubicBezTo>
                      <a:pt x="1" y="1530"/>
                      <a:pt x="1" y="1667"/>
                      <a:pt x="24" y="1758"/>
                    </a:cubicBezTo>
                    <a:cubicBezTo>
                      <a:pt x="47" y="1735"/>
                      <a:pt x="47" y="1712"/>
                      <a:pt x="69" y="1690"/>
                    </a:cubicBezTo>
                    <a:cubicBezTo>
                      <a:pt x="320" y="1279"/>
                      <a:pt x="572" y="868"/>
                      <a:pt x="823" y="457"/>
                    </a:cubicBezTo>
                    <a:cubicBezTo>
                      <a:pt x="882" y="338"/>
                      <a:pt x="994" y="270"/>
                      <a:pt x="1128" y="270"/>
                    </a:cubicBezTo>
                    <a:cubicBezTo>
                      <a:pt x="1148" y="270"/>
                      <a:pt x="1168" y="272"/>
                      <a:pt x="1188" y="274"/>
                    </a:cubicBezTo>
                    <a:cubicBezTo>
                      <a:pt x="3265" y="411"/>
                      <a:pt x="7533" y="959"/>
                      <a:pt x="12372" y="2968"/>
                    </a:cubicBezTo>
                    <a:cubicBezTo>
                      <a:pt x="12464" y="3014"/>
                      <a:pt x="12555" y="3105"/>
                      <a:pt x="12578" y="3196"/>
                    </a:cubicBezTo>
                    <a:cubicBezTo>
                      <a:pt x="12646" y="3014"/>
                      <a:pt x="12555" y="2785"/>
                      <a:pt x="12372" y="2717"/>
                    </a:cubicBezTo>
                    <a:cubicBezTo>
                      <a:pt x="7533" y="708"/>
                      <a:pt x="3265" y="160"/>
                      <a:pt x="118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8166797" y="921933"/>
                <a:ext cx="89230" cy="32820"/>
              </a:xfrm>
              <a:custGeom>
                <a:avLst/>
                <a:gdLst/>
                <a:ahLst/>
                <a:cxnLst/>
                <a:rect l="l" t="t" r="r" b="b"/>
                <a:pathLst>
                  <a:path w="2417" h="889" extrusionOk="0">
                    <a:moveTo>
                      <a:pt x="1103" y="0"/>
                    </a:moveTo>
                    <a:cubicBezTo>
                      <a:pt x="1015" y="0"/>
                      <a:pt x="942" y="7"/>
                      <a:pt x="891" y="21"/>
                    </a:cubicBezTo>
                    <a:cubicBezTo>
                      <a:pt x="549" y="113"/>
                      <a:pt x="1" y="889"/>
                      <a:pt x="275" y="889"/>
                    </a:cubicBezTo>
                    <a:cubicBezTo>
                      <a:pt x="549" y="889"/>
                      <a:pt x="2398" y="432"/>
                      <a:pt x="2398" y="295"/>
                    </a:cubicBezTo>
                    <a:cubicBezTo>
                      <a:pt x="2417" y="180"/>
                      <a:pt x="1565" y="0"/>
                      <a:pt x="11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3"/>
              <p:cNvSpPr/>
              <p:nvPr/>
            </p:nvSpPr>
            <p:spPr>
              <a:xfrm>
                <a:off x="8143206" y="902071"/>
                <a:ext cx="487016" cy="187282"/>
              </a:xfrm>
              <a:custGeom>
                <a:avLst/>
                <a:gdLst/>
                <a:ahLst/>
                <a:cxnLst/>
                <a:rect l="l" t="t" r="r" b="b"/>
                <a:pathLst>
                  <a:path w="13192" h="5073" extrusionOk="0">
                    <a:moveTo>
                      <a:pt x="1687" y="267"/>
                    </a:moveTo>
                    <a:cubicBezTo>
                      <a:pt x="2571" y="267"/>
                      <a:pt x="5604" y="818"/>
                      <a:pt x="6803" y="1107"/>
                    </a:cubicBezTo>
                    <a:cubicBezTo>
                      <a:pt x="7967" y="1381"/>
                      <a:pt x="9108" y="1701"/>
                      <a:pt x="10227" y="2089"/>
                    </a:cubicBezTo>
                    <a:cubicBezTo>
                      <a:pt x="10683" y="2248"/>
                      <a:pt x="11528" y="2545"/>
                      <a:pt x="11893" y="2705"/>
                    </a:cubicBezTo>
                    <a:cubicBezTo>
                      <a:pt x="13192" y="3161"/>
                      <a:pt x="12443" y="3935"/>
                      <a:pt x="12077" y="4687"/>
                    </a:cubicBezTo>
                    <a:lnTo>
                      <a:pt x="12077" y="4687"/>
                    </a:lnTo>
                    <a:cubicBezTo>
                      <a:pt x="11982" y="4766"/>
                      <a:pt x="11829" y="4799"/>
                      <a:pt x="11636" y="4799"/>
                    </a:cubicBezTo>
                    <a:cubicBezTo>
                      <a:pt x="10713" y="4799"/>
                      <a:pt x="8895" y="4041"/>
                      <a:pt x="8355" y="3892"/>
                    </a:cubicBezTo>
                    <a:cubicBezTo>
                      <a:pt x="7259" y="3595"/>
                      <a:pt x="6164" y="3321"/>
                      <a:pt x="5068" y="3070"/>
                    </a:cubicBezTo>
                    <a:cubicBezTo>
                      <a:pt x="4224" y="2865"/>
                      <a:pt x="3379" y="2659"/>
                      <a:pt x="2534" y="2477"/>
                    </a:cubicBezTo>
                    <a:cubicBezTo>
                      <a:pt x="2215" y="2408"/>
                      <a:pt x="1758" y="2294"/>
                      <a:pt x="1416" y="2226"/>
                    </a:cubicBezTo>
                    <a:cubicBezTo>
                      <a:pt x="982" y="2157"/>
                      <a:pt x="435" y="2066"/>
                      <a:pt x="480" y="1746"/>
                    </a:cubicBezTo>
                    <a:cubicBezTo>
                      <a:pt x="686" y="1335"/>
                      <a:pt x="1051" y="422"/>
                      <a:pt x="1485" y="286"/>
                    </a:cubicBezTo>
                    <a:cubicBezTo>
                      <a:pt x="1526" y="273"/>
                      <a:pt x="1594" y="267"/>
                      <a:pt x="1687" y="267"/>
                    </a:cubicBezTo>
                    <a:close/>
                    <a:moveTo>
                      <a:pt x="1567" y="0"/>
                    </a:moveTo>
                    <a:cubicBezTo>
                      <a:pt x="1369" y="0"/>
                      <a:pt x="1217" y="28"/>
                      <a:pt x="1142" y="103"/>
                    </a:cubicBezTo>
                    <a:cubicBezTo>
                      <a:pt x="914" y="308"/>
                      <a:pt x="1" y="1541"/>
                      <a:pt x="206" y="2020"/>
                    </a:cubicBezTo>
                    <a:cubicBezTo>
                      <a:pt x="389" y="2385"/>
                      <a:pt x="2763" y="2751"/>
                      <a:pt x="3447" y="2910"/>
                    </a:cubicBezTo>
                    <a:cubicBezTo>
                      <a:pt x="5274" y="3321"/>
                      <a:pt x="7122" y="3801"/>
                      <a:pt x="8948" y="4280"/>
                    </a:cubicBezTo>
                    <a:cubicBezTo>
                      <a:pt x="9548" y="4451"/>
                      <a:pt x="10701" y="5073"/>
                      <a:pt x="11547" y="5073"/>
                    </a:cubicBezTo>
                    <a:cubicBezTo>
                      <a:pt x="11821" y="5073"/>
                      <a:pt x="12062" y="5008"/>
                      <a:pt x="12243" y="4842"/>
                    </a:cubicBezTo>
                    <a:lnTo>
                      <a:pt x="12243" y="4842"/>
                    </a:lnTo>
                    <a:cubicBezTo>
                      <a:pt x="12258" y="4834"/>
                      <a:pt x="12271" y="4822"/>
                      <a:pt x="12281" y="4805"/>
                    </a:cubicBezTo>
                    <a:cubicBezTo>
                      <a:pt x="12578" y="4211"/>
                      <a:pt x="13148" y="3390"/>
                      <a:pt x="12920" y="3025"/>
                    </a:cubicBezTo>
                    <a:cubicBezTo>
                      <a:pt x="12669" y="2637"/>
                      <a:pt x="11687" y="2363"/>
                      <a:pt x="11277" y="2226"/>
                    </a:cubicBezTo>
                    <a:cubicBezTo>
                      <a:pt x="10227" y="1838"/>
                      <a:pt x="9154" y="1495"/>
                      <a:pt x="8058" y="1199"/>
                    </a:cubicBezTo>
                    <a:cubicBezTo>
                      <a:pt x="6483" y="765"/>
                      <a:pt x="4885" y="445"/>
                      <a:pt x="3288" y="240"/>
                    </a:cubicBezTo>
                    <a:cubicBezTo>
                      <a:pt x="2758" y="160"/>
                      <a:pt x="2036" y="0"/>
                      <a:pt x="1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31" name="Google Shape;1431;p33"/>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 name="Google Shape;1432;p33"/>
          <p:cNvGrpSpPr/>
          <p:nvPr/>
        </p:nvGrpSpPr>
        <p:grpSpPr>
          <a:xfrm>
            <a:off x="7912979" y="212593"/>
            <a:ext cx="788157" cy="794794"/>
            <a:chOff x="7912979" y="212593"/>
            <a:chExt cx="788157" cy="794794"/>
          </a:xfrm>
        </p:grpSpPr>
        <p:grpSp>
          <p:nvGrpSpPr>
            <p:cNvPr id="1433" name="Google Shape;1433;p33"/>
            <p:cNvGrpSpPr/>
            <p:nvPr/>
          </p:nvGrpSpPr>
          <p:grpSpPr>
            <a:xfrm rot="2700000">
              <a:off x="8087019" y="338139"/>
              <a:ext cx="476456" cy="586718"/>
              <a:chOff x="3405953" y="2091856"/>
              <a:chExt cx="400887" cy="493661"/>
            </a:xfrm>
          </p:grpSpPr>
          <p:sp>
            <p:nvSpPr>
              <p:cNvPr id="1434" name="Google Shape;1434;p33"/>
              <p:cNvSpPr/>
              <p:nvPr/>
            </p:nvSpPr>
            <p:spPr>
              <a:xfrm>
                <a:off x="3405953" y="2095179"/>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3524606" y="2138114"/>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3460591" y="2191607"/>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3672091" y="2114487"/>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3469008" y="2288516"/>
                <a:ext cx="31232" cy="41348"/>
              </a:xfrm>
              <a:custGeom>
                <a:avLst/>
                <a:gdLst/>
                <a:ahLst/>
                <a:cxnLst/>
                <a:rect l="l" t="t" r="r" b="b"/>
                <a:pathLst>
                  <a:path w="846" h="1120" extrusionOk="0">
                    <a:moveTo>
                      <a:pt x="1" y="1"/>
                    </a:moveTo>
                    <a:lnTo>
                      <a:pt x="1" y="1"/>
                    </a:lnTo>
                    <a:cubicBezTo>
                      <a:pt x="229" y="503"/>
                      <a:pt x="549" y="868"/>
                      <a:pt x="845" y="1119"/>
                    </a:cubicBezTo>
                    <a:cubicBezTo>
                      <a:pt x="617" y="708"/>
                      <a:pt x="320" y="320"/>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3408352" y="2091856"/>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 name="Google Shape;1440;p33"/>
            <p:cNvGrpSpPr/>
            <p:nvPr/>
          </p:nvGrpSpPr>
          <p:grpSpPr>
            <a:xfrm rot="2700000">
              <a:off x="8050640" y="295123"/>
              <a:ext cx="476456" cy="586718"/>
              <a:chOff x="3405953" y="2091856"/>
              <a:chExt cx="400887" cy="493661"/>
            </a:xfrm>
          </p:grpSpPr>
          <p:sp>
            <p:nvSpPr>
              <p:cNvPr id="1441" name="Google Shape;1441;p33"/>
              <p:cNvSpPr/>
              <p:nvPr/>
            </p:nvSpPr>
            <p:spPr>
              <a:xfrm>
                <a:off x="3405953" y="2095179"/>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3524606" y="2138114"/>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3460591" y="2191607"/>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3672091" y="2114487"/>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3469008" y="2288516"/>
                <a:ext cx="31232" cy="41348"/>
              </a:xfrm>
              <a:custGeom>
                <a:avLst/>
                <a:gdLst/>
                <a:ahLst/>
                <a:cxnLst/>
                <a:rect l="l" t="t" r="r" b="b"/>
                <a:pathLst>
                  <a:path w="846" h="1120" extrusionOk="0">
                    <a:moveTo>
                      <a:pt x="1" y="1"/>
                    </a:moveTo>
                    <a:lnTo>
                      <a:pt x="1" y="1"/>
                    </a:lnTo>
                    <a:cubicBezTo>
                      <a:pt x="229" y="503"/>
                      <a:pt x="549" y="868"/>
                      <a:pt x="845" y="1119"/>
                    </a:cubicBezTo>
                    <a:cubicBezTo>
                      <a:pt x="617" y="708"/>
                      <a:pt x="320" y="320"/>
                      <a:pt x="1"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3408352" y="2091856"/>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47" name="Google Shape;1447;p33"/>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3364825" y="376070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6742950" y="448412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3"/>
          <p:cNvSpPr/>
          <p:nvPr/>
        </p:nvSpPr>
        <p:spPr>
          <a:xfrm>
            <a:off x="4373625" y="285810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3"/>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3"/>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 name="Google Shape;1455;p33"/>
          <p:cNvGrpSpPr/>
          <p:nvPr/>
        </p:nvGrpSpPr>
        <p:grpSpPr>
          <a:xfrm>
            <a:off x="4430854" y="4282890"/>
            <a:ext cx="505019" cy="516396"/>
            <a:chOff x="4430854" y="4282890"/>
            <a:chExt cx="505019" cy="516396"/>
          </a:xfrm>
        </p:grpSpPr>
        <p:grpSp>
          <p:nvGrpSpPr>
            <p:cNvPr id="1456" name="Google Shape;1456;p33"/>
            <p:cNvGrpSpPr/>
            <p:nvPr/>
          </p:nvGrpSpPr>
          <p:grpSpPr>
            <a:xfrm>
              <a:off x="4459429" y="4330515"/>
              <a:ext cx="476444" cy="468771"/>
              <a:chOff x="5725679" y="3981227"/>
              <a:chExt cx="476444" cy="468771"/>
            </a:xfrm>
          </p:grpSpPr>
          <p:sp>
            <p:nvSpPr>
              <p:cNvPr id="1457" name="Google Shape;1457;p33"/>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3"/>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3"/>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3"/>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3"/>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3"/>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3"/>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3"/>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3"/>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 name="Google Shape;1466;p33"/>
            <p:cNvGrpSpPr/>
            <p:nvPr/>
          </p:nvGrpSpPr>
          <p:grpSpPr>
            <a:xfrm>
              <a:off x="4430854" y="4282890"/>
              <a:ext cx="476444" cy="468771"/>
              <a:chOff x="5725679" y="3981227"/>
              <a:chExt cx="476444" cy="468771"/>
            </a:xfrm>
          </p:grpSpPr>
          <p:sp>
            <p:nvSpPr>
              <p:cNvPr id="1467" name="Google Shape;1467;p33"/>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3"/>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3"/>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3"/>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3"/>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3"/>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3"/>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3"/>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3"/>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812"/>
        <p:cNvGrpSpPr/>
        <p:nvPr/>
      </p:nvGrpSpPr>
      <p:grpSpPr>
        <a:xfrm>
          <a:off x="0" y="0"/>
          <a:ext cx="0" cy="0"/>
          <a:chOff x="0" y="0"/>
          <a:chExt cx="0" cy="0"/>
        </a:xfrm>
      </p:grpSpPr>
      <p:grpSp>
        <p:nvGrpSpPr>
          <p:cNvPr id="2813" name="Google Shape;2813;p42"/>
          <p:cNvGrpSpPr/>
          <p:nvPr/>
        </p:nvGrpSpPr>
        <p:grpSpPr>
          <a:xfrm>
            <a:off x="948076" y="1093135"/>
            <a:ext cx="4925545" cy="3164739"/>
            <a:chOff x="948076" y="1016931"/>
            <a:chExt cx="4925545" cy="3164739"/>
          </a:xfrm>
        </p:grpSpPr>
        <p:sp>
          <p:nvSpPr>
            <p:cNvPr id="2814" name="Google Shape;2814;p42"/>
            <p:cNvSpPr/>
            <p:nvPr/>
          </p:nvSpPr>
          <p:spPr>
            <a:xfrm>
              <a:off x="1167101" y="1121397"/>
              <a:ext cx="4706520" cy="3060273"/>
            </a:xfrm>
            <a:custGeom>
              <a:avLst/>
              <a:gdLst/>
              <a:ahLst/>
              <a:cxnLst/>
              <a:rect l="l" t="t" r="r" b="b"/>
              <a:pathLst>
                <a:path w="25657" h="94155" extrusionOk="0">
                  <a:moveTo>
                    <a:pt x="2306" y="0"/>
                  </a:moveTo>
                  <a:cubicBezTo>
                    <a:pt x="1028" y="0"/>
                    <a:pt x="1" y="1050"/>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0"/>
                    <a:pt x="24629" y="0"/>
                    <a:pt x="23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a:off x="948076" y="1016931"/>
              <a:ext cx="4818385" cy="3060273"/>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6" name="Google Shape;2816;p42"/>
          <p:cNvSpPr txBox="1">
            <a:spLocks noGrp="1"/>
          </p:cNvSpPr>
          <p:nvPr>
            <p:ph type="title" idx="2"/>
          </p:nvPr>
        </p:nvSpPr>
        <p:spPr>
          <a:xfrm>
            <a:off x="1949398" y="3335588"/>
            <a:ext cx="2922900" cy="45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Quizvraag 2</a:t>
            </a:r>
          </a:p>
        </p:txBody>
      </p:sp>
      <p:sp>
        <p:nvSpPr>
          <p:cNvPr id="2817" name="Google Shape;2817;p42"/>
          <p:cNvSpPr txBox="1">
            <a:spLocks noGrp="1"/>
          </p:cNvSpPr>
          <p:nvPr>
            <p:ph type="title"/>
          </p:nvPr>
        </p:nvSpPr>
        <p:spPr>
          <a:xfrm>
            <a:off x="1115698" y="1506413"/>
            <a:ext cx="4590300" cy="157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Welk cijfer spreek je als eerste uit? De tientjes of de eentjes?</a:t>
            </a:r>
          </a:p>
        </p:txBody>
      </p:sp>
      <p:sp>
        <p:nvSpPr>
          <p:cNvPr id="3086" name="Google Shape;3086;p42"/>
          <p:cNvSpPr/>
          <p:nvPr/>
        </p:nvSpPr>
        <p:spPr>
          <a:xfrm rot="-4902238">
            <a:off x="458692" y="4286714"/>
            <a:ext cx="504945" cy="593734"/>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rot="-1799699">
            <a:off x="4673519" y="153601"/>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rot="-1799958">
            <a:off x="7995226" y="4361884"/>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3377700" y="58832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403725" y="1756938"/>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3070900" y="455042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5448500" y="46945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8621150" y="295945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1883100" y="4127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6577025" y="58832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565075" y="32594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436312" y="31849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8" name="Google Shape;3098;p42"/>
          <p:cNvGrpSpPr/>
          <p:nvPr/>
        </p:nvGrpSpPr>
        <p:grpSpPr>
          <a:xfrm>
            <a:off x="7769124" y="522044"/>
            <a:ext cx="673932" cy="525924"/>
            <a:chOff x="7769124" y="522044"/>
            <a:chExt cx="673932" cy="525924"/>
          </a:xfrm>
        </p:grpSpPr>
        <p:grpSp>
          <p:nvGrpSpPr>
            <p:cNvPr id="3099" name="Google Shape;3099;p42"/>
            <p:cNvGrpSpPr/>
            <p:nvPr/>
          </p:nvGrpSpPr>
          <p:grpSpPr>
            <a:xfrm rot="5400000">
              <a:off x="7875978" y="480890"/>
              <a:ext cx="479274" cy="654882"/>
              <a:chOff x="8007387" y="97712"/>
              <a:chExt cx="370984" cy="506914"/>
            </a:xfrm>
          </p:grpSpPr>
          <p:sp>
            <p:nvSpPr>
              <p:cNvPr id="3100" name="Google Shape;3100;p42"/>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2"/>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2"/>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42"/>
            <p:cNvGrpSpPr/>
            <p:nvPr/>
          </p:nvGrpSpPr>
          <p:grpSpPr>
            <a:xfrm rot="5400000">
              <a:off x="7856928" y="434240"/>
              <a:ext cx="479274" cy="654882"/>
              <a:chOff x="8007387" y="97712"/>
              <a:chExt cx="370984" cy="506914"/>
            </a:xfrm>
          </p:grpSpPr>
          <p:sp>
            <p:nvSpPr>
              <p:cNvPr id="3115" name="Google Shape;3115;p42"/>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2"/>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2"/>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 name="Google Shape;4744;p59">
            <a:extLst>
              <a:ext uri="{FF2B5EF4-FFF2-40B4-BE49-F238E27FC236}">
                <a16:creationId xmlns:a16="http://schemas.microsoft.com/office/drawing/2014/main" id="{DB07385E-7300-206A-BF1F-82E87CD69EB5}"/>
              </a:ext>
            </a:extLst>
          </p:cNvPr>
          <p:cNvGrpSpPr/>
          <p:nvPr/>
        </p:nvGrpSpPr>
        <p:grpSpPr>
          <a:xfrm>
            <a:off x="5925023" y="1322920"/>
            <a:ext cx="2762427" cy="2653668"/>
            <a:chOff x="1237231" y="1255337"/>
            <a:chExt cx="2120286" cy="1963505"/>
          </a:xfrm>
        </p:grpSpPr>
        <p:grpSp>
          <p:nvGrpSpPr>
            <p:cNvPr id="319" name="Google Shape;4745;p59">
              <a:extLst>
                <a:ext uri="{FF2B5EF4-FFF2-40B4-BE49-F238E27FC236}">
                  <a16:creationId xmlns:a16="http://schemas.microsoft.com/office/drawing/2014/main" id="{56756EFC-8F9E-AEC9-1DEB-F7328B9DF82B}"/>
                </a:ext>
              </a:extLst>
            </p:cNvPr>
            <p:cNvGrpSpPr/>
            <p:nvPr/>
          </p:nvGrpSpPr>
          <p:grpSpPr>
            <a:xfrm>
              <a:off x="1275331" y="1255337"/>
              <a:ext cx="2082186" cy="1963505"/>
              <a:chOff x="1063856" y="1523362"/>
              <a:chExt cx="2082186" cy="1963505"/>
            </a:xfrm>
          </p:grpSpPr>
          <p:sp>
            <p:nvSpPr>
              <p:cNvPr id="517" name="Google Shape;4746;p59">
                <a:extLst>
                  <a:ext uri="{FF2B5EF4-FFF2-40B4-BE49-F238E27FC236}">
                    <a16:creationId xmlns:a16="http://schemas.microsoft.com/office/drawing/2014/main" id="{7B5A1217-ECD1-EB8D-0B2A-677A2A099C22}"/>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747;p59">
                <a:extLst>
                  <a:ext uri="{FF2B5EF4-FFF2-40B4-BE49-F238E27FC236}">
                    <a16:creationId xmlns:a16="http://schemas.microsoft.com/office/drawing/2014/main" id="{88FD23AD-1A61-205F-1A65-DEC0CDAC7B78}"/>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748;p59">
                <a:extLst>
                  <a:ext uri="{FF2B5EF4-FFF2-40B4-BE49-F238E27FC236}">
                    <a16:creationId xmlns:a16="http://schemas.microsoft.com/office/drawing/2014/main" id="{136A643B-1537-16B5-18F7-69393849A06C}"/>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749;p59">
                <a:extLst>
                  <a:ext uri="{FF2B5EF4-FFF2-40B4-BE49-F238E27FC236}">
                    <a16:creationId xmlns:a16="http://schemas.microsoft.com/office/drawing/2014/main" id="{33CC944A-2DCD-A926-2342-1713E7525FB6}"/>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750;p59">
                <a:extLst>
                  <a:ext uri="{FF2B5EF4-FFF2-40B4-BE49-F238E27FC236}">
                    <a16:creationId xmlns:a16="http://schemas.microsoft.com/office/drawing/2014/main" id="{8C75771B-5E6A-708C-8509-8B1F5F8B5186}"/>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751;p59">
                <a:extLst>
                  <a:ext uri="{FF2B5EF4-FFF2-40B4-BE49-F238E27FC236}">
                    <a16:creationId xmlns:a16="http://schemas.microsoft.com/office/drawing/2014/main" id="{F0B056C1-7985-EBEB-1705-19307E52C7F7}"/>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752;p59">
                <a:extLst>
                  <a:ext uri="{FF2B5EF4-FFF2-40B4-BE49-F238E27FC236}">
                    <a16:creationId xmlns:a16="http://schemas.microsoft.com/office/drawing/2014/main" id="{9C959207-6CEF-8D4F-669A-8E10FF7FBEEF}"/>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753;p59">
                <a:extLst>
                  <a:ext uri="{FF2B5EF4-FFF2-40B4-BE49-F238E27FC236}">
                    <a16:creationId xmlns:a16="http://schemas.microsoft.com/office/drawing/2014/main" id="{52FB8E75-5312-D0A8-9B3E-7D522EF66DC4}"/>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754;p59">
                <a:extLst>
                  <a:ext uri="{FF2B5EF4-FFF2-40B4-BE49-F238E27FC236}">
                    <a16:creationId xmlns:a16="http://schemas.microsoft.com/office/drawing/2014/main" id="{2BB0C918-05B5-5C3E-B797-F6FEBDAA9F61}"/>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755;p59">
                <a:extLst>
                  <a:ext uri="{FF2B5EF4-FFF2-40B4-BE49-F238E27FC236}">
                    <a16:creationId xmlns:a16="http://schemas.microsoft.com/office/drawing/2014/main" id="{5ACE1B07-CB13-8702-7068-16F09A168044}"/>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 name="Google Shape;4756;p59">
                <a:extLst>
                  <a:ext uri="{FF2B5EF4-FFF2-40B4-BE49-F238E27FC236}">
                    <a16:creationId xmlns:a16="http://schemas.microsoft.com/office/drawing/2014/main" id="{149558DF-F54E-D697-6401-F83E7C21B9AF}"/>
                  </a:ext>
                </a:extLst>
              </p:cNvPr>
              <p:cNvGrpSpPr/>
              <p:nvPr/>
            </p:nvGrpSpPr>
            <p:grpSpPr>
              <a:xfrm>
                <a:off x="1063856" y="1523362"/>
                <a:ext cx="2063701" cy="1963505"/>
                <a:chOff x="1063856" y="1523362"/>
                <a:chExt cx="2063701" cy="1963505"/>
              </a:xfrm>
            </p:grpSpPr>
            <p:sp>
              <p:nvSpPr>
                <p:cNvPr id="528" name="Google Shape;4757;p59">
                  <a:extLst>
                    <a:ext uri="{FF2B5EF4-FFF2-40B4-BE49-F238E27FC236}">
                      <a16:creationId xmlns:a16="http://schemas.microsoft.com/office/drawing/2014/main" id="{01CC1C05-9C3B-EFEC-2A1D-9990A11DC940}"/>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758;p59">
                  <a:extLst>
                    <a:ext uri="{FF2B5EF4-FFF2-40B4-BE49-F238E27FC236}">
                      <a16:creationId xmlns:a16="http://schemas.microsoft.com/office/drawing/2014/main" id="{782EAF9C-01EA-5B16-070C-94BB93340D44}"/>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759;p59">
                  <a:extLst>
                    <a:ext uri="{FF2B5EF4-FFF2-40B4-BE49-F238E27FC236}">
                      <a16:creationId xmlns:a16="http://schemas.microsoft.com/office/drawing/2014/main" id="{39E81A56-66DF-BE20-032C-5A4F02C11F96}"/>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760;p59">
                  <a:extLst>
                    <a:ext uri="{FF2B5EF4-FFF2-40B4-BE49-F238E27FC236}">
                      <a16:creationId xmlns:a16="http://schemas.microsoft.com/office/drawing/2014/main" id="{792533B3-0A14-6478-6E78-A9795DB13A37}"/>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761;p59">
                  <a:extLst>
                    <a:ext uri="{FF2B5EF4-FFF2-40B4-BE49-F238E27FC236}">
                      <a16:creationId xmlns:a16="http://schemas.microsoft.com/office/drawing/2014/main" id="{3E208036-767E-18C1-0CD2-3BBCA67D83D6}"/>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762;p59">
                  <a:extLst>
                    <a:ext uri="{FF2B5EF4-FFF2-40B4-BE49-F238E27FC236}">
                      <a16:creationId xmlns:a16="http://schemas.microsoft.com/office/drawing/2014/main" id="{9FAAF0E7-E5F2-1970-C713-E8C5B0A46254}"/>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763;p59">
                  <a:extLst>
                    <a:ext uri="{FF2B5EF4-FFF2-40B4-BE49-F238E27FC236}">
                      <a16:creationId xmlns:a16="http://schemas.microsoft.com/office/drawing/2014/main" id="{8B42F365-D6ED-FC82-C7AC-0CA8991CA6B3}"/>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764;p59">
                  <a:extLst>
                    <a:ext uri="{FF2B5EF4-FFF2-40B4-BE49-F238E27FC236}">
                      <a16:creationId xmlns:a16="http://schemas.microsoft.com/office/drawing/2014/main" id="{040971EA-72AC-D465-E817-7075CB5539D3}"/>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765;p59">
                  <a:extLst>
                    <a:ext uri="{FF2B5EF4-FFF2-40B4-BE49-F238E27FC236}">
                      <a16:creationId xmlns:a16="http://schemas.microsoft.com/office/drawing/2014/main" id="{BAA0D303-6945-EFD6-4479-C7A4A2378992}"/>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766;p59">
                  <a:extLst>
                    <a:ext uri="{FF2B5EF4-FFF2-40B4-BE49-F238E27FC236}">
                      <a16:creationId xmlns:a16="http://schemas.microsoft.com/office/drawing/2014/main" id="{C008D498-3240-D088-9E90-EC5AEF946A59}"/>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767;p59">
                  <a:extLst>
                    <a:ext uri="{FF2B5EF4-FFF2-40B4-BE49-F238E27FC236}">
                      <a16:creationId xmlns:a16="http://schemas.microsoft.com/office/drawing/2014/main" id="{01BF3013-35CF-A84A-FBB7-5F45620759FC}"/>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768;p59">
                  <a:extLst>
                    <a:ext uri="{FF2B5EF4-FFF2-40B4-BE49-F238E27FC236}">
                      <a16:creationId xmlns:a16="http://schemas.microsoft.com/office/drawing/2014/main" id="{369EC8FC-3D73-836A-12FA-FC53756D55C3}"/>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769;p59">
                  <a:extLst>
                    <a:ext uri="{FF2B5EF4-FFF2-40B4-BE49-F238E27FC236}">
                      <a16:creationId xmlns:a16="http://schemas.microsoft.com/office/drawing/2014/main" id="{51396EDA-CFF4-33A5-C182-05B1E745DFDA}"/>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770;p59">
                  <a:extLst>
                    <a:ext uri="{FF2B5EF4-FFF2-40B4-BE49-F238E27FC236}">
                      <a16:creationId xmlns:a16="http://schemas.microsoft.com/office/drawing/2014/main" id="{55FF7C86-98BA-CB96-DC8C-8A70FC0C98EF}"/>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771;p59">
                  <a:extLst>
                    <a:ext uri="{FF2B5EF4-FFF2-40B4-BE49-F238E27FC236}">
                      <a16:creationId xmlns:a16="http://schemas.microsoft.com/office/drawing/2014/main" id="{996A3108-7461-993B-AFF5-1E051E5017A1}"/>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772;p59">
                  <a:extLst>
                    <a:ext uri="{FF2B5EF4-FFF2-40B4-BE49-F238E27FC236}">
                      <a16:creationId xmlns:a16="http://schemas.microsoft.com/office/drawing/2014/main" id="{95E06E20-CF3C-FC8E-7BAB-47373B16AC96}"/>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773;p59">
                  <a:extLst>
                    <a:ext uri="{FF2B5EF4-FFF2-40B4-BE49-F238E27FC236}">
                      <a16:creationId xmlns:a16="http://schemas.microsoft.com/office/drawing/2014/main" id="{060230F8-E8E3-D654-23D6-F198F547D3CF}"/>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774;p59">
                  <a:extLst>
                    <a:ext uri="{FF2B5EF4-FFF2-40B4-BE49-F238E27FC236}">
                      <a16:creationId xmlns:a16="http://schemas.microsoft.com/office/drawing/2014/main" id="{7514DDB3-39B9-1CAD-513B-344F3DF3FEE1}"/>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775;p59">
                  <a:extLst>
                    <a:ext uri="{FF2B5EF4-FFF2-40B4-BE49-F238E27FC236}">
                      <a16:creationId xmlns:a16="http://schemas.microsoft.com/office/drawing/2014/main" id="{89BF2020-BDAE-99EC-537B-18109CF525FE}"/>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776;p59">
                  <a:extLst>
                    <a:ext uri="{FF2B5EF4-FFF2-40B4-BE49-F238E27FC236}">
                      <a16:creationId xmlns:a16="http://schemas.microsoft.com/office/drawing/2014/main" id="{1622DBAE-1ACE-B15E-CBC6-0B49D983E88A}"/>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777;p59">
                  <a:extLst>
                    <a:ext uri="{FF2B5EF4-FFF2-40B4-BE49-F238E27FC236}">
                      <a16:creationId xmlns:a16="http://schemas.microsoft.com/office/drawing/2014/main" id="{472E219B-5F37-3B2E-EBC2-AE159AC849F2}"/>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778;p59">
                  <a:extLst>
                    <a:ext uri="{FF2B5EF4-FFF2-40B4-BE49-F238E27FC236}">
                      <a16:creationId xmlns:a16="http://schemas.microsoft.com/office/drawing/2014/main" id="{55F6750C-6AE8-B11C-BA21-16A83FC48356}"/>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779;p59">
                  <a:extLst>
                    <a:ext uri="{FF2B5EF4-FFF2-40B4-BE49-F238E27FC236}">
                      <a16:creationId xmlns:a16="http://schemas.microsoft.com/office/drawing/2014/main" id="{1487399D-B57C-AA31-0359-5C51E8B7EFE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780;p59">
                  <a:extLst>
                    <a:ext uri="{FF2B5EF4-FFF2-40B4-BE49-F238E27FC236}">
                      <a16:creationId xmlns:a16="http://schemas.microsoft.com/office/drawing/2014/main" id="{05992B72-71D7-9337-A51C-3F5FB17A0EE0}"/>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781;p59">
                  <a:extLst>
                    <a:ext uri="{FF2B5EF4-FFF2-40B4-BE49-F238E27FC236}">
                      <a16:creationId xmlns:a16="http://schemas.microsoft.com/office/drawing/2014/main" id="{A097119B-A69A-CC91-993D-C23EE95F831C}"/>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782;p59">
                  <a:extLst>
                    <a:ext uri="{FF2B5EF4-FFF2-40B4-BE49-F238E27FC236}">
                      <a16:creationId xmlns:a16="http://schemas.microsoft.com/office/drawing/2014/main" id="{354579A6-19F2-B56B-9A18-58988E9A1F2C}"/>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783;p59">
                  <a:extLst>
                    <a:ext uri="{FF2B5EF4-FFF2-40B4-BE49-F238E27FC236}">
                      <a16:creationId xmlns:a16="http://schemas.microsoft.com/office/drawing/2014/main" id="{C9697EB8-4223-9FFE-5D19-93209A8A91A2}"/>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784;p59">
                  <a:extLst>
                    <a:ext uri="{FF2B5EF4-FFF2-40B4-BE49-F238E27FC236}">
                      <a16:creationId xmlns:a16="http://schemas.microsoft.com/office/drawing/2014/main" id="{244A2320-8A63-FB3C-6DD1-4FE8C918905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785;p59">
                  <a:extLst>
                    <a:ext uri="{FF2B5EF4-FFF2-40B4-BE49-F238E27FC236}">
                      <a16:creationId xmlns:a16="http://schemas.microsoft.com/office/drawing/2014/main" id="{89DFEB28-0713-BA10-CDB8-0FF5280D92EB}"/>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786;p59">
                  <a:extLst>
                    <a:ext uri="{FF2B5EF4-FFF2-40B4-BE49-F238E27FC236}">
                      <a16:creationId xmlns:a16="http://schemas.microsoft.com/office/drawing/2014/main" id="{AAC30941-2053-50F4-CB56-690E519FAA97}"/>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787;p59">
                  <a:extLst>
                    <a:ext uri="{FF2B5EF4-FFF2-40B4-BE49-F238E27FC236}">
                      <a16:creationId xmlns:a16="http://schemas.microsoft.com/office/drawing/2014/main" id="{155513F0-0C7D-647F-5503-F6FCA1D224E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788;p59">
                  <a:extLst>
                    <a:ext uri="{FF2B5EF4-FFF2-40B4-BE49-F238E27FC236}">
                      <a16:creationId xmlns:a16="http://schemas.microsoft.com/office/drawing/2014/main" id="{7ECCFD80-BA96-70CB-7D76-66FFA6EFB4AB}"/>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789;p59">
                  <a:extLst>
                    <a:ext uri="{FF2B5EF4-FFF2-40B4-BE49-F238E27FC236}">
                      <a16:creationId xmlns:a16="http://schemas.microsoft.com/office/drawing/2014/main" id="{B812E02C-0DD1-2F26-16C8-A966009E6694}"/>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790;p59">
                  <a:extLst>
                    <a:ext uri="{FF2B5EF4-FFF2-40B4-BE49-F238E27FC236}">
                      <a16:creationId xmlns:a16="http://schemas.microsoft.com/office/drawing/2014/main" id="{FF8E5BD9-D547-A5C6-9C71-151A62A1C89F}"/>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791;p59">
                  <a:extLst>
                    <a:ext uri="{FF2B5EF4-FFF2-40B4-BE49-F238E27FC236}">
                      <a16:creationId xmlns:a16="http://schemas.microsoft.com/office/drawing/2014/main" id="{4DE77DBF-A50F-A4C9-705A-4EB1E19A5577}"/>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792;p59">
                  <a:extLst>
                    <a:ext uri="{FF2B5EF4-FFF2-40B4-BE49-F238E27FC236}">
                      <a16:creationId xmlns:a16="http://schemas.microsoft.com/office/drawing/2014/main" id="{E8176852-68AB-6B98-E566-F58F68481941}"/>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793;p59">
                  <a:extLst>
                    <a:ext uri="{FF2B5EF4-FFF2-40B4-BE49-F238E27FC236}">
                      <a16:creationId xmlns:a16="http://schemas.microsoft.com/office/drawing/2014/main" id="{A8A70529-2BBF-6E5A-AF73-FEC7A6A62194}"/>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794;p59">
                  <a:extLst>
                    <a:ext uri="{FF2B5EF4-FFF2-40B4-BE49-F238E27FC236}">
                      <a16:creationId xmlns:a16="http://schemas.microsoft.com/office/drawing/2014/main" id="{3A6215F5-D843-6227-E53C-F14BA36FC0B5}"/>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795;p59">
                  <a:extLst>
                    <a:ext uri="{FF2B5EF4-FFF2-40B4-BE49-F238E27FC236}">
                      <a16:creationId xmlns:a16="http://schemas.microsoft.com/office/drawing/2014/main" id="{28B92658-C79E-5556-ACF1-4B1A6D0B6031}"/>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796;p59">
                  <a:extLst>
                    <a:ext uri="{FF2B5EF4-FFF2-40B4-BE49-F238E27FC236}">
                      <a16:creationId xmlns:a16="http://schemas.microsoft.com/office/drawing/2014/main" id="{9C729BCD-7D60-6433-E503-491238F7D80D}"/>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797;p59">
                  <a:extLst>
                    <a:ext uri="{FF2B5EF4-FFF2-40B4-BE49-F238E27FC236}">
                      <a16:creationId xmlns:a16="http://schemas.microsoft.com/office/drawing/2014/main" id="{90D83E28-BF84-E8E7-E325-9EED663C0626}"/>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798;p59">
                  <a:extLst>
                    <a:ext uri="{FF2B5EF4-FFF2-40B4-BE49-F238E27FC236}">
                      <a16:creationId xmlns:a16="http://schemas.microsoft.com/office/drawing/2014/main" id="{9EDDC481-3817-C854-962E-6EA8E4371F99}"/>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799;p59">
                  <a:extLst>
                    <a:ext uri="{FF2B5EF4-FFF2-40B4-BE49-F238E27FC236}">
                      <a16:creationId xmlns:a16="http://schemas.microsoft.com/office/drawing/2014/main" id="{7155453C-70C8-0C7A-8A0B-70E9909189CA}"/>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00;p59">
                  <a:extLst>
                    <a:ext uri="{FF2B5EF4-FFF2-40B4-BE49-F238E27FC236}">
                      <a16:creationId xmlns:a16="http://schemas.microsoft.com/office/drawing/2014/main" id="{5CD40A36-F969-3104-E251-C42A872C3D78}"/>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801;p59">
                  <a:extLst>
                    <a:ext uri="{FF2B5EF4-FFF2-40B4-BE49-F238E27FC236}">
                      <a16:creationId xmlns:a16="http://schemas.microsoft.com/office/drawing/2014/main" id="{30035497-64D7-74D1-043D-851037DF94B5}"/>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802;p59">
                  <a:extLst>
                    <a:ext uri="{FF2B5EF4-FFF2-40B4-BE49-F238E27FC236}">
                      <a16:creationId xmlns:a16="http://schemas.microsoft.com/office/drawing/2014/main" id="{0128C742-1897-5D77-FFFA-CACEA38B7E4B}"/>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803;p59">
                  <a:extLst>
                    <a:ext uri="{FF2B5EF4-FFF2-40B4-BE49-F238E27FC236}">
                      <a16:creationId xmlns:a16="http://schemas.microsoft.com/office/drawing/2014/main" id="{59D0E8F2-52DB-0207-001A-E92554B46215}"/>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804;p59">
                  <a:extLst>
                    <a:ext uri="{FF2B5EF4-FFF2-40B4-BE49-F238E27FC236}">
                      <a16:creationId xmlns:a16="http://schemas.microsoft.com/office/drawing/2014/main" id="{5513AC51-D897-347E-16CF-C0953442039B}"/>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805;p59">
                  <a:extLst>
                    <a:ext uri="{FF2B5EF4-FFF2-40B4-BE49-F238E27FC236}">
                      <a16:creationId xmlns:a16="http://schemas.microsoft.com/office/drawing/2014/main" id="{A641689C-BCB2-66EF-D1B0-D3F692C01DCA}"/>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806;p59">
                  <a:extLst>
                    <a:ext uri="{FF2B5EF4-FFF2-40B4-BE49-F238E27FC236}">
                      <a16:creationId xmlns:a16="http://schemas.microsoft.com/office/drawing/2014/main" id="{C879E39E-89D4-8551-4005-9594405590C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807;p59">
                  <a:extLst>
                    <a:ext uri="{FF2B5EF4-FFF2-40B4-BE49-F238E27FC236}">
                      <a16:creationId xmlns:a16="http://schemas.microsoft.com/office/drawing/2014/main" id="{479C2975-1FDD-9E85-7D09-C2C58147B272}"/>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808;p59">
                  <a:extLst>
                    <a:ext uri="{FF2B5EF4-FFF2-40B4-BE49-F238E27FC236}">
                      <a16:creationId xmlns:a16="http://schemas.microsoft.com/office/drawing/2014/main" id="{AFF34D5E-4B69-2D0F-72B6-FAF9D2FFCA1C}"/>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809;p59">
                  <a:extLst>
                    <a:ext uri="{FF2B5EF4-FFF2-40B4-BE49-F238E27FC236}">
                      <a16:creationId xmlns:a16="http://schemas.microsoft.com/office/drawing/2014/main" id="{935B511F-7426-22DA-B695-2FAAB1F8A220}"/>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810;p59">
                  <a:extLst>
                    <a:ext uri="{FF2B5EF4-FFF2-40B4-BE49-F238E27FC236}">
                      <a16:creationId xmlns:a16="http://schemas.microsoft.com/office/drawing/2014/main" id="{71667CD2-29D6-0E93-1844-15EB5A5F7361}"/>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811;p59">
                  <a:extLst>
                    <a:ext uri="{FF2B5EF4-FFF2-40B4-BE49-F238E27FC236}">
                      <a16:creationId xmlns:a16="http://schemas.microsoft.com/office/drawing/2014/main" id="{F00454BF-6183-CD57-98BC-6C1DE05BFC47}"/>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812;p59">
                  <a:extLst>
                    <a:ext uri="{FF2B5EF4-FFF2-40B4-BE49-F238E27FC236}">
                      <a16:creationId xmlns:a16="http://schemas.microsoft.com/office/drawing/2014/main" id="{7C8BCAC3-6D1A-71DB-0ECB-90FD95017240}"/>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813;p59">
                  <a:extLst>
                    <a:ext uri="{FF2B5EF4-FFF2-40B4-BE49-F238E27FC236}">
                      <a16:creationId xmlns:a16="http://schemas.microsoft.com/office/drawing/2014/main" id="{ECAFBA4B-D614-BEAD-00F3-1915F9CC2A63}"/>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814;p59">
                  <a:extLst>
                    <a:ext uri="{FF2B5EF4-FFF2-40B4-BE49-F238E27FC236}">
                      <a16:creationId xmlns:a16="http://schemas.microsoft.com/office/drawing/2014/main" id="{96AFF0D9-A5A5-320B-D503-9E6C9411C373}"/>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815;p59">
                  <a:extLst>
                    <a:ext uri="{FF2B5EF4-FFF2-40B4-BE49-F238E27FC236}">
                      <a16:creationId xmlns:a16="http://schemas.microsoft.com/office/drawing/2014/main" id="{3B25D5CF-41FA-6DFF-BA24-733FD4FE3D65}"/>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816;p59">
                  <a:extLst>
                    <a:ext uri="{FF2B5EF4-FFF2-40B4-BE49-F238E27FC236}">
                      <a16:creationId xmlns:a16="http://schemas.microsoft.com/office/drawing/2014/main" id="{F4E983D5-FC91-86BC-9B33-6723BB018F2C}"/>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817;p59">
                  <a:extLst>
                    <a:ext uri="{FF2B5EF4-FFF2-40B4-BE49-F238E27FC236}">
                      <a16:creationId xmlns:a16="http://schemas.microsoft.com/office/drawing/2014/main" id="{9C562BC5-999A-BC56-2791-A3164837B288}"/>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818;p59">
                  <a:extLst>
                    <a:ext uri="{FF2B5EF4-FFF2-40B4-BE49-F238E27FC236}">
                      <a16:creationId xmlns:a16="http://schemas.microsoft.com/office/drawing/2014/main" id="{7CCAC13B-45DA-CA57-F9F5-5B45EF645DAD}"/>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819;p59">
                  <a:extLst>
                    <a:ext uri="{FF2B5EF4-FFF2-40B4-BE49-F238E27FC236}">
                      <a16:creationId xmlns:a16="http://schemas.microsoft.com/office/drawing/2014/main" id="{0A986838-0203-DAD8-1C60-0D795B0639CA}"/>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820;p59">
                  <a:extLst>
                    <a:ext uri="{FF2B5EF4-FFF2-40B4-BE49-F238E27FC236}">
                      <a16:creationId xmlns:a16="http://schemas.microsoft.com/office/drawing/2014/main" id="{419709AC-39A7-E488-BC47-5828D7F7938A}"/>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821;p59">
                  <a:extLst>
                    <a:ext uri="{FF2B5EF4-FFF2-40B4-BE49-F238E27FC236}">
                      <a16:creationId xmlns:a16="http://schemas.microsoft.com/office/drawing/2014/main" id="{0CA99050-3095-D847-375A-D148DB311DBC}"/>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822;p59">
                  <a:extLst>
                    <a:ext uri="{FF2B5EF4-FFF2-40B4-BE49-F238E27FC236}">
                      <a16:creationId xmlns:a16="http://schemas.microsoft.com/office/drawing/2014/main" id="{7EE022BC-FE32-3D8F-478D-C0F795D6ABDB}"/>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823;p59">
                  <a:extLst>
                    <a:ext uri="{FF2B5EF4-FFF2-40B4-BE49-F238E27FC236}">
                      <a16:creationId xmlns:a16="http://schemas.microsoft.com/office/drawing/2014/main" id="{DDC40C70-47BF-C066-BA72-3804D12239A7}"/>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824;p59">
                  <a:extLst>
                    <a:ext uri="{FF2B5EF4-FFF2-40B4-BE49-F238E27FC236}">
                      <a16:creationId xmlns:a16="http://schemas.microsoft.com/office/drawing/2014/main" id="{AA9E8197-170D-4224-5127-A9CE132BA689}"/>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825;p59">
                  <a:extLst>
                    <a:ext uri="{FF2B5EF4-FFF2-40B4-BE49-F238E27FC236}">
                      <a16:creationId xmlns:a16="http://schemas.microsoft.com/office/drawing/2014/main" id="{0D5EC4CF-361B-1857-F9FA-17D9B730DB99}"/>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826;p59">
                  <a:extLst>
                    <a:ext uri="{FF2B5EF4-FFF2-40B4-BE49-F238E27FC236}">
                      <a16:creationId xmlns:a16="http://schemas.microsoft.com/office/drawing/2014/main" id="{6DF192BC-3702-F4E1-2635-A85A879B838D}"/>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827;p59">
                  <a:extLst>
                    <a:ext uri="{FF2B5EF4-FFF2-40B4-BE49-F238E27FC236}">
                      <a16:creationId xmlns:a16="http://schemas.microsoft.com/office/drawing/2014/main" id="{3820398E-AC9E-431D-BB78-D957BC63801A}"/>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828;p59">
                  <a:extLst>
                    <a:ext uri="{FF2B5EF4-FFF2-40B4-BE49-F238E27FC236}">
                      <a16:creationId xmlns:a16="http://schemas.microsoft.com/office/drawing/2014/main" id="{C99CE9C0-5FA1-138A-647E-306CAF30004E}"/>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829;p59">
                  <a:extLst>
                    <a:ext uri="{FF2B5EF4-FFF2-40B4-BE49-F238E27FC236}">
                      <a16:creationId xmlns:a16="http://schemas.microsoft.com/office/drawing/2014/main" id="{67822F83-BA32-9D05-17CA-201F982228F1}"/>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830;p59">
                  <a:extLst>
                    <a:ext uri="{FF2B5EF4-FFF2-40B4-BE49-F238E27FC236}">
                      <a16:creationId xmlns:a16="http://schemas.microsoft.com/office/drawing/2014/main" id="{2E7D82AA-8E4B-77B1-4873-2D6987F93B59}"/>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831;p59">
                  <a:extLst>
                    <a:ext uri="{FF2B5EF4-FFF2-40B4-BE49-F238E27FC236}">
                      <a16:creationId xmlns:a16="http://schemas.microsoft.com/office/drawing/2014/main" id="{0B7A4B71-342F-4BA2-18DB-123825BF4BC0}"/>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832;p59">
                  <a:extLst>
                    <a:ext uri="{FF2B5EF4-FFF2-40B4-BE49-F238E27FC236}">
                      <a16:creationId xmlns:a16="http://schemas.microsoft.com/office/drawing/2014/main" id="{10A8A525-748D-F3A5-E530-274D0D2E7217}"/>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833;p59">
                  <a:extLst>
                    <a:ext uri="{FF2B5EF4-FFF2-40B4-BE49-F238E27FC236}">
                      <a16:creationId xmlns:a16="http://schemas.microsoft.com/office/drawing/2014/main" id="{B9FC3C19-47FD-BB6F-BCFA-9F984CB6F32A}"/>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834;p59">
                  <a:extLst>
                    <a:ext uri="{FF2B5EF4-FFF2-40B4-BE49-F238E27FC236}">
                      <a16:creationId xmlns:a16="http://schemas.microsoft.com/office/drawing/2014/main" id="{95227347-F4DE-0671-640C-100868F3B293}"/>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835;p59">
                  <a:extLst>
                    <a:ext uri="{FF2B5EF4-FFF2-40B4-BE49-F238E27FC236}">
                      <a16:creationId xmlns:a16="http://schemas.microsoft.com/office/drawing/2014/main" id="{048900FC-EC7A-FF59-CA0B-4626BD3E35CF}"/>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836;p59">
                  <a:extLst>
                    <a:ext uri="{FF2B5EF4-FFF2-40B4-BE49-F238E27FC236}">
                      <a16:creationId xmlns:a16="http://schemas.microsoft.com/office/drawing/2014/main" id="{E539A6ED-B49F-8CD6-C2B5-A08FF8581AE1}"/>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837;p59">
                  <a:extLst>
                    <a:ext uri="{FF2B5EF4-FFF2-40B4-BE49-F238E27FC236}">
                      <a16:creationId xmlns:a16="http://schemas.microsoft.com/office/drawing/2014/main" id="{BD3400C6-AECA-FBAB-620D-56BD7F43DFC9}"/>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838;p59">
                  <a:extLst>
                    <a:ext uri="{FF2B5EF4-FFF2-40B4-BE49-F238E27FC236}">
                      <a16:creationId xmlns:a16="http://schemas.microsoft.com/office/drawing/2014/main" id="{E921CEAC-A1FC-CE88-1AE1-2F7C8363B08A}"/>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839;p59">
                  <a:extLst>
                    <a:ext uri="{FF2B5EF4-FFF2-40B4-BE49-F238E27FC236}">
                      <a16:creationId xmlns:a16="http://schemas.microsoft.com/office/drawing/2014/main" id="{E1703814-D5AA-8726-9FD3-DF3F3F9F7739}"/>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840;p59">
                  <a:extLst>
                    <a:ext uri="{FF2B5EF4-FFF2-40B4-BE49-F238E27FC236}">
                      <a16:creationId xmlns:a16="http://schemas.microsoft.com/office/drawing/2014/main" id="{D933030C-88EB-48DD-6B48-F6E9D25F9969}"/>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841;p59">
                  <a:extLst>
                    <a:ext uri="{FF2B5EF4-FFF2-40B4-BE49-F238E27FC236}">
                      <a16:creationId xmlns:a16="http://schemas.microsoft.com/office/drawing/2014/main" id="{F70D74A9-9A99-1AFF-8F61-2AF2D2DE0CF5}"/>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842;p59">
                  <a:extLst>
                    <a:ext uri="{FF2B5EF4-FFF2-40B4-BE49-F238E27FC236}">
                      <a16:creationId xmlns:a16="http://schemas.microsoft.com/office/drawing/2014/main" id="{A5BFD3B1-290A-3F10-174C-C7D085FA9C8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843;p59">
                  <a:extLst>
                    <a:ext uri="{FF2B5EF4-FFF2-40B4-BE49-F238E27FC236}">
                      <a16:creationId xmlns:a16="http://schemas.microsoft.com/office/drawing/2014/main" id="{80987224-4E1A-224C-7BFE-5044EB628D57}"/>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844;p59">
                  <a:extLst>
                    <a:ext uri="{FF2B5EF4-FFF2-40B4-BE49-F238E27FC236}">
                      <a16:creationId xmlns:a16="http://schemas.microsoft.com/office/drawing/2014/main" id="{05463009-ECD4-998B-237A-A8C2A1334A44}"/>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845;p59">
                  <a:extLst>
                    <a:ext uri="{FF2B5EF4-FFF2-40B4-BE49-F238E27FC236}">
                      <a16:creationId xmlns:a16="http://schemas.microsoft.com/office/drawing/2014/main" id="{537E6816-A133-C184-D9FE-9C44D85E68D1}"/>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846;p59">
                  <a:extLst>
                    <a:ext uri="{FF2B5EF4-FFF2-40B4-BE49-F238E27FC236}">
                      <a16:creationId xmlns:a16="http://schemas.microsoft.com/office/drawing/2014/main" id="{2D9A9FB8-E01B-A3EC-21DD-91FAE0A40DC9}"/>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847;p59">
                  <a:extLst>
                    <a:ext uri="{FF2B5EF4-FFF2-40B4-BE49-F238E27FC236}">
                      <a16:creationId xmlns:a16="http://schemas.microsoft.com/office/drawing/2014/main" id="{8FC229C2-22B5-5D16-F3D1-5E8D651D88EC}"/>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848;p59">
                  <a:extLst>
                    <a:ext uri="{FF2B5EF4-FFF2-40B4-BE49-F238E27FC236}">
                      <a16:creationId xmlns:a16="http://schemas.microsoft.com/office/drawing/2014/main" id="{72998340-2CBC-43B7-4E61-9BC141C9B90E}"/>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849;p59">
                  <a:extLst>
                    <a:ext uri="{FF2B5EF4-FFF2-40B4-BE49-F238E27FC236}">
                      <a16:creationId xmlns:a16="http://schemas.microsoft.com/office/drawing/2014/main" id="{5FA0A36D-65F2-3B53-D3B1-B37C0397C2C5}"/>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850;p59">
                  <a:extLst>
                    <a:ext uri="{FF2B5EF4-FFF2-40B4-BE49-F238E27FC236}">
                      <a16:creationId xmlns:a16="http://schemas.microsoft.com/office/drawing/2014/main" id="{161DFD52-BD99-85F1-4D68-60DC6AEE14BD}"/>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851;p59">
                  <a:extLst>
                    <a:ext uri="{FF2B5EF4-FFF2-40B4-BE49-F238E27FC236}">
                      <a16:creationId xmlns:a16="http://schemas.microsoft.com/office/drawing/2014/main" id="{CF03301C-4262-3DC8-84BE-184D5F937A15}"/>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852;p59">
                  <a:extLst>
                    <a:ext uri="{FF2B5EF4-FFF2-40B4-BE49-F238E27FC236}">
                      <a16:creationId xmlns:a16="http://schemas.microsoft.com/office/drawing/2014/main" id="{FA971D42-6F41-C1C8-D4B9-A7D2B9E1500F}"/>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853;p59">
                  <a:extLst>
                    <a:ext uri="{FF2B5EF4-FFF2-40B4-BE49-F238E27FC236}">
                      <a16:creationId xmlns:a16="http://schemas.microsoft.com/office/drawing/2014/main" id="{50E099B6-4D9C-7186-ACE4-21DC3F4BEEA7}"/>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854;p59">
                  <a:extLst>
                    <a:ext uri="{FF2B5EF4-FFF2-40B4-BE49-F238E27FC236}">
                      <a16:creationId xmlns:a16="http://schemas.microsoft.com/office/drawing/2014/main" id="{B164C424-8AB4-4D00-4E08-B082838A7269}"/>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855;p59">
                  <a:extLst>
                    <a:ext uri="{FF2B5EF4-FFF2-40B4-BE49-F238E27FC236}">
                      <a16:creationId xmlns:a16="http://schemas.microsoft.com/office/drawing/2014/main" id="{5B72803C-99AA-C7A6-9BCE-CCE7A9B891C5}"/>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856;p59">
                  <a:extLst>
                    <a:ext uri="{FF2B5EF4-FFF2-40B4-BE49-F238E27FC236}">
                      <a16:creationId xmlns:a16="http://schemas.microsoft.com/office/drawing/2014/main" id="{11457E71-69BD-AD69-7E42-C4A108B1D161}"/>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857;p59">
                  <a:extLst>
                    <a:ext uri="{FF2B5EF4-FFF2-40B4-BE49-F238E27FC236}">
                      <a16:creationId xmlns:a16="http://schemas.microsoft.com/office/drawing/2014/main" id="{52FBA970-946D-BEDE-6EBC-00E3FA5BDB30}"/>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858;p59">
                  <a:extLst>
                    <a:ext uri="{FF2B5EF4-FFF2-40B4-BE49-F238E27FC236}">
                      <a16:creationId xmlns:a16="http://schemas.microsoft.com/office/drawing/2014/main" id="{BB9A0242-EC6E-37CF-C3C0-7FCE75AB6A59}"/>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859;p59">
                  <a:extLst>
                    <a:ext uri="{FF2B5EF4-FFF2-40B4-BE49-F238E27FC236}">
                      <a16:creationId xmlns:a16="http://schemas.microsoft.com/office/drawing/2014/main" id="{C13D8E84-2FB6-9C9B-EED7-B43A2C0FB226}"/>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860;p59">
                  <a:extLst>
                    <a:ext uri="{FF2B5EF4-FFF2-40B4-BE49-F238E27FC236}">
                      <a16:creationId xmlns:a16="http://schemas.microsoft.com/office/drawing/2014/main" id="{E7F03125-3DC2-8FDF-B551-3251E3656B35}"/>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861;p59">
                  <a:extLst>
                    <a:ext uri="{FF2B5EF4-FFF2-40B4-BE49-F238E27FC236}">
                      <a16:creationId xmlns:a16="http://schemas.microsoft.com/office/drawing/2014/main" id="{0A1364C4-9E3E-A007-D372-AD5A4AAE4203}"/>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862;p59">
                  <a:extLst>
                    <a:ext uri="{FF2B5EF4-FFF2-40B4-BE49-F238E27FC236}">
                      <a16:creationId xmlns:a16="http://schemas.microsoft.com/office/drawing/2014/main" id="{8FF332BC-2838-D2A0-5A00-D01FABF466AE}"/>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863;p59">
                  <a:extLst>
                    <a:ext uri="{FF2B5EF4-FFF2-40B4-BE49-F238E27FC236}">
                      <a16:creationId xmlns:a16="http://schemas.microsoft.com/office/drawing/2014/main" id="{2DD51946-EE97-679B-91BA-43425BA1FD20}"/>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864;p59">
                  <a:extLst>
                    <a:ext uri="{FF2B5EF4-FFF2-40B4-BE49-F238E27FC236}">
                      <a16:creationId xmlns:a16="http://schemas.microsoft.com/office/drawing/2014/main" id="{F518FE85-43D5-0C52-7915-9DBABD372691}"/>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865;p59">
                  <a:extLst>
                    <a:ext uri="{FF2B5EF4-FFF2-40B4-BE49-F238E27FC236}">
                      <a16:creationId xmlns:a16="http://schemas.microsoft.com/office/drawing/2014/main" id="{A143E302-8B26-CAE2-26D9-87B878227580}"/>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866;p59">
                  <a:extLst>
                    <a:ext uri="{FF2B5EF4-FFF2-40B4-BE49-F238E27FC236}">
                      <a16:creationId xmlns:a16="http://schemas.microsoft.com/office/drawing/2014/main" id="{CCBBF933-B254-DF2D-13B3-EBDA71EB993B}"/>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867;p59">
                  <a:extLst>
                    <a:ext uri="{FF2B5EF4-FFF2-40B4-BE49-F238E27FC236}">
                      <a16:creationId xmlns:a16="http://schemas.microsoft.com/office/drawing/2014/main" id="{F98EDFDB-3271-BF1E-C06D-D3FFE6FCC3E1}"/>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868;p59">
                  <a:extLst>
                    <a:ext uri="{FF2B5EF4-FFF2-40B4-BE49-F238E27FC236}">
                      <a16:creationId xmlns:a16="http://schemas.microsoft.com/office/drawing/2014/main" id="{4266D7F2-4B80-209B-0495-57DFB7FF52B8}"/>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869;p59">
                  <a:extLst>
                    <a:ext uri="{FF2B5EF4-FFF2-40B4-BE49-F238E27FC236}">
                      <a16:creationId xmlns:a16="http://schemas.microsoft.com/office/drawing/2014/main" id="{EA45A467-CCC1-FF2D-00F8-4139C19964A0}"/>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870;p59">
                  <a:extLst>
                    <a:ext uri="{FF2B5EF4-FFF2-40B4-BE49-F238E27FC236}">
                      <a16:creationId xmlns:a16="http://schemas.microsoft.com/office/drawing/2014/main" id="{F311681A-4EF9-E985-E81F-BFDE1DA8C41A}"/>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871;p59">
                  <a:extLst>
                    <a:ext uri="{FF2B5EF4-FFF2-40B4-BE49-F238E27FC236}">
                      <a16:creationId xmlns:a16="http://schemas.microsoft.com/office/drawing/2014/main" id="{4BE2E30C-03BA-34B1-0F70-08EF40D9B61B}"/>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872;p59">
                  <a:extLst>
                    <a:ext uri="{FF2B5EF4-FFF2-40B4-BE49-F238E27FC236}">
                      <a16:creationId xmlns:a16="http://schemas.microsoft.com/office/drawing/2014/main" id="{682BA1F1-242A-6555-A81A-9A5B5A481206}"/>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873;p59">
                  <a:extLst>
                    <a:ext uri="{FF2B5EF4-FFF2-40B4-BE49-F238E27FC236}">
                      <a16:creationId xmlns:a16="http://schemas.microsoft.com/office/drawing/2014/main" id="{AF8A47C4-4B94-63B2-F29A-385AB5DA5992}"/>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874;p59">
                  <a:extLst>
                    <a:ext uri="{FF2B5EF4-FFF2-40B4-BE49-F238E27FC236}">
                      <a16:creationId xmlns:a16="http://schemas.microsoft.com/office/drawing/2014/main" id="{E091611A-B78D-C942-8C54-944971FFAA68}"/>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875;p59">
                  <a:extLst>
                    <a:ext uri="{FF2B5EF4-FFF2-40B4-BE49-F238E27FC236}">
                      <a16:creationId xmlns:a16="http://schemas.microsoft.com/office/drawing/2014/main" id="{C1A2D22C-3016-CAC2-6A87-283234DB95F2}"/>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876;p59">
                  <a:extLst>
                    <a:ext uri="{FF2B5EF4-FFF2-40B4-BE49-F238E27FC236}">
                      <a16:creationId xmlns:a16="http://schemas.microsoft.com/office/drawing/2014/main" id="{1B00A499-80EE-BAB5-6A6D-57FBC259FA7E}"/>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877;p59">
                  <a:extLst>
                    <a:ext uri="{FF2B5EF4-FFF2-40B4-BE49-F238E27FC236}">
                      <a16:creationId xmlns:a16="http://schemas.microsoft.com/office/drawing/2014/main" id="{206B03FC-0ADF-373A-76FE-CD24D896E7AD}"/>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878;p59">
                  <a:extLst>
                    <a:ext uri="{FF2B5EF4-FFF2-40B4-BE49-F238E27FC236}">
                      <a16:creationId xmlns:a16="http://schemas.microsoft.com/office/drawing/2014/main" id="{609DA95C-88AE-B702-92BA-95823E829FC1}"/>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879;p59">
                  <a:extLst>
                    <a:ext uri="{FF2B5EF4-FFF2-40B4-BE49-F238E27FC236}">
                      <a16:creationId xmlns:a16="http://schemas.microsoft.com/office/drawing/2014/main" id="{B3D75D76-2C0E-4E7F-FAF3-3F164ADFA557}"/>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880;p59">
                  <a:extLst>
                    <a:ext uri="{FF2B5EF4-FFF2-40B4-BE49-F238E27FC236}">
                      <a16:creationId xmlns:a16="http://schemas.microsoft.com/office/drawing/2014/main" id="{08D6127D-3B09-9C5D-A8BD-2A87CA5802E8}"/>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881;p59">
                  <a:extLst>
                    <a:ext uri="{FF2B5EF4-FFF2-40B4-BE49-F238E27FC236}">
                      <a16:creationId xmlns:a16="http://schemas.microsoft.com/office/drawing/2014/main" id="{98966DDA-A31F-8714-B481-8E1E7C288A16}"/>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882;p59">
                  <a:extLst>
                    <a:ext uri="{FF2B5EF4-FFF2-40B4-BE49-F238E27FC236}">
                      <a16:creationId xmlns:a16="http://schemas.microsoft.com/office/drawing/2014/main" id="{3974DED5-7210-004A-63A9-CA1A65694B53}"/>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883;p59">
                  <a:extLst>
                    <a:ext uri="{FF2B5EF4-FFF2-40B4-BE49-F238E27FC236}">
                      <a16:creationId xmlns:a16="http://schemas.microsoft.com/office/drawing/2014/main" id="{AF8D35E7-0EED-6A06-AFF8-AD0F0116E52D}"/>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884;p59">
                  <a:extLst>
                    <a:ext uri="{FF2B5EF4-FFF2-40B4-BE49-F238E27FC236}">
                      <a16:creationId xmlns:a16="http://schemas.microsoft.com/office/drawing/2014/main" id="{2C63A9BB-B7E2-440F-6F7E-DA06D1309F7E}"/>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885;p59">
                  <a:extLst>
                    <a:ext uri="{FF2B5EF4-FFF2-40B4-BE49-F238E27FC236}">
                      <a16:creationId xmlns:a16="http://schemas.microsoft.com/office/drawing/2014/main" id="{DAA9E249-BD28-7A99-F4ED-E356B44D998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886;p59">
                  <a:extLst>
                    <a:ext uri="{FF2B5EF4-FFF2-40B4-BE49-F238E27FC236}">
                      <a16:creationId xmlns:a16="http://schemas.microsoft.com/office/drawing/2014/main" id="{95BF0AD7-9054-53C8-78F1-ECCB3E48DA21}"/>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887;p59">
                  <a:extLst>
                    <a:ext uri="{FF2B5EF4-FFF2-40B4-BE49-F238E27FC236}">
                      <a16:creationId xmlns:a16="http://schemas.microsoft.com/office/drawing/2014/main" id="{BF32C48D-D3C4-89BC-EA94-CB99253BBE79}"/>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888;p59">
                  <a:extLst>
                    <a:ext uri="{FF2B5EF4-FFF2-40B4-BE49-F238E27FC236}">
                      <a16:creationId xmlns:a16="http://schemas.microsoft.com/office/drawing/2014/main" id="{D67BB414-3EB5-AF7E-58F9-458C1CB4AA68}"/>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889;p59">
                  <a:extLst>
                    <a:ext uri="{FF2B5EF4-FFF2-40B4-BE49-F238E27FC236}">
                      <a16:creationId xmlns:a16="http://schemas.microsoft.com/office/drawing/2014/main" id="{889EBC08-956E-9964-182C-B57FCC17526D}"/>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890;p59">
                  <a:extLst>
                    <a:ext uri="{FF2B5EF4-FFF2-40B4-BE49-F238E27FC236}">
                      <a16:creationId xmlns:a16="http://schemas.microsoft.com/office/drawing/2014/main" id="{32EFDE51-D2F9-8D4B-9468-9382D1F00622}"/>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891;p59">
                  <a:extLst>
                    <a:ext uri="{FF2B5EF4-FFF2-40B4-BE49-F238E27FC236}">
                      <a16:creationId xmlns:a16="http://schemas.microsoft.com/office/drawing/2014/main" id="{A785B803-11A5-6D95-2E2D-8E84CFD2892C}"/>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892;p59">
                  <a:extLst>
                    <a:ext uri="{FF2B5EF4-FFF2-40B4-BE49-F238E27FC236}">
                      <a16:creationId xmlns:a16="http://schemas.microsoft.com/office/drawing/2014/main" id="{49C68CCA-ECCC-0566-8168-7F7FB4B98684}"/>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893;p59">
                  <a:extLst>
                    <a:ext uri="{FF2B5EF4-FFF2-40B4-BE49-F238E27FC236}">
                      <a16:creationId xmlns:a16="http://schemas.microsoft.com/office/drawing/2014/main" id="{2B073B2E-6978-EAC9-890E-0CD2CE089A30}"/>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894;p59">
                  <a:extLst>
                    <a:ext uri="{FF2B5EF4-FFF2-40B4-BE49-F238E27FC236}">
                      <a16:creationId xmlns:a16="http://schemas.microsoft.com/office/drawing/2014/main" id="{6504D2D5-7B3B-7C99-99DA-0C0CBADBE5CF}"/>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895;p59">
                  <a:extLst>
                    <a:ext uri="{FF2B5EF4-FFF2-40B4-BE49-F238E27FC236}">
                      <a16:creationId xmlns:a16="http://schemas.microsoft.com/office/drawing/2014/main" id="{321CFF57-7106-673C-BC77-401C5F4ACEBE}"/>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896;p59">
                  <a:extLst>
                    <a:ext uri="{FF2B5EF4-FFF2-40B4-BE49-F238E27FC236}">
                      <a16:creationId xmlns:a16="http://schemas.microsoft.com/office/drawing/2014/main" id="{653A3893-58E7-124C-C872-4AEF8265D14F}"/>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897;p59">
                  <a:extLst>
                    <a:ext uri="{FF2B5EF4-FFF2-40B4-BE49-F238E27FC236}">
                      <a16:creationId xmlns:a16="http://schemas.microsoft.com/office/drawing/2014/main" id="{609392DB-66FF-ACCB-6C76-9EEB5E98B6A2}"/>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898;p59">
                  <a:extLst>
                    <a:ext uri="{FF2B5EF4-FFF2-40B4-BE49-F238E27FC236}">
                      <a16:creationId xmlns:a16="http://schemas.microsoft.com/office/drawing/2014/main" id="{37B9861E-6994-F59C-0AB2-393C5878B06B}"/>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899;p59">
                  <a:extLst>
                    <a:ext uri="{FF2B5EF4-FFF2-40B4-BE49-F238E27FC236}">
                      <a16:creationId xmlns:a16="http://schemas.microsoft.com/office/drawing/2014/main" id="{4F373831-CCD3-7595-445D-C863C8DC5D18}"/>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900;p59">
                  <a:extLst>
                    <a:ext uri="{FF2B5EF4-FFF2-40B4-BE49-F238E27FC236}">
                      <a16:creationId xmlns:a16="http://schemas.microsoft.com/office/drawing/2014/main" id="{78258D58-1032-4E7B-CDE5-8F5F8BA1ABEB}"/>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901;p59">
                  <a:extLst>
                    <a:ext uri="{FF2B5EF4-FFF2-40B4-BE49-F238E27FC236}">
                      <a16:creationId xmlns:a16="http://schemas.microsoft.com/office/drawing/2014/main" id="{644DEEC6-3744-6FE0-2C88-311BFDFD59A5}"/>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902;p59">
                  <a:extLst>
                    <a:ext uri="{FF2B5EF4-FFF2-40B4-BE49-F238E27FC236}">
                      <a16:creationId xmlns:a16="http://schemas.microsoft.com/office/drawing/2014/main" id="{4475D485-E4CC-86C8-4095-2ED33B4A0FF1}"/>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903;p59">
                  <a:extLst>
                    <a:ext uri="{FF2B5EF4-FFF2-40B4-BE49-F238E27FC236}">
                      <a16:creationId xmlns:a16="http://schemas.microsoft.com/office/drawing/2014/main" id="{6BAECCBC-FBB0-864C-86E4-D1C34BF60944}"/>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904;p59">
                  <a:extLst>
                    <a:ext uri="{FF2B5EF4-FFF2-40B4-BE49-F238E27FC236}">
                      <a16:creationId xmlns:a16="http://schemas.microsoft.com/office/drawing/2014/main" id="{4925A943-7E42-07F5-84ED-9F2E7DE12CE0}"/>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905;p59">
                  <a:extLst>
                    <a:ext uri="{FF2B5EF4-FFF2-40B4-BE49-F238E27FC236}">
                      <a16:creationId xmlns:a16="http://schemas.microsoft.com/office/drawing/2014/main" id="{59728532-1410-B496-3B33-2C63EDCF1FA1}"/>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906;p59">
                  <a:extLst>
                    <a:ext uri="{FF2B5EF4-FFF2-40B4-BE49-F238E27FC236}">
                      <a16:creationId xmlns:a16="http://schemas.microsoft.com/office/drawing/2014/main" id="{F8356093-466F-44A1-7E66-309F5DA0A672}"/>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907;p59">
                  <a:extLst>
                    <a:ext uri="{FF2B5EF4-FFF2-40B4-BE49-F238E27FC236}">
                      <a16:creationId xmlns:a16="http://schemas.microsoft.com/office/drawing/2014/main" id="{A2596378-8FE5-FA17-AA7C-088772D55BDC}"/>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908;p59">
                  <a:extLst>
                    <a:ext uri="{FF2B5EF4-FFF2-40B4-BE49-F238E27FC236}">
                      <a16:creationId xmlns:a16="http://schemas.microsoft.com/office/drawing/2014/main" id="{DA3B5D42-9988-9978-CA2B-09186D902ACF}"/>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909;p59">
                  <a:extLst>
                    <a:ext uri="{FF2B5EF4-FFF2-40B4-BE49-F238E27FC236}">
                      <a16:creationId xmlns:a16="http://schemas.microsoft.com/office/drawing/2014/main" id="{5C6D3F8A-A4C2-04E9-3C94-A92F56484F96}"/>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910;p59">
                  <a:extLst>
                    <a:ext uri="{FF2B5EF4-FFF2-40B4-BE49-F238E27FC236}">
                      <a16:creationId xmlns:a16="http://schemas.microsoft.com/office/drawing/2014/main" id="{2582B5D9-BD3A-99F4-C7A6-25B25D87C3F9}"/>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911;p59">
                  <a:extLst>
                    <a:ext uri="{FF2B5EF4-FFF2-40B4-BE49-F238E27FC236}">
                      <a16:creationId xmlns:a16="http://schemas.microsoft.com/office/drawing/2014/main" id="{9C11A32A-9C0E-E0A7-8D29-34938B36FB61}"/>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912;p59">
                  <a:extLst>
                    <a:ext uri="{FF2B5EF4-FFF2-40B4-BE49-F238E27FC236}">
                      <a16:creationId xmlns:a16="http://schemas.microsoft.com/office/drawing/2014/main" id="{CA9544FC-F5EF-25F5-3CE6-228673D34703}"/>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913;p59">
                  <a:extLst>
                    <a:ext uri="{FF2B5EF4-FFF2-40B4-BE49-F238E27FC236}">
                      <a16:creationId xmlns:a16="http://schemas.microsoft.com/office/drawing/2014/main" id="{0CB2A76F-B100-9EDE-0F71-6B8BC15F46C5}"/>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914;p59">
                  <a:extLst>
                    <a:ext uri="{FF2B5EF4-FFF2-40B4-BE49-F238E27FC236}">
                      <a16:creationId xmlns:a16="http://schemas.microsoft.com/office/drawing/2014/main" id="{F758D97A-78C0-1926-E9AD-158C3AC59283}"/>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915;p59">
                  <a:extLst>
                    <a:ext uri="{FF2B5EF4-FFF2-40B4-BE49-F238E27FC236}">
                      <a16:creationId xmlns:a16="http://schemas.microsoft.com/office/drawing/2014/main" id="{67B29379-99BD-7F35-07C0-E509387B9865}"/>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916;p59">
                  <a:extLst>
                    <a:ext uri="{FF2B5EF4-FFF2-40B4-BE49-F238E27FC236}">
                      <a16:creationId xmlns:a16="http://schemas.microsoft.com/office/drawing/2014/main" id="{815D472A-873C-018E-F76A-93E00A3D2953}"/>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917;p59">
                  <a:extLst>
                    <a:ext uri="{FF2B5EF4-FFF2-40B4-BE49-F238E27FC236}">
                      <a16:creationId xmlns:a16="http://schemas.microsoft.com/office/drawing/2014/main" id="{CAE40357-1A4D-50DB-D410-FB1C61E3AB3B}"/>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918;p59">
                  <a:extLst>
                    <a:ext uri="{FF2B5EF4-FFF2-40B4-BE49-F238E27FC236}">
                      <a16:creationId xmlns:a16="http://schemas.microsoft.com/office/drawing/2014/main" id="{8C1F1223-AB91-06AD-C350-69318E802715}"/>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919;p59">
                  <a:extLst>
                    <a:ext uri="{FF2B5EF4-FFF2-40B4-BE49-F238E27FC236}">
                      <a16:creationId xmlns:a16="http://schemas.microsoft.com/office/drawing/2014/main" id="{171187B5-1787-4A85-D3C5-4A21B7C37B02}"/>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920;p59">
                  <a:extLst>
                    <a:ext uri="{FF2B5EF4-FFF2-40B4-BE49-F238E27FC236}">
                      <a16:creationId xmlns:a16="http://schemas.microsoft.com/office/drawing/2014/main" id="{3E235DBE-59DD-FE1F-6C28-BA75C4688639}"/>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921;p59">
                  <a:extLst>
                    <a:ext uri="{FF2B5EF4-FFF2-40B4-BE49-F238E27FC236}">
                      <a16:creationId xmlns:a16="http://schemas.microsoft.com/office/drawing/2014/main" id="{1B50B7B3-5A20-C43E-8F93-A8A61C61B92F}"/>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922;p59">
                  <a:extLst>
                    <a:ext uri="{FF2B5EF4-FFF2-40B4-BE49-F238E27FC236}">
                      <a16:creationId xmlns:a16="http://schemas.microsoft.com/office/drawing/2014/main" id="{AAB415E8-950C-4B36-E77C-B60C0E3E3CF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923;p59">
                  <a:extLst>
                    <a:ext uri="{FF2B5EF4-FFF2-40B4-BE49-F238E27FC236}">
                      <a16:creationId xmlns:a16="http://schemas.microsoft.com/office/drawing/2014/main" id="{78F020C4-3FAB-866C-EF77-C8BF380BF54A}"/>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924;p59">
                  <a:extLst>
                    <a:ext uri="{FF2B5EF4-FFF2-40B4-BE49-F238E27FC236}">
                      <a16:creationId xmlns:a16="http://schemas.microsoft.com/office/drawing/2014/main" id="{68FE9AD4-9244-1034-77EB-15981ED0443B}"/>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925;p59">
                  <a:extLst>
                    <a:ext uri="{FF2B5EF4-FFF2-40B4-BE49-F238E27FC236}">
                      <a16:creationId xmlns:a16="http://schemas.microsoft.com/office/drawing/2014/main" id="{FB930173-2071-388C-52E6-7A22D89B3FB6}"/>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926;p59">
                  <a:extLst>
                    <a:ext uri="{FF2B5EF4-FFF2-40B4-BE49-F238E27FC236}">
                      <a16:creationId xmlns:a16="http://schemas.microsoft.com/office/drawing/2014/main" id="{ED4839B2-3AAB-319D-27D0-CF7451128BC3}"/>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927;p59">
                  <a:extLst>
                    <a:ext uri="{FF2B5EF4-FFF2-40B4-BE49-F238E27FC236}">
                      <a16:creationId xmlns:a16="http://schemas.microsoft.com/office/drawing/2014/main" id="{920DDC35-5A3B-6E23-8C4A-D82450E64968}"/>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928;p59">
                  <a:extLst>
                    <a:ext uri="{FF2B5EF4-FFF2-40B4-BE49-F238E27FC236}">
                      <a16:creationId xmlns:a16="http://schemas.microsoft.com/office/drawing/2014/main" id="{579FE07B-3C7E-7148-69AD-4FBDFD3C8DCA}"/>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929;p59">
                  <a:extLst>
                    <a:ext uri="{FF2B5EF4-FFF2-40B4-BE49-F238E27FC236}">
                      <a16:creationId xmlns:a16="http://schemas.microsoft.com/office/drawing/2014/main" id="{160D0109-EE41-0687-C9F1-2F648A82E6D7}"/>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930;p59">
                  <a:extLst>
                    <a:ext uri="{FF2B5EF4-FFF2-40B4-BE49-F238E27FC236}">
                      <a16:creationId xmlns:a16="http://schemas.microsoft.com/office/drawing/2014/main" id="{E5AFA8A8-8D81-4D45-4DF3-2FD058079D93}"/>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931;p59">
                  <a:extLst>
                    <a:ext uri="{FF2B5EF4-FFF2-40B4-BE49-F238E27FC236}">
                      <a16:creationId xmlns:a16="http://schemas.microsoft.com/office/drawing/2014/main" id="{DB13AE7F-5AB0-2792-11A2-28B177742FA4}"/>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932;p59">
                  <a:extLst>
                    <a:ext uri="{FF2B5EF4-FFF2-40B4-BE49-F238E27FC236}">
                      <a16:creationId xmlns:a16="http://schemas.microsoft.com/office/drawing/2014/main" id="{594B5C69-774C-9D2D-C8EE-0F5A2C2FFE7B}"/>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933;p59">
                  <a:extLst>
                    <a:ext uri="{FF2B5EF4-FFF2-40B4-BE49-F238E27FC236}">
                      <a16:creationId xmlns:a16="http://schemas.microsoft.com/office/drawing/2014/main" id="{174677BB-E5F7-8E09-7C98-D370BCE87D4D}"/>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934;p59">
                  <a:extLst>
                    <a:ext uri="{FF2B5EF4-FFF2-40B4-BE49-F238E27FC236}">
                      <a16:creationId xmlns:a16="http://schemas.microsoft.com/office/drawing/2014/main" id="{94FA4196-AD66-1EEE-A5A0-3E0D15391B9C}"/>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935;p59">
                  <a:extLst>
                    <a:ext uri="{FF2B5EF4-FFF2-40B4-BE49-F238E27FC236}">
                      <a16:creationId xmlns:a16="http://schemas.microsoft.com/office/drawing/2014/main" id="{102F8616-2C63-F2D6-E665-382D089A94C2}"/>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936;p59">
                  <a:extLst>
                    <a:ext uri="{FF2B5EF4-FFF2-40B4-BE49-F238E27FC236}">
                      <a16:creationId xmlns:a16="http://schemas.microsoft.com/office/drawing/2014/main" id="{7A2CA4D5-5232-A491-EE0E-5A25B29D3A9A}"/>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937;p59">
                  <a:extLst>
                    <a:ext uri="{FF2B5EF4-FFF2-40B4-BE49-F238E27FC236}">
                      <a16:creationId xmlns:a16="http://schemas.microsoft.com/office/drawing/2014/main" id="{D3ED3CC0-DAC8-F645-1D4E-32C7F8C3B4FD}"/>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938;p59">
                  <a:extLst>
                    <a:ext uri="{FF2B5EF4-FFF2-40B4-BE49-F238E27FC236}">
                      <a16:creationId xmlns:a16="http://schemas.microsoft.com/office/drawing/2014/main" id="{2F7E47D1-7E93-C7E9-0DFA-901509A33C3A}"/>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939;p59">
                  <a:extLst>
                    <a:ext uri="{FF2B5EF4-FFF2-40B4-BE49-F238E27FC236}">
                      <a16:creationId xmlns:a16="http://schemas.microsoft.com/office/drawing/2014/main" id="{E9C6C3BA-F03B-B46F-CEA4-9541A2EB9A27}"/>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940;p59">
                  <a:extLst>
                    <a:ext uri="{FF2B5EF4-FFF2-40B4-BE49-F238E27FC236}">
                      <a16:creationId xmlns:a16="http://schemas.microsoft.com/office/drawing/2014/main" id="{BED6C965-A0DA-522D-6836-0B75050FE407}"/>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941;p59">
                  <a:extLst>
                    <a:ext uri="{FF2B5EF4-FFF2-40B4-BE49-F238E27FC236}">
                      <a16:creationId xmlns:a16="http://schemas.microsoft.com/office/drawing/2014/main" id="{9BF69F53-5D36-C68C-0F7B-FA41754D1A48}"/>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 name="Google Shape;4942;p59">
              <a:extLst>
                <a:ext uri="{FF2B5EF4-FFF2-40B4-BE49-F238E27FC236}">
                  <a16:creationId xmlns:a16="http://schemas.microsoft.com/office/drawing/2014/main" id="{0EAEB15C-F6DE-D251-91BA-424944CE99F5}"/>
                </a:ext>
              </a:extLst>
            </p:cNvPr>
            <p:cNvGrpSpPr/>
            <p:nvPr/>
          </p:nvGrpSpPr>
          <p:grpSpPr>
            <a:xfrm>
              <a:off x="1237231" y="1255337"/>
              <a:ext cx="2082186" cy="1963505"/>
              <a:chOff x="1063856" y="1523362"/>
              <a:chExt cx="2082186" cy="1963505"/>
            </a:xfrm>
          </p:grpSpPr>
          <p:sp>
            <p:nvSpPr>
              <p:cNvPr id="321" name="Google Shape;4943;p59">
                <a:extLst>
                  <a:ext uri="{FF2B5EF4-FFF2-40B4-BE49-F238E27FC236}">
                    <a16:creationId xmlns:a16="http://schemas.microsoft.com/office/drawing/2014/main" id="{8E788D2E-2AA6-C8ED-AD74-D166F2C7AA1F}"/>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944;p59">
                <a:extLst>
                  <a:ext uri="{FF2B5EF4-FFF2-40B4-BE49-F238E27FC236}">
                    <a16:creationId xmlns:a16="http://schemas.microsoft.com/office/drawing/2014/main" id="{F346BC43-C909-9D5E-A024-9E28FDB28030}"/>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945;p59">
                <a:extLst>
                  <a:ext uri="{FF2B5EF4-FFF2-40B4-BE49-F238E27FC236}">
                    <a16:creationId xmlns:a16="http://schemas.microsoft.com/office/drawing/2014/main" id="{5C72182D-27F0-F403-EA74-1A2B73619DDC}"/>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946;p59">
                <a:extLst>
                  <a:ext uri="{FF2B5EF4-FFF2-40B4-BE49-F238E27FC236}">
                    <a16:creationId xmlns:a16="http://schemas.microsoft.com/office/drawing/2014/main" id="{4A3CD55F-7CF1-45E1-4830-C12BDD286A13}"/>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947;p59">
                <a:extLst>
                  <a:ext uri="{FF2B5EF4-FFF2-40B4-BE49-F238E27FC236}">
                    <a16:creationId xmlns:a16="http://schemas.microsoft.com/office/drawing/2014/main" id="{5EB1AA8E-3F85-F1F5-330C-147D81D65F60}"/>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948;p59">
                <a:extLst>
                  <a:ext uri="{FF2B5EF4-FFF2-40B4-BE49-F238E27FC236}">
                    <a16:creationId xmlns:a16="http://schemas.microsoft.com/office/drawing/2014/main" id="{56EB3003-7352-D6BC-6EC1-B4692F1A3A8A}"/>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949;p59">
                <a:extLst>
                  <a:ext uri="{FF2B5EF4-FFF2-40B4-BE49-F238E27FC236}">
                    <a16:creationId xmlns:a16="http://schemas.microsoft.com/office/drawing/2014/main" id="{61EE5065-1B41-91B6-CABB-6D96FA4F8AAC}"/>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950;p59">
                <a:extLst>
                  <a:ext uri="{FF2B5EF4-FFF2-40B4-BE49-F238E27FC236}">
                    <a16:creationId xmlns:a16="http://schemas.microsoft.com/office/drawing/2014/main" id="{1F12DD77-86EC-A07B-0617-7E21096ECFAA}"/>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951;p59">
                <a:extLst>
                  <a:ext uri="{FF2B5EF4-FFF2-40B4-BE49-F238E27FC236}">
                    <a16:creationId xmlns:a16="http://schemas.microsoft.com/office/drawing/2014/main" id="{13F290B1-3CAB-0616-16C4-F7D70B9D57F4}"/>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952;p59">
                <a:extLst>
                  <a:ext uri="{FF2B5EF4-FFF2-40B4-BE49-F238E27FC236}">
                    <a16:creationId xmlns:a16="http://schemas.microsoft.com/office/drawing/2014/main" id="{9FEEB3A8-6192-C026-1EAF-22A7E7524932}"/>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 name="Google Shape;4953;p59">
                <a:extLst>
                  <a:ext uri="{FF2B5EF4-FFF2-40B4-BE49-F238E27FC236}">
                    <a16:creationId xmlns:a16="http://schemas.microsoft.com/office/drawing/2014/main" id="{41552A39-CDD2-1F97-3319-3FCDD3408EDF}"/>
                  </a:ext>
                </a:extLst>
              </p:cNvPr>
              <p:cNvGrpSpPr/>
              <p:nvPr/>
            </p:nvGrpSpPr>
            <p:grpSpPr>
              <a:xfrm>
                <a:off x="1063856" y="1523362"/>
                <a:ext cx="2063701" cy="1963505"/>
                <a:chOff x="1063856" y="1523362"/>
                <a:chExt cx="2063701" cy="1963505"/>
              </a:xfrm>
            </p:grpSpPr>
            <p:sp>
              <p:nvSpPr>
                <p:cNvPr id="332" name="Google Shape;4954;p59">
                  <a:extLst>
                    <a:ext uri="{FF2B5EF4-FFF2-40B4-BE49-F238E27FC236}">
                      <a16:creationId xmlns:a16="http://schemas.microsoft.com/office/drawing/2014/main" id="{A7781690-5698-9E29-DCEB-8E526D5A1276}"/>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955;p59">
                  <a:extLst>
                    <a:ext uri="{FF2B5EF4-FFF2-40B4-BE49-F238E27FC236}">
                      <a16:creationId xmlns:a16="http://schemas.microsoft.com/office/drawing/2014/main" id="{2A60E7FA-38BF-050E-E12A-19DAA7AA28A5}"/>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956;p59">
                  <a:extLst>
                    <a:ext uri="{FF2B5EF4-FFF2-40B4-BE49-F238E27FC236}">
                      <a16:creationId xmlns:a16="http://schemas.microsoft.com/office/drawing/2014/main" id="{A6F58261-9FEE-D9FE-0E29-14EE0BE7082C}"/>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957;p59">
                  <a:extLst>
                    <a:ext uri="{FF2B5EF4-FFF2-40B4-BE49-F238E27FC236}">
                      <a16:creationId xmlns:a16="http://schemas.microsoft.com/office/drawing/2014/main" id="{0CB9185E-5E7C-4AAE-847B-CAA63D126E05}"/>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958;p59">
                  <a:extLst>
                    <a:ext uri="{FF2B5EF4-FFF2-40B4-BE49-F238E27FC236}">
                      <a16:creationId xmlns:a16="http://schemas.microsoft.com/office/drawing/2014/main" id="{8408731E-510B-9F8E-800C-D9B73093D89C}"/>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959;p59">
                  <a:extLst>
                    <a:ext uri="{FF2B5EF4-FFF2-40B4-BE49-F238E27FC236}">
                      <a16:creationId xmlns:a16="http://schemas.microsoft.com/office/drawing/2014/main" id="{884B7D86-D554-6E12-BC6B-EE42039084C4}"/>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960;p59">
                  <a:extLst>
                    <a:ext uri="{FF2B5EF4-FFF2-40B4-BE49-F238E27FC236}">
                      <a16:creationId xmlns:a16="http://schemas.microsoft.com/office/drawing/2014/main" id="{47FAE18A-188A-DE4F-9CF3-1D75497D79FF}"/>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961;p59">
                  <a:extLst>
                    <a:ext uri="{FF2B5EF4-FFF2-40B4-BE49-F238E27FC236}">
                      <a16:creationId xmlns:a16="http://schemas.microsoft.com/office/drawing/2014/main" id="{3E460714-B761-A0B4-5AD1-E06AEA10085F}"/>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962;p59">
                  <a:extLst>
                    <a:ext uri="{FF2B5EF4-FFF2-40B4-BE49-F238E27FC236}">
                      <a16:creationId xmlns:a16="http://schemas.microsoft.com/office/drawing/2014/main" id="{AFA28135-BBD7-D7E7-BD7C-D5972041D8B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963;p59">
                  <a:extLst>
                    <a:ext uri="{FF2B5EF4-FFF2-40B4-BE49-F238E27FC236}">
                      <a16:creationId xmlns:a16="http://schemas.microsoft.com/office/drawing/2014/main" id="{CF343A8A-7C06-6381-E0F9-E4FB47E8C652}"/>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964;p59">
                  <a:extLst>
                    <a:ext uri="{FF2B5EF4-FFF2-40B4-BE49-F238E27FC236}">
                      <a16:creationId xmlns:a16="http://schemas.microsoft.com/office/drawing/2014/main" id="{3FA46981-A99E-E361-3CDA-978E7EC1EFA1}"/>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965;p59">
                  <a:extLst>
                    <a:ext uri="{FF2B5EF4-FFF2-40B4-BE49-F238E27FC236}">
                      <a16:creationId xmlns:a16="http://schemas.microsoft.com/office/drawing/2014/main" id="{6B18F851-F11C-CCC9-EE0D-33EB7A5AA0D2}"/>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966;p59">
                  <a:extLst>
                    <a:ext uri="{FF2B5EF4-FFF2-40B4-BE49-F238E27FC236}">
                      <a16:creationId xmlns:a16="http://schemas.microsoft.com/office/drawing/2014/main" id="{943C67BE-E77D-0661-817E-39E04DB3BB18}"/>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967;p59">
                  <a:extLst>
                    <a:ext uri="{FF2B5EF4-FFF2-40B4-BE49-F238E27FC236}">
                      <a16:creationId xmlns:a16="http://schemas.microsoft.com/office/drawing/2014/main" id="{3EEDF02A-E914-3E10-617D-E618136F3443}"/>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968;p59">
                  <a:extLst>
                    <a:ext uri="{FF2B5EF4-FFF2-40B4-BE49-F238E27FC236}">
                      <a16:creationId xmlns:a16="http://schemas.microsoft.com/office/drawing/2014/main" id="{9A393F35-B784-36D9-FB3D-7A6F7EFF74D4}"/>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969;p59">
                  <a:extLst>
                    <a:ext uri="{FF2B5EF4-FFF2-40B4-BE49-F238E27FC236}">
                      <a16:creationId xmlns:a16="http://schemas.microsoft.com/office/drawing/2014/main" id="{456A2D67-52C3-3396-30CE-8EB60F6ED3AE}"/>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970;p59">
                  <a:extLst>
                    <a:ext uri="{FF2B5EF4-FFF2-40B4-BE49-F238E27FC236}">
                      <a16:creationId xmlns:a16="http://schemas.microsoft.com/office/drawing/2014/main" id="{EBBC5B05-EED5-639A-0DDF-CA3AEA91CF02}"/>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971;p59">
                  <a:extLst>
                    <a:ext uri="{FF2B5EF4-FFF2-40B4-BE49-F238E27FC236}">
                      <a16:creationId xmlns:a16="http://schemas.microsoft.com/office/drawing/2014/main" id="{065F8AB5-A4BF-3308-D221-182AA636CDAF}"/>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972;p59">
                  <a:extLst>
                    <a:ext uri="{FF2B5EF4-FFF2-40B4-BE49-F238E27FC236}">
                      <a16:creationId xmlns:a16="http://schemas.microsoft.com/office/drawing/2014/main" id="{61DD6698-A17C-2F88-3EFB-669BEFEC11FB}"/>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973;p59">
                  <a:extLst>
                    <a:ext uri="{FF2B5EF4-FFF2-40B4-BE49-F238E27FC236}">
                      <a16:creationId xmlns:a16="http://schemas.microsoft.com/office/drawing/2014/main" id="{DA44458A-76A8-9162-DA8E-2D9ECF812F6B}"/>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974;p59">
                  <a:extLst>
                    <a:ext uri="{FF2B5EF4-FFF2-40B4-BE49-F238E27FC236}">
                      <a16:creationId xmlns:a16="http://schemas.microsoft.com/office/drawing/2014/main" id="{2976F646-6E0B-178D-552F-B869A183F621}"/>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975;p59">
                  <a:extLst>
                    <a:ext uri="{FF2B5EF4-FFF2-40B4-BE49-F238E27FC236}">
                      <a16:creationId xmlns:a16="http://schemas.microsoft.com/office/drawing/2014/main" id="{C4C81D29-9D4F-A22A-9AB2-6EEC7AADC41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976;p59">
                  <a:extLst>
                    <a:ext uri="{FF2B5EF4-FFF2-40B4-BE49-F238E27FC236}">
                      <a16:creationId xmlns:a16="http://schemas.microsoft.com/office/drawing/2014/main" id="{018351E3-9061-D03D-B1F7-01D59E66F77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977;p59">
                  <a:extLst>
                    <a:ext uri="{FF2B5EF4-FFF2-40B4-BE49-F238E27FC236}">
                      <a16:creationId xmlns:a16="http://schemas.microsoft.com/office/drawing/2014/main" id="{1356E15F-3F5C-58DF-5A4F-D1BBEB588A38}"/>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978;p59">
                  <a:extLst>
                    <a:ext uri="{FF2B5EF4-FFF2-40B4-BE49-F238E27FC236}">
                      <a16:creationId xmlns:a16="http://schemas.microsoft.com/office/drawing/2014/main" id="{734D10C1-4001-B750-3138-BA8710E3D7D5}"/>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979;p59">
                  <a:extLst>
                    <a:ext uri="{FF2B5EF4-FFF2-40B4-BE49-F238E27FC236}">
                      <a16:creationId xmlns:a16="http://schemas.microsoft.com/office/drawing/2014/main" id="{560D41AB-089C-F64C-46F5-DD215D7CCAE8}"/>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980;p59">
                  <a:extLst>
                    <a:ext uri="{FF2B5EF4-FFF2-40B4-BE49-F238E27FC236}">
                      <a16:creationId xmlns:a16="http://schemas.microsoft.com/office/drawing/2014/main" id="{B9C19220-EB1A-022C-C073-930E48ECE5C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981;p59">
                  <a:extLst>
                    <a:ext uri="{FF2B5EF4-FFF2-40B4-BE49-F238E27FC236}">
                      <a16:creationId xmlns:a16="http://schemas.microsoft.com/office/drawing/2014/main" id="{B025CE15-E9A6-35B5-A5FF-1BF8CA8DCF3E}"/>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982;p59">
                  <a:extLst>
                    <a:ext uri="{FF2B5EF4-FFF2-40B4-BE49-F238E27FC236}">
                      <a16:creationId xmlns:a16="http://schemas.microsoft.com/office/drawing/2014/main" id="{EBE4F31F-FAB0-12EC-839D-F7C06E7B5366}"/>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983;p59">
                  <a:extLst>
                    <a:ext uri="{FF2B5EF4-FFF2-40B4-BE49-F238E27FC236}">
                      <a16:creationId xmlns:a16="http://schemas.microsoft.com/office/drawing/2014/main" id="{93F4783B-81E6-D939-1B4A-53C31C5023DE}"/>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984;p59">
                  <a:extLst>
                    <a:ext uri="{FF2B5EF4-FFF2-40B4-BE49-F238E27FC236}">
                      <a16:creationId xmlns:a16="http://schemas.microsoft.com/office/drawing/2014/main" id="{24A628A9-B68E-54B5-77B2-C2F2D8EC92E8}"/>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985;p59">
                  <a:extLst>
                    <a:ext uri="{FF2B5EF4-FFF2-40B4-BE49-F238E27FC236}">
                      <a16:creationId xmlns:a16="http://schemas.microsoft.com/office/drawing/2014/main" id="{16841529-AD28-4B0C-0778-51D6C0374889}"/>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986;p59">
                  <a:extLst>
                    <a:ext uri="{FF2B5EF4-FFF2-40B4-BE49-F238E27FC236}">
                      <a16:creationId xmlns:a16="http://schemas.microsoft.com/office/drawing/2014/main" id="{F064DF99-D259-699E-F3BE-9B7BF288680C}"/>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987;p59">
                  <a:extLst>
                    <a:ext uri="{FF2B5EF4-FFF2-40B4-BE49-F238E27FC236}">
                      <a16:creationId xmlns:a16="http://schemas.microsoft.com/office/drawing/2014/main" id="{33638835-4F4B-326F-AB33-EB365DDF57B5}"/>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988;p59">
                  <a:extLst>
                    <a:ext uri="{FF2B5EF4-FFF2-40B4-BE49-F238E27FC236}">
                      <a16:creationId xmlns:a16="http://schemas.microsoft.com/office/drawing/2014/main" id="{2C0D6B4B-0C77-FA87-B702-5D3ED579A22F}"/>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989;p59">
                  <a:extLst>
                    <a:ext uri="{FF2B5EF4-FFF2-40B4-BE49-F238E27FC236}">
                      <a16:creationId xmlns:a16="http://schemas.microsoft.com/office/drawing/2014/main" id="{6623B992-BC63-CA8C-EB6C-449C8AA338C6}"/>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990;p59">
                  <a:extLst>
                    <a:ext uri="{FF2B5EF4-FFF2-40B4-BE49-F238E27FC236}">
                      <a16:creationId xmlns:a16="http://schemas.microsoft.com/office/drawing/2014/main" id="{1518D16F-39DE-106D-4784-6ACB9DE27504}"/>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991;p59">
                  <a:extLst>
                    <a:ext uri="{FF2B5EF4-FFF2-40B4-BE49-F238E27FC236}">
                      <a16:creationId xmlns:a16="http://schemas.microsoft.com/office/drawing/2014/main" id="{8B4B4490-C996-40FE-2D91-6CAEA0FF7B98}"/>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992;p59">
                  <a:extLst>
                    <a:ext uri="{FF2B5EF4-FFF2-40B4-BE49-F238E27FC236}">
                      <a16:creationId xmlns:a16="http://schemas.microsoft.com/office/drawing/2014/main" id="{4A4E6C12-9671-CF13-8E7D-53D0CE96D776}"/>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993;p59">
                  <a:extLst>
                    <a:ext uri="{FF2B5EF4-FFF2-40B4-BE49-F238E27FC236}">
                      <a16:creationId xmlns:a16="http://schemas.microsoft.com/office/drawing/2014/main" id="{79167701-0D73-2D13-E6F4-C1BB970003C1}"/>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994;p59">
                  <a:extLst>
                    <a:ext uri="{FF2B5EF4-FFF2-40B4-BE49-F238E27FC236}">
                      <a16:creationId xmlns:a16="http://schemas.microsoft.com/office/drawing/2014/main" id="{64A04013-2035-5EF0-07F7-B2A627C2BDEB}"/>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995;p59">
                  <a:extLst>
                    <a:ext uri="{FF2B5EF4-FFF2-40B4-BE49-F238E27FC236}">
                      <a16:creationId xmlns:a16="http://schemas.microsoft.com/office/drawing/2014/main" id="{4F9B8B62-15D8-5491-5DEB-0C6864CFFE18}"/>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996;p59">
                  <a:extLst>
                    <a:ext uri="{FF2B5EF4-FFF2-40B4-BE49-F238E27FC236}">
                      <a16:creationId xmlns:a16="http://schemas.microsoft.com/office/drawing/2014/main" id="{6AABA0A4-5E22-B583-3AB6-56AAAA8B43A3}"/>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997;p59">
                  <a:extLst>
                    <a:ext uri="{FF2B5EF4-FFF2-40B4-BE49-F238E27FC236}">
                      <a16:creationId xmlns:a16="http://schemas.microsoft.com/office/drawing/2014/main" id="{27D0CB05-5FA3-BB84-1E1E-2CFB3D6A43DE}"/>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998;p59">
                  <a:extLst>
                    <a:ext uri="{FF2B5EF4-FFF2-40B4-BE49-F238E27FC236}">
                      <a16:creationId xmlns:a16="http://schemas.microsoft.com/office/drawing/2014/main" id="{53C6BABE-6940-62A2-9C06-CCDCDC0939E1}"/>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999;p59">
                  <a:extLst>
                    <a:ext uri="{FF2B5EF4-FFF2-40B4-BE49-F238E27FC236}">
                      <a16:creationId xmlns:a16="http://schemas.microsoft.com/office/drawing/2014/main" id="{7E0BAFE1-CDFD-D574-71AB-9B1AB5BD98C0}"/>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00;p59">
                  <a:extLst>
                    <a:ext uri="{FF2B5EF4-FFF2-40B4-BE49-F238E27FC236}">
                      <a16:creationId xmlns:a16="http://schemas.microsoft.com/office/drawing/2014/main" id="{AB748C60-C899-417D-0A37-8771EB4F39AB}"/>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01;p59">
                  <a:extLst>
                    <a:ext uri="{FF2B5EF4-FFF2-40B4-BE49-F238E27FC236}">
                      <a16:creationId xmlns:a16="http://schemas.microsoft.com/office/drawing/2014/main" id="{A443956D-BD1F-3E62-AD5A-E6F0DF7AA0FA}"/>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02;p59">
                  <a:extLst>
                    <a:ext uri="{FF2B5EF4-FFF2-40B4-BE49-F238E27FC236}">
                      <a16:creationId xmlns:a16="http://schemas.microsoft.com/office/drawing/2014/main" id="{06005DC9-2CD9-529B-D993-5D133522441A}"/>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03;p59">
                  <a:extLst>
                    <a:ext uri="{FF2B5EF4-FFF2-40B4-BE49-F238E27FC236}">
                      <a16:creationId xmlns:a16="http://schemas.microsoft.com/office/drawing/2014/main" id="{1105F3AE-E6D9-8732-070C-3C45C939AAE6}"/>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04;p59">
                  <a:extLst>
                    <a:ext uri="{FF2B5EF4-FFF2-40B4-BE49-F238E27FC236}">
                      <a16:creationId xmlns:a16="http://schemas.microsoft.com/office/drawing/2014/main" id="{C5D80BF8-CED1-7EC1-51BA-6F31A03A3E6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05;p59">
                  <a:extLst>
                    <a:ext uri="{FF2B5EF4-FFF2-40B4-BE49-F238E27FC236}">
                      <a16:creationId xmlns:a16="http://schemas.microsoft.com/office/drawing/2014/main" id="{6F45229C-033C-5305-07CF-16261EA85AEC}"/>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06;p59">
                  <a:extLst>
                    <a:ext uri="{FF2B5EF4-FFF2-40B4-BE49-F238E27FC236}">
                      <a16:creationId xmlns:a16="http://schemas.microsoft.com/office/drawing/2014/main" id="{49AD5D64-07B9-29AF-CD4A-AE7C7E117905}"/>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07;p59">
                  <a:extLst>
                    <a:ext uri="{FF2B5EF4-FFF2-40B4-BE49-F238E27FC236}">
                      <a16:creationId xmlns:a16="http://schemas.microsoft.com/office/drawing/2014/main" id="{8099DCC6-56CB-B797-052E-0AE19CEFAEDF}"/>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08;p59">
                  <a:extLst>
                    <a:ext uri="{FF2B5EF4-FFF2-40B4-BE49-F238E27FC236}">
                      <a16:creationId xmlns:a16="http://schemas.microsoft.com/office/drawing/2014/main" id="{E84E90B3-A526-2772-8C67-F5DBA87BE954}"/>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09;p59">
                  <a:extLst>
                    <a:ext uri="{FF2B5EF4-FFF2-40B4-BE49-F238E27FC236}">
                      <a16:creationId xmlns:a16="http://schemas.microsoft.com/office/drawing/2014/main" id="{C6BDED39-9E3E-1B04-3DDA-48F71B572785}"/>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10;p59">
                  <a:extLst>
                    <a:ext uri="{FF2B5EF4-FFF2-40B4-BE49-F238E27FC236}">
                      <a16:creationId xmlns:a16="http://schemas.microsoft.com/office/drawing/2014/main" id="{47A0CDE0-B3F2-1D00-90A2-24A4AF4DCD11}"/>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11;p59">
                  <a:extLst>
                    <a:ext uri="{FF2B5EF4-FFF2-40B4-BE49-F238E27FC236}">
                      <a16:creationId xmlns:a16="http://schemas.microsoft.com/office/drawing/2014/main" id="{1D52DD77-2D16-CD56-8FB8-3308719371AE}"/>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12;p59">
                  <a:extLst>
                    <a:ext uri="{FF2B5EF4-FFF2-40B4-BE49-F238E27FC236}">
                      <a16:creationId xmlns:a16="http://schemas.microsoft.com/office/drawing/2014/main" id="{B01DF019-DACD-6B00-5DF0-0E944C773574}"/>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13;p59">
                  <a:extLst>
                    <a:ext uri="{FF2B5EF4-FFF2-40B4-BE49-F238E27FC236}">
                      <a16:creationId xmlns:a16="http://schemas.microsoft.com/office/drawing/2014/main" id="{3A5D8BDD-98A0-D773-C56D-3BD5241ABB42}"/>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14;p59">
                  <a:extLst>
                    <a:ext uri="{FF2B5EF4-FFF2-40B4-BE49-F238E27FC236}">
                      <a16:creationId xmlns:a16="http://schemas.microsoft.com/office/drawing/2014/main" id="{AFFF6BA7-61BD-2663-AFAD-F5BF9E22F509}"/>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15;p59">
                  <a:extLst>
                    <a:ext uri="{FF2B5EF4-FFF2-40B4-BE49-F238E27FC236}">
                      <a16:creationId xmlns:a16="http://schemas.microsoft.com/office/drawing/2014/main" id="{4051DA93-C0F9-9245-A354-DA800A21859E}"/>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16;p59">
                  <a:extLst>
                    <a:ext uri="{FF2B5EF4-FFF2-40B4-BE49-F238E27FC236}">
                      <a16:creationId xmlns:a16="http://schemas.microsoft.com/office/drawing/2014/main" id="{6F8F9427-C00D-EF81-FEC7-807CEBC09885}"/>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17;p59">
                  <a:extLst>
                    <a:ext uri="{FF2B5EF4-FFF2-40B4-BE49-F238E27FC236}">
                      <a16:creationId xmlns:a16="http://schemas.microsoft.com/office/drawing/2014/main" id="{9AFB86F1-0D22-4D86-1014-7C519C49D393}"/>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18;p59">
                  <a:extLst>
                    <a:ext uri="{FF2B5EF4-FFF2-40B4-BE49-F238E27FC236}">
                      <a16:creationId xmlns:a16="http://schemas.microsoft.com/office/drawing/2014/main" id="{25039097-90DC-E6F5-201D-F029660F736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19;p59">
                  <a:extLst>
                    <a:ext uri="{FF2B5EF4-FFF2-40B4-BE49-F238E27FC236}">
                      <a16:creationId xmlns:a16="http://schemas.microsoft.com/office/drawing/2014/main" id="{15F68D0B-D8E4-EA3D-3D1A-9D79B684488F}"/>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20;p59">
                  <a:extLst>
                    <a:ext uri="{FF2B5EF4-FFF2-40B4-BE49-F238E27FC236}">
                      <a16:creationId xmlns:a16="http://schemas.microsoft.com/office/drawing/2014/main" id="{9BF61326-F393-9647-5F6B-B841AF2C8841}"/>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021;p59">
                  <a:extLst>
                    <a:ext uri="{FF2B5EF4-FFF2-40B4-BE49-F238E27FC236}">
                      <a16:creationId xmlns:a16="http://schemas.microsoft.com/office/drawing/2014/main" id="{1B0805F5-1150-D3A9-6293-4C46AA3BD868}"/>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022;p59">
                  <a:extLst>
                    <a:ext uri="{FF2B5EF4-FFF2-40B4-BE49-F238E27FC236}">
                      <a16:creationId xmlns:a16="http://schemas.microsoft.com/office/drawing/2014/main" id="{101C1A85-7D33-2292-E744-78F9A657CFE8}"/>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023;p59">
                  <a:extLst>
                    <a:ext uri="{FF2B5EF4-FFF2-40B4-BE49-F238E27FC236}">
                      <a16:creationId xmlns:a16="http://schemas.microsoft.com/office/drawing/2014/main" id="{A628D62B-2DEA-413F-74D8-66464BD35548}"/>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024;p59">
                  <a:extLst>
                    <a:ext uri="{FF2B5EF4-FFF2-40B4-BE49-F238E27FC236}">
                      <a16:creationId xmlns:a16="http://schemas.microsoft.com/office/drawing/2014/main" id="{E478CAD9-5D0E-47BA-2749-5D06F6DA4832}"/>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025;p59">
                  <a:extLst>
                    <a:ext uri="{FF2B5EF4-FFF2-40B4-BE49-F238E27FC236}">
                      <a16:creationId xmlns:a16="http://schemas.microsoft.com/office/drawing/2014/main" id="{98F26801-AC7B-174B-3AE0-B7F7EC46DF1E}"/>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026;p59">
                  <a:extLst>
                    <a:ext uri="{FF2B5EF4-FFF2-40B4-BE49-F238E27FC236}">
                      <a16:creationId xmlns:a16="http://schemas.microsoft.com/office/drawing/2014/main" id="{49587F44-9EE6-C011-B970-D269EAA4643E}"/>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027;p59">
                  <a:extLst>
                    <a:ext uri="{FF2B5EF4-FFF2-40B4-BE49-F238E27FC236}">
                      <a16:creationId xmlns:a16="http://schemas.microsoft.com/office/drawing/2014/main" id="{143EDB93-1BB7-ED28-5261-C1B9E4CBC159}"/>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028;p59">
                  <a:extLst>
                    <a:ext uri="{FF2B5EF4-FFF2-40B4-BE49-F238E27FC236}">
                      <a16:creationId xmlns:a16="http://schemas.microsoft.com/office/drawing/2014/main" id="{581B902D-4E29-F964-33F1-1512CCAC4E16}"/>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029;p59">
                  <a:extLst>
                    <a:ext uri="{FF2B5EF4-FFF2-40B4-BE49-F238E27FC236}">
                      <a16:creationId xmlns:a16="http://schemas.microsoft.com/office/drawing/2014/main" id="{5D5AFEC1-AA6A-E154-8E2A-4D70D34FFBD8}"/>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030;p59">
                  <a:extLst>
                    <a:ext uri="{FF2B5EF4-FFF2-40B4-BE49-F238E27FC236}">
                      <a16:creationId xmlns:a16="http://schemas.microsoft.com/office/drawing/2014/main" id="{E93FCA66-5E4D-422A-84D4-BD668BB25BCA}"/>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031;p59">
                  <a:extLst>
                    <a:ext uri="{FF2B5EF4-FFF2-40B4-BE49-F238E27FC236}">
                      <a16:creationId xmlns:a16="http://schemas.microsoft.com/office/drawing/2014/main" id="{1447CEA1-6C80-65CF-8BA3-57CB3DC67BA0}"/>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032;p59">
                  <a:extLst>
                    <a:ext uri="{FF2B5EF4-FFF2-40B4-BE49-F238E27FC236}">
                      <a16:creationId xmlns:a16="http://schemas.microsoft.com/office/drawing/2014/main" id="{C021F3AF-8887-03F1-77BA-50ED84C8BB63}"/>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033;p59">
                  <a:extLst>
                    <a:ext uri="{FF2B5EF4-FFF2-40B4-BE49-F238E27FC236}">
                      <a16:creationId xmlns:a16="http://schemas.microsoft.com/office/drawing/2014/main" id="{EAA1ED48-2EC8-77E9-730C-ADB017FE0F22}"/>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034;p59">
                  <a:extLst>
                    <a:ext uri="{FF2B5EF4-FFF2-40B4-BE49-F238E27FC236}">
                      <a16:creationId xmlns:a16="http://schemas.microsoft.com/office/drawing/2014/main" id="{A128C8BB-B774-EE6B-875A-1A63A8F02DBC}"/>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035;p59">
                  <a:extLst>
                    <a:ext uri="{FF2B5EF4-FFF2-40B4-BE49-F238E27FC236}">
                      <a16:creationId xmlns:a16="http://schemas.microsoft.com/office/drawing/2014/main" id="{53DB3DD6-2BDA-06C0-DD88-CD9629BE88D0}"/>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036;p59">
                  <a:extLst>
                    <a:ext uri="{FF2B5EF4-FFF2-40B4-BE49-F238E27FC236}">
                      <a16:creationId xmlns:a16="http://schemas.microsoft.com/office/drawing/2014/main" id="{CE7C8888-9FA4-41AC-3402-E860D04E3127}"/>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037;p59">
                  <a:extLst>
                    <a:ext uri="{FF2B5EF4-FFF2-40B4-BE49-F238E27FC236}">
                      <a16:creationId xmlns:a16="http://schemas.microsoft.com/office/drawing/2014/main" id="{B988727C-3940-751A-4F8A-0A24A559D89A}"/>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038;p59">
                  <a:extLst>
                    <a:ext uri="{FF2B5EF4-FFF2-40B4-BE49-F238E27FC236}">
                      <a16:creationId xmlns:a16="http://schemas.microsoft.com/office/drawing/2014/main" id="{831FEE73-2AA9-2146-8580-663623676C59}"/>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039;p59">
                  <a:extLst>
                    <a:ext uri="{FF2B5EF4-FFF2-40B4-BE49-F238E27FC236}">
                      <a16:creationId xmlns:a16="http://schemas.microsoft.com/office/drawing/2014/main" id="{CF20C409-7614-18C9-FA71-1F98E73999F7}"/>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040;p59">
                  <a:extLst>
                    <a:ext uri="{FF2B5EF4-FFF2-40B4-BE49-F238E27FC236}">
                      <a16:creationId xmlns:a16="http://schemas.microsoft.com/office/drawing/2014/main" id="{55F6A59A-A151-5ACA-9368-D42C6DFB2404}"/>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041;p59">
                  <a:extLst>
                    <a:ext uri="{FF2B5EF4-FFF2-40B4-BE49-F238E27FC236}">
                      <a16:creationId xmlns:a16="http://schemas.microsoft.com/office/drawing/2014/main" id="{ADB552BC-CB3A-C29D-2A1B-2D606CBCD54F}"/>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042;p59">
                  <a:extLst>
                    <a:ext uri="{FF2B5EF4-FFF2-40B4-BE49-F238E27FC236}">
                      <a16:creationId xmlns:a16="http://schemas.microsoft.com/office/drawing/2014/main" id="{9E4418C9-F38F-55AA-EB19-48A5AA050EED}"/>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043;p59">
                  <a:extLst>
                    <a:ext uri="{FF2B5EF4-FFF2-40B4-BE49-F238E27FC236}">
                      <a16:creationId xmlns:a16="http://schemas.microsoft.com/office/drawing/2014/main" id="{F779D102-E6EC-553E-9552-FBB02A254C92}"/>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044;p59">
                  <a:extLst>
                    <a:ext uri="{FF2B5EF4-FFF2-40B4-BE49-F238E27FC236}">
                      <a16:creationId xmlns:a16="http://schemas.microsoft.com/office/drawing/2014/main" id="{7982FB13-880E-E267-3CA6-CD4CABC9CD1A}"/>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045;p59">
                  <a:extLst>
                    <a:ext uri="{FF2B5EF4-FFF2-40B4-BE49-F238E27FC236}">
                      <a16:creationId xmlns:a16="http://schemas.microsoft.com/office/drawing/2014/main" id="{A8B0EE6F-A387-E04C-F5EB-62CF7D8C6E4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046;p59">
                  <a:extLst>
                    <a:ext uri="{FF2B5EF4-FFF2-40B4-BE49-F238E27FC236}">
                      <a16:creationId xmlns:a16="http://schemas.microsoft.com/office/drawing/2014/main" id="{410031B6-D9A2-37AC-1E4A-74493631E0BF}"/>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047;p59">
                  <a:extLst>
                    <a:ext uri="{FF2B5EF4-FFF2-40B4-BE49-F238E27FC236}">
                      <a16:creationId xmlns:a16="http://schemas.microsoft.com/office/drawing/2014/main" id="{5514999C-69F2-C4AD-01EA-79D0790D6B80}"/>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048;p59">
                  <a:extLst>
                    <a:ext uri="{FF2B5EF4-FFF2-40B4-BE49-F238E27FC236}">
                      <a16:creationId xmlns:a16="http://schemas.microsoft.com/office/drawing/2014/main" id="{649B2926-BC6F-9B71-DF27-AB4760F4F6B2}"/>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049;p59">
                  <a:extLst>
                    <a:ext uri="{FF2B5EF4-FFF2-40B4-BE49-F238E27FC236}">
                      <a16:creationId xmlns:a16="http://schemas.microsoft.com/office/drawing/2014/main" id="{8711998F-E30A-2E5F-141F-D7A267409931}"/>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050;p59">
                  <a:extLst>
                    <a:ext uri="{FF2B5EF4-FFF2-40B4-BE49-F238E27FC236}">
                      <a16:creationId xmlns:a16="http://schemas.microsoft.com/office/drawing/2014/main" id="{BF0558FA-610C-24D9-353C-386F6998AEDB}"/>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051;p59">
                  <a:extLst>
                    <a:ext uri="{FF2B5EF4-FFF2-40B4-BE49-F238E27FC236}">
                      <a16:creationId xmlns:a16="http://schemas.microsoft.com/office/drawing/2014/main" id="{169B205B-6EC7-3E61-3CB2-4F31BFE32C0B}"/>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052;p59">
                  <a:extLst>
                    <a:ext uri="{FF2B5EF4-FFF2-40B4-BE49-F238E27FC236}">
                      <a16:creationId xmlns:a16="http://schemas.microsoft.com/office/drawing/2014/main" id="{0FCB1531-5E5D-5E97-2B7C-469A03A6CE19}"/>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053;p59">
                  <a:extLst>
                    <a:ext uri="{FF2B5EF4-FFF2-40B4-BE49-F238E27FC236}">
                      <a16:creationId xmlns:a16="http://schemas.microsoft.com/office/drawing/2014/main" id="{2202F75E-830C-6825-FC43-F7769CD08A2C}"/>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054;p59">
                  <a:extLst>
                    <a:ext uri="{FF2B5EF4-FFF2-40B4-BE49-F238E27FC236}">
                      <a16:creationId xmlns:a16="http://schemas.microsoft.com/office/drawing/2014/main" id="{EA8E25BB-F200-7088-A2D0-0B0FFC589870}"/>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055;p59">
                  <a:extLst>
                    <a:ext uri="{FF2B5EF4-FFF2-40B4-BE49-F238E27FC236}">
                      <a16:creationId xmlns:a16="http://schemas.microsoft.com/office/drawing/2014/main" id="{6F5935B5-84A8-F065-1ADF-008EA88F7CDE}"/>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056;p59">
                  <a:extLst>
                    <a:ext uri="{FF2B5EF4-FFF2-40B4-BE49-F238E27FC236}">
                      <a16:creationId xmlns:a16="http://schemas.microsoft.com/office/drawing/2014/main" id="{81EA1BCC-4192-0F12-12D0-2B5CDA326328}"/>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057;p59">
                  <a:extLst>
                    <a:ext uri="{FF2B5EF4-FFF2-40B4-BE49-F238E27FC236}">
                      <a16:creationId xmlns:a16="http://schemas.microsoft.com/office/drawing/2014/main" id="{2ECA025A-90EB-A08B-44F6-17C80619BB35}"/>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058;p59">
                  <a:extLst>
                    <a:ext uri="{FF2B5EF4-FFF2-40B4-BE49-F238E27FC236}">
                      <a16:creationId xmlns:a16="http://schemas.microsoft.com/office/drawing/2014/main" id="{389DD3FA-1D29-06D7-8351-F81730B99251}"/>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059;p59">
                  <a:extLst>
                    <a:ext uri="{FF2B5EF4-FFF2-40B4-BE49-F238E27FC236}">
                      <a16:creationId xmlns:a16="http://schemas.microsoft.com/office/drawing/2014/main" id="{3B8C9E9B-646E-B64C-DA3A-041104E2D44A}"/>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060;p59">
                  <a:extLst>
                    <a:ext uri="{FF2B5EF4-FFF2-40B4-BE49-F238E27FC236}">
                      <a16:creationId xmlns:a16="http://schemas.microsoft.com/office/drawing/2014/main" id="{56F52AB8-257F-AB05-410B-BE565701D5ED}"/>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061;p59">
                  <a:extLst>
                    <a:ext uri="{FF2B5EF4-FFF2-40B4-BE49-F238E27FC236}">
                      <a16:creationId xmlns:a16="http://schemas.microsoft.com/office/drawing/2014/main" id="{0AAAFA05-2C5C-E431-F5C6-19356CBE8B26}"/>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062;p59">
                  <a:extLst>
                    <a:ext uri="{FF2B5EF4-FFF2-40B4-BE49-F238E27FC236}">
                      <a16:creationId xmlns:a16="http://schemas.microsoft.com/office/drawing/2014/main" id="{89299650-7C45-B488-7A23-D19B5E1CAD56}"/>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063;p59">
                  <a:extLst>
                    <a:ext uri="{FF2B5EF4-FFF2-40B4-BE49-F238E27FC236}">
                      <a16:creationId xmlns:a16="http://schemas.microsoft.com/office/drawing/2014/main" id="{16570F7C-D2F7-74EB-488F-ADA63E3D0722}"/>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064;p59">
                  <a:extLst>
                    <a:ext uri="{FF2B5EF4-FFF2-40B4-BE49-F238E27FC236}">
                      <a16:creationId xmlns:a16="http://schemas.microsoft.com/office/drawing/2014/main" id="{404F9B4E-753B-DC10-0024-1C850899FFD9}"/>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065;p59">
                  <a:extLst>
                    <a:ext uri="{FF2B5EF4-FFF2-40B4-BE49-F238E27FC236}">
                      <a16:creationId xmlns:a16="http://schemas.microsoft.com/office/drawing/2014/main" id="{7596B13C-54C6-DD33-19A4-97EB5FF4B3F1}"/>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066;p59">
                  <a:extLst>
                    <a:ext uri="{FF2B5EF4-FFF2-40B4-BE49-F238E27FC236}">
                      <a16:creationId xmlns:a16="http://schemas.microsoft.com/office/drawing/2014/main" id="{C08F4187-278C-B51D-2A9B-643FD37184FE}"/>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067;p59">
                  <a:extLst>
                    <a:ext uri="{FF2B5EF4-FFF2-40B4-BE49-F238E27FC236}">
                      <a16:creationId xmlns:a16="http://schemas.microsoft.com/office/drawing/2014/main" id="{F7CF9BDA-E76D-6E2C-B7E0-738D1A683FA3}"/>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068;p59">
                  <a:extLst>
                    <a:ext uri="{FF2B5EF4-FFF2-40B4-BE49-F238E27FC236}">
                      <a16:creationId xmlns:a16="http://schemas.microsoft.com/office/drawing/2014/main" id="{DAA7DB74-0C17-DF04-16A4-659603D8CA8B}"/>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069;p59">
                  <a:extLst>
                    <a:ext uri="{FF2B5EF4-FFF2-40B4-BE49-F238E27FC236}">
                      <a16:creationId xmlns:a16="http://schemas.microsoft.com/office/drawing/2014/main" id="{32900A31-0D5C-6F4D-DA3C-5FF1991E076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070;p59">
                  <a:extLst>
                    <a:ext uri="{FF2B5EF4-FFF2-40B4-BE49-F238E27FC236}">
                      <a16:creationId xmlns:a16="http://schemas.microsoft.com/office/drawing/2014/main" id="{768A972A-7C2F-5790-518F-CE490D4A3783}"/>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071;p59">
                  <a:extLst>
                    <a:ext uri="{FF2B5EF4-FFF2-40B4-BE49-F238E27FC236}">
                      <a16:creationId xmlns:a16="http://schemas.microsoft.com/office/drawing/2014/main" id="{1BD0391C-CF6C-3981-2130-4E3658AB7AA7}"/>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072;p59">
                  <a:extLst>
                    <a:ext uri="{FF2B5EF4-FFF2-40B4-BE49-F238E27FC236}">
                      <a16:creationId xmlns:a16="http://schemas.microsoft.com/office/drawing/2014/main" id="{BF1BD673-671C-ADFA-F0F4-8316C5DE297A}"/>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073;p59">
                  <a:extLst>
                    <a:ext uri="{FF2B5EF4-FFF2-40B4-BE49-F238E27FC236}">
                      <a16:creationId xmlns:a16="http://schemas.microsoft.com/office/drawing/2014/main" id="{2EDE4971-4F4B-9B1B-D379-4821A7615401}"/>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074;p59">
                  <a:extLst>
                    <a:ext uri="{FF2B5EF4-FFF2-40B4-BE49-F238E27FC236}">
                      <a16:creationId xmlns:a16="http://schemas.microsoft.com/office/drawing/2014/main" id="{6A049244-EB45-E1DF-355F-7B3F14EC8C51}"/>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075;p59">
                  <a:extLst>
                    <a:ext uri="{FF2B5EF4-FFF2-40B4-BE49-F238E27FC236}">
                      <a16:creationId xmlns:a16="http://schemas.microsoft.com/office/drawing/2014/main" id="{BC1CA3EC-186E-4FEA-C725-01DE2DBA8DA3}"/>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076;p59">
                  <a:extLst>
                    <a:ext uri="{FF2B5EF4-FFF2-40B4-BE49-F238E27FC236}">
                      <a16:creationId xmlns:a16="http://schemas.microsoft.com/office/drawing/2014/main" id="{C75BF29F-521D-4EF2-C6EA-42D5DD24BB65}"/>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077;p59">
                  <a:extLst>
                    <a:ext uri="{FF2B5EF4-FFF2-40B4-BE49-F238E27FC236}">
                      <a16:creationId xmlns:a16="http://schemas.microsoft.com/office/drawing/2014/main" id="{1C270FB1-E73E-2431-7B1A-51E5E9991B0B}"/>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078;p59">
                  <a:extLst>
                    <a:ext uri="{FF2B5EF4-FFF2-40B4-BE49-F238E27FC236}">
                      <a16:creationId xmlns:a16="http://schemas.microsoft.com/office/drawing/2014/main" id="{77D1849F-22AB-8B3F-3871-0F3DFE9DD289}"/>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079;p59">
                  <a:extLst>
                    <a:ext uri="{FF2B5EF4-FFF2-40B4-BE49-F238E27FC236}">
                      <a16:creationId xmlns:a16="http://schemas.microsoft.com/office/drawing/2014/main" id="{8E2CDDFC-C65A-942C-7292-648CB30949B2}"/>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080;p59">
                  <a:extLst>
                    <a:ext uri="{FF2B5EF4-FFF2-40B4-BE49-F238E27FC236}">
                      <a16:creationId xmlns:a16="http://schemas.microsoft.com/office/drawing/2014/main" id="{B816EBBF-D060-9BE5-055F-0476A6EA30A1}"/>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081;p59">
                  <a:extLst>
                    <a:ext uri="{FF2B5EF4-FFF2-40B4-BE49-F238E27FC236}">
                      <a16:creationId xmlns:a16="http://schemas.microsoft.com/office/drawing/2014/main" id="{CDA35F28-A8B3-43CD-BC69-C558DC4EC49D}"/>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082;p59">
                  <a:extLst>
                    <a:ext uri="{FF2B5EF4-FFF2-40B4-BE49-F238E27FC236}">
                      <a16:creationId xmlns:a16="http://schemas.microsoft.com/office/drawing/2014/main" id="{A1D3F952-A6F9-9AE9-D17C-AA5D5B5895B7}"/>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083;p59">
                  <a:extLst>
                    <a:ext uri="{FF2B5EF4-FFF2-40B4-BE49-F238E27FC236}">
                      <a16:creationId xmlns:a16="http://schemas.microsoft.com/office/drawing/2014/main" id="{0D346360-B0A4-BD0C-EEA2-69A7232561CC}"/>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084;p59">
                  <a:extLst>
                    <a:ext uri="{FF2B5EF4-FFF2-40B4-BE49-F238E27FC236}">
                      <a16:creationId xmlns:a16="http://schemas.microsoft.com/office/drawing/2014/main" id="{FFC18770-7006-B13D-36B9-31B4FCD02120}"/>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085;p59">
                  <a:extLst>
                    <a:ext uri="{FF2B5EF4-FFF2-40B4-BE49-F238E27FC236}">
                      <a16:creationId xmlns:a16="http://schemas.microsoft.com/office/drawing/2014/main" id="{6B9CBDC4-65B7-DC46-3590-1A823F334EF0}"/>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086;p59">
                  <a:extLst>
                    <a:ext uri="{FF2B5EF4-FFF2-40B4-BE49-F238E27FC236}">
                      <a16:creationId xmlns:a16="http://schemas.microsoft.com/office/drawing/2014/main" id="{523812A6-F95C-A470-9A8A-D6A7A0BA401A}"/>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087;p59">
                  <a:extLst>
                    <a:ext uri="{FF2B5EF4-FFF2-40B4-BE49-F238E27FC236}">
                      <a16:creationId xmlns:a16="http://schemas.microsoft.com/office/drawing/2014/main" id="{3D690535-C54A-829E-E509-9E7E1962C59A}"/>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088;p59">
                  <a:extLst>
                    <a:ext uri="{FF2B5EF4-FFF2-40B4-BE49-F238E27FC236}">
                      <a16:creationId xmlns:a16="http://schemas.microsoft.com/office/drawing/2014/main" id="{3099A9ED-807C-8D4A-1E1E-D477D56EEEEF}"/>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089;p59">
                  <a:extLst>
                    <a:ext uri="{FF2B5EF4-FFF2-40B4-BE49-F238E27FC236}">
                      <a16:creationId xmlns:a16="http://schemas.microsoft.com/office/drawing/2014/main" id="{92D1CF5D-0608-84CA-95C0-2AD719AFB4DC}"/>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090;p59">
                  <a:extLst>
                    <a:ext uri="{FF2B5EF4-FFF2-40B4-BE49-F238E27FC236}">
                      <a16:creationId xmlns:a16="http://schemas.microsoft.com/office/drawing/2014/main" id="{23D85F4F-EE50-BE37-2ED8-D7F34C77D452}"/>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091;p59">
                  <a:extLst>
                    <a:ext uri="{FF2B5EF4-FFF2-40B4-BE49-F238E27FC236}">
                      <a16:creationId xmlns:a16="http://schemas.microsoft.com/office/drawing/2014/main" id="{65FF31A4-2C6D-D1FF-C8DA-D86EBBF1D508}"/>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092;p59">
                  <a:extLst>
                    <a:ext uri="{FF2B5EF4-FFF2-40B4-BE49-F238E27FC236}">
                      <a16:creationId xmlns:a16="http://schemas.microsoft.com/office/drawing/2014/main" id="{5E89EBD0-97B5-92B1-F7BC-8A1DF3B866B2}"/>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093;p59">
                  <a:extLst>
                    <a:ext uri="{FF2B5EF4-FFF2-40B4-BE49-F238E27FC236}">
                      <a16:creationId xmlns:a16="http://schemas.microsoft.com/office/drawing/2014/main" id="{6F657789-BCC8-D135-73C9-C8E9A752E6DD}"/>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094;p59">
                  <a:extLst>
                    <a:ext uri="{FF2B5EF4-FFF2-40B4-BE49-F238E27FC236}">
                      <a16:creationId xmlns:a16="http://schemas.microsoft.com/office/drawing/2014/main" id="{16D19FF2-B576-29F3-43BB-8A653C60F855}"/>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095;p59">
                  <a:extLst>
                    <a:ext uri="{FF2B5EF4-FFF2-40B4-BE49-F238E27FC236}">
                      <a16:creationId xmlns:a16="http://schemas.microsoft.com/office/drawing/2014/main" id="{E1E78324-CAE8-BB0A-715F-3AF6D4A4BEE8}"/>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096;p59">
                  <a:extLst>
                    <a:ext uri="{FF2B5EF4-FFF2-40B4-BE49-F238E27FC236}">
                      <a16:creationId xmlns:a16="http://schemas.microsoft.com/office/drawing/2014/main" id="{CF0C100D-929A-7B28-A8BB-5D838CB64C4A}"/>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097;p59">
                  <a:extLst>
                    <a:ext uri="{FF2B5EF4-FFF2-40B4-BE49-F238E27FC236}">
                      <a16:creationId xmlns:a16="http://schemas.microsoft.com/office/drawing/2014/main" id="{9F6DC63B-CE47-1E21-0AEF-5EAD05B7E7DF}"/>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098;p59">
                  <a:extLst>
                    <a:ext uri="{FF2B5EF4-FFF2-40B4-BE49-F238E27FC236}">
                      <a16:creationId xmlns:a16="http://schemas.microsoft.com/office/drawing/2014/main" id="{FAA8EBC6-526C-BE8F-9DF8-8A246E482D5B}"/>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099;p59">
                  <a:extLst>
                    <a:ext uri="{FF2B5EF4-FFF2-40B4-BE49-F238E27FC236}">
                      <a16:creationId xmlns:a16="http://schemas.microsoft.com/office/drawing/2014/main" id="{BDEF99E4-6C19-76E6-E7C7-F054C0FB5C91}"/>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00;p59">
                  <a:extLst>
                    <a:ext uri="{FF2B5EF4-FFF2-40B4-BE49-F238E27FC236}">
                      <a16:creationId xmlns:a16="http://schemas.microsoft.com/office/drawing/2014/main" id="{0B0A3172-4174-7270-1903-BA365F7F2B57}"/>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01;p59">
                  <a:extLst>
                    <a:ext uri="{FF2B5EF4-FFF2-40B4-BE49-F238E27FC236}">
                      <a16:creationId xmlns:a16="http://schemas.microsoft.com/office/drawing/2014/main" id="{174A41E4-A461-7A78-FE25-14A48C27AF50}"/>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02;p59">
                  <a:extLst>
                    <a:ext uri="{FF2B5EF4-FFF2-40B4-BE49-F238E27FC236}">
                      <a16:creationId xmlns:a16="http://schemas.microsoft.com/office/drawing/2014/main" id="{398C5BCE-9D43-EFCF-60DB-7A0265B660A4}"/>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03;p59">
                  <a:extLst>
                    <a:ext uri="{FF2B5EF4-FFF2-40B4-BE49-F238E27FC236}">
                      <a16:creationId xmlns:a16="http://schemas.microsoft.com/office/drawing/2014/main" id="{FD4342AB-B13A-4924-6477-F91DBEEC98AC}"/>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04;p59">
                  <a:extLst>
                    <a:ext uri="{FF2B5EF4-FFF2-40B4-BE49-F238E27FC236}">
                      <a16:creationId xmlns:a16="http://schemas.microsoft.com/office/drawing/2014/main" id="{68E29993-4BFA-A5C8-BA1B-38916E32ACE3}"/>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05;p59">
                  <a:extLst>
                    <a:ext uri="{FF2B5EF4-FFF2-40B4-BE49-F238E27FC236}">
                      <a16:creationId xmlns:a16="http://schemas.microsoft.com/office/drawing/2014/main" id="{FC26FC08-BDF2-DB0A-7171-5C674CF1C6E0}"/>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06;p59">
                  <a:extLst>
                    <a:ext uri="{FF2B5EF4-FFF2-40B4-BE49-F238E27FC236}">
                      <a16:creationId xmlns:a16="http://schemas.microsoft.com/office/drawing/2014/main" id="{0D78E5E9-1D27-701B-9D64-1DEBD032BFFA}"/>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07;p59">
                  <a:extLst>
                    <a:ext uri="{FF2B5EF4-FFF2-40B4-BE49-F238E27FC236}">
                      <a16:creationId xmlns:a16="http://schemas.microsoft.com/office/drawing/2014/main" id="{9CDBA752-E4E4-E4DC-20C0-5DE693BBCB8A}"/>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08;p59">
                  <a:extLst>
                    <a:ext uri="{FF2B5EF4-FFF2-40B4-BE49-F238E27FC236}">
                      <a16:creationId xmlns:a16="http://schemas.microsoft.com/office/drawing/2014/main" id="{1BEBD92A-9566-05F0-D830-D28442582C87}"/>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09;p59">
                  <a:extLst>
                    <a:ext uri="{FF2B5EF4-FFF2-40B4-BE49-F238E27FC236}">
                      <a16:creationId xmlns:a16="http://schemas.microsoft.com/office/drawing/2014/main" id="{6E58D93A-114F-4FCC-B804-6BDB3D8E5AF6}"/>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10;p59">
                  <a:extLst>
                    <a:ext uri="{FF2B5EF4-FFF2-40B4-BE49-F238E27FC236}">
                      <a16:creationId xmlns:a16="http://schemas.microsoft.com/office/drawing/2014/main" id="{C204A8CE-416C-98D9-F2CF-33DD03CDCCAF}"/>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11;p59">
                  <a:extLst>
                    <a:ext uri="{FF2B5EF4-FFF2-40B4-BE49-F238E27FC236}">
                      <a16:creationId xmlns:a16="http://schemas.microsoft.com/office/drawing/2014/main" id="{269531EB-9BD4-4729-34FF-054DE80D92F3}"/>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12;p59">
                  <a:extLst>
                    <a:ext uri="{FF2B5EF4-FFF2-40B4-BE49-F238E27FC236}">
                      <a16:creationId xmlns:a16="http://schemas.microsoft.com/office/drawing/2014/main" id="{F1954617-7906-4EDB-398D-94493F510412}"/>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13;p59">
                  <a:extLst>
                    <a:ext uri="{FF2B5EF4-FFF2-40B4-BE49-F238E27FC236}">
                      <a16:creationId xmlns:a16="http://schemas.microsoft.com/office/drawing/2014/main" id="{AE9E045C-5C37-4720-D21C-49C5655E583B}"/>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14;p59">
                  <a:extLst>
                    <a:ext uri="{FF2B5EF4-FFF2-40B4-BE49-F238E27FC236}">
                      <a16:creationId xmlns:a16="http://schemas.microsoft.com/office/drawing/2014/main" id="{A934B704-EE45-60C0-5AD8-4A2AE0C5AE4E}"/>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15;p59">
                  <a:extLst>
                    <a:ext uri="{FF2B5EF4-FFF2-40B4-BE49-F238E27FC236}">
                      <a16:creationId xmlns:a16="http://schemas.microsoft.com/office/drawing/2014/main" id="{C01EAF4A-0517-DEF8-71F2-7454E6BEC220}"/>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16;p59">
                  <a:extLst>
                    <a:ext uri="{FF2B5EF4-FFF2-40B4-BE49-F238E27FC236}">
                      <a16:creationId xmlns:a16="http://schemas.microsoft.com/office/drawing/2014/main" id="{073387D0-19D6-189C-729E-02E6D8FEE607}"/>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17;p59">
                  <a:extLst>
                    <a:ext uri="{FF2B5EF4-FFF2-40B4-BE49-F238E27FC236}">
                      <a16:creationId xmlns:a16="http://schemas.microsoft.com/office/drawing/2014/main" id="{9069F43E-4591-C031-AFBD-32A7A776B187}"/>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18;p59">
                  <a:extLst>
                    <a:ext uri="{FF2B5EF4-FFF2-40B4-BE49-F238E27FC236}">
                      <a16:creationId xmlns:a16="http://schemas.microsoft.com/office/drawing/2014/main" id="{3E990D84-CE7A-02A9-531D-B8942D80531F}"/>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19;p59">
                  <a:extLst>
                    <a:ext uri="{FF2B5EF4-FFF2-40B4-BE49-F238E27FC236}">
                      <a16:creationId xmlns:a16="http://schemas.microsoft.com/office/drawing/2014/main" id="{C35444F3-A702-1706-EC37-DE94E260B9D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20;p59">
                  <a:extLst>
                    <a:ext uri="{FF2B5EF4-FFF2-40B4-BE49-F238E27FC236}">
                      <a16:creationId xmlns:a16="http://schemas.microsoft.com/office/drawing/2014/main" id="{01EC347E-5B92-E84B-649A-343DAD2ADE0E}"/>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121;p59">
                  <a:extLst>
                    <a:ext uri="{FF2B5EF4-FFF2-40B4-BE49-F238E27FC236}">
                      <a16:creationId xmlns:a16="http://schemas.microsoft.com/office/drawing/2014/main" id="{E2CD5913-6A03-6AE3-9C3B-1C57CF6576BA}"/>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122;p59">
                  <a:extLst>
                    <a:ext uri="{FF2B5EF4-FFF2-40B4-BE49-F238E27FC236}">
                      <a16:creationId xmlns:a16="http://schemas.microsoft.com/office/drawing/2014/main" id="{60861701-15D5-8058-DE79-962A459503B5}"/>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123;p59">
                  <a:extLst>
                    <a:ext uri="{FF2B5EF4-FFF2-40B4-BE49-F238E27FC236}">
                      <a16:creationId xmlns:a16="http://schemas.microsoft.com/office/drawing/2014/main" id="{3173BCFF-BB63-1953-98BD-EA5DBAD94A42}"/>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124;p59">
                  <a:extLst>
                    <a:ext uri="{FF2B5EF4-FFF2-40B4-BE49-F238E27FC236}">
                      <a16:creationId xmlns:a16="http://schemas.microsoft.com/office/drawing/2014/main" id="{26E65267-8D24-F959-9F06-D8F713A8E5A5}"/>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125;p59">
                  <a:extLst>
                    <a:ext uri="{FF2B5EF4-FFF2-40B4-BE49-F238E27FC236}">
                      <a16:creationId xmlns:a16="http://schemas.microsoft.com/office/drawing/2014/main" id="{9C5A4DD6-BD90-E22E-5531-879D9C748349}"/>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126;p59">
                  <a:extLst>
                    <a:ext uri="{FF2B5EF4-FFF2-40B4-BE49-F238E27FC236}">
                      <a16:creationId xmlns:a16="http://schemas.microsoft.com/office/drawing/2014/main" id="{F9049843-6ADF-7E48-5545-836EBC5AE5FA}"/>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127;p59">
                  <a:extLst>
                    <a:ext uri="{FF2B5EF4-FFF2-40B4-BE49-F238E27FC236}">
                      <a16:creationId xmlns:a16="http://schemas.microsoft.com/office/drawing/2014/main" id="{5BD52CE8-D0F3-4B6E-EF34-207FE358898E}"/>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128;p59">
                  <a:extLst>
                    <a:ext uri="{FF2B5EF4-FFF2-40B4-BE49-F238E27FC236}">
                      <a16:creationId xmlns:a16="http://schemas.microsoft.com/office/drawing/2014/main" id="{9AC9A7B6-0AA6-5D73-FFB3-2A1B7A15476D}"/>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129;p59">
                  <a:extLst>
                    <a:ext uri="{FF2B5EF4-FFF2-40B4-BE49-F238E27FC236}">
                      <a16:creationId xmlns:a16="http://schemas.microsoft.com/office/drawing/2014/main" id="{CD0A4E9F-755D-F28B-4DC6-C1E88DB217FA}"/>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130;p59">
                  <a:extLst>
                    <a:ext uri="{FF2B5EF4-FFF2-40B4-BE49-F238E27FC236}">
                      <a16:creationId xmlns:a16="http://schemas.microsoft.com/office/drawing/2014/main" id="{4A1B9163-2523-834C-C141-F7F6EE182794}"/>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131;p59">
                  <a:extLst>
                    <a:ext uri="{FF2B5EF4-FFF2-40B4-BE49-F238E27FC236}">
                      <a16:creationId xmlns:a16="http://schemas.microsoft.com/office/drawing/2014/main" id="{D934D251-EEED-E191-2663-567E85CC474B}"/>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32;p59">
                  <a:extLst>
                    <a:ext uri="{FF2B5EF4-FFF2-40B4-BE49-F238E27FC236}">
                      <a16:creationId xmlns:a16="http://schemas.microsoft.com/office/drawing/2014/main" id="{F36BD317-47C6-54E1-80B7-9EC0B9381825}"/>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33;p59">
                  <a:extLst>
                    <a:ext uri="{FF2B5EF4-FFF2-40B4-BE49-F238E27FC236}">
                      <a16:creationId xmlns:a16="http://schemas.microsoft.com/office/drawing/2014/main" id="{227E322B-E5A5-680E-ACAB-4D5C8D6DF41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34;p59">
                  <a:extLst>
                    <a:ext uri="{FF2B5EF4-FFF2-40B4-BE49-F238E27FC236}">
                      <a16:creationId xmlns:a16="http://schemas.microsoft.com/office/drawing/2014/main" id="{C6A8C483-690D-1D3A-DD95-6C536AF879C1}"/>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5;p59">
                  <a:extLst>
                    <a:ext uri="{FF2B5EF4-FFF2-40B4-BE49-F238E27FC236}">
                      <a16:creationId xmlns:a16="http://schemas.microsoft.com/office/drawing/2014/main" id="{C96CDC5D-034B-4EB2-8715-8F7451CCB540}"/>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36;p59">
                  <a:extLst>
                    <a:ext uri="{FF2B5EF4-FFF2-40B4-BE49-F238E27FC236}">
                      <a16:creationId xmlns:a16="http://schemas.microsoft.com/office/drawing/2014/main" id="{8270A38F-A38D-196E-A2BD-B3DE0044F772}"/>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37;p59">
                  <a:extLst>
                    <a:ext uri="{FF2B5EF4-FFF2-40B4-BE49-F238E27FC236}">
                      <a16:creationId xmlns:a16="http://schemas.microsoft.com/office/drawing/2014/main" id="{50FEA83D-2EFB-3ECB-A39C-C994BDE05BB5}"/>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38;p59">
                  <a:extLst>
                    <a:ext uri="{FF2B5EF4-FFF2-40B4-BE49-F238E27FC236}">
                      <a16:creationId xmlns:a16="http://schemas.microsoft.com/office/drawing/2014/main" id="{703981B8-7238-3767-0F41-4B6562EE9FD2}"/>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13" name="Afgeronde rechthoek 712">
            <a:extLst>
              <a:ext uri="{FF2B5EF4-FFF2-40B4-BE49-F238E27FC236}">
                <a16:creationId xmlns:a16="http://schemas.microsoft.com/office/drawing/2014/main" id="{B848F405-A509-2F1F-DB49-456A73611615}"/>
              </a:ext>
            </a:extLst>
          </p:cNvPr>
          <p:cNvSpPr/>
          <p:nvPr/>
        </p:nvSpPr>
        <p:spPr>
          <a:xfrm>
            <a:off x="4213516" y="2271717"/>
            <a:ext cx="1231420" cy="453301"/>
          </a:xfrm>
          <a:prstGeom prst="roundRect">
            <a:avLst/>
          </a:prstGeom>
          <a:noFill/>
          <a:ln w="76200"/>
        </p:spPr>
        <p:style>
          <a:lnRef idx="2">
            <a:schemeClr val="accent2"/>
          </a:lnRef>
          <a:fillRef idx="1">
            <a:schemeClr val="lt1"/>
          </a:fillRef>
          <a:effectRef idx="0">
            <a:schemeClr val="accent2"/>
          </a:effectRef>
          <a:fontRef idx="minor">
            <a:schemeClr val="dk1"/>
          </a:fontRef>
        </p:style>
        <p:txBody>
          <a:bodyPr rtlCol="0" anchor="ctr"/>
          <a:lstStyle/>
          <a:p>
            <a:pPr algn="ctr"/>
            <a:endParaRPr lang="nl-NL"/>
          </a:p>
        </p:txBody>
      </p:sp>
    </p:spTree>
    <p:extLst>
      <p:ext uri="{BB962C8B-B14F-4D97-AF65-F5344CB8AC3E}">
        <p14:creationId xmlns:p14="http://schemas.microsoft.com/office/powerpoint/2010/main" val="3754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13"/>
                                        </p:tgtEl>
                                        <p:attrNameLst>
                                          <p:attrName>style.visibility</p:attrName>
                                        </p:attrNameLst>
                                      </p:cBhvr>
                                      <p:to>
                                        <p:strVal val="visible"/>
                                      </p:to>
                                    </p:set>
                                    <p:anim calcmode="lin" valueType="num">
                                      <p:cBhvr>
                                        <p:cTn id="7" dur="500" fill="hold"/>
                                        <p:tgtEl>
                                          <p:spTgt spid="713"/>
                                        </p:tgtEl>
                                        <p:attrNameLst>
                                          <p:attrName>ppt_w</p:attrName>
                                        </p:attrNameLst>
                                      </p:cBhvr>
                                      <p:tavLst>
                                        <p:tav tm="0">
                                          <p:val>
                                            <p:fltVal val="0"/>
                                          </p:val>
                                        </p:tav>
                                        <p:tav tm="100000">
                                          <p:val>
                                            <p:strVal val="#ppt_w"/>
                                          </p:val>
                                        </p:tav>
                                      </p:tavLst>
                                    </p:anim>
                                    <p:anim calcmode="lin" valueType="num">
                                      <p:cBhvr>
                                        <p:cTn id="8" dur="500" fill="hold"/>
                                        <p:tgtEl>
                                          <p:spTgt spid="713"/>
                                        </p:tgtEl>
                                        <p:attrNameLst>
                                          <p:attrName>ppt_h</p:attrName>
                                        </p:attrNameLst>
                                      </p:cBhvr>
                                      <p:tavLst>
                                        <p:tav tm="0">
                                          <p:val>
                                            <p:fltVal val="0"/>
                                          </p:val>
                                        </p:tav>
                                        <p:tav tm="100000">
                                          <p:val>
                                            <p:strVal val="#ppt_h"/>
                                          </p:val>
                                        </p:tav>
                                      </p:tavLst>
                                    </p:anim>
                                    <p:animEffect transition="in" filter="fade">
                                      <p:cBhvr>
                                        <p:cTn id="9" dur="500"/>
                                        <p:tgtEl>
                                          <p:spTgt spid="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16"/>
        <p:cNvGrpSpPr/>
        <p:nvPr/>
      </p:nvGrpSpPr>
      <p:grpSpPr>
        <a:xfrm>
          <a:off x="0" y="0"/>
          <a:ext cx="0" cy="0"/>
          <a:chOff x="0" y="0"/>
          <a:chExt cx="0" cy="0"/>
        </a:xfrm>
      </p:grpSpPr>
      <p:sp>
        <p:nvSpPr>
          <p:cNvPr id="1717" name="Google Shape;1717;p37"/>
          <p:cNvSpPr/>
          <p:nvPr/>
        </p:nvSpPr>
        <p:spPr>
          <a:xfrm rot="5400000">
            <a:off x="4011320" y="1209158"/>
            <a:ext cx="1121361"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txBox="1">
            <a:spLocks noGrp="1"/>
          </p:cNvSpPr>
          <p:nvPr>
            <p:ph type="title"/>
          </p:nvPr>
        </p:nvSpPr>
        <p:spPr>
          <a:xfrm>
            <a:off x="1991400" y="2340899"/>
            <a:ext cx="5161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valse</a:t>
            </a:r>
          </a:p>
        </p:txBody>
      </p:sp>
      <p:sp>
        <p:nvSpPr>
          <p:cNvPr id="1720" name="Google Shape;1720;p37"/>
          <p:cNvSpPr txBox="1">
            <a:spLocks noGrp="1"/>
          </p:cNvSpPr>
          <p:nvPr>
            <p:ph type="subTitle" idx="1"/>
          </p:nvPr>
        </p:nvSpPr>
        <p:spPr>
          <a:xfrm>
            <a:off x="2156250" y="3434249"/>
            <a:ext cx="4831500" cy="8891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nl-NL" sz="1400" dirty="0"/>
              <a:t>Bij een van de getallen is de ‘grote wisseltruc’ gedaan; welk getal is niet juist geschreven bij het geld dat er ligt? Zoek de valse! Schrijf het valse getal op je wisbordje en teken het geld er ook bij.</a:t>
            </a:r>
          </a:p>
        </p:txBody>
      </p:sp>
      <p:grpSp>
        <p:nvGrpSpPr>
          <p:cNvPr id="1721" name="Google Shape;1721;p37"/>
          <p:cNvGrpSpPr/>
          <p:nvPr/>
        </p:nvGrpSpPr>
        <p:grpSpPr>
          <a:xfrm>
            <a:off x="590603" y="934239"/>
            <a:ext cx="1898905" cy="1955749"/>
            <a:chOff x="590603" y="934239"/>
            <a:chExt cx="1898905" cy="1955749"/>
          </a:xfrm>
        </p:grpSpPr>
        <p:grpSp>
          <p:nvGrpSpPr>
            <p:cNvPr id="1722" name="Google Shape;1722;p37"/>
            <p:cNvGrpSpPr/>
            <p:nvPr/>
          </p:nvGrpSpPr>
          <p:grpSpPr>
            <a:xfrm rot="2411840">
              <a:off x="964975" y="1204084"/>
              <a:ext cx="1188260" cy="1476834"/>
              <a:chOff x="461598" y="3238332"/>
              <a:chExt cx="1188300" cy="1476885"/>
            </a:xfrm>
          </p:grpSpPr>
          <p:sp>
            <p:nvSpPr>
              <p:cNvPr id="1723" name="Google Shape;1723;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7"/>
            <p:cNvGrpSpPr/>
            <p:nvPr/>
          </p:nvGrpSpPr>
          <p:grpSpPr>
            <a:xfrm rot="2411840">
              <a:off x="926875" y="1143309"/>
              <a:ext cx="1188260" cy="1476834"/>
              <a:chOff x="461598" y="3238332"/>
              <a:chExt cx="1188300" cy="1476885"/>
            </a:xfrm>
          </p:grpSpPr>
          <p:sp>
            <p:nvSpPr>
              <p:cNvPr id="1771" name="Google Shape;1771;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37"/>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6873950" y="1484462"/>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37"/>
          <p:cNvGrpSpPr/>
          <p:nvPr/>
        </p:nvGrpSpPr>
        <p:grpSpPr>
          <a:xfrm>
            <a:off x="7887349" y="4094444"/>
            <a:ext cx="691262" cy="522290"/>
            <a:chOff x="7887349" y="4094444"/>
            <a:chExt cx="691262" cy="522290"/>
          </a:xfrm>
        </p:grpSpPr>
        <p:grpSp>
          <p:nvGrpSpPr>
            <p:cNvPr id="1823" name="Google Shape;1823;p37"/>
            <p:cNvGrpSpPr/>
            <p:nvPr/>
          </p:nvGrpSpPr>
          <p:grpSpPr>
            <a:xfrm rot="5400000">
              <a:off x="8011532" y="4049656"/>
              <a:ext cx="479274" cy="654882"/>
              <a:chOff x="8007387" y="97712"/>
              <a:chExt cx="370984" cy="506914"/>
            </a:xfrm>
          </p:grpSpPr>
          <p:sp>
            <p:nvSpPr>
              <p:cNvPr id="1824" name="Google Shape;1824;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7"/>
            <p:cNvGrpSpPr/>
            <p:nvPr/>
          </p:nvGrpSpPr>
          <p:grpSpPr>
            <a:xfrm rot="5400000">
              <a:off x="7975153" y="4006640"/>
              <a:ext cx="479274" cy="654882"/>
              <a:chOff x="8007387" y="97712"/>
              <a:chExt cx="370984" cy="506914"/>
            </a:xfrm>
          </p:grpSpPr>
          <p:sp>
            <p:nvSpPr>
              <p:cNvPr id="1839" name="Google Shape;1839;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37"/>
          <p:cNvGrpSpPr/>
          <p:nvPr/>
        </p:nvGrpSpPr>
        <p:grpSpPr>
          <a:xfrm>
            <a:off x="283949" y="3229148"/>
            <a:ext cx="901661" cy="908297"/>
            <a:chOff x="283949" y="3229148"/>
            <a:chExt cx="901661" cy="908297"/>
          </a:xfrm>
        </p:grpSpPr>
        <p:grpSp>
          <p:nvGrpSpPr>
            <p:cNvPr id="1854" name="Google Shape;1854;p37"/>
            <p:cNvGrpSpPr/>
            <p:nvPr/>
          </p:nvGrpSpPr>
          <p:grpSpPr>
            <a:xfrm rot="8100000">
              <a:off x="546510" y="3299418"/>
              <a:ext cx="412918" cy="810774"/>
              <a:chOff x="881239" y="654698"/>
              <a:chExt cx="412922" cy="810782"/>
            </a:xfrm>
          </p:grpSpPr>
          <p:sp>
            <p:nvSpPr>
              <p:cNvPr id="1855" name="Google Shape;1855;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7"/>
            <p:cNvGrpSpPr/>
            <p:nvPr/>
          </p:nvGrpSpPr>
          <p:grpSpPr>
            <a:xfrm rot="8100000">
              <a:off x="510130" y="3256402"/>
              <a:ext cx="412918" cy="810774"/>
              <a:chOff x="881239" y="654698"/>
              <a:chExt cx="412922" cy="810782"/>
            </a:xfrm>
          </p:grpSpPr>
          <p:sp>
            <p:nvSpPr>
              <p:cNvPr id="1866" name="Google Shape;1866;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6" name="Google Shape;1876;p37"/>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675950" y="47516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987725" y="46172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902075" y="1783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7"/>
          <p:cNvGrpSpPr/>
          <p:nvPr/>
        </p:nvGrpSpPr>
        <p:grpSpPr>
          <a:xfrm>
            <a:off x="4504379" y="4416040"/>
            <a:ext cx="510583" cy="497220"/>
            <a:chOff x="4504379" y="4416040"/>
            <a:chExt cx="510583" cy="497220"/>
          </a:xfrm>
        </p:grpSpPr>
        <p:grpSp>
          <p:nvGrpSpPr>
            <p:cNvPr id="1886" name="Google Shape;1886;p37"/>
            <p:cNvGrpSpPr/>
            <p:nvPr/>
          </p:nvGrpSpPr>
          <p:grpSpPr>
            <a:xfrm>
              <a:off x="4538519" y="4444488"/>
              <a:ext cx="476444" cy="468771"/>
              <a:chOff x="5725679" y="3981227"/>
              <a:chExt cx="476444" cy="468771"/>
            </a:xfrm>
          </p:grpSpPr>
          <p:sp>
            <p:nvSpPr>
              <p:cNvPr id="1887" name="Google Shape;188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37"/>
            <p:cNvGrpSpPr/>
            <p:nvPr/>
          </p:nvGrpSpPr>
          <p:grpSpPr>
            <a:xfrm>
              <a:off x="4504379" y="4416040"/>
              <a:ext cx="476444" cy="468771"/>
              <a:chOff x="5725679" y="3981227"/>
              <a:chExt cx="476444" cy="468771"/>
            </a:xfrm>
          </p:grpSpPr>
          <p:sp>
            <p:nvSpPr>
              <p:cNvPr id="1897" name="Google Shape;189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2943070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637876" y="2962169"/>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5003054" y="2949778"/>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4490707" y="34273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99880" y="34397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valse</a:t>
            </a: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3" name="Google Shape;2213;p39"/>
          <p:cNvSpPr/>
          <p:nvPr/>
        </p:nvSpPr>
        <p:spPr>
          <a:xfrm>
            <a:off x="4414507" y="33511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023680" y="33635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561751" y="2962169"/>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4926890" y="2949778"/>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120901" y="3681738"/>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43</a:t>
            </a:r>
            <a:endParaRPr sz="4000" dirty="0">
              <a:solidFill>
                <a:schemeClr val="dk1"/>
              </a:solidFill>
              <a:latin typeface="Exo"/>
              <a:ea typeface="Exo"/>
              <a:cs typeface="Exo"/>
              <a:sym typeface="Exo"/>
            </a:endParaRPr>
          </a:p>
        </p:txBody>
      </p:sp>
      <p:sp>
        <p:nvSpPr>
          <p:cNvPr id="2225" name="Google Shape;2225;p39"/>
          <p:cNvSpPr txBox="1"/>
          <p:nvPr/>
        </p:nvSpPr>
        <p:spPr>
          <a:xfrm>
            <a:off x="4486040" y="3669347"/>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34</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2029954" y="3027713"/>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6" name="Picture 4" descr="1 Euro Coin png images | PNGWing">
            <a:extLst>
              <a:ext uri="{FF2B5EF4-FFF2-40B4-BE49-F238E27FC236}">
                <a16:creationId xmlns:a16="http://schemas.microsoft.com/office/drawing/2014/main" id="{737814D9-EDD8-8FC2-B2A8-D97D9626AC4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73007" y="1073192"/>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28" name="Picture 2" descr="Billete 10 Euros Png - Graphic Design - Free Transparent PNG Download -  PNGkey">
            <a:extLst>
              <a:ext uri="{FF2B5EF4-FFF2-40B4-BE49-F238E27FC236}">
                <a16:creationId xmlns:a16="http://schemas.microsoft.com/office/drawing/2014/main" id="{48373580-6F82-3932-61D9-DCE6B4F0F61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2431" y="1019887"/>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29" name="Picture 2" descr="Billete 10 Euros Png - Graphic Design - Free Transparent PNG Download -  PNGkey">
            <a:extLst>
              <a:ext uri="{FF2B5EF4-FFF2-40B4-BE49-F238E27FC236}">
                <a16:creationId xmlns:a16="http://schemas.microsoft.com/office/drawing/2014/main" id="{FFE0E732-A81F-ED2D-5F88-005F91EF69B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2430" y="1656775"/>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30" name="Picture 2" descr="Billete 10 Euros Png - Graphic Design - Free Transparent PNG Download -  PNGkey">
            <a:extLst>
              <a:ext uri="{FF2B5EF4-FFF2-40B4-BE49-F238E27FC236}">
                <a16:creationId xmlns:a16="http://schemas.microsoft.com/office/drawing/2014/main" id="{880FDFA7-545A-E9A4-92C9-6EA9A550178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2429" y="2312631"/>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31" name="Picture 4" descr="1 Euro Coin png images | PNGWing">
            <a:extLst>
              <a:ext uri="{FF2B5EF4-FFF2-40B4-BE49-F238E27FC236}">
                <a16:creationId xmlns:a16="http://schemas.microsoft.com/office/drawing/2014/main" id="{205E8105-2AC2-2208-ADA0-B4BA4AC9DFA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69127" y="1559867"/>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32" name="Picture 4" descr="1 Euro Coin png images | PNGWing">
            <a:extLst>
              <a:ext uri="{FF2B5EF4-FFF2-40B4-BE49-F238E27FC236}">
                <a16:creationId xmlns:a16="http://schemas.microsoft.com/office/drawing/2014/main" id="{371531F6-16D1-3D0D-61E1-729B16EBAA2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813592" y="1559867"/>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33" name="Picture 4" descr="1 Euro Coin png images | PNGWing">
            <a:extLst>
              <a:ext uri="{FF2B5EF4-FFF2-40B4-BE49-F238E27FC236}">
                <a16:creationId xmlns:a16="http://schemas.microsoft.com/office/drawing/2014/main" id="{9C8A27FD-FE85-0821-5C3B-809657E8F2F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818147" y="1065350"/>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36" name="Picture 4" descr="1 Euro Coin png images | PNGWing">
            <a:extLst>
              <a:ext uri="{FF2B5EF4-FFF2-40B4-BE49-F238E27FC236}">
                <a16:creationId xmlns:a16="http://schemas.microsoft.com/office/drawing/2014/main" id="{DE020DEB-C81B-90B8-4D6F-A0FA2B9B0EE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659886" y="1066023"/>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37" name="Picture 2" descr="Billete 10 Euros Png - Graphic Design - Free Transparent PNG Download -  PNGkey">
            <a:extLst>
              <a:ext uri="{FF2B5EF4-FFF2-40B4-BE49-F238E27FC236}">
                <a16:creationId xmlns:a16="http://schemas.microsoft.com/office/drawing/2014/main" id="{7F309E62-7AA6-5FC9-ECDD-EDB547AB4B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459310" y="1012718"/>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38" name="Picture 2" descr="Billete 10 Euros Png - Graphic Design - Free Transparent PNG Download -  PNGkey">
            <a:extLst>
              <a:ext uri="{FF2B5EF4-FFF2-40B4-BE49-F238E27FC236}">
                <a16:creationId xmlns:a16="http://schemas.microsoft.com/office/drawing/2014/main" id="{95F171E7-15F7-4D03-030D-067E5B228AE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459309" y="1649606"/>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39" name="Picture 2" descr="Billete 10 Euros Png - Graphic Design - Free Transparent PNG Download -  PNGkey">
            <a:extLst>
              <a:ext uri="{FF2B5EF4-FFF2-40B4-BE49-F238E27FC236}">
                <a16:creationId xmlns:a16="http://schemas.microsoft.com/office/drawing/2014/main" id="{5F6E3DD2-9D29-7A39-802B-D9BF973FE62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459308" y="2305462"/>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4" descr="1 Euro Coin png images | PNGWing">
            <a:extLst>
              <a:ext uri="{FF2B5EF4-FFF2-40B4-BE49-F238E27FC236}">
                <a16:creationId xmlns:a16="http://schemas.microsoft.com/office/drawing/2014/main" id="{4589E638-EBD8-827D-ED5F-100DCF146B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656006" y="1552698"/>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41" name="Picture 4" descr="1 Euro Coin png images | PNGWing">
            <a:extLst>
              <a:ext uri="{FF2B5EF4-FFF2-40B4-BE49-F238E27FC236}">
                <a16:creationId xmlns:a16="http://schemas.microsoft.com/office/drawing/2014/main" id="{3502C63E-B254-4BA8-CE78-819CC15B7E1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100471" y="1559867"/>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242" name="Picture 4" descr="1 Euro Coin png images | PNGWing">
            <a:extLst>
              <a:ext uri="{FF2B5EF4-FFF2-40B4-BE49-F238E27FC236}">
                <a16:creationId xmlns:a16="http://schemas.microsoft.com/office/drawing/2014/main" id="{82538A4E-CCED-CBC8-DD36-AF3FC2AB0A5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105026" y="1065350"/>
            <a:ext cx="421757" cy="421131"/>
          </a:xfrm>
          <a:prstGeom prst="ellipse">
            <a:avLst/>
          </a:prstGeom>
          <a:noFill/>
          <a:extLst>
            <a:ext uri="{909E8E84-426E-40DD-AFC4-6F175D3DCCD1}">
              <a14:hiddenFill xmlns:a14="http://schemas.microsoft.com/office/drawing/2010/main">
                <a:solidFill>
                  <a:srgbClr val="FFFFFF"/>
                </a:solidFill>
              </a14:hiddenFill>
            </a:ext>
          </a:extLst>
        </p:spPr>
      </p:pic>
      <p:sp>
        <p:nvSpPr>
          <p:cNvPr id="2" name="Pijl omhoog 1">
            <a:extLst>
              <a:ext uri="{FF2B5EF4-FFF2-40B4-BE49-F238E27FC236}">
                <a16:creationId xmlns:a16="http://schemas.microsoft.com/office/drawing/2014/main" id="{70A4EAD8-5E64-4B7F-0AA7-EC53220AB644}"/>
              </a:ext>
            </a:extLst>
          </p:cNvPr>
          <p:cNvSpPr/>
          <p:nvPr/>
        </p:nvSpPr>
        <p:spPr>
          <a:xfrm>
            <a:off x="1733795" y="4332165"/>
            <a:ext cx="329309" cy="606894"/>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244" name="Picture 2" descr="Billete 10 Euros Png - Graphic Design - Free Transparent PNG Download -  PNGkey">
            <a:extLst>
              <a:ext uri="{FF2B5EF4-FFF2-40B4-BE49-F238E27FC236}">
                <a16:creationId xmlns:a16="http://schemas.microsoft.com/office/drawing/2014/main" id="{899A50F5-8516-F9F2-851C-BFAF99CA18C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29729" y="1012718"/>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245" name="Picture 2" descr="Billete 10 Euros Png - Graphic Design - Free Transparent PNG Download -  PNGkey">
            <a:extLst>
              <a:ext uri="{FF2B5EF4-FFF2-40B4-BE49-F238E27FC236}">
                <a16:creationId xmlns:a16="http://schemas.microsoft.com/office/drawing/2014/main" id="{E2E39A45-8984-4FDD-3BF0-A35128CBD2D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23627" y="1652266"/>
            <a:ext cx="976253" cy="515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9166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232"/>
                                        </p:tgtEl>
                                        <p:attrNameLst>
                                          <p:attrName>style.visibility</p:attrName>
                                        </p:attrNameLst>
                                      </p:cBhvr>
                                      <p:to>
                                        <p:strVal val="hidden"/>
                                      </p:to>
                                    </p:set>
                                  </p:childTnLst>
                                </p:cTn>
                              </p:par>
                              <p:par>
                                <p:cTn id="9" presetID="1" presetClass="entr" presetSubtype="0" fill="hold" nodeType="withEffect">
                                  <p:stCondLst>
                                    <p:cond delay="0"/>
                                  </p:stCondLst>
                                  <p:childTnLst>
                                    <p:set>
                                      <p:cBhvr>
                                        <p:cTn id="10" dur="1" fill="hold">
                                          <p:stCondLst>
                                            <p:cond delay="0"/>
                                          </p:stCondLst>
                                        </p:cTn>
                                        <p:tgtEl>
                                          <p:spTgt spid="244"/>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230"/>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637876" y="2962169"/>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5003054" y="2949778"/>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4490707" y="34273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99880" y="34397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valse</a:t>
            </a:r>
          </a:p>
        </p:txBody>
      </p:sp>
      <p:sp>
        <p:nvSpPr>
          <p:cNvPr id="2213" name="Google Shape;2213;p39"/>
          <p:cNvSpPr/>
          <p:nvPr/>
        </p:nvSpPr>
        <p:spPr>
          <a:xfrm>
            <a:off x="4414507" y="33511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023680" y="33635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561751" y="2962169"/>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4926890" y="2949778"/>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120901" y="3681738"/>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62</a:t>
            </a:r>
            <a:endParaRPr sz="4000" dirty="0">
              <a:solidFill>
                <a:schemeClr val="dk1"/>
              </a:solidFill>
              <a:latin typeface="Exo"/>
              <a:ea typeface="Exo"/>
              <a:cs typeface="Exo"/>
              <a:sym typeface="Exo"/>
            </a:endParaRPr>
          </a:p>
        </p:txBody>
      </p:sp>
      <p:sp>
        <p:nvSpPr>
          <p:cNvPr id="2225" name="Google Shape;2225;p39"/>
          <p:cNvSpPr txBox="1"/>
          <p:nvPr/>
        </p:nvSpPr>
        <p:spPr>
          <a:xfrm>
            <a:off x="4486040" y="3669347"/>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26</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880375" y="1335464"/>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2029954" y="3027713"/>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 name="Google Shape;2251;p40">
            <a:extLst>
              <a:ext uri="{FF2B5EF4-FFF2-40B4-BE49-F238E27FC236}">
                <a16:creationId xmlns:a16="http://schemas.microsoft.com/office/drawing/2014/main" id="{3D5888E4-F008-301B-89BD-F98F7844F4A7}"/>
              </a:ext>
            </a:extLst>
          </p:cNvPr>
          <p:cNvGrpSpPr/>
          <p:nvPr/>
        </p:nvGrpSpPr>
        <p:grpSpPr>
          <a:xfrm>
            <a:off x="7048330" y="1762394"/>
            <a:ext cx="1841901" cy="3448663"/>
            <a:chOff x="1006951" y="1164356"/>
            <a:chExt cx="1841901" cy="3448663"/>
          </a:xfrm>
        </p:grpSpPr>
        <p:grpSp>
          <p:nvGrpSpPr>
            <p:cNvPr id="227" name="Google Shape;2252;p40">
              <a:extLst>
                <a:ext uri="{FF2B5EF4-FFF2-40B4-BE49-F238E27FC236}">
                  <a16:creationId xmlns:a16="http://schemas.microsoft.com/office/drawing/2014/main" id="{F7F5C1E9-682A-3C80-D159-1AADA6A2EE3C}"/>
                </a:ext>
              </a:extLst>
            </p:cNvPr>
            <p:cNvGrpSpPr/>
            <p:nvPr/>
          </p:nvGrpSpPr>
          <p:grpSpPr>
            <a:xfrm>
              <a:off x="1056151" y="1173881"/>
              <a:ext cx="1792701" cy="3439138"/>
              <a:chOff x="1173267" y="1364123"/>
              <a:chExt cx="1521430" cy="2918729"/>
            </a:xfrm>
          </p:grpSpPr>
          <p:grpSp>
            <p:nvGrpSpPr>
              <p:cNvPr id="442" name="Google Shape;2253;p40">
                <a:extLst>
                  <a:ext uri="{FF2B5EF4-FFF2-40B4-BE49-F238E27FC236}">
                    <a16:creationId xmlns:a16="http://schemas.microsoft.com/office/drawing/2014/main" id="{1642C226-4C7F-5A0B-FC8D-10AA95337901}"/>
                  </a:ext>
                </a:extLst>
              </p:cNvPr>
              <p:cNvGrpSpPr/>
              <p:nvPr/>
            </p:nvGrpSpPr>
            <p:grpSpPr>
              <a:xfrm>
                <a:off x="1435610" y="2960519"/>
                <a:ext cx="1198885" cy="1322333"/>
                <a:chOff x="1548745" y="3297551"/>
                <a:chExt cx="1448278" cy="1597406"/>
              </a:xfrm>
            </p:grpSpPr>
            <p:sp>
              <p:nvSpPr>
                <p:cNvPr id="641" name="Google Shape;2254;p40">
                  <a:extLst>
                    <a:ext uri="{FF2B5EF4-FFF2-40B4-BE49-F238E27FC236}">
                      <a16:creationId xmlns:a16="http://schemas.microsoft.com/office/drawing/2014/main" id="{320344B5-7CDB-C60C-16B9-B45E975ACF1B}"/>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255;p40">
                  <a:extLst>
                    <a:ext uri="{FF2B5EF4-FFF2-40B4-BE49-F238E27FC236}">
                      <a16:creationId xmlns:a16="http://schemas.microsoft.com/office/drawing/2014/main" id="{D2A9BB65-C7C2-7109-1A79-BCBCF20B8161}"/>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256;p40">
                  <a:extLst>
                    <a:ext uri="{FF2B5EF4-FFF2-40B4-BE49-F238E27FC236}">
                      <a16:creationId xmlns:a16="http://schemas.microsoft.com/office/drawing/2014/main" id="{897287D0-FBA0-8751-CA1F-7F72D1F8CF5E}"/>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257;p40">
                  <a:extLst>
                    <a:ext uri="{FF2B5EF4-FFF2-40B4-BE49-F238E27FC236}">
                      <a16:creationId xmlns:a16="http://schemas.microsoft.com/office/drawing/2014/main" id="{96D2209B-1DBA-D466-219D-C5D1DABD0446}"/>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258;p40">
                  <a:extLst>
                    <a:ext uri="{FF2B5EF4-FFF2-40B4-BE49-F238E27FC236}">
                      <a16:creationId xmlns:a16="http://schemas.microsoft.com/office/drawing/2014/main" id="{C48551F1-C61A-0309-EC25-ED0362C1557B}"/>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59;p40">
                  <a:extLst>
                    <a:ext uri="{FF2B5EF4-FFF2-40B4-BE49-F238E27FC236}">
                      <a16:creationId xmlns:a16="http://schemas.microsoft.com/office/drawing/2014/main" id="{63B7BA4E-D36B-DA51-B587-F9E1600F4604}"/>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60;p40">
                  <a:extLst>
                    <a:ext uri="{FF2B5EF4-FFF2-40B4-BE49-F238E27FC236}">
                      <a16:creationId xmlns:a16="http://schemas.microsoft.com/office/drawing/2014/main" id="{F7D6CD19-4066-1D14-9ECF-245109C65340}"/>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2261;p40">
                  <a:extLst>
                    <a:ext uri="{FF2B5EF4-FFF2-40B4-BE49-F238E27FC236}">
                      <a16:creationId xmlns:a16="http://schemas.microsoft.com/office/drawing/2014/main" id="{9384CA98-D526-3D05-DD2E-5A681E5E2FD3}"/>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2262;p40">
                  <a:extLst>
                    <a:ext uri="{FF2B5EF4-FFF2-40B4-BE49-F238E27FC236}">
                      <a16:creationId xmlns:a16="http://schemas.microsoft.com/office/drawing/2014/main" id="{D0C9B9D0-F175-CB86-0D38-7F51DD7C14EE}"/>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2263;p40">
                  <a:extLst>
                    <a:ext uri="{FF2B5EF4-FFF2-40B4-BE49-F238E27FC236}">
                      <a16:creationId xmlns:a16="http://schemas.microsoft.com/office/drawing/2014/main" id="{BF117117-E072-2830-540E-2F049986108C}"/>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2264;p40">
                  <a:extLst>
                    <a:ext uri="{FF2B5EF4-FFF2-40B4-BE49-F238E27FC236}">
                      <a16:creationId xmlns:a16="http://schemas.microsoft.com/office/drawing/2014/main" id="{B4C7EDE5-374A-413F-0EA7-1D5857A4CC9E}"/>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2265;p40">
                  <a:extLst>
                    <a:ext uri="{FF2B5EF4-FFF2-40B4-BE49-F238E27FC236}">
                      <a16:creationId xmlns:a16="http://schemas.microsoft.com/office/drawing/2014/main" id="{4DFB2079-D15B-953B-194D-61F4FEA1D394}"/>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2266;p40">
                  <a:extLst>
                    <a:ext uri="{FF2B5EF4-FFF2-40B4-BE49-F238E27FC236}">
                      <a16:creationId xmlns:a16="http://schemas.microsoft.com/office/drawing/2014/main" id="{60EDBFEF-8A42-F80B-62DA-73B1197E9B49}"/>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2267;p40">
                  <a:extLst>
                    <a:ext uri="{FF2B5EF4-FFF2-40B4-BE49-F238E27FC236}">
                      <a16:creationId xmlns:a16="http://schemas.microsoft.com/office/drawing/2014/main" id="{B4F72C82-DAA9-8E7D-B85A-E7354EA89B76}"/>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 name="Google Shape;2268;p40">
                <a:extLst>
                  <a:ext uri="{FF2B5EF4-FFF2-40B4-BE49-F238E27FC236}">
                    <a16:creationId xmlns:a16="http://schemas.microsoft.com/office/drawing/2014/main" id="{F40F669D-F5E6-C04E-364C-08A6E8B9F319}"/>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269;p40">
                <a:extLst>
                  <a:ext uri="{FF2B5EF4-FFF2-40B4-BE49-F238E27FC236}">
                    <a16:creationId xmlns:a16="http://schemas.microsoft.com/office/drawing/2014/main" id="{8A6D1161-F44A-132E-4280-7A475359A675}"/>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270;p40">
                <a:extLst>
                  <a:ext uri="{FF2B5EF4-FFF2-40B4-BE49-F238E27FC236}">
                    <a16:creationId xmlns:a16="http://schemas.microsoft.com/office/drawing/2014/main" id="{B654818E-57A1-3A86-F84F-9E2388C6C7CE}"/>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71;p40">
                <a:extLst>
                  <a:ext uri="{FF2B5EF4-FFF2-40B4-BE49-F238E27FC236}">
                    <a16:creationId xmlns:a16="http://schemas.microsoft.com/office/drawing/2014/main" id="{F1478CA1-D061-5A33-DD68-6174ABE526B8}"/>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72;p40">
                <a:extLst>
                  <a:ext uri="{FF2B5EF4-FFF2-40B4-BE49-F238E27FC236}">
                    <a16:creationId xmlns:a16="http://schemas.microsoft.com/office/drawing/2014/main" id="{BA5500AB-734F-3E1B-CB9B-E6061CD17616}"/>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73;p40">
                <a:extLst>
                  <a:ext uri="{FF2B5EF4-FFF2-40B4-BE49-F238E27FC236}">
                    <a16:creationId xmlns:a16="http://schemas.microsoft.com/office/drawing/2014/main" id="{B93E1E4F-4895-C016-C15D-8B446A7F23EC}"/>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74;p40">
                <a:extLst>
                  <a:ext uri="{FF2B5EF4-FFF2-40B4-BE49-F238E27FC236}">
                    <a16:creationId xmlns:a16="http://schemas.microsoft.com/office/drawing/2014/main" id="{EF94BC7D-919D-7066-9A49-11FA35B94C4D}"/>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75;p40">
                <a:extLst>
                  <a:ext uri="{FF2B5EF4-FFF2-40B4-BE49-F238E27FC236}">
                    <a16:creationId xmlns:a16="http://schemas.microsoft.com/office/drawing/2014/main" id="{90EFFD44-C401-0105-A8D8-C2DE55F0BAF6}"/>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76;p40">
                <a:extLst>
                  <a:ext uri="{FF2B5EF4-FFF2-40B4-BE49-F238E27FC236}">
                    <a16:creationId xmlns:a16="http://schemas.microsoft.com/office/drawing/2014/main" id="{8DDF8D16-432E-6F72-2BA5-42D237B807CB}"/>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77;p40">
                <a:extLst>
                  <a:ext uri="{FF2B5EF4-FFF2-40B4-BE49-F238E27FC236}">
                    <a16:creationId xmlns:a16="http://schemas.microsoft.com/office/drawing/2014/main" id="{A305BC34-9CE5-C595-079F-114CB5A2FED2}"/>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78;p40">
                <a:extLst>
                  <a:ext uri="{FF2B5EF4-FFF2-40B4-BE49-F238E27FC236}">
                    <a16:creationId xmlns:a16="http://schemas.microsoft.com/office/drawing/2014/main" id="{46B4D3BA-7C53-F42F-583D-22BF664BBB47}"/>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79;p40">
                <a:extLst>
                  <a:ext uri="{FF2B5EF4-FFF2-40B4-BE49-F238E27FC236}">
                    <a16:creationId xmlns:a16="http://schemas.microsoft.com/office/drawing/2014/main" id="{CEB25EFC-7986-3CF1-5C6A-8A224451CA88}"/>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80;p40">
                <a:extLst>
                  <a:ext uri="{FF2B5EF4-FFF2-40B4-BE49-F238E27FC236}">
                    <a16:creationId xmlns:a16="http://schemas.microsoft.com/office/drawing/2014/main" id="{07E46634-B2FA-A626-FC42-A16D97CB6E17}"/>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81;p40">
                <a:extLst>
                  <a:ext uri="{FF2B5EF4-FFF2-40B4-BE49-F238E27FC236}">
                    <a16:creationId xmlns:a16="http://schemas.microsoft.com/office/drawing/2014/main" id="{DBEDEADD-B7E3-509F-E786-CCF37B7BF974}"/>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82;p40">
                <a:extLst>
                  <a:ext uri="{FF2B5EF4-FFF2-40B4-BE49-F238E27FC236}">
                    <a16:creationId xmlns:a16="http://schemas.microsoft.com/office/drawing/2014/main" id="{2FCD3841-CE45-9EC4-07F1-42F943512787}"/>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83;p40">
                <a:extLst>
                  <a:ext uri="{FF2B5EF4-FFF2-40B4-BE49-F238E27FC236}">
                    <a16:creationId xmlns:a16="http://schemas.microsoft.com/office/drawing/2014/main" id="{DC6C829C-3E38-F5ED-E7B3-EDF9A1AAAC37}"/>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84;p40">
                <a:extLst>
                  <a:ext uri="{FF2B5EF4-FFF2-40B4-BE49-F238E27FC236}">
                    <a16:creationId xmlns:a16="http://schemas.microsoft.com/office/drawing/2014/main" id="{20E88BB6-3F8F-FA83-A618-FC04B4FC9153}"/>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85;p40">
                <a:extLst>
                  <a:ext uri="{FF2B5EF4-FFF2-40B4-BE49-F238E27FC236}">
                    <a16:creationId xmlns:a16="http://schemas.microsoft.com/office/drawing/2014/main" id="{6F7C8D0D-2893-8E6C-E5BF-C6EE015A3000}"/>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86;p40">
                <a:extLst>
                  <a:ext uri="{FF2B5EF4-FFF2-40B4-BE49-F238E27FC236}">
                    <a16:creationId xmlns:a16="http://schemas.microsoft.com/office/drawing/2014/main" id="{FBB2E4C7-0B64-44D9-2AE9-4D4686C2E4E8}"/>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87;p40">
                <a:extLst>
                  <a:ext uri="{FF2B5EF4-FFF2-40B4-BE49-F238E27FC236}">
                    <a16:creationId xmlns:a16="http://schemas.microsoft.com/office/drawing/2014/main" id="{53178439-05E5-B65D-5C9A-09F2D00E09E4}"/>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88;p40">
                <a:extLst>
                  <a:ext uri="{FF2B5EF4-FFF2-40B4-BE49-F238E27FC236}">
                    <a16:creationId xmlns:a16="http://schemas.microsoft.com/office/drawing/2014/main" id="{197744C4-B9BD-D758-430B-53DE63E739E3}"/>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89;p40">
                <a:extLst>
                  <a:ext uri="{FF2B5EF4-FFF2-40B4-BE49-F238E27FC236}">
                    <a16:creationId xmlns:a16="http://schemas.microsoft.com/office/drawing/2014/main" id="{A76D2F6C-C492-C8E4-5644-2429873532E5}"/>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90;p40">
                <a:extLst>
                  <a:ext uri="{FF2B5EF4-FFF2-40B4-BE49-F238E27FC236}">
                    <a16:creationId xmlns:a16="http://schemas.microsoft.com/office/drawing/2014/main" id="{1A81ECAB-3C38-6A39-FE14-EDB0A7291B93}"/>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91;p40">
                <a:extLst>
                  <a:ext uri="{FF2B5EF4-FFF2-40B4-BE49-F238E27FC236}">
                    <a16:creationId xmlns:a16="http://schemas.microsoft.com/office/drawing/2014/main" id="{C8961C54-7814-2BEF-ED65-7AA80305867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92;p40">
                <a:extLst>
                  <a:ext uri="{FF2B5EF4-FFF2-40B4-BE49-F238E27FC236}">
                    <a16:creationId xmlns:a16="http://schemas.microsoft.com/office/drawing/2014/main" id="{B8CB56A5-296A-739B-1687-A94AF3BC16D3}"/>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293;p40">
                <a:extLst>
                  <a:ext uri="{FF2B5EF4-FFF2-40B4-BE49-F238E27FC236}">
                    <a16:creationId xmlns:a16="http://schemas.microsoft.com/office/drawing/2014/main" id="{FAB68D12-B00C-E000-82B6-42D15223A2E8}"/>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294;p40">
                <a:extLst>
                  <a:ext uri="{FF2B5EF4-FFF2-40B4-BE49-F238E27FC236}">
                    <a16:creationId xmlns:a16="http://schemas.microsoft.com/office/drawing/2014/main" id="{704254A9-6BA9-79B8-642B-9F6E375B9707}"/>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295;p40">
                <a:extLst>
                  <a:ext uri="{FF2B5EF4-FFF2-40B4-BE49-F238E27FC236}">
                    <a16:creationId xmlns:a16="http://schemas.microsoft.com/office/drawing/2014/main" id="{CFC60328-16FD-5328-5B3A-5D000BBAD017}"/>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296;p40">
                <a:extLst>
                  <a:ext uri="{FF2B5EF4-FFF2-40B4-BE49-F238E27FC236}">
                    <a16:creationId xmlns:a16="http://schemas.microsoft.com/office/drawing/2014/main" id="{D6BEC95A-042C-2117-82D2-70452CDBD869}"/>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297;p40">
                <a:extLst>
                  <a:ext uri="{FF2B5EF4-FFF2-40B4-BE49-F238E27FC236}">
                    <a16:creationId xmlns:a16="http://schemas.microsoft.com/office/drawing/2014/main" id="{07C6B569-ADD0-B71A-87A0-C2E79900C9AD}"/>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298;p40">
                <a:extLst>
                  <a:ext uri="{FF2B5EF4-FFF2-40B4-BE49-F238E27FC236}">
                    <a16:creationId xmlns:a16="http://schemas.microsoft.com/office/drawing/2014/main" id="{3EC61169-1851-D7A9-BC51-4B85291A9F15}"/>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299;p40">
                <a:extLst>
                  <a:ext uri="{FF2B5EF4-FFF2-40B4-BE49-F238E27FC236}">
                    <a16:creationId xmlns:a16="http://schemas.microsoft.com/office/drawing/2014/main" id="{69240078-0461-2885-48B6-528B1DAEC0FA}"/>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300;p40">
                <a:extLst>
                  <a:ext uri="{FF2B5EF4-FFF2-40B4-BE49-F238E27FC236}">
                    <a16:creationId xmlns:a16="http://schemas.microsoft.com/office/drawing/2014/main" id="{342EB124-43D1-46FF-DCF9-88D35F2E791D}"/>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301;p40">
                <a:extLst>
                  <a:ext uri="{FF2B5EF4-FFF2-40B4-BE49-F238E27FC236}">
                    <a16:creationId xmlns:a16="http://schemas.microsoft.com/office/drawing/2014/main" id="{0FD95DDF-935B-CE3E-691C-E612CBAB7CFA}"/>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302;p40">
                <a:extLst>
                  <a:ext uri="{FF2B5EF4-FFF2-40B4-BE49-F238E27FC236}">
                    <a16:creationId xmlns:a16="http://schemas.microsoft.com/office/drawing/2014/main" id="{93E1E56D-0ED6-476A-4BE0-128517AC1A68}"/>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303;p40">
                <a:extLst>
                  <a:ext uri="{FF2B5EF4-FFF2-40B4-BE49-F238E27FC236}">
                    <a16:creationId xmlns:a16="http://schemas.microsoft.com/office/drawing/2014/main" id="{39D886FE-65D3-3ECE-0331-A62319AF4964}"/>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04;p40">
                <a:extLst>
                  <a:ext uri="{FF2B5EF4-FFF2-40B4-BE49-F238E27FC236}">
                    <a16:creationId xmlns:a16="http://schemas.microsoft.com/office/drawing/2014/main" id="{60AF919C-BAD2-3F0E-C646-DAB212F4CB9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05;p40">
                <a:extLst>
                  <a:ext uri="{FF2B5EF4-FFF2-40B4-BE49-F238E27FC236}">
                    <a16:creationId xmlns:a16="http://schemas.microsoft.com/office/drawing/2014/main" id="{F2365466-5912-39FB-C365-ACCA8DB75515}"/>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06;p40">
                <a:extLst>
                  <a:ext uri="{FF2B5EF4-FFF2-40B4-BE49-F238E27FC236}">
                    <a16:creationId xmlns:a16="http://schemas.microsoft.com/office/drawing/2014/main" id="{F46F0872-8659-1215-8F17-72A859DE2FE7}"/>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07;p40">
                <a:extLst>
                  <a:ext uri="{FF2B5EF4-FFF2-40B4-BE49-F238E27FC236}">
                    <a16:creationId xmlns:a16="http://schemas.microsoft.com/office/drawing/2014/main" id="{BDCD3E8F-B724-AB3A-9AC3-5D66671E5E47}"/>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08;p40">
                <a:extLst>
                  <a:ext uri="{FF2B5EF4-FFF2-40B4-BE49-F238E27FC236}">
                    <a16:creationId xmlns:a16="http://schemas.microsoft.com/office/drawing/2014/main" id="{79AD20B1-59D9-55C2-8C9E-9CAB6FD1D433}"/>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09;p40">
                <a:extLst>
                  <a:ext uri="{FF2B5EF4-FFF2-40B4-BE49-F238E27FC236}">
                    <a16:creationId xmlns:a16="http://schemas.microsoft.com/office/drawing/2014/main" id="{FABA9F6E-47DB-4228-9245-DC09D4F521E5}"/>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10;p40">
                <a:extLst>
                  <a:ext uri="{FF2B5EF4-FFF2-40B4-BE49-F238E27FC236}">
                    <a16:creationId xmlns:a16="http://schemas.microsoft.com/office/drawing/2014/main" id="{8FFF3051-5E25-653B-DC80-FA26A9A511B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11;p40">
                <a:extLst>
                  <a:ext uri="{FF2B5EF4-FFF2-40B4-BE49-F238E27FC236}">
                    <a16:creationId xmlns:a16="http://schemas.microsoft.com/office/drawing/2014/main" id="{5667F7AD-D1AB-B1C4-7C09-393C28D0D523}"/>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12;p40">
                <a:extLst>
                  <a:ext uri="{FF2B5EF4-FFF2-40B4-BE49-F238E27FC236}">
                    <a16:creationId xmlns:a16="http://schemas.microsoft.com/office/drawing/2014/main" id="{B4CCF82F-E482-41BB-42CA-BCF313F5C48B}"/>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13;p40">
                <a:extLst>
                  <a:ext uri="{FF2B5EF4-FFF2-40B4-BE49-F238E27FC236}">
                    <a16:creationId xmlns:a16="http://schemas.microsoft.com/office/drawing/2014/main" id="{13FB76C7-3FD1-ACE4-883D-46B4E60F1B2C}"/>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14;p40">
                <a:extLst>
                  <a:ext uri="{FF2B5EF4-FFF2-40B4-BE49-F238E27FC236}">
                    <a16:creationId xmlns:a16="http://schemas.microsoft.com/office/drawing/2014/main" id="{77A36166-8F56-D5E6-9D7B-D6ABD2B762F0}"/>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15;p40">
                <a:extLst>
                  <a:ext uri="{FF2B5EF4-FFF2-40B4-BE49-F238E27FC236}">
                    <a16:creationId xmlns:a16="http://schemas.microsoft.com/office/drawing/2014/main" id="{1650CEDA-E6EE-14D1-C0AD-5F3A9BC78F3D}"/>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16;p40">
                <a:extLst>
                  <a:ext uri="{FF2B5EF4-FFF2-40B4-BE49-F238E27FC236}">
                    <a16:creationId xmlns:a16="http://schemas.microsoft.com/office/drawing/2014/main" id="{4394C71D-D890-92E3-69D6-34AF62B9702A}"/>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17;p40">
                <a:extLst>
                  <a:ext uri="{FF2B5EF4-FFF2-40B4-BE49-F238E27FC236}">
                    <a16:creationId xmlns:a16="http://schemas.microsoft.com/office/drawing/2014/main" id="{E17DB939-2051-AB16-02E6-1ECF4612CF5F}"/>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18;p40">
                <a:extLst>
                  <a:ext uri="{FF2B5EF4-FFF2-40B4-BE49-F238E27FC236}">
                    <a16:creationId xmlns:a16="http://schemas.microsoft.com/office/drawing/2014/main" id="{D8393533-7BC0-08CC-6BD0-DDC663D68BAA}"/>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19;p40">
                <a:extLst>
                  <a:ext uri="{FF2B5EF4-FFF2-40B4-BE49-F238E27FC236}">
                    <a16:creationId xmlns:a16="http://schemas.microsoft.com/office/drawing/2014/main" id="{8E8980B2-76A6-7102-C0B8-DEA983B8A505}"/>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20;p40">
                <a:extLst>
                  <a:ext uri="{FF2B5EF4-FFF2-40B4-BE49-F238E27FC236}">
                    <a16:creationId xmlns:a16="http://schemas.microsoft.com/office/drawing/2014/main" id="{C09CF3D3-E8EF-5726-1758-787FB5F3F5D3}"/>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21;p40">
                <a:extLst>
                  <a:ext uri="{FF2B5EF4-FFF2-40B4-BE49-F238E27FC236}">
                    <a16:creationId xmlns:a16="http://schemas.microsoft.com/office/drawing/2014/main" id="{368C994D-9FA9-E6EC-79D1-DF2CC1B753B3}"/>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22;p40">
                <a:extLst>
                  <a:ext uri="{FF2B5EF4-FFF2-40B4-BE49-F238E27FC236}">
                    <a16:creationId xmlns:a16="http://schemas.microsoft.com/office/drawing/2014/main" id="{19ED9B8D-965E-CACF-1ADA-95B354873159}"/>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23;p40">
                <a:extLst>
                  <a:ext uri="{FF2B5EF4-FFF2-40B4-BE49-F238E27FC236}">
                    <a16:creationId xmlns:a16="http://schemas.microsoft.com/office/drawing/2014/main" id="{4A96247A-6F6B-E4A0-2D3B-3172049C9AAB}"/>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24;p40">
                <a:extLst>
                  <a:ext uri="{FF2B5EF4-FFF2-40B4-BE49-F238E27FC236}">
                    <a16:creationId xmlns:a16="http://schemas.microsoft.com/office/drawing/2014/main" id="{8BDB4080-D45B-A516-7865-026B0B320F12}"/>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25;p40">
                <a:extLst>
                  <a:ext uri="{FF2B5EF4-FFF2-40B4-BE49-F238E27FC236}">
                    <a16:creationId xmlns:a16="http://schemas.microsoft.com/office/drawing/2014/main" id="{A837A943-6436-E586-19DA-AF432FD8E91A}"/>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26;p40">
                <a:extLst>
                  <a:ext uri="{FF2B5EF4-FFF2-40B4-BE49-F238E27FC236}">
                    <a16:creationId xmlns:a16="http://schemas.microsoft.com/office/drawing/2014/main" id="{F93ED36B-B800-254A-EE4B-942C6F0E05E1}"/>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27;p40">
                <a:extLst>
                  <a:ext uri="{FF2B5EF4-FFF2-40B4-BE49-F238E27FC236}">
                    <a16:creationId xmlns:a16="http://schemas.microsoft.com/office/drawing/2014/main" id="{048EBE87-F18B-8351-25B3-FB5F206C6638}"/>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28;p40">
                <a:extLst>
                  <a:ext uri="{FF2B5EF4-FFF2-40B4-BE49-F238E27FC236}">
                    <a16:creationId xmlns:a16="http://schemas.microsoft.com/office/drawing/2014/main" id="{2F95FE43-6333-6F95-62B5-4C3127051E3F}"/>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29;p40">
                <a:extLst>
                  <a:ext uri="{FF2B5EF4-FFF2-40B4-BE49-F238E27FC236}">
                    <a16:creationId xmlns:a16="http://schemas.microsoft.com/office/drawing/2014/main" id="{554ABE3A-8F16-B9D5-B8D2-4B1D78D2261C}"/>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30;p40">
                <a:extLst>
                  <a:ext uri="{FF2B5EF4-FFF2-40B4-BE49-F238E27FC236}">
                    <a16:creationId xmlns:a16="http://schemas.microsoft.com/office/drawing/2014/main" id="{18363BBB-BC86-A871-21CE-44114B461031}"/>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31;p40">
                <a:extLst>
                  <a:ext uri="{FF2B5EF4-FFF2-40B4-BE49-F238E27FC236}">
                    <a16:creationId xmlns:a16="http://schemas.microsoft.com/office/drawing/2014/main" id="{FA894875-C5E9-1470-153A-351EF17E7EB2}"/>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32;p40">
                <a:extLst>
                  <a:ext uri="{FF2B5EF4-FFF2-40B4-BE49-F238E27FC236}">
                    <a16:creationId xmlns:a16="http://schemas.microsoft.com/office/drawing/2014/main" id="{7A80CE6A-0E98-BA9E-23CC-254987AC2CF2}"/>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33;p40">
                <a:extLst>
                  <a:ext uri="{FF2B5EF4-FFF2-40B4-BE49-F238E27FC236}">
                    <a16:creationId xmlns:a16="http://schemas.microsoft.com/office/drawing/2014/main" id="{7AC91F7A-F579-7B76-BD4B-3A1B74220B94}"/>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34;p40">
                <a:extLst>
                  <a:ext uri="{FF2B5EF4-FFF2-40B4-BE49-F238E27FC236}">
                    <a16:creationId xmlns:a16="http://schemas.microsoft.com/office/drawing/2014/main" id="{FA06A677-7F4F-4C9D-EE1B-E6B788BA7F89}"/>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35;p40">
                <a:extLst>
                  <a:ext uri="{FF2B5EF4-FFF2-40B4-BE49-F238E27FC236}">
                    <a16:creationId xmlns:a16="http://schemas.microsoft.com/office/drawing/2014/main" id="{F68AD2D1-EFB5-9080-CCC4-97DB91874CF3}"/>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36;p40">
                <a:extLst>
                  <a:ext uri="{FF2B5EF4-FFF2-40B4-BE49-F238E27FC236}">
                    <a16:creationId xmlns:a16="http://schemas.microsoft.com/office/drawing/2014/main" id="{022819D1-F2B3-6255-1518-79174DD31FB2}"/>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37;p40">
                <a:extLst>
                  <a:ext uri="{FF2B5EF4-FFF2-40B4-BE49-F238E27FC236}">
                    <a16:creationId xmlns:a16="http://schemas.microsoft.com/office/drawing/2014/main" id="{44ABE9AA-D8D0-D993-AF1D-9DD155F351C5}"/>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38;p40">
                <a:extLst>
                  <a:ext uri="{FF2B5EF4-FFF2-40B4-BE49-F238E27FC236}">
                    <a16:creationId xmlns:a16="http://schemas.microsoft.com/office/drawing/2014/main" id="{78E27A3A-F718-2DF3-7C5F-ECB3298A04D8}"/>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39;p40">
                <a:extLst>
                  <a:ext uri="{FF2B5EF4-FFF2-40B4-BE49-F238E27FC236}">
                    <a16:creationId xmlns:a16="http://schemas.microsoft.com/office/drawing/2014/main" id="{F99DCA0D-7317-1348-70DE-1AB435BD8D19}"/>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40;p40">
                <a:extLst>
                  <a:ext uri="{FF2B5EF4-FFF2-40B4-BE49-F238E27FC236}">
                    <a16:creationId xmlns:a16="http://schemas.microsoft.com/office/drawing/2014/main" id="{4EF80586-6B85-1B9D-C574-7F52C7EAEED9}"/>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41;p40">
                <a:extLst>
                  <a:ext uri="{FF2B5EF4-FFF2-40B4-BE49-F238E27FC236}">
                    <a16:creationId xmlns:a16="http://schemas.microsoft.com/office/drawing/2014/main" id="{518D5965-EA8D-BDE6-37DE-3E35293D6056}"/>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42;p40">
                <a:extLst>
                  <a:ext uri="{FF2B5EF4-FFF2-40B4-BE49-F238E27FC236}">
                    <a16:creationId xmlns:a16="http://schemas.microsoft.com/office/drawing/2014/main" id="{ABF0A10D-74DD-BB88-290E-247B31422782}"/>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43;p40">
                <a:extLst>
                  <a:ext uri="{FF2B5EF4-FFF2-40B4-BE49-F238E27FC236}">
                    <a16:creationId xmlns:a16="http://schemas.microsoft.com/office/drawing/2014/main" id="{7FD31029-5B7F-52B1-F187-73E2EA944B28}"/>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44;p40">
                <a:extLst>
                  <a:ext uri="{FF2B5EF4-FFF2-40B4-BE49-F238E27FC236}">
                    <a16:creationId xmlns:a16="http://schemas.microsoft.com/office/drawing/2014/main" id="{AE389C7F-575D-B9E5-63DF-964494C52FDC}"/>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45;p40">
                <a:extLst>
                  <a:ext uri="{FF2B5EF4-FFF2-40B4-BE49-F238E27FC236}">
                    <a16:creationId xmlns:a16="http://schemas.microsoft.com/office/drawing/2014/main" id="{A9E35507-6A41-9041-72E8-AC93DF5742F2}"/>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46;p40">
                <a:extLst>
                  <a:ext uri="{FF2B5EF4-FFF2-40B4-BE49-F238E27FC236}">
                    <a16:creationId xmlns:a16="http://schemas.microsoft.com/office/drawing/2014/main" id="{480F74E1-79B8-E237-E956-BE3B8911CCAA}"/>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47;p40">
                <a:extLst>
                  <a:ext uri="{FF2B5EF4-FFF2-40B4-BE49-F238E27FC236}">
                    <a16:creationId xmlns:a16="http://schemas.microsoft.com/office/drawing/2014/main" id="{A8D8B619-33EE-C26B-8D1E-21DCDDCB7D79}"/>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48;p40">
                <a:extLst>
                  <a:ext uri="{FF2B5EF4-FFF2-40B4-BE49-F238E27FC236}">
                    <a16:creationId xmlns:a16="http://schemas.microsoft.com/office/drawing/2014/main" id="{80D112AF-8FF9-132C-FDC5-10407713360A}"/>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49;p40">
                <a:extLst>
                  <a:ext uri="{FF2B5EF4-FFF2-40B4-BE49-F238E27FC236}">
                    <a16:creationId xmlns:a16="http://schemas.microsoft.com/office/drawing/2014/main" id="{52BF31CA-D54D-C5FD-2998-4CA06BB3C8C5}"/>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50;p40">
                <a:extLst>
                  <a:ext uri="{FF2B5EF4-FFF2-40B4-BE49-F238E27FC236}">
                    <a16:creationId xmlns:a16="http://schemas.microsoft.com/office/drawing/2014/main" id="{0AC25304-693C-A7DF-35DE-3489EA62A3F3}"/>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51;p40">
                <a:extLst>
                  <a:ext uri="{FF2B5EF4-FFF2-40B4-BE49-F238E27FC236}">
                    <a16:creationId xmlns:a16="http://schemas.microsoft.com/office/drawing/2014/main" id="{A9351E4E-FA91-D87A-7291-CD7DAFE90F75}"/>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52;p40">
                <a:extLst>
                  <a:ext uri="{FF2B5EF4-FFF2-40B4-BE49-F238E27FC236}">
                    <a16:creationId xmlns:a16="http://schemas.microsoft.com/office/drawing/2014/main" id="{C520726E-80C8-8C2D-598E-80BD70D512E6}"/>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53;p40">
                <a:extLst>
                  <a:ext uri="{FF2B5EF4-FFF2-40B4-BE49-F238E27FC236}">
                    <a16:creationId xmlns:a16="http://schemas.microsoft.com/office/drawing/2014/main" id="{F9ED4189-263B-5BB3-25F7-33315D948341}"/>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54;p40">
                <a:extLst>
                  <a:ext uri="{FF2B5EF4-FFF2-40B4-BE49-F238E27FC236}">
                    <a16:creationId xmlns:a16="http://schemas.microsoft.com/office/drawing/2014/main" id="{67D069BF-0C35-1B4E-1661-CDB7661A2A0F}"/>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55;p40">
                <a:extLst>
                  <a:ext uri="{FF2B5EF4-FFF2-40B4-BE49-F238E27FC236}">
                    <a16:creationId xmlns:a16="http://schemas.microsoft.com/office/drawing/2014/main" id="{7CC938F0-D17E-7A75-1DA5-C34A79A51E0F}"/>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56;p40">
                <a:extLst>
                  <a:ext uri="{FF2B5EF4-FFF2-40B4-BE49-F238E27FC236}">
                    <a16:creationId xmlns:a16="http://schemas.microsoft.com/office/drawing/2014/main" id="{DE1D209C-4394-0A30-4C1B-1FA264DE74C2}"/>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57;p40">
                <a:extLst>
                  <a:ext uri="{FF2B5EF4-FFF2-40B4-BE49-F238E27FC236}">
                    <a16:creationId xmlns:a16="http://schemas.microsoft.com/office/drawing/2014/main" id="{47592D54-C3BD-9F55-1C28-D3B4253E4FEF}"/>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58;p40">
                <a:extLst>
                  <a:ext uri="{FF2B5EF4-FFF2-40B4-BE49-F238E27FC236}">
                    <a16:creationId xmlns:a16="http://schemas.microsoft.com/office/drawing/2014/main" id="{2A5130A8-8431-2D3E-158D-68A3648A33E5}"/>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59;p40">
                <a:extLst>
                  <a:ext uri="{FF2B5EF4-FFF2-40B4-BE49-F238E27FC236}">
                    <a16:creationId xmlns:a16="http://schemas.microsoft.com/office/drawing/2014/main" id="{30C59CB6-6F33-DBA2-5612-7BA4A7240B05}"/>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60;p40">
                <a:extLst>
                  <a:ext uri="{FF2B5EF4-FFF2-40B4-BE49-F238E27FC236}">
                    <a16:creationId xmlns:a16="http://schemas.microsoft.com/office/drawing/2014/main" id="{8844D4DC-C2F2-ED1B-DED4-56386D3A2064}"/>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61;p40">
                <a:extLst>
                  <a:ext uri="{FF2B5EF4-FFF2-40B4-BE49-F238E27FC236}">
                    <a16:creationId xmlns:a16="http://schemas.microsoft.com/office/drawing/2014/main" id="{4189C7DA-F7A3-F58E-0070-46E255C221F4}"/>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62;p40">
                <a:extLst>
                  <a:ext uri="{FF2B5EF4-FFF2-40B4-BE49-F238E27FC236}">
                    <a16:creationId xmlns:a16="http://schemas.microsoft.com/office/drawing/2014/main" id="{B263702F-673F-A1C5-F9F0-D08DD5FE3960}"/>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63;p40">
                <a:extLst>
                  <a:ext uri="{FF2B5EF4-FFF2-40B4-BE49-F238E27FC236}">
                    <a16:creationId xmlns:a16="http://schemas.microsoft.com/office/drawing/2014/main" id="{3DC36AB7-CB51-3809-DF73-828C14E92ABA}"/>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64;p40">
                <a:extLst>
                  <a:ext uri="{FF2B5EF4-FFF2-40B4-BE49-F238E27FC236}">
                    <a16:creationId xmlns:a16="http://schemas.microsoft.com/office/drawing/2014/main" id="{BA335536-3734-93E5-F28C-FF186D139D06}"/>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65;p40">
                <a:extLst>
                  <a:ext uri="{FF2B5EF4-FFF2-40B4-BE49-F238E27FC236}">
                    <a16:creationId xmlns:a16="http://schemas.microsoft.com/office/drawing/2014/main" id="{18AF36F3-11B5-08D4-9A73-8B7A7C1E4430}"/>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66;p40">
                <a:extLst>
                  <a:ext uri="{FF2B5EF4-FFF2-40B4-BE49-F238E27FC236}">
                    <a16:creationId xmlns:a16="http://schemas.microsoft.com/office/drawing/2014/main" id="{3C1F1C62-33F5-72F0-A251-8CCF1CDD344A}"/>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67;p40">
                <a:extLst>
                  <a:ext uri="{FF2B5EF4-FFF2-40B4-BE49-F238E27FC236}">
                    <a16:creationId xmlns:a16="http://schemas.microsoft.com/office/drawing/2014/main" id="{6B7C4DE5-D631-40A3-7DF2-AD2140967743}"/>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68;p40">
                <a:extLst>
                  <a:ext uri="{FF2B5EF4-FFF2-40B4-BE49-F238E27FC236}">
                    <a16:creationId xmlns:a16="http://schemas.microsoft.com/office/drawing/2014/main" id="{0136C2E2-C855-EDD6-BCBE-C0153F4A0F2F}"/>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69;p40">
                <a:extLst>
                  <a:ext uri="{FF2B5EF4-FFF2-40B4-BE49-F238E27FC236}">
                    <a16:creationId xmlns:a16="http://schemas.microsoft.com/office/drawing/2014/main" id="{F761A6F2-8BF4-C65D-F2DB-902AB31D7FF2}"/>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70;p40">
                <a:extLst>
                  <a:ext uri="{FF2B5EF4-FFF2-40B4-BE49-F238E27FC236}">
                    <a16:creationId xmlns:a16="http://schemas.microsoft.com/office/drawing/2014/main" id="{7FDB3D0B-900B-5221-8967-6CD50AAAB84E}"/>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71;p40">
                <a:extLst>
                  <a:ext uri="{FF2B5EF4-FFF2-40B4-BE49-F238E27FC236}">
                    <a16:creationId xmlns:a16="http://schemas.microsoft.com/office/drawing/2014/main" id="{04A593E7-733B-49EE-F787-41CE346977CF}"/>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72;p40">
                <a:extLst>
                  <a:ext uri="{FF2B5EF4-FFF2-40B4-BE49-F238E27FC236}">
                    <a16:creationId xmlns:a16="http://schemas.microsoft.com/office/drawing/2014/main" id="{5FA0422C-288E-47BA-ED20-05CD68130AAF}"/>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73;p40">
                <a:extLst>
                  <a:ext uri="{FF2B5EF4-FFF2-40B4-BE49-F238E27FC236}">
                    <a16:creationId xmlns:a16="http://schemas.microsoft.com/office/drawing/2014/main" id="{46CF5B91-0581-984E-C7C5-AD1C78DF698F}"/>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74;p40">
                <a:extLst>
                  <a:ext uri="{FF2B5EF4-FFF2-40B4-BE49-F238E27FC236}">
                    <a16:creationId xmlns:a16="http://schemas.microsoft.com/office/drawing/2014/main" id="{9E96EE91-D01D-7FE6-E8A4-DF0713A9E5E2}"/>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75;p40">
                <a:extLst>
                  <a:ext uri="{FF2B5EF4-FFF2-40B4-BE49-F238E27FC236}">
                    <a16:creationId xmlns:a16="http://schemas.microsoft.com/office/drawing/2014/main" id="{9133AD4B-DCAF-DF56-CA3F-487CE04E0F3A}"/>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76;p40">
                <a:extLst>
                  <a:ext uri="{FF2B5EF4-FFF2-40B4-BE49-F238E27FC236}">
                    <a16:creationId xmlns:a16="http://schemas.microsoft.com/office/drawing/2014/main" id="{EA9FE8E9-B3EC-0EB7-2641-428233E3850C}"/>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77;p40">
                <a:extLst>
                  <a:ext uri="{FF2B5EF4-FFF2-40B4-BE49-F238E27FC236}">
                    <a16:creationId xmlns:a16="http://schemas.microsoft.com/office/drawing/2014/main" id="{AC9C8951-29E5-E21F-D57A-8AB882D2390C}"/>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78;p40">
                <a:extLst>
                  <a:ext uri="{FF2B5EF4-FFF2-40B4-BE49-F238E27FC236}">
                    <a16:creationId xmlns:a16="http://schemas.microsoft.com/office/drawing/2014/main" id="{9F9C3CA1-BA72-F2D6-38C8-3FBE5CC78264}"/>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79;p40">
                <a:extLst>
                  <a:ext uri="{FF2B5EF4-FFF2-40B4-BE49-F238E27FC236}">
                    <a16:creationId xmlns:a16="http://schemas.microsoft.com/office/drawing/2014/main" id="{0BD656C1-EC42-8098-13EA-70A182C661ED}"/>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80;p40">
                <a:extLst>
                  <a:ext uri="{FF2B5EF4-FFF2-40B4-BE49-F238E27FC236}">
                    <a16:creationId xmlns:a16="http://schemas.microsoft.com/office/drawing/2014/main" id="{875F639D-DD01-C30F-44DF-F937DFBB6B00}"/>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81;p40">
                <a:extLst>
                  <a:ext uri="{FF2B5EF4-FFF2-40B4-BE49-F238E27FC236}">
                    <a16:creationId xmlns:a16="http://schemas.microsoft.com/office/drawing/2014/main" id="{DD7AE892-2444-61F6-4E13-7FD86E2ABB2E}"/>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82;p40">
                <a:extLst>
                  <a:ext uri="{FF2B5EF4-FFF2-40B4-BE49-F238E27FC236}">
                    <a16:creationId xmlns:a16="http://schemas.microsoft.com/office/drawing/2014/main" id="{3E494ADA-511B-8822-E78D-AE898D7E0AAF}"/>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83;p40">
                <a:extLst>
                  <a:ext uri="{FF2B5EF4-FFF2-40B4-BE49-F238E27FC236}">
                    <a16:creationId xmlns:a16="http://schemas.microsoft.com/office/drawing/2014/main" id="{F5947258-9E33-E6FE-DF23-D557743CC96B}"/>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84;p40">
                <a:extLst>
                  <a:ext uri="{FF2B5EF4-FFF2-40B4-BE49-F238E27FC236}">
                    <a16:creationId xmlns:a16="http://schemas.microsoft.com/office/drawing/2014/main" id="{87BDA492-AB0F-A5EE-9219-13E14BBC410B}"/>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85;p40">
                <a:extLst>
                  <a:ext uri="{FF2B5EF4-FFF2-40B4-BE49-F238E27FC236}">
                    <a16:creationId xmlns:a16="http://schemas.microsoft.com/office/drawing/2014/main" id="{14560871-8548-75F6-5EC7-17FE0FC83D74}"/>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86;p40">
                <a:extLst>
                  <a:ext uri="{FF2B5EF4-FFF2-40B4-BE49-F238E27FC236}">
                    <a16:creationId xmlns:a16="http://schemas.microsoft.com/office/drawing/2014/main" id="{B05B6804-2A26-8B1D-6087-5D4CDE2AC8FB}"/>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87;p40">
                <a:extLst>
                  <a:ext uri="{FF2B5EF4-FFF2-40B4-BE49-F238E27FC236}">
                    <a16:creationId xmlns:a16="http://schemas.microsoft.com/office/drawing/2014/main" id="{53155449-5538-B953-D786-91BE7627C871}"/>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88;p40">
                <a:extLst>
                  <a:ext uri="{FF2B5EF4-FFF2-40B4-BE49-F238E27FC236}">
                    <a16:creationId xmlns:a16="http://schemas.microsoft.com/office/drawing/2014/main" id="{EAD0C9C4-EBB7-8497-A54B-8848869F0779}"/>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89;p40">
                <a:extLst>
                  <a:ext uri="{FF2B5EF4-FFF2-40B4-BE49-F238E27FC236}">
                    <a16:creationId xmlns:a16="http://schemas.microsoft.com/office/drawing/2014/main" id="{17FBF125-FA4D-14AF-4F54-291F2EC66AE8}"/>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90;p40">
                <a:extLst>
                  <a:ext uri="{FF2B5EF4-FFF2-40B4-BE49-F238E27FC236}">
                    <a16:creationId xmlns:a16="http://schemas.microsoft.com/office/drawing/2014/main" id="{17F66DE8-616B-6E25-52B6-F59FBC7D3AC5}"/>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91;p40">
                <a:extLst>
                  <a:ext uri="{FF2B5EF4-FFF2-40B4-BE49-F238E27FC236}">
                    <a16:creationId xmlns:a16="http://schemas.microsoft.com/office/drawing/2014/main" id="{4DA5C42F-077D-647E-24C2-A88D7E84E9B6}"/>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92;p40">
                <a:extLst>
                  <a:ext uri="{FF2B5EF4-FFF2-40B4-BE49-F238E27FC236}">
                    <a16:creationId xmlns:a16="http://schemas.microsoft.com/office/drawing/2014/main" id="{9440D64E-49CD-EA5B-E714-44F06F87E25E}"/>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393;p40">
                <a:extLst>
                  <a:ext uri="{FF2B5EF4-FFF2-40B4-BE49-F238E27FC236}">
                    <a16:creationId xmlns:a16="http://schemas.microsoft.com/office/drawing/2014/main" id="{5169254C-9B40-8907-FF87-CE440F4D0BA5}"/>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394;p40">
                <a:extLst>
                  <a:ext uri="{FF2B5EF4-FFF2-40B4-BE49-F238E27FC236}">
                    <a16:creationId xmlns:a16="http://schemas.microsoft.com/office/drawing/2014/main" id="{2E3B10C7-A07E-30AC-C5A6-4E168CE8516E}"/>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395;p40">
                <a:extLst>
                  <a:ext uri="{FF2B5EF4-FFF2-40B4-BE49-F238E27FC236}">
                    <a16:creationId xmlns:a16="http://schemas.microsoft.com/office/drawing/2014/main" id="{98B6EC42-C97C-E85D-6BE5-FB89D97FB3E9}"/>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396;p40">
                <a:extLst>
                  <a:ext uri="{FF2B5EF4-FFF2-40B4-BE49-F238E27FC236}">
                    <a16:creationId xmlns:a16="http://schemas.microsoft.com/office/drawing/2014/main" id="{218C6349-855E-6DBB-4362-D151C3BB0909}"/>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397;p40">
                <a:extLst>
                  <a:ext uri="{FF2B5EF4-FFF2-40B4-BE49-F238E27FC236}">
                    <a16:creationId xmlns:a16="http://schemas.microsoft.com/office/drawing/2014/main" id="{89F581F4-29E0-9746-2E2F-536FC4A9C9A7}"/>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398;p40">
                <a:extLst>
                  <a:ext uri="{FF2B5EF4-FFF2-40B4-BE49-F238E27FC236}">
                    <a16:creationId xmlns:a16="http://schemas.microsoft.com/office/drawing/2014/main" id="{F916E08E-2AB9-11DF-7AB7-BCC0C0C3F902}"/>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399;p40">
                <a:extLst>
                  <a:ext uri="{FF2B5EF4-FFF2-40B4-BE49-F238E27FC236}">
                    <a16:creationId xmlns:a16="http://schemas.microsoft.com/office/drawing/2014/main" id="{FBD27F1C-5A92-E8D5-2D26-7092C18ACEBA}"/>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400;p40">
                <a:extLst>
                  <a:ext uri="{FF2B5EF4-FFF2-40B4-BE49-F238E27FC236}">
                    <a16:creationId xmlns:a16="http://schemas.microsoft.com/office/drawing/2014/main" id="{8316796F-C10E-C834-67CF-A4ADD107B4E7}"/>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401;p40">
                <a:extLst>
                  <a:ext uri="{FF2B5EF4-FFF2-40B4-BE49-F238E27FC236}">
                    <a16:creationId xmlns:a16="http://schemas.microsoft.com/office/drawing/2014/main" id="{E8FDC6A9-1041-2F01-7546-AA140CABE4E7}"/>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402;p40">
                <a:extLst>
                  <a:ext uri="{FF2B5EF4-FFF2-40B4-BE49-F238E27FC236}">
                    <a16:creationId xmlns:a16="http://schemas.microsoft.com/office/drawing/2014/main" id="{AEE44825-5FAD-EF01-995A-B80AECC18AF9}"/>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403;p40">
                <a:extLst>
                  <a:ext uri="{FF2B5EF4-FFF2-40B4-BE49-F238E27FC236}">
                    <a16:creationId xmlns:a16="http://schemas.microsoft.com/office/drawing/2014/main" id="{A27264A6-3E28-4CA5-7C65-C5DDC1239B53}"/>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04;p40">
                <a:extLst>
                  <a:ext uri="{FF2B5EF4-FFF2-40B4-BE49-F238E27FC236}">
                    <a16:creationId xmlns:a16="http://schemas.microsoft.com/office/drawing/2014/main" id="{EC831B44-23B9-E192-7A98-91E60A873242}"/>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05;p40">
                <a:extLst>
                  <a:ext uri="{FF2B5EF4-FFF2-40B4-BE49-F238E27FC236}">
                    <a16:creationId xmlns:a16="http://schemas.microsoft.com/office/drawing/2014/main" id="{50551170-BA4A-3467-34F7-FAE2DE1CCE2D}"/>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06;p40">
                <a:extLst>
                  <a:ext uri="{FF2B5EF4-FFF2-40B4-BE49-F238E27FC236}">
                    <a16:creationId xmlns:a16="http://schemas.microsoft.com/office/drawing/2014/main" id="{8EB8D3A6-64DE-7E3D-0F2D-5D467FE3C410}"/>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07;p40">
                <a:extLst>
                  <a:ext uri="{FF2B5EF4-FFF2-40B4-BE49-F238E27FC236}">
                    <a16:creationId xmlns:a16="http://schemas.microsoft.com/office/drawing/2014/main" id="{D26F9E6F-5E7C-EC51-CA1B-D2804228EFF9}"/>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08;p40">
                <a:extLst>
                  <a:ext uri="{FF2B5EF4-FFF2-40B4-BE49-F238E27FC236}">
                    <a16:creationId xmlns:a16="http://schemas.microsoft.com/office/drawing/2014/main" id="{2C8A9C17-693B-A579-6ABE-9CABD82BB56F}"/>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09;p40">
                <a:extLst>
                  <a:ext uri="{FF2B5EF4-FFF2-40B4-BE49-F238E27FC236}">
                    <a16:creationId xmlns:a16="http://schemas.microsoft.com/office/drawing/2014/main" id="{1EE76D84-F745-30F9-CE62-A19198917741}"/>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10;p40">
                <a:extLst>
                  <a:ext uri="{FF2B5EF4-FFF2-40B4-BE49-F238E27FC236}">
                    <a16:creationId xmlns:a16="http://schemas.microsoft.com/office/drawing/2014/main" id="{FDC3092B-BAE3-2300-AEC7-8AB865C6DDB6}"/>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11;p40">
                <a:extLst>
                  <a:ext uri="{FF2B5EF4-FFF2-40B4-BE49-F238E27FC236}">
                    <a16:creationId xmlns:a16="http://schemas.microsoft.com/office/drawing/2014/main" id="{81D533B3-1728-A537-A1A1-A2198D66EC2A}"/>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12;p40">
                <a:extLst>
                  <a:ext uri="{FF2B5EF4-FFF2-40B4-BE49-F238E27FC236}">
                    <a16:creationId xmlns:a16="http://schemas.microsoft.com/office/drawing/2014/main" id="{436F74F6-71EF-9C4E-CFF9-0276B724490C}"/>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13;p40">
                <a:extLst>
                  <a:ext uri="{FF2B5EF4-FFF2-40B4-BE49-F238E27FC236}">
                    <a16:creationId xmlns:a16="http://schemas.microsoft.com/office/drawing/2014/main" id="{835D321C-51D6-D1BB-F347-981A80C5E31D}"/>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14;p40">
                <a:extLst>
                  <a:ext uri="{FF2B5EF4-FFF2-40B4-BE49-F238E27FC236}">
                    <a16:creationId xmlns:a16="http://schemas.microsoft.com/office/drawing/2014/main" id="{1E9BD378-A6AC-0F20-06F5-844C354F014A}"/>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15;p40">
                <a:extLst>
                  <a:ext uri="{FF2B5EF4-FFF2-40B4-BE49-F238E27FC236}">
                    <a16:creationId xmlns:a16="http://schemas.microsoft.com/office/drawing/2014/main" id="{A3A5C8F8-043C-8936-94B2-2309966BA709}"/>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16;p40">
                <a:extLst>
                  <a:ext uri="{FF2B5EF4-FFF2-40B4-BE49-F238E27FC236}">
                    <a16:creationId xmlns:a16="http://schemas.microsoft.com/office/drawing/2014/main" id="{1A474552-19C3-714F-5F61-A655FB3AD939}"/>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17;p40">
                <a:extLst>
                  <a:ext uri="{FF2B5EF4-FFF2-40B4-BE49-F238E27FC236}">
                    <a16:creationId xmlns:a16="http://schemas.microsoft.com/office/drawing/2014/main" id="{A6C4EBE5-0919-D50E-8DC6-5F7FEB932B15}"/>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18;p40">
                <a:extLst>
                  <a:ext uri="{FF2B5EF4-FFF2-40B4-BE49-F238E27FC236}">
                    <a16:creationId xmlns:a16="http://schemas.microsoft.com/office/drawing/2014/main" id="{62D355C4-5AFA-460F-6BD7-4989621F7B9F}"/>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19;p40">
                <a:extLst>
                  <a:ext uri="{FF2B5EF4-FFF2-40B4-BE49-F238E27FC236}">
                    <a16:creationId xmlns:a16="http://schemas.microsoft.com/office/drawing/2014/main" id="{9A16A83D-2219-4FE3-B402-3FFED999BDD9}"/>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20;p40">
                <a:extLst>
                  <a:ext uri="{FF2B5EF4-FFF2-40B4-BE49-F238E27FC236}">
                    <a16:creationId xmlns:a16="http://schemas.microsoft.com/office/drawing/2014/main" id="{590981C5-34C9-1FDB-0335-2091CCA2E6AD}"/>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21;p40">
                <a:extLst>
                  <a:ext uri="{FF2B5EF4-FFF2-40B4-BE49-F238E27FC236}">
                    <a16:creationId xmlns:a16="http://schemas.microsoft.com/office/drawing/2014/main" id="{4F1B201C-338A-D230-6439-0DE048B532CE}"/>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22;p40">
                <a:extLst>
                  <a:ext uri="{FF2B5EF4-FFF2-40B4-BE49-F238E27FC236}">
                    <a16:creationId xmlns:a16="http://schemas.microsoft.com/office/drawing/2014/main" id="{2BFB5E27-9E58-7015-EC53-D652634AF2FC}"/>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23;p40">
                <a:extLst>
                  <a:ext uri="{FF2B5EF4-FFF2-40B4-BE49-F238E27FC236}">
                    <a16:creationId xmlns:a16="http://schemas.microsoft.com/office/drawing/2014/main" id="{811DD83D-A30A-B566-E877-DAD5C0F41EF6}"/>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24;p40">
                <a:extLst>
                  <a:ext uri="{FF2B5EF4-FFF2-40B4-BE49-F238E27FC236}">
                    <a16:creationId xmlns:a16="http://schemas.microsoft.com/office/drawing/2014/main" id="{E8825C10-2CC1-2623-1CE6-9CF675B580AF}"/>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25;p40">
                <a:extLst>
                  <a:ext uri="{FF2B5EF4-FFF2-40B4-BE49-F238E27FC236}">
                    <a16:creationId xmlns:a16="http://schemas.microsoft.com/office/drawing/2014/main" id="{0006A561-BBA6-0295-0F8F-295CCED7F338}"/>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26;p40">
                <a:extLst>
                  <a:ext uri="{FF2B5EF4-FFF2-40B4-BE49-F238E27FC236}">
                    <a16:creationId xmlns:a16="http://schemas.microsoft.com/office/drawing/2014/main" id="{D0575598-D066-7671-F656-4AEDB5DCC4DC}"/>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27;p40">
                <a:extLst>
                  <a:ext uri="{FF2B5EF4-FFF2-40B4-BE49-F238E27FC236}">
                    <a16:creationId xmlns:a16="http://schemas.microsoft.com/office/drawing/2014/main" id="{55BFCAD9-5F2A-C82A-5A33-70E3B147FA6C}"/>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28;p40">
                <a:extLst>
                  <a:ext uri="{FF2B5EF4-FFF2-40B4-BE49-F238E27FC236}">
                    <a16:creationId xmlns:a16="http://schemas.microsoft.com/office/drawing/2014/main" id="{7AA805EC-FBDA-86CB-7B41-175538770FFD}"/>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29;p40">
                <a:extLst>
                  <a:ext uri="{FF2B5EF4-FFF2-40B4-BE49-F238E27FC236}">
                    <a16:creationId xmlns:a16="http://schemas.microsoft.com/office/drawing/2014/main" id="{A1CC007A-8FB4-DEF5-8025-F29DBCBECA68}"/>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30;p40">
                <a:extLst>
                  <a:ext uri="{FF2B5EF4-FFF2-40B4-BE49-F238E27FC236}">
                    <a16:creationId xmlns:a16="http://schemas.microsoft.com/office/drawing/2014/main" id="{9E8837B3-C748-EF1D-BFFE-6331A2CD5A4E}"/>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31;p40">
                <a:extLst>
                  <a:ext uri="{FF2B5EF4-FFF2-40B4-BE49-F238E27FC236}">
                    <a16:creationId xmlns:a16="http://schemas.microsoft.com/office/drawing/2014/main" id="{7845D1F8-ED58-B615-A7E4-45615213E8B6}"/>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32;p40">
                <a:extLst>
                  <a:ext uri="{FF2B5EF4-FFF2-40B4-BE49-F238E27FC236}">
                    <a16:creationId xmlns:a16="http://schemas.microsoft.com/office/drawing/2014/main" id="{3D95CF43-E7BC-14C1-6FFC-CB8342993DD2}"/>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33;p40">
                <a:extLst>
                  <a:ext uri="{FF2B5EF4-FFF2-40B4-BE49-F238E27FC236}">
                    <a16:creationId xmlns:a16="http://schemas.microsoft.com/office/drawing/2014/main" id="{3C15A2B0-A7D8-E396-AA63-E1D18CD8AE09}"/>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34;p40">
                <a:extLst>
                  <a:ext uri="{FF2B5EF4-FFF2-40B4-BE49-F238E27FC236}">
                    <a16:creationId xmlns:a16="http://schemas.microsoft.com/office/drawing/2014/main" id="{6D35D7E9-9035-B903-499E-544FE3971919}"/>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35;p40">
                <a:extLst>
                  <a:ext uri="{FF2B5EF4-FFF2-40B4-BE49-F238E27FC236}">
                    <a16:creationId xmlns:a16="http://schemas.microsoft.com/office/drawing/2014/main" id="{D40A7290-7F65-B7E0-BD0A-4DF8F575A9AD}"/>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36;p40">
                <a:extLst>
                  <a:ext uri="{FF2B5EF4-FFF2-40B4-BE49-F238E27FC236}">
                    <a16:creationId xmlns:a16="http://schemas.microsoft.com/office/drawing/2014/main" id="{938A5342-0AB0-2210-3AC4-7A9FA60E9F7A}"/>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37;p40">
                <a:extLst>
                  <a:ext uri="{FF2B5EF4-FFF2-40B4-BE49-F238E27FC236}">
                    <a16:creationId xmlns:a16="http://schemas.microsoft.com/office/drawing/2014/main" id="{DFB6A808-9FB3-BE15-D822-57069B5E8394}"/>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38;p40">
                <a:extLst>
                  <a:ext uri="{FF2B5EF4-FFF2-40B4-BE49-F238E27FC236}">
                    <a16:creationId xmlns:a16="http://schemas.microsoft.com/office/drawing/2014/main" id="{5B9F4EC9-0EE7-5441-F8F4-E46FE36611AD}"/>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39;p40">
                <a:extLst>
                  <a:ext uri="{FF2B5EF4-FFF2-40B4-BE49-F238E27FC236}">
                    <a16:creationId xmlns:a16="http://schemas.microsoft.com/office/drawing/2014/main" id="{411550E2-0296-409A-AA9B-044ADBEE30D8}"/>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40;p40">
                <a:extLst>
                  <a:ext uri="{FF2B5EF4-FFF2-40B4-BE49-F238E27FC236}">
                    <a16:creationId xmlns:a16="http://schemas.microsoft.com/office/drawing/2014/main" id="{56E1D7AD-96F8-EF1E-8FF6-FC5E338FAECA}"/>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41;p40">
                <a:extLst>
                  <a:ext uri="{FF2B5EF4-FFF2-40B4-BE49-F238E27FC236}">
                    <a16:creationId xmlns:a16="http://schemas.microsoft.com/office/drawing/2014/main" id="{52023E50-41FD-FC86-AE7C-0DFE5412BA99}"/>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42;p40">
                <a:extLst>
                  <a:ext uri="{FF2B5EF4-FFF2-40B4-BE49-F238E27FC236}">
                    <a16:creationId xmlns:a16="http://schemas.microsoft.com/office/drawing/2014/main" id="{B7F69D1E-0A4B-7804-CCE8-A89B5F10B966}"/>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43;p40">
                <a:extLst>
                  <a:ext uri="{FF2B5EF4-FFF2-40B4-BE49-F238E27FC236}">
                    <a16:creationId xmlns:a16="http://schemas.microsoft.com/office/drawing/2014/main" id="{5155D22F-B5DE-44A6-C231-6E2ED02EA8E5}"/>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44;p40">
                <a:extLst>
                  <a:ext uri="{FF2B5EF4-FFF2-40B4-BE49-F238E27FC236}">
                    <a16:creationId xmlns:a16="http://schemas.microsoft.com/office/drawing/2014/main" id="{4AE70160-E613-043D-E433-1796DA46CE76}"/>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45;p40">
                <a:extLst>
                  <a:ext uri="{FF2B5EF4-FFF2-40B4-BE49-F238E27FC236}">
                    <a16:creationId xmlns:a16="http://schemas.microsoft.com/office/drawing/2014/main" id="{CEE4E3C7-C14D-B0CC-955E-BB8F3884F0BF}"/>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46;p40">
                <a:extLst>
                  <a:ext uri="{FF2B5EF4-FFF2-40B4-BE49-F238E27FC236}">
                    <a16:creationId xmlns:a16="http://schemas.microsoft.com/office/drawing/2014/main" id="{6740C187-7F5A-9E2E-EB7E-3EBF2FA50E97}"/>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47;p40">
                <a:extLst>
                  <a:ext uri="{FF2B5EF4-FFF2-40B4-BE49-F238E27FC236}">
                    <a16:creationId xmlns:a16="http://schemas.microsoft.com/office/drawing/2014/main" id="{EE153E17-642E-C6CC-DE52-36C5AFFDFF2A}"/>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48;p40">
                <a:extLst>
                  <a:ext uri="{FF2B5EF4-FFF2-40B4-BE49-F238E27FC236}">
                    <a16:creationId xmlns:a16="http://schemas.microsoft.com/office/drawing/2014/main" id="{8DB92842-B8C6-065F-D127-973D6F9448AF}"/>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49;p40">
                <a:extLst>
                  <a:ext uri="{FF2B5EF4-FFF2-40B4-BE49-F238E27FC236}">
                    <a16:creationId xmlns:a16="http://schemas.microsoft.com/office/drawing/2014/main" id="{224BB58D-ED77-061D-CC79-D34A5F42EC94}"/>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50;p40">
                <a:extLst>
                  <a:ext uri="{FF2B5EF4-FFF2-40B4-BE49-F238E27FC236}">
                    <a16:creationId xmlns:a16="http://schemas.microsoft.com/office/drawing/2014/main" id="{A485B299-85D7-7538-849A-8E5F3A71DF92}"/>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51;p40">
                <a:extLst>
                  <a:ext uri="{FF2B5EF4-FFF2-40B4-BE49-F238E27FC236}">
                    <a16:creationId xmlns:a16="http://schemas.microsoft.com/office/drawing/2014/main" id="{04AA919E-EED9-EB8B-B1D6-6CAC93A21E68}"/>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52;p40">
                <a:extLst>
                  <a:ext uri="{FF2B5EF4-FFF2-40B4-BE49-F238E27FC236}">
                    <a16:creationId xmlns:a16="http://schemas.microsoft.com/office/drawing/2014/main" id="{D67ABE9A-48C4-D5E6-D6F9-ECBDF067D216}"/>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53;p40">
                <a:extLst>
                  <a:ext uri="{FF2B5EF4-FFF2-40B4-BE49-F238E27FC236}">
                    <a16:creationId xmlns:a16="http://schemas.microsoft.com/office/drawing/2014/main" id="{508FA857-12B9-C1F3-2AF2-6F2F3042F1B9}"/>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54;p40">
                <a:extLst>
                  <a:ext uri="{FF2B5EF4-FFF2-40B4-BE49-F238E27FC236}">
                    <a16:creationId xmlns:a16="http://schemas.microsoft.com/office/drawing/2014/main" id="{FC71D57B-87F2-0785-F9EC-8140D5615EC1}"/>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55;p40">
                <a:extLst>
                  <a:ext uri="{FF2B5EF4-FFF2-40B4-BE49-F238E27FC236}">
                    <a16:creationId xmlns:a16="http://schemas.microsoft.com/office/drawing/2014/main" id="{FBA44E19-BF8D-23F5-9C4F-5E02D2384B98}"/>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56;p40">
                <a:extLst>
                  <a:ext uri="{FF2B5EF4-FFF2-40B4-BE49-F238E27FC236}">
                    <a16:creationId xmlns:a16="http://schemas.microsoft.com/office/drawing/2014/main" id="{912C8F91-0DB4-C6E2-6EF4-53A6A27B469B}"/>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57;p40">
                <a:extLst>
                  <a:ext uri="{FF2B5EF4-FFF2-40B4-BE49-F238E27FC236}">
                    <a16:creationId xmlns:a16="http://schemas.microsoft.com/office/drawing/2014/main" id="{848FC280-C75C-B942-EC05-B32E254D3075}"/>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58;p40">
                <a:extLst>
                  <a:ext uri="{FF2B5EF4-FFF2-40B4-BE49-F238E27FC236}">
                    <a16:creationId xmlns:a16="http://schemas.microsoft.com/office/drawing/2014/main" id="{388A5957-6E76-E36C-412C-B94245CC4140}"/>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2459;p40">
                <a:extLst>
                  <a:ext uri="{FF2B5EF4-FFF2-40B4-BE49-F238E27FC236}">
                    <a16:creationId xmlns:a16="http://schemas.microsoft.com/office/drawing/2014/main" id="{8C9E1526-A5E8-02EA-FF50-7DD39D9F284A}"/>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460;p40">
                <a:extLst>
                  <a:ext uri="{FF2B5EF4-FFF2-40B4-BE49-F238E27FC236}">
                    <a16:creationId xmlns:a16="http://schemas.microsoft.com/office/drawing/2014/main" id="{404E92BF-A9EE-033B-DB86-7A12FE10D324}"/>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461;p40">
                <a:extLst>
                  <a:ext uri="{FF2B5EF4-FFF2-40B4-BE49-F238E27FC236}">
                    <a16:creationId xmlns:a16="http://schemas.microsoft.com/office/drawing/2014/main" id="{6A3A28E3-10DE-28FD-37E8-5F08A2CB46FD}"/>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462;p40">
                <a:extLst>
                  <a:ext uri="{FF2B5EF4-FFF2-40B4-BE49-F238E27FC236}">
                    <a16:creationId xmlns:a16="http://schemas.microsoft.com/office/drawing/2014/main" id="{12553899-4830-1500-A2C0-69991583183A}"/>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463;p40">
                <a:extLst>
                  <a:ext uri="{FF2B5EF4-FFF2-40B4-BE49-F238E27FC236}">
                    <a16:creationId xmlns:a16="http://schemas.microsoft.com/office/drawing/2014/main" id="{C43C0946-D4DA-E0C4-29A9-CD69C89922A2}"/>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464;p40">
                <a:extLst>
                  <a:ext uri="{FF2B5EF4-FFF2-40B4-BE49-F238E27FC236}">
                    <a16:creationId xmlns:a16="http://schemas.microsoft.com/office/drawing/2014/main" id="{8034D30A-7931-4293-7C1D-36C5F2C72ABD}"/>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465;p40">
                <a:extLst>
                  <a:ext uri="{FF2B5EF4-FFF2-40B4-BE49-F238E27FC236}">
                    <a16:creationId xmlns:a16="http://schemas.microsoft.com/office/drawing/2014/main" id="{A6A2B92F-7089-A69A-296A-9F55FAF5DCF8}"/>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466;p40">
              <a:extLst>
                <a:ext uri="{FF2B5EF4-FFF2-40B4-BE49-F238E27FC236}">
                  <a16:creationId xmlns:a16="http://schemas.microsoft.com/office/drawing/2014/main" id="{5D36B6CD-1765-2F68-C59B-8C6807EA7CDC}"/>
                </a:ext>
              </a:extLst>
            </p:cNvPr>
            <p:cNvGrpSpPr/>
            <p:nvPr/>
          </p:nvGrpSpPr>
          <p:grpSpPr>
            <a:xfrm>
              <a:off x="1006951" y="1164356"/>
              <a:ext cx="1792701" cy="3439138"/>
              <a:chOff x="1173267" y="1364123"/>
              <a:chExt cx="1521430" cy="2918729"/>
            </a:xfrm>
          </p:grpSpPr>
          <p:grpSp>
            <p:nvGrpSpPr>
              <p:cNvPr id="229" name="Google Shape;2467;p40">
                <a:extLst>
                  <a:ext uri="{FF2B5EF4-FFF2-40B4-BE49-F238E27FC236}">
                    <a16:creationId xmlns:a16="http://schemas.microsoft.com/office/drawing/2014/main" id="{73821C0A-3095-A347-AABF-2C8B57B40A07}"/>
                  </a:ext>
                </a:extLst>
              </p:cNvPr>
              <p:cNvGrpSpPr/>
              <p:nvPr/>
            </p:nvGrpSpPr>
            <p:grpSpPr>
              <a:xfrm>
                <a:off x="1435610" y="2960519"/>
                <a:ext cx="1198885" cy="1322333"/>
                <a:chOff x="1548745" y="3297551"/>
                <a:chExt cx="1448278" cy="1597406"/>
              </a:xfrm>
            </p:grpSpPr>
            <p:sp>
              <p:nvSpPr>
                <p:cNvPr id="428" name="Google Shape;2468;p40">
                  <a:extLst>
                    <a:ext uri="{FF2B5EF4-FFF2-40B4-BE49-F238E27FC236}">
                      <a16:creationId xmlns:a16="http://schemas.microsoft.com/office/drawing/2014/main" id="{2B9CFF29-9E8D-CC49-B6EC-82F93F132BDF}"/>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69;p40">
                  <a:extLst>
                    <a:ext uri="{FF2B5EF4-FFF2-40B4-BE49-F238E27FC236}">
                      <a16:creationId xmlns:a16="http://schemas.microsoft.com/office/drawing/2014/main" id="{C95E8695-3DA4-B9BF-83BD-839A95197C51}"/>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70;p40">
                  <a:extLst>
                    <a:ext uri="{FF2B5EF4-FFF2-40B4-BE49-F238E27FC236}">
                      <a16:creationId xmlns:a16="http://schemas.microsoft.com/office/drawing/2014/main" id="{1DBD4EA3-618B-96BB-325C-900AB0F8F109}"/>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71;p40">
                  <a:extLst>
                    <a:ext uri="{FF2B5EF4-FFF2-40B4-BE49-F238E27FC236}">
                      <a16:creationId xmlns:a16="http://schemas.microsoft.com/office/drawing/2014/main" id="{9D2B5CF2-2648-DFDB-3B3C-8AB3796FFC6B}"/>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72;p40">
                  <a:extLst>
                    <a:ext uri="{FF2B5EF4-FFF2-40B4-BE49-F238E27FC236}">
                      <a16:creationId xmlns:a16="http://schemas.microsoft.com/office/drawing/2014/main" id="{55EDFE7E-B0FB-6A9A-544A-AB2245D941A7}"/>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73;p40">
                  <a:extLst>
                    <a:ext uri="{FF2B5EF4-FFF2-40B4-BE49-F238E27FC236}">
                      <a16:creationId xmlns:a16="http://schemas.microsoft.com/office/drawing/2014/main" id="{4F0642AA-113C-4D64-DBC0-9412ED41A815}"/>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74;p40">
                  <a:extLst>
                    <a:ext uri="{FF2B5EF4-FFF2-40B4-BE49-F238E27FC236}">
                      <a16:creationId xmlns:a16="http://schemas.microsoft.com/office/drawing/2014/main" id="{424FB54E-87BC-3E91-6C1E-1F6DFB33C7C2}"/>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475;p40">
                  <a:extLst>
                    <a:ext uri="{FF2B5EF4-FFF2-40B4-BE49-F238E27FC236}">
                      <a16:creationId xmlns:a16="http://schemas.microsoft.com/office/drawing/2014/main" id="{BBBE16A6-69AF-40B5-602F-2112BB1FA638}"/>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476;p40">
                  <a:extLst>
                    <a:ext uri="{FF2B5EF4-FFF2-40B4-BE49-F238E27FC236}">
                      <a16:creationId xmlns:a16="http://schemas.microsoft.com/office/drawing/2014/main" id="{161B8051-EE48-D828-755C-A7EA9CE293FA}"/>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477;p40">
                  <a:extLst>
                    <a:ext uri="{FF2B5EF4-FFF2-40B4-BE49-F238E27FC236}">
                      <a16:creationId xmlns:a16="http://schemas.microsoft.com/office/drawing/2014/main" id="{304850F1-ADEE-5E90-5F63-7FDA639551C6}"/>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478;p40">
                  <a:extLst>
                    <a:ext uri="{FF2B5EF4-FFF2-40B4-BE49-F238E27FC236}">
                      <a16:creationId xmlns:a16="http://schemas.microsoft.com/office/drawing/2014/main" id="{2E67C563-01E8-0882-62D4-9F9BC487F211}"/>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479;p40">
                  <a:extLst>
                    <a:ext uri="{FF2B5EF4-FFF2-40B4-BE49-F238E27FC236}">
                      <a16:creationId xmlns:a16="http://schemas.microsoft.com/office/drawing/2014/main" id="{8233CA22-C8D6-3435-7491-00400D4325C8}"/>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480;p40">
                  <a:extLst>
                    <a:ext uri="{FF2B5EF4-FFF2-40B4-BE49-F238E27FC236}">
                      <a16:creationId xmlns:a16="http://schemas.microsoft.com/office/drawing/2014/main" id="{72F1B312-2518-12AB-05E9-55BA49F296AB}"/>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481;p40">
                  <a:extLst>
                    <a:ext uri="{FF2B5EF4-FFF2-40B4-BE49-F238E27FC236}">
                      <a16:creationId xmlns:a16="http://schemas.microsoft.com/office/drawing/2014/main" id="{42879D1F-F151-5012-AF77-4EF84CDDD030}"/>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2482;p40">
                <a:extLst>
                  <a:ext uri="{FF2B5EF4-FFF2-40B4-BE49-F238E27FC236}">
                    <a16:creationId xmlns:a16="http://schemas.microsoft.com/office/drawing/2014/main" id="{1BB411ED-E921-824E-A868-16F841879F8B}"/>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83;p40">
                <a:extLst>
                  <a:ext uri="{FF2B5EF4-FFF2-40B4-BE49-F238E27FC236}">
                    <a16:creationId xmlns:a16="http://schemas.microsoft.com/office/drawing/2014/main" id="{719EE030-AC38-1156-F580-16F716F0EAC8}"/>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84;p40">
                <a:extLst>
                  <a:ext uri="{FF2B5EF4-FFF2-40B4-BE49-F238E27FC236}">
                    <a16:creationId xmlns:a16="http://schemas.microsoft.com/office/drawing/2014/main" id="{150001EE-82A9-2631-D12E-BF8F4EA7F570}"/>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85;p40">
                <a:extLst>
                  <a:ext uri="{FF2B5EF4-FFF2-40B4-BE49-F238E27FC236}">
                    <a16:creationId xmlns:a16="http://schemas.microsoft.com/office/drawing/2014/main" id="{F67A8FB2-643A-E978-7B3C-5787FFB0F4C5}"/>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86;p40">
                <a:extLst>
                  <a:ext uri="{FF2B5EF4-FFF2-40B4-BE49-F238E27FC236}">
                    <a16:creationId xmlns:a16="http://schemas.microsoft.com/office/drawing/2014/main" id="{84CB40F1-0B76-AFEE-600C-F230EFB0038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87;p40">
                <a:extLst>
                  <a:ext uri="{FF2B5EF4-FFF2-40B4-BE49-F238E27FC236}">
                    <a16:creationId xmlns:a16="http://schemas.microsoft.com/office/drawing/2014/main" id="{4F571B20-8150-1FC1-B401-D7F13774064B}"/>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88;p40">
                <a:extLst>
                  <a:ext uri="{FF2B5EF4-FFF2-40B4-BE49-F238E27FC236}">
                    <a16:creationId xmlns:a16="http://schemas.microsoft.com/office/drawing/2014/main" id="{B4561157-0269-9C5E-34FF-D30627A390AC}"/>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89;p40">
                <a:extLst>
                  <a:ext uri="{FF2B5EF4-FFF2-40B4-BE49-F238E27FC236}">
                    <a16:creationId xmlns:a16="http://schemas.microsoft.com/office/drawing/2014/main" id="{D9111DB6-BEE2-5644-D179-83EA4FFEC83F}"/>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90;p40">
                <a:extLst>
                  <a:ext uri="{FF2B5EF4-FFF2-40B4-BE49-F238E27FC236}">
                    <a16:creationId xmlns:a16="http://schemas.microsoft.com/office/drawing/2014/main" id="{FEFFE64C-02BA-88CA-3187-6F87A3A59F9D}"/>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91;p40">
                <a:extLst>
                  <a:ext uri="{FF2B5EF4-FFF2-40B4-BE49-F238E27FC236}">
                    <a16:creationId xmlns:a16="http://schemas.microsoft.com/office/drawing/2014/main" id="{85C1B78F-0D6D-4E6C-E43A-6AF5999D5A84}"/>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92;p40">
                <a:extLst>
                  <a:ext uri="{FF2B5EF4-FFF2-40B4-BE49-F238E27FC236}">
                    <a16:creationId xmlns:a16="http://schemas.microsoft.com/office/drawing/2014/main" id="{762C7A32-5411-3223-467B-8F087608EA64}"/>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93;p40">
                <a:extLst>
                  <a:ext uri="{FF2B5EF4-FFF2-40B4-BE49-F238E27FC236}">
                    <a16:creationId xmlns:a16="http://schemas.microsoft.com/office/drawing/2014/main" id="{51F6069C-BC23-CCF8-B19A-1210A759ABBB}"/>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94;p40">
                <a:extLst>
                  <a:ext uri="{FF2B5EF4-FFF2-40B4-BE49-F238E27FC236}">
                    <a16:creationId xmlns:a16="http://schemas.microsoft.com/office/drawing/2014/main" id="{715FD1F4-8D07-8ED7-3764-7FA61BBC30C5}"/>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95;p40">
                <a:extLst>
                  <a:ext uri="{FF2B5EF4-FFF2-40B4-BE49-F238E27FC236}">
                    <a16:creationId xmlns:a16="http://schemas.microsoft.com/office/drawing/2014/main" id="{7776CA45-480B-DF52-555C-D8330BF792E0}"/>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96;p40">
                <a:extLst>
                  <a:ext uri="{FF2B5EF4-FFF2-40B4-BE49-F238E27FC236}">
                    <a16:creationId xmlns:a16="http://schemas.microsoft.com/office/drawing/2014/main" id="{95634F5C-9764-6E25-F70D-6E0B3E57ABA2}"/>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97;p40">
                <a:extLst>
                  <a:ext uri="{FF2B5EF4-FFF2-40B4-BE49-F238E27FC236}">
                    <a16:creationId xmlns:a16="http://schemas.microsoft.com/office/drawing/2014/main" id="{2F6D6AFA-7C09-D25E-B6C5-DB87A4BE09AA}"/>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98;p40">
                <a:extLst>
                  <a:ext uri="{FF2B5EF4-FFF2-40B4-BE49-F238E27FC236}">
                    <a16:creationId xmlns:a16="http://schemas.microsoft.com/office/drawing/2014/main" id="{00CA1DA1-8837-C522-2F48-34FABD8DB0F0}"/>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99;p40">
                <a:extLst>
                  <a:ext uri="{FF2B5EF4-FFF2-40B4-BE49-F238E27FC236}">
                    <a16:creationId xmlns:a16="http://schemas.microsoft.com/office/drawing/2014/main" id="{481E6AFC-DAD0-04B7-D51F-6974832A5EE9}"/>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00;p40">
                <a:extLst>
                  <a:ext uri="{FF2B5EF4-FFF2-40B4-BE49-F238E27FC236}">
                    <a16:creationId xmlns:a16="http://schemas.microsoft.com/office/drawing/2014/main" id="{0BCFD755-7D16-635A-FCFD-A3EAFC28A4B4}"/>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01;p40">
                <a:extLst>
                  <a:ext uri="{FF2B5EF4-FFF2-40B4-BE49-F238E27FC236}">
                    <a16:creationId xmlns:a16="http://schemas.microsoft.com/office/drawing/2014/main" id="{8D26CE5F-827F-7F0A-6579-68B3699DD96C}"/>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2;p40">
                <a:extLst>
                  <a:ext uri="{FF2B5EF4-FFF2-40B4-BE49-F238E27FC236}">
                    <a16:creationId xmlns:a16="http://schemas.microsoft.com/office/drawing/2014/main" id="{31FA05DF-A155-A40B-FA10-73A4C249894E}"/>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03;p40">
                <a:extLst>
                  <a:ext uri="{FF2B5EF4-FFF2-40B4-BE49-F238E27FC236}">
                    <a16:creationId xmlns:a16="http://schemas.microsoft.com/office/drawing/2014/main" id="{1402D9A7-6798-5484-2A55-A7663837ABAF}"/>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04;p40">
                <a:extLst>
                  <a:ext uri="{FF2B5EF4-FFF2-40B4-BE49-F238E27FC236}">
                    <a16:creationId xmlns:a16="http://schemas.microsoft.com/office/drawing/2014/main" id="{E1A34BAB-B75F-EF74-EE87-456C35FA5635}"/>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05;p40">
                <a:extLst>
                  <a:ext uri="{FF2B5EF4-FFF2-40B4-BE49-F238E27FC236}">
                    <a16:creationId xmlns:a16="http://schemas.microsoft.com/office/drawing/2014/main" id="{4433D491-52B6-DB61-3206-8F6B8C2AEA8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06;p40">
                <a:extLst>
                  <a:ext uri="{FF2B5EF4-FFF2-40B4-BE49-F238E27FC236}">
                    <a16:creationId xmlns:a16="http://schemas.microsoft.com/office/drawing/2014/main" id="{4C84D58E-30D4-7554-5FE8-43E4D31D9103}"/>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07;p40">
                <a:extLst>
                  <a:ext uri="{FF2B5EF4-FFF2-40B4-BE49-F238E27FC236}">
                    <a16:creationId xmlns:a16="http://schemas.microsoft.com/office/drawing/2014/main" id="{FFB5B44F-B6A3-0A1B-7070-50525A1AA5A8}"/>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08;p40">
                <a:extLst>
                  <a:ext uri="{FF2B5EF4-FFF2-40B4-BE49-F238E27FC236}">
                    <a16:creationId xmlns:a16="http://schemas.microsoft.com/office/drawing/2014/main" id="{DC012D2C-14F4-BB12-24E5-8E1F7F953FC2}"/>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09;p40">
                <a:extLst>
                  <a:ext uri="{FF2B5EF4-FFF2-40B4-BE49-F238E27FC236}">
                    <a16:creationId xmlns:a16="http://schemas.microsoft.com/office/drawing/2014/main" id="{50E848EA-9F09-244D-A803-DA349A070E52}"/>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10;p40">
                <a:extLst>
                  <a:ext uri="{FF2B5EF4-FFF2-40B4-BE49-F238E27FC236}">
                    <a16:creationId xmlns:a16="http://schemas.microsoft.com/office/drawing/2014/main" id="{16BDD544-2F62-B5E9-7DD1-6DC3AFA590A6}"/>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11;p40">
                <a:extLst>
                  <a:ext uri="{FF2B5EF4-FFF2-40B4-BE49-F238E27FC236}">
                    <a16:creationId xmlns:a16="http://schemas.microsoft.com/office/drawing/2014/main" id="{A64DD18C-9178-5908-6496-353261A3F2CC}"/>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12;p40">
                <a:extLst>
                  <a:ext uri="{FF2B5EF4-FFF2-40B4-BE49-F238E27FC236}">
                    <a16:creationId xmlns:a16="http://schemas.microsoft.com/office/drawing/2014/main" id="{228D2281-43CB-5062-8F35-3E29967CF512}"/>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13;p40">
                <a:extLst>
                  <a:ext uri="{FF2B5EF4-FFF2-40B4-BE49-F238E27FC236}">
                    <a16:creationId xmlns:a16="http://schemas.microsoft.com/office/drawing/2014/main" id="{204CA91D-705B-B212-D3D7-0F2905B2FA68}"/>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14;p40">
                <a:extLst>
                  <a:ext uri="{FF2B5EF4-FFF2-40B4-BE49-F238E27FC236}">
                    <a16:creationId xmlns:a16="http://schemas.microsoft.com/office/drawing/2014/main" id="{DE15F851-1F35-C42A-17E5-C57C9246DF27}"/>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15;p40">
                <a:extLst>
                  <a:ext uri="{FF2B5EF4-FFF2-40B4-BE49-F238E27FC236}">
                    <a16:creationId xmlns:a16="http://schemas.microsoft.com/office/drawing/2014/main" id="{0CB55626-DB60-CC31-0F0B-1ABDA5FBA270}"/>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16;p40">
                <a:extLst>
                  <a:ext uri="{FF2B5EF4-FFF2-40B4-BE49-F238E27FC236}">
                    <a16:creationId xmlns:a16="http://schemas.microsoft.com/office/drawing/2014/main" id="{16F69C09-A191-719B-948E-279F658E4192}"/>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17;p40">
                <a:extLst>
                  <a:ext uri="{FF2B5EF4-FFF2-40B4-BE49-F238E27FC236}">
                    <a16:creationId xmlns:a16="http://schemas.microsoft.com/office/drawing/2014/main" id="{07031C12-60CA-C5AD-A576-81D6FC5E071F}"/>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18;p40">
                <a:extLst>
                  <a:ext uri="{FF2B5EF4-FFF2-40B4-BE49-F238E27FC236}">
                    <a16:creationId xmlns:a16="http://schemas.microsoft.com/office/drawing/2014/main" id="{D01AF99E-016E-7598-00EB-6AECAB1FE6F6}"/>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19;p40">
                <a:extLst>
                  <a:ext uri="{FF2B5EF4-FFF2-40B4-BE49-F238E27FC236}">
                    <a16:creationId xmlns:a16="http://schemas.microsoft.com/office/drawing/2014/main" id="{8ECD61EE-F2C0-5FFE-D844-D3EC42BC1ED2}"/>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20;p40">
                <a:extLst>
                  <a:ext uri="{FF2B5EF4-FFF2-40B4-BE49-F238E27FC236}">
                    <a16:creationId xmlns:a16="http://schemas.microsoft.com/office/drawing/2014/main" id="{0149A7AA-FECA-A720-9C35-C9D93C3E8B79}"/>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21;p40">
                <a:extLst>
                  <a:ext uri="{FF2B5EF4-FFF2-40B4-BE49-F238E27FC236}">
                    <a16:creationId xmlns:a16="http://schemas.microsoft.com/office/drawing/2014/main" id="{576F65B8-DF69-914D-DFE3-200B0A97DCD6}"/>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22;p40">
                <a:extLst>
                  <a:ext uri="{FF2B5EF4-FFF2-40B4-BE49-F238E27FC236}">
                    <a16:creationId xmlns:a16="http://schemas.microsoft.com/office/drawing/2014/main" id="{EE57CCE4-0638-B69D-9BD2-B8EE9A7F4C36}"/>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23;p40">
                <a:extLst>
                  <a:ext uri="{FF2B5EF4-FFF2-40B4-BE49-F238E27FC236}">
                    <a16:creationId xmlns:a16="http://schemas.microsoft.com/office/drawing/2014/main" id="{A93FA952-37BA-7B52-8044-C8C6E334DECA}"/>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24;p40">
                <a:extLst>
                  <a:ext uri="{FF2B5EF4-FFF2-40B4-BE49-F238E27FC236}">
                    <a16:creationId xmlns:a16="http://schemas.microsoft.com/office/drawing/2014/main" id="{332ED27E-389B-0C94-4B8B-AECDFA81DD7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25;p40">
                <a:extLst>
                  <a:ext uri="{FF2B5EF4-FFF2-40B4-BE49-F238E27FC236}">
                    <a16:creationId xmlns:a16="http://schemas.microsoft.com/office/drawing/2014/main" id="{53AA0010-F310-3429-00ED-D58C0478A4F9}"/>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26;p40">
                <a:extLst>
                  <a:ext uri="{FF2B5EF4-FFF2-40B4-BE49-F238E27FC236}">
                    <a16:creationId xmlns:a16="http://schemas.microsoft.com/office/drawing/2014/main" id="{2944FBC3-C970-78FA-CEDD-D763D3CFF163}"/>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27;p40">
                <a:extLst>
                  <a:ext uri="{FF2B5EF4-FFF2-40B4-BE49-F238E27FC236}">
                    <a16:creationId xmlns:a16="http://schemas.microsoft.com/office/drawing/2014/main" id="{AAE9F269-F33E-B4BC-FA79-186D2D05BD1C}"/>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28;p40">
                <a:extLst>
                  <a:ext uri="{FF2B5EF4-FFF2-40B4-BE49-F238E27FC236}">
                    <a16:creationId xmlns:a16="http://schemas.microsoft.com/office/drawing/2014/main" id="{F267E5BC-8A12-1405-A355-06E765545BD2}"/>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29;p40">
                <a:extLst>
                  <a:ext uri="{FF2B5EF4-FFF2-40B4-BE49-F238E27FC236}">
                    <a16:creationId xmlns:a16="http://schemas.microsoft.com/office/drawing/2014/main" id="{C6532176-3219-0D65-9C05-271A5854531B}"/>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30;p40">
                <a:extLst>
                  <a:ext uri="{FF2B5EF4-FFF2-40B4-BE49-F238E27FC236}">
                    <a16:creationId xmlns:a16="http://schemas.microsoft.com/office/drawing/2014/main" id="{276AF6BC-0C92-D872-6F82-25C7BE109703}"/>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31;p40">
                <a:extLst>
                  <a:ext uri="{FF2B5EF4-FFF2-40B4-BE49-F238E27FC236}">
                    <a16:creationId xmlns:a16="http://schemas.microsoft.com/office/drawing/2014/main" id="{993C246F-9442-E35D-BA49-166D7FCB8747}"/>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32;p40">
                <a:extLst>
                  <a:ext uri="{FF2B5EF4-FFF2-40B4-BE49-F238E27FC236}">
                    <a16:creationId xmlns:a16="http://schemas.microsoft.com/office/drawing/2014/main" id="{AD6B0165-8948-4572-7B94-68AEBDB81DD0}"/>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33;p40">
                <a:extLst>
                  <a:ext uri="{FF2B5EF4-FFF2-40B4-BE49-F238E27FC236}">
                    <a16:creationId xmlns:a16="http://schemas.microsoft.com/office/drawing/2014/main" id="{4059A7DD-D8A5-4BDF-969D-380CD4CBE588}"/>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34;p40">
                <a:extLst>
                  <a:ext uri="{FF2B5EF4-FFF2-40B4-BE49-F238E27FC236}">
                    <a16:creationId xmlns:a16="http://schemas.microsoft.com/office/drawing/2014/main" id="{11912120-21C8-FF93-ECAA-4FF0DE278F83}"/>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35;p40">
                <a:extLst>
                  <a:ext uri="{FF2B5EF4-FFF2-40B4-BE49-F238E27FC236}">
                    <a16:creationId xmlns:a16="http://schemas.microsoft.com/office/drawing/2014/main" id="{86E2B906-62F0-0942-CA07-77F89A005A1E}"/>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36;p40">
                <a:extLst>
                  <a:ext uri="{FF2B5EF4-FFF2-40B4-BE49-F238E27FC236}">
                    <a16:creationId xmlns:a16="http://schemas.microsoft.com/office/drawing/2014/main" id="{22640274-0695-6AC7-EF16-AE269B012B1A}"/>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37;p40">
                <a:extLst>
                  <a:ext uri="{FF2B5EF4-FFF2-40B4-BE49-F238E27FC236}">
                    <a16:creationId xmlns:a16="http://schemas.microsoft.com/office/drawing/2014/main" id="{27C0B7AE-5986-4DE4-32FB-3BFADBEBBC38}"/>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38;p40">
                <a:extLst>
                  <a:ext uri="{FF2B5EF4-FFF2-40B4-BE49-F238E27FC236}">
                    <a16:creationId xmlns:a16="http://schemas.microsoft.com/office/drawing/2014/main" id="{13FC674D-99F6-D4E9-F4AE-1E013A322E59}"/>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39;p40">
                <a:extLst>
                  <a:ext uri="{FF2B5EF4-FFF2-40B4-BE49-F238E27FC236}">
                    <a16:creationId xmlns:a16="http://schemas.microsoft.com/office/drawing/2014/main" id="{C3137388-7B74-FD2C-651D-4F0875621ED5}"/>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40;p40">
                <a:extLst>
                  <a:ext uri="{FF2B5EF4-FFF2-40B4-BE49-F238E27FC236}">
                    <a16:creationId xmlns:a16="http://schemas.microsoft.com/office/drawing/2014/main" id="{DCA2476E-231C-01C9-0EBE-3BA59CA44A9E}"/>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41;p40">
                <a:extLst>
                  <a:ext uri="{FF2B5EF4-FFF2-40B4-BE49-F238E27FC236}">
                    <a16:creationId xmlns:a16="http://schemas.microsoft.com/office/drawing/2014/main" id="{6C657277-D725-5D55-0267-2CE6AF42B115}"/>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42;p40">
                <a:extLst>
                  <a:ext uri="{FF2B5EF4-FFF2-40B4-BE49-F238E27FC236}">
                    <a16:creationId xmlns:a16="http://schemas.microsoft.com/office/drawing/2014/main" id="{C7DE1A2E-B258-58ED-F01F-FC21F9262D9E}"/>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43;p40">
                <a:extLst>
                  <a:ext uri="{FF2B5EF4-FFF2-40B4-BE49-F238E27FC236}">
                    <a16:creationId xmlns:a16="http://schemas.microsoft.com/office/drawing/2014/main" id="{B98E48D8-BF28-95F2-61AE-9AB8D856F000}"/>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44;p40">
                <a:extLst>
                  <a:ext uri="{FF2B5EF4-FFF2-40B4-BE49-F238E27FC236}">
                    <a16:creationId xmlns:a16="http://schemas.microsoft.com/office/drawing/2014/main" id="{19FFE5D6-649A-874C-9259-7A86A05C7887}"/>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45;p40">
                <a:extLst>
                  <a:ext uri="{FF2B5EF4-FFF2-40B4-BE49-F238E27FC236}">
                    <a16:creationId xmlns:a16="http://schemas.microsoft.com/office/drawing/2014/main" id="{0674CA97-5C2A-E313-0805-776B0071F13A}"/>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46;p40">
                <a:extLst>
                  <a:ext uri="{FF2B5EF4-FFF2-40B4-BE49-F238E27FC236}">
                    <a16:creationId xmlns:a16="http://schemas.microsoft.com/office/drawing/2014/main" id="{96A61C72-AD27-04AF-E0AC-ABAC2197EAC9}"/>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47;p40">
                <a:extLst>
                  <a:ext uri="{FF2B5EF4-FFF2-40B4-BE49-F238E27FC236}">
                    <a16:creationId xmlns:a16="http://schemas.microsoft.com/office/drawing/2014/main" id="{D3CB3B4F-3A42-344B-F52B-584CAE031457}"/>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48;p40">
                <a:extLst>
                  <a:ext uri="{FF2B5EF4-FFF2-40B4-BE49-F238E27FC236}">
                    <a16:creationId xmlns:a16="http://schemas.microsoft.com/office/drawing/2014/main" id="{309BE2AE-877B-9422-CB2B-F83D370ADC69}"/>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49;p40">
                <a:extLst>
                  <a:ext uri="{FF2B5EF4-FFF2-40B4-BE49-F238E27FC236}">
                    <a16:creationId xmlns:a16="http://schemas.microsoft.com/office/drawing/2014/main" id="{F4B9A7D2-2147-5A5A-663A-D5F6D8076EF6}"/>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50;p40">
                <a:extLst>
                  <a:ext uri="{FF2B5EF4-FFF2-40B4-BE49-F238E27FC236}">
                    <a16:creationId xmlns:a16="http://schemas.microsoft.com/office/drawing/2014/main" id="{B9340AAE-C899-B88F-8D32-614F4FAF7DE7}"/>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51;p40">
                <a:extLst>
                  <a:ext uri="{FF2B5EF4-FFF2-40B4-BE49-F238E27FC236}">
                    <a16:creationId xmlns:a16="http://schemas.microsoft.com/office/drawing/2014/main" id="{A07B5066-C3BB-597C-D5D7-F00E940A15DB}"/>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52;p40">
                <a:extLst>
                  <a:ext uri="{FF2B5EF4-FFF2-40B4-BE49-F238E27FC236}">
                    <a16:creationId xmlns:a16="http://schemas.microsoft.com/office/drawing/2014/main" id="{B840A975-63F0-E1FE-6E08-AD455E7A522E}"/>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53;p40">
                <a:extLst>
                  <a:ext uri="{FF2B5EF4-FFF2-40B4-BE49-F238E27FC236}">
                    <a16:creationId xmlns:a16="http://schemas.microsoft.com/office/drawing/2014/main" id="{62F5079A-2206-4BAE-663C-0FFDC5941CBA}"/>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54;p40">
                <a:extLst>
                  <a:ext uri="{FF2B5EF4-FFF2-40B4-BE49-F238E27FC236}">
                    <a16:creationId xmlns:a16="http://schemas.microsoft.com/office/drawing/2014/main" id="{FDFEE00E-D005-99EA-8DEE-15E7478B6F8C}"/>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55;p40">
                <a:extLst>
                  <a:ext uri="{FF2B5EF4-FFF2-40B4-BE49-F238E27FC236}">
                    <a16:creationId xmlns:a16="http://schemas.microsoft.com/office/drawing/2014/main" id="{FF4AAD10-F214-909B-8B5F-4C7C21B365E7}"/>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56;p40">
                <a:extLst>
                  <a:ext uri="{FF2B5EF4-FFF2-40B4-BE49-F238E27FC236}">
                    <a16:creationId xmlns:a16="http://schemas.microsoft.com/office/drawing/2014/main" id="{186B62F1-16B0-0B1A-70FE-DC9D24A828CD}"/>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57;p40">
                <a:extLst>
                  <a:ext uri="{FF2B5EF4-FFF2-40B4-BE49-F238E27FC236}">
                    <a16:creationId xmlns:a16="http://schemas.microsoft.com/office/drawing/2014/main" id="{909C522D-7010-435C-4E43-C963B4212EFA}"/>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58;p40">
                <a:extLst>
                  <a:ext uri="{FF2B5EF4-FFF2-40B4-BE49-F238E27FC236}">
                    <a16:creationId xmlns:a16="http://schemas.microsoft.com/office/drawing/2014/main" id="{A56EA76B-0026-9B9F-E615-AACFA7D0DD3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59;p40">
                <a:extLst>
                  <a:ext uri="{FF2B5EF4-FFF2-40B4-BE49-F238E27FC236}">
                    <a16:creationId xmlns:a16="http://schemas.microsoft.com/office/drawing/2014/main" id="{9E95E5BE-5903-C7D2-140D-038EE28DBDA2}"/>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60;p40">
                <a:extLst>
                  <a:ext uri="{FF2B5EF4-FFF2-40B4-BE49-F238E27FC236}">
                    <a16:creationId xmlns:a16="http://schemas.microsoft.com/office/drawing/2014/main" id="{4C765D6D-9EDD-9705-F309-803BB9506234}"/>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61;p40">
                <a:extLst>
                  <a:ext uri="{FF2B5EF4-FFF2-40B4-BE49-F238E27FC236}">
                    <a16:creationId xmlns:a16="http://schemas.microsoft.com/office/drawing/2014/main" id="{0CDD4756-255D-0677-939F-9FD69EDD70F6}"/>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62;p40">
                <a:extLst>
                  <a:ext uri="{FF2B5EF4-FFF2-40B4-BE49-F238E27FC236}">
                    <a16:creationId xmlns:a16="http://schemas.microsoft.com/office/drawing/2014/main" id="{FFF1D759-E7E9-D4E8-8E0B-D685E19F4487}"/>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63;p40">
                <a:extLst>
                  <a:ext uri="{FF2B5EF4-FFF2-40B4-BE49-F238E27FC236}">
                    <a16:creationId xmlns:a16="http://schemas.microsoft.com/office/drawing/2014/main" id="{593AAEFE-235A-AF5A-BB45-E5EEE226CB4F}"/>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64;p40">
                <a:extLst>
                  <a:ext uri="{FF2B5EF4-FFF2-40B4-BE49-F238E27FC236}">
                    <a16:creationId xmlns:a16="http://schemas.microsoft.com/office/drawing/2014/main" id="{D1FD96CB-7660-561C-DC14-8FC3585F9998}"/>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65;p40">
                <a:extLst>
                  <a:ext uri="{FF2B5EF4-FFF2-40B4-BE49-F238E27FC236}">
                    <a16:creationId xmlns:a16="http://schemas.microsoft.com/office/drawing/2014/main" id="{4F34B051-3D93-8E05-C8E3-3D280D913F09}"/>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66;p40">
                <a:extLst>
                  <a:ext uri="{FF2B5EF4-FFF2-40B4-BE49-F238E27FC236}">
                    <a16:creationId xmlns:a16="http://schemas.microsoft.com/office/drawing/2014/main" id="{427BFED9-8F50-EEC8-9B2B-646FDD49DC9C}"/>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67;p40">
                <a:extLst>
                  <a:ext uri="{FF2B5EF4-FFF2-40B4-BE49-F238E27FC236}">
                    <a16:creationId xmlns:a16="http://schemas.microsoft.com/office/drawing/2014/main" id="{DD629B9C-1C97-9DFC-8B96-B447BD40F59C}"/>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68;p40">
                <a:extLst>
                  <a:ext uri="{FF2B5EF4-FFF2-40B4-BE49-F238E27FC236}">
                    <a16:creationId xmlns:a16="http://schemas.microsoft.com/office/drawing/2014/main" id="{2ED60A93-286E-D824-D793-EAAEFA8B4B67}"/>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69;p40">
                <a:extLst>
                  <a:ext uri="{FF2B5EF4-FFF2-40B4-BE49-F238E27FC236}">
                    <a16:creationId xmlns:a16="http://schemas.microsoft.com/office/drawing/2014/main" id="{86A98DA7-17EE-AF67-A3C0-12848FD7CEC2}"/>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70;p40">
                <a:extLst>
                  <a:ext uri="{FF2B5EF4-FFF2-40B4-BE49-F238E27FC236}">
                    <a16:creationId xmlns:a16="http://schemas.microsoft.com/office/drawing/2014/main" id="{2D83BD39-E56C-6E63-FB4F-5E7272C22E0B}"/>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71;p40">
                <a:extLst>
                  <a:ext uri="{FF2B5EF4-FFF2-40B4-BE49-F238E27FC236}">
                    <a16:creationId xmlns:a16="http://schemas.microsoft.com/office/drawing/2014/main" id="{1923AF3E-268D-D823-53BC-847BBDE4B54A}"/>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72;p40">
                <a:extLst>
                  <a:ext uri="{FF2B5EF4-FFF2-40B4-BE49-F238E27FC236}">
                    <a16:creationId xmlns:a16="http://schemas.microsoft.com/office/drawing/2014/main" id="{C8CE4806-0925-F8A3-C53F-5D6381D7CE16}"/>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73;p40">
                <a:extLst>
                  <a:ext uri="{FF2B5EF4-FFF2-40B4-BE49-F238E27FC236}">
                    <a16:creationId xmlns:a16="http://schemas.microsoft.com/office/drawing/2014/main" id="{A5065A10-84D0-EDAE-00CA-ECC3EB56A74C}"/>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74;p40">
                <a:extLst>
                  <a:ext uri="{FF2B5EF4-FFF2-40B4-BE49-F238E27FC236}">
                    <a16:creationId xmlns:a16="http://schemas.microsoft.com/office/drawing/2014/main" id="{7D3B7636-97C4-6828-4307-5163AF610474}"/>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75;p40">
                <a:extLst>
                  <a:ext uri="{FF2B5EF4-FFF2-40B4-BE49-F238E27FC236}">
                    <a16:creationId xmlns:a16="http://schemas.microsoft.com/office/drawing/2014/main" id="{8CA92877-37AE-FA9E-84C6-0B1A72C25558}"/>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76;p40">
                <a:extLst>
                  <a:ext uri="{FF2B5EF4-FFF2-40B4-BE49-F238E27FC236}">
                    <a16:creationId xmlns:a16="http://schemas.microsoft.com/office/drawing/2014/main" id="{0554F832-EBE8-D9FA-5F44-584E18CE2030}"/>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77;p40">
                <a:extLst>
                  <a:ext uri="{FF2B5EF4-FFF2-40B4-BE49-F238E27FC236}">
                    <a16:creationId xmlns:a16="http://schemas.microsoft.com/office/drawing/2014/main" id="{111E513D-6EF2-5DCC-E9F8-7540BC5EE748}"/>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78;p40">
                <a:extLst>
                  <a:ext uri="{FF2B5EF4-FFF2-40B4-BE49-F238E27FC236}">
                    <a16:creationId xmlns:a16="http://schemas.microsoft.com/office/drawing/2014/main" id="{852FEB68-F471-59B2-AD24-157BBEC2D129}"/>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79;p40">
                <a:extLst>
                  <a:ext uri="{FF2B5EF4-FFF2-40B4-BE49-F238E27FC236}">
                    <a16:creationId xmlns:a16="http://schemas.microsoft.com/office/drawing/2014/main" id="{608895E8-8D71-FD20-CED7-034444FEBDD6}"/>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80;p40">
                <a:extLst>
                  <a:ext uri="{FF2B5EF4-FFF2-40B4-BE49-F238E27FC236}">
                    <a16:creationId xmlns:a16="http://schemas.microsoft.com/office/drawing/2014/main" id="{C215CCFF-FB8A-E37B-2C94-2ECC1971D3F8}"/>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81;p40">
                <a:extLst>
                  <a:ext uri="{FF2B5EF4-FFF2-40B4-BE49-F238E27FC236}">
                    <a16:creationId xmlns:a16="http://schemas.microsoft.com/office/drawing/2014/main" id="{C1313DBE-1156-A8B2-7628-0B100EC811F2}"/>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82;p40">
                <a:extLst>
                  <a:ext uri="{FF2B5EF4-FFF2-40B4-BE49-F238E27FC236}">
                    <a16:creationId xmlns:a16="http://schemas.microsoft.com/office/drawing/2014/main" id="{6E0361F3-328B-7369-F8A6-14D24E5890AF}"/>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83;p40">
                <a:extLst>
                  <a:ext uri="{FF2B5EF4-FFF2-40B4-BE49-F238E27FC236}">
                    <a16:creationId xmlns:a16="http://schemas.microsoft.com/office/drawing/2014/main" id="{7F5D4408-5156-BC8C-1527-5DBB851D450B}"/>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84;p40">
                <a:extLst>
                  <a:ext uri="{FF2B5EF4-FFF2-40B4-BE49-F238E27FC236}">
                    <a16:creationId xmlns:a16="http://schemas.microsoft.com/office/drawing/2014/main" id="{01BEA992-BBC7-44D4-3581-B1046CECBA01}"/>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85;p40">
                <a:extLst>
                  <a:ext uri="{FF2B5EF4-FFF2-40B4-BE49-F238E27FC236}">
                    <a16:creationId xmlns:a16="http://schemas.microsoft.com/office/drawing/2014/main" id="{8DCB1B20-0500-1E3E-136A-D00E0643A653}"/>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86;p40">
                <a:extLst>
                  <a:ext uri="{FF2B5EF4-FFF2-40B4-BE49-F238E27FC236}">
                    <a16:creationId xmlns:a16="http://schemas.microsoft.com/office/drawing/2014/main" id="{B792322A-CD9D-6C8C-1436-AB023AD54C28}"/>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87;p40">
                <a:extLst>
                  <a:ext uri="{FF2B5EF4-FFF2-40B4-BE49-F238E27FC236}">
                    <a16:creationId xmlns:a16="http://schemas.microsoft.com/office/drawing/2014/main" id="{657327B7-5D07-544A-6BDA-E62FE131887D}"/>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88;p40">
                <a:extLst>
                  <a:ext uri="{FF2B5EF4-FFF2-40B4-BE49-F238E27FC236}">
                    <a16:creationId xmlns:a16="http://schemas.microsoft.com/office/drawing/2014/main" id="{CB40BC18-E47A-596E-47C3-8C97B02DB02F}"/>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89;p40">
                <a:extLst>
                  <a:ext uri="{FF2B5EF4-FFF2-40B4-BE49-F238E27FC236}">
                    <a16:creationId xmlns:a16="http://schemas.microsoft.com/office/drawing/2014/main" id="{B6C6416C-9083-BEAD-68F7-7215CF3D6A45}"/>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90;p40">
                <a:extLst>
                  <a:ext uri="{FF2B5EF4-FFF2-40B4-BE49-F238E27FC236}">
                    <a16:creationId xmlns:a16="http://schemas.microsoft.com/office/drawing/2014/main" id="{836F1535-E004-E5CC-CF30-AFDD3FF5C841}"/>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91;p40">
                <a:extLst>
                  <a:ext uri="{FF2B5EF4-FFF2-40B4-BE49-F238E27FC236}">
                    <a16:creationId xmlns:a16="http://schemas.microsoft.com/office/drawing/2014/main" id="{85ADD7F7-B1A9-91FF-A171-CAEDDC25C088}"/>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92;p40">
                <a:extLst>
                  <a:ext uri="{FF2B5EF4-FFF2-40B4-BE49-F238E27FC236}">
                    <a16:creationId xmlns:a16="http://schemas.microsoft.com/office/drawing/2014/main" id="{8D5E95C5-9BD8-E531-D415-01F60E7509D3}"/>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593;p40">
                <a:extLst>
                  <a:ext uri="{FF2B5EF4-FFF2-40B4-BE49-F238E27FC236}">
                    <a16:creationId xmlns:a16="http://schemas.microsoft.com/office/drawing/2014/main" id="{D3920710-8D62-CC0E-DEB7-1BEEC1DF357C}"/>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594;p40">
                <a:extLst>
                  <a:ext uri="{FF2B5EF4-FFF2-40B4-BE49-F238E27FC236}">
                    <a16:creationId xmlns:a16="http://schemas.microsoft.com/office/drawing/2014/main" id="{8BDF1881-5B1B-3011-499C-68F3F93ADF84}"/>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595;p40">
                <a:extLst>
                  <a:ext uri="{FF2B5EF4-FFF2-40B4-BE49-F238E27FC236}">
                    <a16:creationId xmlns:a16="http://schemas.microsoft.com/office/drawing/2014/main" id="{CEF96F55-793B-418B-EA64-D898F96C3E14}"/>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596;p40">
                <a:extLst>
                  <a:ext uri="{FF2B5EF4-FFF2-40B4-BE49-F238E27FC236}">
                    <a16:creationId xmlns:a16="http://schemas.microsoft.com/office/drawing/2014/main" id="{A0470DE1-3D41-9A1D-0EDD-7C6D86E4133E}"/>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597;p40">
                <a:extLst>
                  <a:ext uri="{FF2B5EF4-FFF2-40B4-BE49-F238E27FC236}">
                    <a16:creationId xmlns:a16="http://schemas.microsoft.com/office/drawing/2014/main" id="{A0FCA036-9E7C-BF0E-D5BB-214A4AFA7FAB}"/>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598;p40">
                <a:extLst>
                  <a:ext uri="{FF2B5EF4-FFF2-40B4-BE49-F238E27FC236}">
                    <a16:creationId xmlns:a16="http://schemas.microsoft.com/office/drawing/2014/main" id="{8A164404-56E4-1A74-D17B-2EAF9DF44053}"/>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599;p40">
                <a:extLst>
                  <a:ext uri="{FF2B5EF4-FFF2-40B4-BE49-F238E27FC236}">
                    <a16:creationId xmlns:a16="http://schemas.microsoft.com/office/drawing/2014/main" id="{F2C21EE2-F135-2AC4-1164-FFE7D33511C7}"/>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00;p40">
                <a:extLst>
                  <a:ext uri="{FF2B5EF4-FFF2-40B4-BE49-F238E27FC236}">
                    <a16:creationId xmlns:a16="http://schemas.microsoft.com/office/drawing/2014/main" id="{BD535FDF-2C3B-59D0-AA2F-EEEFF4863279}"/>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01;p40">
                <a:extLst>
                  <a:ext uri="{FF2B5EF4-FFF2-40B4-BE49-F238E27FC236}">
                    <a16:creationId xmlns:a16="http://schemas.microsoft.com/office/drawing/2014/main" id="{103B8DE1-8EBE-8C56-0350-D1E229B67645}"/>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02;p40">
                <a:extLst>
                  <a:ext uri="{FF2B5EF4-FFF2-40B4-BE49-F238E27FC236}">
                    <a16:creationId xmlns:a16="http://schemas.microsoft.com/office/drawing/2014/main" id="{75633088-FFE4-697B-18B0-ACE684101071}"/>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03;p40">
                <a:extLst>
                  <a:ext uri="{FF2B5EF4-FFF2-40B4-BE49-F238E27FC236}">
                    <a16:creationId xmlns:a16="http://schemas.microsoft.com/office/drawing/2014/main" id="{54B34DE5-36CD-CF65-C399-1352DB82E95D}"/>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04;p40">
                <a:extLst>
                  <a:ext uri="{FF2B5EF4-FFF2-40B4-BE49-F238E27FC236}">
                    <a16:creationId xmlns:a16="http://schemas.microsoft.com/office/drawing/2014/main" id="{D459FAD5-C183-8C81-87FF-C3A47E3BC5BA}"/>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05;p40">
                <a:extLst>
                  <a:ext uri="{FF2B5EF4-FFF2-40B4-BE49-F238E27FC236}">
                    <a16:creationId xmlns:a16="http://schemas.microsoft.com/office/drawing/2014/main" id="{A4C1558D-4C2C-2CE3-6097-9E32C7722BA4}"/>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06;p40">
                <a:extLst>
                  <a:ext uri="{FF2B5EF4-FFF2-40B4-BE49-F238E27FC236}">
                    <a16:creationId xmlns:a16="http://schemas.microsoft.com/office/drawing/2014/main" id="{D9F29884-FDE0-C830-E615-1EECB71FF658}"/>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07;p40">
                <a:extLst>
                  <a:ext uri="{FF2B5EF4-FFF2-40B4-BE49-F238E27FC236}">
                    <a16:creationId xmlns:a16="http://schemas.microsoft.com/office/drawing/2014/main" id="{44277C5C-73E8-39F5-E581-42868422E3D4}"/>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08;p40">
                <a:extLst>
                  <a:ext uri="{FF2B5EF4-FFF2-40B4-BE49-F238E27FC236}">
                    <a16:creationId xmlns:a16="http://schemas.microsoft.com/office/drawing/2014/main" id="{B321C5F2-7C51-990B-29A7-560739BA4FA7}"/>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09;p40">
                <a:extLst>
                  <a:ext uri="{FF2B5EF4-FFF2-40B4-BE49-F238E27FC236}">
                    <a16:creationId xmlns:a16="http://schemas.microsoft.com/office/drawing/2014/main" id="{6A4929E0-55D3-DB16-C400-C5C17ECB987D}"/>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10;p40">
                <a:extLst>
                  <a:ext uri="{FF2B5EF4-FFF2-40B4-BE49-F238E27FC236}">
                    <a16:creationId xmlns:a16="http://schemas.microsoft.com/office/drawing/2014/main" id="{2934B666-62EE-A7BE-33D6-23B6DC6FAE2E}"/>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11;p40">
                <a:extLst>
                  <a:ext uri="{FF2B5EF4-FFF2-40B4-BE49-F238E27FC236}">
                    <a16:creationId xmlns:a16="http://schemas.microsoft.com/office/drawing/2014/main" id="{59857311-45ED-BC84-6679-36884CC58A4D}"/>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12;p40">
                <a:extLst>
                  <a:ext uri="{FF2B5EF4-FFF2-40B4-BE49-F238E27FC236}">
                    <a16:creationId xmlns:a16="http://schemas.microsoft.com/office/drawing/2014/main" id="{24C02E7A-6552-0100-EB09-48BC535EB38B}"/>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13;p40">
                <a:extLst>
                  <a:ext uri="{FF2B5EF4-FFF2-40B4-BE49-F238E27FC236}">
                    <a16:creationId xmlns:a16="http://schemas.microsoft.com/office/drawing/2014/main" id="{18E511DF-32FC-DF76-025E-9424998044AA}"/>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14;p40">
                <a:extLst>
                  <a:ext uri="{FF2B5EF4-FFF2-40B4-BE49-F238E27FC236}">
                    <a16:creationId xmlns:a16="http://schemas.microsoft.com/office/drawing/2014/main" id="{3D1682BF-81E5-80C2-4034-231AF0DF8E51}"/>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15;p40">
                <a:extLst>
                  <a:ext uri="{FF2B5EF4-FFF2-40B4-BE49-F238E27FC236}">
                    <a16:creationId xmlns:a16="http://schemas.microsoft.com/office/drawing/2014/main" id="{71B03A6B-4AE1-69BC-74B2-1F345C1DDE78}"/>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16;p40">
                <a:extLst>
                  <a:ext uri="{FF2B5EF4-FFF2-40B4-BE49-F238E27FC236}">
                    <a16:creationId xmlns:a16="http://schemas.microsoft.com/office/drawing/2014/main" id="{CD5F3B58-A746-0CE3-DC5E-44DF2097B527}"/>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17;p40">
                <a:extLst>
                  <a:ext uri="{FF2B5EF4-FFF2-40B4-BE49-F238E27FC236}">
                    <a16:creationId xmlns:a16="http://schemas.microsoft.com/office/drawing/2014/main" id="{06D5CC9A-624F-CA9C-544A-B348461969B0}"/>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18;p40">
                <a:extLst>
                  <a:ext uri="{FF2B5EF4-FFF2-40B4-BE49-F238E27FC236}">
                    <a16:creationId xmlns:a16="http://schemas.microsoft.com/office/drawing/2014/main" id="{89BAB59B-342A-99D4-4EF5-A50CCE9D2E7C}"/>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19;p40">
                <a:extLst>
                  <a:ext uri="{FF2B5EF4-FFF2-40B4-BE49-F238E27FC236}">
                    <a16:creationId xmlns:a16="http://schemas.microsoft.com/office/drawing/2014/main" id="{BA5AEF94-507F-AD22-EF59-AFFB40DF3994}"/>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20;p40">
                <a:extLst>
                  <a:ext uri="{FF2B5EF4-FFF2-40B4-BE49-F238E27FC236}">
                    <a16:creationId xmlns:a16="http://schemas.microsoft.com/office/drawing/2014/main" id="{6D229526-AFA3-2752-3EC7-B95B867D426F}"/>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21;p40">
                <a:extLst>
                  <a:ext uri="{FF2B5EF4-FFF2-40B4-BE49-F238E27FC236}">
                    <a16:creationId xmlns:a16="http://schemas.microsoft.com/office/drawing/2014/main" id="{0F03C555-ABF5-5E6E-64A3-1661368F2A0D}"/>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22;p40">
                <a:extLst>
                  <a:ext uri="{FF2B5EF4-FFF2-40B4-BE49-F238E27FC236}">
                    <a16:creationId xmlns:a16="http://schemas.microsoft.com/office/drawing/2014/main" id="{77F04298-3B46-F4F1-85DE-EBA2C0CA6C80}"/>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23;p40">
                <a:extLst>
                  <a:ext uri="{FF2B5EF4-FFF2-40B4-BE49-F238E27FC236}">
                    <a16:creationId xmlns:a16="http://schemas.microsoft.com/office/drawing/2014/main" id="{CDDF22CF-66A5-78D4-157E-044E3032E547}"/>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24;p40">
                <a:extLst>
                  <a:ext uri="{FF2B5EF4-FFF2-40B4-BE49-F238E27FC236}">
                    <a16:creationId xmlns:a16="http://schemas.microsoft.com/office/drawing/2014/main" id="{BD0310FC-C05E-2866-1387-66C972CDBA54}"/>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25;p40">
                <a:extLst>
                  <a:ext uri="{FF2B5EF4-FFF2-40B4-BE49-F238E27FC236}">
                    <a16:creationId xmlns:a16="http://schemas.microsoft.com/office/drawing/2014/main" id="{B0B19553-81AC-1C7E-BF6C-6DA8512B19A9}"/>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26;p40">
                <a:extLst>
                  <a:ext uri="{FF2B5EF4-FFF2-40B4-BE49-F238E27FC236}">
                    <a16:creationId xmlns:a16="http://schemas.microsoft.com/office/drawing/2014/main" id="{D7D2D735-A8A8-F03D-2A90-46837D4F1578}"/>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27;p40">
                <a:extLst>
                  <a:ext uri="{FF2B5EF4-FFF2-40B4-BE49-F238E27FC236}">
                    <a16:creationId xmlns:a16="http://schemas.microsoft.com/office/drawing/2014/main" id="{2B73DA5C-0C64-7328-0DE3-A8C205F4DFA2}"/>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28;p40">
                <a:extLst>
                  <a:ext uri="{FF2B5EF4-FFF2-40B4-BE49-F238E27FC236}">
                    <a16:creationId xmlns:a16="http://schemas.microsoft.com/office/drawing/2014/main" id="{DBACA345-5E86-EB62-79EF-6BBCF28170C5}"/>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29;p40">
                <a:extLst>
                  <a:ext uri="{FF2B5EF4-FFF2-40B4-BE49-F238E27FC236}">
                    <a16:creationId xmlns:a16="http://schemas.microsoft.com/office/drawing/2014/main" id="{7736E54E-69DF-D5C4-1E8E-F4273C817CBC}"/>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30;p40">
                <a:extLst>
                  <a:ext uri="{FF2B5EF4-FFF2-40B4-BE49-F238E27FC236}">
                    <a16:creationId xmlns:a16="http://schemas.microsoft.com/office/drawing/2014/main" id="{92BE2752-D8C0-7401-F211-E03E7920A65F}"/>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31;p40">
                <a:extLst>
                  <a:ext uri="{FF2B5EF4-FFF2-40B4-BE49-F238E27FC236}">
                    <a16:creationId xmlns:a16="http://schemas.microsoft.com/office/drawing/2014/main" id="{442C2025-B179-7770-C4D0-04EFA9D7C8D7}"/>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32;p40">
                <a:extLst>
                  <a:ext uri="{FF2B5EF4-FFF2-40B4-BE49-F238E27FC236}">
                    <a16:creationId xmlns:a16="http://schemas.microsoft.com/office/drawing/2014/main" id="{C2E0F577-FC2E-B539-592B-01BF50621FAF}"/>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33;p40">
                <a:extLst>
                  <a:ext uri="{FF2B5EF4-FFF2-40B4-BE49-F238E27FC236}">
                    <a16:creationId xmlns:a16="http://schemas.microsoft.com/office/drawing/2014/main" id="{BF58EE19-D21C-72D7-4D1C-B29B84730964}"/>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34;p40">
                <a:extLst>
                  <a:ext uri="{FF2B5EF4-FFF2-40B4-BE49-F238E27FC236}">
                    <a16:creationId xmlns:a16="http://schemas.microsoft.com/office/drawing/2014/main" id="{6A7C9366-E24E-D5AF-F7E3-27E4C41E0656}"/>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35;p40">
                <a:extLst>
                  <a:ext uri="{FF2B5EF4-FFF2-40B4-BE49-F238E27FC236}">
                    <a16:creationId xmlns:a16="http://schemas.microsoft.com/office/drawing/2014/main" id="{18BB7E9C-3948-1C11-46B3-63C67BAA4D27}"/>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36;p40">
                <a:extLst>
                  <a:ext uri="{FF2B5EF4-FFF2-40B4-BE49-F238E27FC236}">
                    <a16:creationId xmlns:a16="http://schemas.microsoft.com/office/drawing/2014/main" id="{1F65314F-150C-F171-7285-DCE78BBF08C8}"/>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37;p40">
                <a:extLst>
                  <a:ext uri="{FF2B5EF4-FFF2-40B4-BE49-F238E27FC236}">
                    <a16:creationId xmlns:a16="http://schemas.microsoft.com/office/drawing/2014/main" id="{87536D80-DBE2-ABDC-2F7F-3ADB1895CC97}"/>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38;p40">
                <a:extLst>
                  <a:ext uri="{FF2B5EF4-FFF2-40B4-BE49-F238E27FC236}">
                    <a16:creationId xmlns:a16="http://schemas.microsoft.com/office/drawing/2014/main" id="{CF892F81-92DE-ADBB-A157-D7B1BD56D5BC}"/>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39;p40">
                <a:extLst>
                  <a:ext uri="{FF2B5EF4-FFF2-40B4-BE49-F238E27FC236}">
                    <a16:creationId xmlns:a16="http://schemas.microsoft.com/office/drawing/2014/main" id="{ACAA4A14-9009-B3C5-2B3F-CD5DE029BF27}"/>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40;p40">
                <a:extLst>
                  <a:ext uri="{FF2B5EF4-FFF2-40B4-BE49-F238E27FC236}">
                    <a16:creationId xmlns:a16="http://schemas.microsoft.com/office/drawing/2014/main" id="{9EDF45C9-74E7-BB66-64ED-AF68A142AD06}"/>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41;p40">
                <a:extLst>
                  <a:ext uri="{FF2B5EF4-FFF2-40B4-BE49-F238E27FC236}">
                    <a16:creationId xmlns:a16="http://schemas.microsoft.com/office/drawing/2014/main" id="{4976CFE1-FE8C-B53B-572E-680046741918}"/>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42;p40">
                <a:extLst>
                  <a:ext uri="{FF2B5EF4-FFF2-40B4-BE49-F238E27FC236}">
                    <a16:creationId xmlns:a16="http://schemas.microsoft.com/office/drawing/2014/main" id="{D6B3DE7D-1BB1-A45B-8AA6-DDF93060995F}"/>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43;p40">
                <a:extLst>
                  <a:ext uri="{FF2B5EF4-FFF2-40B4-BE49-F238E27FC236}">
                    <a16:creationId xmlns:a16="http://schemas.microsoft.com/office/drawing/2014/main" id="{92E409C7-6E11-29BE-02AC-270D0EEF281E}"/>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44;p40">
                <a:extLst>
                  <a:ext uri="{FF2B5EF4-FFF2-40B4-BE49-F238E27FC236}">
                    <a16:creationId xmlns:a16="http://schemas.microsoft.com/office/drawing/2014/main" id="{85B75F25-E765-31F8-477A-E83D592A7B51}"/>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45;p40">
                <a:extLst>
                  <a:ext uri="{FF2B5EF4-FFF2-40B4-BE49-F238E27FC236}">
                    <a16:creationId xmlns:a16="http://schemas.microsoft.com/office/drawing/2014/main" id="{D30B163E-C6E9-0376-A7B3-8E96D9A4707C}"/>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46;p40">
                <a:extLst>
                  <a:ext uri="{FF2B5EF4-FFF2-40B4-BE49-F238E27FC236}">
                    <a16:creationId xmlns:a16="http://schemas.microsoft.com/office/drawing/2014/main" id="{9DAF54C0-0201-CF67-E1AE-168AD298AAE6}"/>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47;p40">
                <a:extLst>
                  <a:ext uri="{FF2B5EF4-FFF2-40B4-BE49-F238E27FC236}">
                    <a16:creationId xmlns:a16="http://schemas.microsoft.com/office/drawing/2014/main" id="{D35A85C6-C6E6-96D4-0A46-52043E44680C}"/>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48;p40">
                <a:extLst>
                  <a:ext uri="{FF2B5EF4-FFF2-40B4-BE49-F238E27FC236}">
                    <a16:creationId xmlns:a16="http://schemas.microsoft.com/office/drawing/2014/main" id="{927B729A-397E-CC58-D725-87F45838E234}"/>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49;p40">
                <a:extLst>
                  <a:ext uri="{FF2B5EF4-FFF2-40B4-BE49-F238E27FC236}">
                    <a16:creationId xmlns:a16="http://schemas.microsoft.com/office/drawing/2014/main" id="{000A2509-A0BB-DE51-57BF-5500EA16207C}"/>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50;p40">
                <a:extLst>
                  <a:ext uri="{FF2B5EF4-FFF2-40B4-BE49-F238E27FC236}">
                    <a16:creationId xmlns:a16="http://schemas.microsoft.com/office/drawing/2014/main" id="{81286234-C7B7-463F-E705-4206FAFD31C8}"/>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51;p40">
                <a:extLst>
                  <a:ext uri="{FF2B5EF4-FFF2-40B4-BE49-F238E27FC236}">
                    <a16:creationId xmlns:a16="http://schemas.microsoft.com/office/drawing/2014/main" id="{DF39399A-00CA-57F3-3E40-95B6C7A54B42}"/>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52;p40">
                <a:extLst>
                  <a:ext uri="{FF2B5EF4-FFF2-40B4-BE49-F238E27FC236}">
                    <a16:creationId xmlns:a16="http://schemas.microsoft.com/office/drawing/2014/main" id="{AA3A66FB-C755-A54B-5BE3-A80872CB6900}"/>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53;p40">
                <a:extLst>
                  <a:ext uri="{FF2B5EF4-FFF2-40B4-BE49-F238E27FC236}">
                    <a16:creationId xmlns:a16="http://schemas.microsoft.com/office/drawing/2014/main" id="{FEF4D722-C8B8-ACF3-B609-125575EC644A}"/>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54;p40">
                <a:extLst>
                  <a:ext uri="{FF2B5EF4-FFF2-40B4-BE49-F238E27FC236}">
                    <a16:creationId xmlns:a16="http://schemas.microsoft.com/office/drawing/2014/main" id="{1DD0A53A-AA78-AFD4-F2D6-29B27016426A}"/>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55;p40">
                <a:extLst>
                  <a:ext uri="{FF2B5EF4-FFF2-40B4-BE49-F238E27FC236}">
                    <a16:creationId xmlns:a16="http://schemas.microsoft.com/office/drawing/2014/main" id="{6CE447FA-FCC0-EFFC-B0B1-2BB602E7561B}"/>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56;p40">
                <a:extLst>
                  <a:ext uri="{FF2B5EF4-FFF2-40B4-BE49-F238E27FC236}">
                    <a16:creationId xmlns:a16="http://schemas.microsoft.com/office/drawing/2014/main" id="{F2726138-0C6F-A5FB-2857-56B7A138141B}"/>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57;p40">
                <a:extLst>
                  <a:ext uri="{FF2B5EF4-FFF2-40B4-BE49-F238E27FC236}">
                    <a16:creationId xmlns:a16="http://schemas.microsoft.com/office/drawing/2014/main" id="{F209EE64-3D86-0068-3094-5C8FCE0D729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58;p40">
                <a:extLst>
                  <a:ext uri="{FF2B5EF4-FFF2-40B4-BE49-F238E27FC236}">
                    <a16:creationId xmlns:a16="http://schemas.microsoft.com/office/drawing/2014/main" id="{BE2F64AE-AEE9-2BDB-760C-D5359F1CF95D}"/>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59;p40">
                <a:extLst>
                  <a:ext uri="{FF2B5EF4-FFF2-40B4-BE49-F238E27FC236}">
                    <a16:creationId xmlns:a16="http://schemas.microsoft.com/office/drawing/2014/main" id="{D6B5FE43-E82D-E377-A6D6-7E4F87D7E7CC}"/>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60;p40">
                <a:extLst>
                  <a:ext uri="{FF2B5EF4-FFF2-40B4-BE49-F238E27FC236}">
                    <a16:creationId xmlns:a16="http://schemas.microsoft.com/office/drawing/2014/main" id="{4CD48F50-1662-3BDE-3CD2-4B6D451BB32D}"/>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61;p40">
                <a:extLst>
                  <a:ext uri="{FF2B5EF4-FFF2-40B4-BE49-F238E27FC236}">
                    <a16:creationId xmlns:a16="http://schemas.microsoft.com/office/drawing/2014/main" id="{41216AD1-CB7C-6180-6C2F-F283F02A916C}"/>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62;p40">
                <a:extLst>
                  <a:ext uri="{FF2B5EF4-FFF2-40B4-BE49-F238E27FC236}">
                    <a16:creationId xmlns:a16="http://schemas.microsoft.com/office/drawing/2014/main" id="{A72E485D-767A-9699-E046-DD4DD97DCF90}"/>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63;p40">
                <a:extLst>
                  <a:ext uri="{FF2B5EF4-FFF2-40B4-BE49-F238E27FC236}">
                    <a16:creationId xmlns:a16="http://schemas.microsoft.com/office/drawing/2014/main" id="{1EA5BD1B-C86B-FC89-7C48-C7F556665E18}"/>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64;p40">
                <a:extLst>
                  <a:ext uri="{FF2B5EF4-FFF2-40B4-BE49-F238E27FC236}">
                    <a16:creationId xmlns:a16="http://schemas.microsoft.com/office/drawing/2014/main" id="{B13BD989-77DC-C0D1-8715-C3AE741ED6F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65;p40">
                <a:extLst>
                  <a:ext uri="{FF2B5EF4-FFF2-40B4-BE49-F238E27FC236}">
                    <a16:creationId xmlns:a16="http://schemas.microsoft.com/office/drawing/2014/main" id="{358425BD-8F85-221D-FA08-EFFA4730A2CC}"/>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66;p40">
                <a:extLst>
                  <a:ext uri="{FF2B5EF4-FFF2-40B4-BE49-F238E27FC236}">
                    <a16:creationId xmlns:a16="http://schemas.microsoft.com/office/drawing/2014/main" id="{78142AB1-BD2F-E82A-B264-D41E6BB1C6AA}"/>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67;p40">
                <a:extLst>
                  <a:ext uri="{FF2B5EF4-FFF2-40B4-BE49-F238E27FC236}">
                    <a16:creationId xmlns:a16="http://schemas.microsoft.com/office/drawing/2014/main" id="{CFFB4735-CCF5-B4E8-753C-2CE4D3F2E11C}"/>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68;p40">
                <a:extLst>
                  <a:ext uri="{FF2B5EF4-FFF2-40B4-BE49-F238E27FC236}">
                    <a16:creationId xmlns:a16="http://schemas.microsoft.com/office/drawing/2014/main" id="{F4981378-0504-F837-7412-7D0EF38F0998}"/>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69;p40">
                <a:extLst>
                  <a:ext uri="{FF2B5EF4-FFF2-40B4-BE49-F238E27FC236}">
                    <a16:creationId xmlns:a16="http://schemas.microsoft.com/office/drawing/2014/main" id="{437E1928-9DFF-50BA-A930-07934B571492}"/>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70;p40">
                <a:extLst>
                  <a:ext uri="{FF2B5EF4-FFF2-40B4-BE49-F238E27FC236}">
                    <a16:creationId xmlns:a16="http://schemas.microsoft.com/office/drawing/2014/main" id="{B00D3C49-C0B7-B226-8062-6F267DAD4479}"/>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71;p40">
                <a:extLst>
                  <a:ext uri="{FF2B5EF4-FFF2-40B4-BE49-F238E27FC236}">
                    <a16:creationId xmlns:a16="http://schemas.microsoft.com/office/drawing/2014/main" id="{A3AFACB9-7E19-D380-1ECF-5AC02B4C4E29}"/>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72;p40">
                <a:extLst>
                  <a:ext uri="{FF2B5EF4-FFF2-40B4-BE49-F238E27FC236}">
                    <a16:creationId xmlns:a16="http://schemas.microsoft.com/office/drawing/2014/main" id="{14B74B94-43C1-EBF1-1446-7BBCAE18F8C6}"/>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673;p40">
                <a:extLst>
                  <a:ext uri="{FF2B5EF4-FFF2-40B4-BE49-F238E27FC236}">
                    <a16:creationId xmlns:a16="http://schemas.microsoft.com/office/drawing/2014/main" id="{5A843209-A9D5-7673-4125-E3184EAA765A}"/>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674;p40">
                <a:extLst>
                  <a:ext uri="{FF2B5EF4-FFF2-40B4-BE49-F238E27FC236}">
                    <a16:creationId xmlns:a16="http://schemas.microsoft.com/office/drawing/2014/main" id="{D1E0C0A4-55B2-8DBD-0C8B-8A495DCA8DCF}"/>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675;p40">
                <a:extLst>
                  <a:ext uri="{FF2B5EF4-FFF2-40B4-BE49-F238E27FC236}">
                    <a16:creationId xmlns:a16="http://schemas.microsoft.com/office/drawing/2014/main" id="{05C4BA8D-61AA-BB15-0469-10DECC8E062C}"/>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676;p40">
                <a:extLst>
                  <a:ext uri="{FF2B5EF4-FFF2-40B4-BE49-F238E27FC236}">
                    <a16:creationId xmlns:a16="http://schemas.microsoft.com/office/drawing/2014/main" id="{99BE2271-CF93-804A-2AAA-569EFE8F8554}"/>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677;p40">
                <a:extLst>
                  <a:ext uri="{FF2B5EF4-FFF2-40B4-BE49-F238E27FC236}">
                    <a16:creationId xmlns:a16="http://schemas.microsoft.com/office/drawing/2014/main" id="{C8AE52D3-811F-F6A7-7180-F00BA9AF21F9}"/>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678;p40">
                <a:extLst>
                  <a:ext uri="{FF2B5EF4-FFF2-40B4-BE49-F238E27FC236}">
                    <a16:creationId xmlns:a16="http://schemas.microsoft.com/office/drawing/2014/main" id="{9DB8E7F8-0BF2-9722-11BB-5D0BCCF2E57A}"/>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679;p40">
                <a:extLst>
                  <a:ext uri="{FF2B5EF4-FFF2-40B4-BE49-F238E27FC236}">
                    <a16:creationId xmlns:a16="http://schemas.microsoft.com/office/drawing/2014/main" id="{B3C14B2B-DD69-8B9A-0D96-442DAE4BFE1B}"/>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55" name="Picture 4" descr="1 Euro Coin png images | PNGWing">
            <a:extLst>
              <a:ext uri="{FF2B5EF4-FFF2-40B4-BE49-F238E27FC236}">
                <a16:creationId xmlns:a16="http://schemas.microsoft.com/office/drawing/2014/main" id="{AD8A1E58-7C2A-F873-B9C4-2F72D6FF6D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966582" y="105510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56" name="Picture 2" descr="Billete 10 Euros Png - Graphic Design - Free Transparent PNG Download -  PNGkey">
            <a:extLst>
              <a:ext uri="{FF2B5EF4-FFF2-40B4-BE49-F238E27FC236}">
                <a16:creationId xmlns:a16="http://schemas.microsoft.com/office/drawing/2014/main" id="{BC384D54-1F07-B2DB-3DCA-3155F0D9A3B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766006" y="1001801"/>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57" name="Picture 2" descr="Billete 10 Euros Png - Graphic Design - Free Transparent PNG Download -  PNGkey">
            <a:extLst>
              <a:ext uri="{FF2B5EF4-FFF2-40B4-BE49-F238E27FC236}">
                <a16:creationId xmlns:a16="http://schemas.microsoft.com/office/drawing/2014/main" id="{B908ADDB-A3F7-AFC3-7A14-E0F47472465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766005" y="1638689"/>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58" name="Picture 2" descr="Billete 10 Euros Png - Graphic Design - Free Transparent PNG Download -  PNGkey">
            <a:extLst>
              <a:ext uri="{FF2B5EF4-FFF2-40B4-BE49-F238E27FC236}">
                <a16:creationId xmlns:a16="http://schemas.microsoft.com/office/drawing/2014/main" id="{65BD960C-5B8C-29AF-9C2A-F1069EE879D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766004" y="2294545"/>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59" name="Picture 4" descr="1 Euro Coin png images | PNGWing">
            <a:extLst>
              <a:ext uri="{FF2B5EF4-FFF2-40B4-BE49-F238E27FC236}">
                <a16:creationId xmlns:a16="http://schemas.microsoft.com/office/drawing/2014/main" id="{A330A31C-167E-5D11-2597-681477E10A7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962702" y="154178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61" name="Picture 2" descr="Billete 10 Euros Png - Graphic Design - Free Transparent PNG Download -  PNGkey">
            <a:extLst>
              <a:ext uri="{FF2B5EF4-FFF2-40B4-BE49-F238E27FC236}">
                <a16:creationId xmlns:a16="http://schemas.microsoft.com/office/drawing/2014/main" id="{880FBC3A-9CF4-8AED-4484-6128D5374E6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707082" y="1001865"/>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62" name="Picture 2" descr="Billete 10 Euros Png - Graphic Design - Free Transparent PNG Download -  PNGkey">
            <a:extLst>
              <a:ext uri="{FF2B5EF4-FFF2-40B4-BE49-F238E27FC236}">
                <a16:creationId xmlns:a16="http://schemas.microsoft.com/office/drawing/2014/main" id="{EC4FD231-053F-A09C-7BB7-D7777D3AACA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707081" y="1638753"/>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63" name="Picture 2" descr="Billete 10 Euros Png - Graphic Design - Free Transparent PNG Download -  PNGkey">
            <a:extLst>
              <a:ext uri="{FF2B5EF4-FFF2-40B4-BE49-F238E27FC236}">
                <a16:creationId xmlns:a16="http://schemas.microsoft.com/office/drawing/2014/main" id="{6A262770-5A76-31D9-8808-6287B577C1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707080" y="2294609"/>
            <a:ext cx="976253" cy="515575"/>
          </a:xfrm>
          <a:prstGeom prst="rect">
            <a:avLst/>
          </a:prstGeom>
          <a:noFill/>
          <a:extLst>
            <a:ext uri="{909E8E84-426E-40DD-AFC4-6F175D3DCCD1}">
              <a14:hiddenFill xmlns:a14="http://schemas.microsoft.com/office/drawing/2010/main">
                <a:solidFill>
                  <a:srgbClr val="FFFFFF"/>
                </a:solidFill>
              </a14:hiddenFill>
            </a:ext>
          </a:extLst>
        </p:spPr>
      </p:pic>
      <p:sp>
        <p:nvSpPr>
          <p:cNvPr id="664" name="Google Shape;2228;p39">
            <a:extLst>
              <a:ext uri="{FF2B5EF4-FFF2-40B4-BE49-F238E27FC236}">
                <a16:creationId xmlns:a16="http://schemas.microsoft.com/office/drawing/2014/main" id="{E01E1D0A-6376-7EB2-706F-D60DF82BB486}"/>
              </a:ext>
            </a:extLst>
          </p:cNvPr>
          <p:cNvSpPr/>
          <p:nvPr/>
        </p:nvSpPr>
        <p:spPr>
          <a:xfrm>
            <a:off x="4130987" y="1338706"/>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65" name="Picture 4" descr="1 Euro Coin png images | PNGWing">
            <a:extLst>
              <a:ext uri="{FF2B5EF4-FFF2-40B4-BE49-F238E27FC236}">
                <a16:creationId xmlns:a16="http://schemas.microsoft.com/office/drawing/2014/main" id="{F2517202-85FC-E621-8513-A834F8F45FF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17194" y="1058348"/>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66" name="Picture 2" descr="Billete 10 Euros Png - Graphic Design - Free Transparent PNG Download -  PNGkey">
            <a:extLst>
              <a:ext uri="{FF2B5EF4-FFF2-40B4-BE49-F238E27FC236}">
                <a16:creationId xmlns:a16="http://schemas.microsoft.com/office/drawing/2014/main" id="{7D0C1623-5FAC-A079-8515-0301CBC58E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016618" y="1005043"/>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67" name="Picture 2" descr="Billete 10 Euros Png - Graphic Design - Free Transparent PNG Download -  PNGkey">
            <a:extLst>
              <a:ext uri="{FF2B5EF4-FFF2-40B4-BE49-F238E27FC236}">
                <a16:creationId xmlns:a16="http://schemas.microsoft.com/office/drawing/2014/main" id="{BB797689-A9AB-7FD5-A8FC-8EB489CB2E5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016617" y="1641931"/>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68" name="Picture 2" descr="Billete 10 Euros Png - Graphic Design - Free Transparent PNG Download -  PNGkey">
            <a:extLst>
              <a:ext uri="{FF2B5EF4-FFF2-40B4-BE49-F238E27FC236}">
                <a16:creationId xmlns:a16="http://schemas.microsoft.com/office/drawing/2014/main" id="{57D715FB-3616-74E4-CE81-6F136536294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016616" y="2297787"/>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69" name="Picture 4" descr="1 Euro Coin png images | PNGWing">
            <a:extLst>
              <a:ext uri="{FF2B5EF4-FFF2-40B4-BE49-F238E27FC236}">
                <a16:creationId xmlns:a16="http://schemas.microsoft.com/office/drawing/2014/main" id="{B984B36C-3D2D-078D-EDBB-65AF15471EF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13314" y="1545023"/>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70" name="Picture 2" descr="Billete 10 Euros Png - Graphic Design - Free Transparent PNG Download -  PNGkey">
            <a:extLst>
              <a:ext uri="{FF2B5EF4-FFF2-40B4-BE49-F238E27FC236}">
                <a16:creationId xmlns:a16="http://schemas.microsoft.com/office/drawing/2014/main" id="{E822BC39-A251-C865-CC66-77FBADE5DBA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957694" y="1005107"/>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71" name="Picture 2" descr="Billete 10 Euros Png - Graphic Design - Free Transparent PNG Download -  PNGkey">
            <a:extLst>
              <a:ext uri="{FF2B5EF4-FFF2-40B4-BE49-F238E27FC236}">
                <a16:creationId xmlns:a16="http://schemas.microsoft.com/office/drawing/2014/main" id="{EB3C590C-ED50-4750-BA36-F06E9EB223C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957693" y="1641995"/>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72" name="Picture 2" descr="Billete 10 Euros Png - Graphic Design - Free Transparent PNG Download -  PNGkey">
            <a:extLst>
              <a:ext uri="{FF2B5EF4-FFF2-40B4-BE49-F238E27FC236}">
                <a16:creationId xmlns:a16="http://schemas.microsoft.com/office/drawing/2014/main" id="{7D1F1F98-282C-C445-29F2-9628A389EF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957692" y="2297851"/>
            <a:ext cx="976253" cy="515575"/>
          </a:xfrm>
          <a:prstGeom prst="rect">
            <a:avLst/>
          </a:prstGeom>
          <a:noFill/>
          <a:extLst>
            <a:ext uri="{909E8E84-426E-40DD-AFC4-6F175D3DCCD1}">
              <a14:hiddenFill xmlns:a14="http://schemas.microsoft.com/office/drawing/2010/main">
                <a:solidFill>
                  <a:srgbClr val="FFFFFF"/>
                </a:solidFill>
              </a14:hiddenFill>
            </a:ext>
          </a:extLst>
        </p:spPr>
      </p:pic>
      <p:sp>
        <p:nvSpPr>
          <p:cNvPr id="673" name="Pijl omhoog 672">
            <a:extLst>
              <a:ext uri="{FF2B5EF4-FFF2-40B4-BE49-F238E27FC236}">
                <a16:creationId xmlns:a16="http://schemas.microsoft.com/office/drawing/2014/main" id="{258DB2AF-C3EC-087F-8884-786545783E40}"/>
              </a:ext>
            </a:extLst>
          </p:cNvPr>
          <p:cNvSpPr/>
          <p:nvPr/>
        </p:nvSpPr>
        <p:spPr>
          <a:xfrm>
            <a:off x="5125655" y="4311076"/>
            <a:ext cx="329309" cy="606894"/>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674" name="Picture 4" descr="1 Euro Coin png images | PNGWing">
            <a:extLst>
              <a:ext uri="{FF2B5EF4-FFF2-40B4-BE49-F238E27FC236}">
                <a16:creationId xmlns:a16="http://schemas.microsoft.com/office/drawing/2014/main" id="{590A3F59-782E-38E0-3098-F17425D9F06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39895" y="1061932"/>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75" name="Picture 4" descr="1 Euro Coin png images | PNGWing">
            <a:extLst>
              <a:ext uri="{FF2B5EF4-FFF2-40B4-BE49-F238E27FC236}">
                <a16:creationId xmlns:a16="http://schemas.microsoft.com/office/drawing/2014/main" id="{48FCB015-48FD-29B9-7681-BE86CD92E40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36015" y="1548607"/>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76" name="Picture 4" descr="1 Euro Coin png images | PNGWing">
            <a:extLst>
              <a:ext uri="{FF2B5EF4-FFF2-40B4-BE49-F238E27FC236}">
                <a16:creationId xmlns:a16="http://schemas.microsoft.com/office/drawing/2014/main" id="{19F52116-6B9D-C2E9-D329-62FFF5F3391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17194" y="198446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77" name="Picture 4" descr="1 Euro Coin png images | PNGWing">
            <a:extLst>
              <a:ext uri="{FF2B5EF4-FFF2-40B4-BE49-F238E27FC236}">
                <a16:creationId xmlns:a16="http://schemas.microsoft.com/office/drawing/2014/main" id="{307423B1-4440-27BE-D5DA-AFA571C6FD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39895" y="1988050"/>
            <a:ext cx="421757" cy="421131"/>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56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666"/>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667"/>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668"/>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672"/>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6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7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7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637876" y="2962169"/>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5003054" y="2949778"/>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4490707" y="34273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99880" y="34397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valse</a:t>
            </a:r>
          </a:p>
        </p:txBody>
      </p:sp>
      <p:sp>
        <p:nvSpPr>
          <p:cNvPr id="2213" name="Google Shape;2213;p39"/>
          <p:cNvSpPr/>
          <p:nvPr/>
        </p:nvSpPr>
        <p:spPr>
          <a:xfrm>
            <a:off x="4414507" y="33511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023680" y="33635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561751" y="2962169"/>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4926890" y="2949778"/>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120901" y="3681738"/>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15</a:t>
            </a:r>
            <a:endParaRPr sz="4000" dirty="0">
              <a:solidFill>
                <a:schemeClr val="dk1"/>
              </a:solidFill>
              <a:latin typeface="Exo"/>
              <a:ea typeface="Exo"/>
              <a:cs typeface="Exo"/>
              <a:sym typeface="Exo"/>
            </a:endParaRPr>
          </a:p>
        </p:txBody>
      </p:sp>
      <p:sp>
        <p:nvSpPr>
          <p:cNvPr id="2225" name="Google Shape;2225;p39"/>
          <p:cNvSpPr txBox="1"/>
          <p:nvPr/>
        </p:nvSpPr>
        <p:spPr>
          <a:xfrm>
            <a:off x="4486040" y="3669347"/>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51</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2029954" y="3027713"/>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156011" y="959999"/>
            <a:ext cx="976253" cy="515575"/>
          </a:xfrm>
          <a:prstGeom prst="rect">
            <a:avLst/>
          </a:prstGeom>
          <a:noFill/>
          <a:extLst>
            <a:ext uri="{909E8E84-426E-40DD-AFC4-6F175D3DCCD1}">
              <a14:hiddenFill xmlns:a14="http://schemas.microsoft.com/office/drawing/2010/main">
                <a:solidFill>
                  <a:srgbClr val="FFFFFF"/>
                </a:solidFill>
              </a14:hiddenFill>
            </a:ext>
          </a:extLst>
        </p:spPr>
      </p:pic>
      <p:grpSp>
        <p:nvGrpSpPr>
          <p:cNvPr id="226" name="Google Shape;2818;p42">
            <a:extLst>
              <a:ext uri="{FF2B5EF4-FFF2-40B4-BE49-F238E27FC236}">
                <a16:creationId xmlns:a16="http://schemas.microsoft.com/office/drawing/2014/main" id="{FC8BE01F-92A1-5D2A-B7E3-0AF1A8D42B84}"/>
              </a:ext>
            </a:extLst>
          </p:cNvPr>
          <p:cNvGrpSpPr/>
          <p:nvPr/>
        </p:nvGrpSpPr>
        <p:grpSpPr>
          <a:xfrm>
            <a:off x="6929125" y="1955247"/>
            <a:ext cx="2138409" cy="2836006"/>
            <a:chOff x="6351676" y="1242375"/>
            <a:chExt cx="2138409" cy="2836006"/>
          </a:xfrm>
        </p:grpSpPr>
        <p:grpSp>
          <p:nvGrpSpPr>
            <p:cNvPr id="227" name="Google Shape;2819;p42">
              <a:extLst>
                <a:ext uri="{FF2B5EF4-FFF2-40B4-BE49-F238E27FC236}">
                  <a16:creationId xmlns:a16="http://schemas.microsoft.com/office/drawing/2014/main" id="{C5F89121-87FF-B174-0F22-84B9C7A1183E}"/>
                </a:ext>
              </a:extLst>
            </p:cNvPr>
            <p:cNvGrpSpPr/>
            <p:nvPr/>
          </p:nvGrpSpPr>
          <p:grpSpPr>
            <a:xfrm>
              <a:off x="6417731" y="1281985"/>
              <a:ext cx="2072353" cy="2796396"/>
              <a:chOff x="6351676" y="1518600"/>
              <a:chExt cx="2072353" cy="2796396"/>
            </a:xfrm>
          </p:grpSpPr>
          <p:sp>
            <p:nvSpPr>
              <p:cNvPr id="360" name="Google Shape;2820;p42">
                <a:extLst>
                  <a:ext uri="{FF2B5EF4-FFF2-40B4-BE49-F238E27FC236}">
                    <a16:creationId xmlns:a16="http://schemas.microsoft.com/office/drawing/2014/main" id="{3A1428D1-D63F-9B2F-41A3-3CAB92A8693A}"/>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821;p42">
                <a:extLst>
                  <a:ext uri="{FF2B5EF4-FFF2-40B4-BE49-F238E27FC236}">
                    <a16:creationId xmlns:a16="http://schemas.microsoft.com/office/drawing/2014/main" id="{D88C2D58-A10F-542A-F4AA-341E3AB2947D}"/>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822;p42">
                <a:extLst>
                  <a:ext uri="{FF2B5EF4-FFF2-40B4-BE49-F238E27FC236}">
                    <a16:creationId xmlns:a16="http://schemas.microsoft.com/office/drawing/2014/main" id="{8460419D-E30E-54CA-86F7-23C56F693B04}"/>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823;p42">
                <a:extLst>
                  <a:ext uri="{FF2B5EF4-FFF2-40B4-BE49-F238E27FC236}">
                    <a16:creationId xmlns:a16="http://schemas.microsoft.com/office/drawing/2014/main" id="{A436BAF1-687F-8CF1-64A3-9F394768E922}"/>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824;p42">
                <a:extLst>
                  <a:ext uri="{FF2B5EF4-FFF2-40B4-BE49-F238E27FC236}">
                    <a16:creationId xmlns:a16="http://schemas.microsoft.com/office/drawing/2014/main" id="{C59AF268-A868-C575-BB60-C1D2953B032F}"/>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25;p42">
                <a:extLst>
                  <a:ext uri="{FF2B5EF4-FFF2-40B4-BE49-F238E27FC236}">
                    <a16:creationId xmlns:a16="http://schemas.microsoft.com/office/drawing/2014/main" id="{AEFE74C6-5A4F-5204-9E61-8E224FF02D57}"/>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26;p42">
                <a:extLst>
                  <a:ext uri="{FF2B5EF4-FFF2-40B4-BE49-F238E27FC236}">
                    <a16:creationId xmlns:a16="http://schemas.microsoft.com/office/drawing/2014/main" id="{F2F50A1C-39AE-A044-8EAE-0E7AB52B89ED}"/>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27;p42">
                <a:extLst>
                  <a:ext uri="{FF2B5EF4-FFF2-40B4-BE49-F238E27FC236}">
                    <a16:creationId xmlns:a16="http://schemas.microsoft.com/office/drawing/2014/main" id="{E2AC09EB-0683-4FE8-8708-2CCA3BB10A8C}"/>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28;p42">
                <a:extLst>
                  <a:ext uri="{FF2B5EF4-FFF2-40B4-BE49-F238E27FC236}">
                    <a16:creationId xmlns:a16="http://schemas.microsoft.com/office/drawing/2014/main" id="{30125482-09E7-6101-E2BA-4C462DCC711B}"/>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29;p42">
                <a:extLst>
                  <a:ext uri="{FF2B5EF4-FFF2-40B4-BE49-F238E27FC236}">
                    <a16:creationId xmlns:a16="http://schemas.microsoft.com/office/drawing/2014/main" id="{5662BB01-7122-68AB-8ACC-72F8C216244C}"/>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30;p42">
                <a:extLst>
                  <a:ext uri="{FF2B5EF4-FFF2-40B4-BE49-F238E27FC236}">
                    <a16:creationId xmlns:a16="http://schemas.microsoft.com/office/drawing/2014/main" id="{C051DDC5-F23C-ACC0-F6EF-DD8F24F81343}"/>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31;p42">
                <a:extLst>
                  <a:ext uri="{FF2B5EF4-FFF2-40B4-BE49-F238E27FC236}">
                    <a16:creationId xmlns:a16="http://schemas.microsoft.com/office/drawing/2014/main" id="{EA9F2237-9353-7493-554E-CD9A87B99527}"/>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32;p42">
                <a:extLst>
                  <a:ext uri="{FF2B5EF4-FFF2-40B4-BE49-F238E27FC236}">
                    <a16:creationId xmlns:a16="http://schemas.microsoft.com/office/drawing/2014/main" id="{92DA1E18-4D54-407C-1564-2AF98D338339}"/>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33;p42">
                <a:extLst>
                  <a:ext uri="{FF2B5EF4-FFF2-40B4-BE49-F238E27FC236}">
                    <a16:creationId xmlns:a16="http://schemas.microsoft.com/office/drawing/2014/main" id="{D8F87774-E0AB-6864-02E1-0F0CFCDC1530}"/>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34;p42">
                <a:extLst>
                  <a:ext uri="{FF2B5EF4-FFF2-40B4-BE49-F238E27FC236}">
                    <a16:creationId xmlns:a16="http://schemas.microsoft.com/office/drawing/2014/main" id="{118A41A5-0711-3491-B393-B2A86DB9389E}"/>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35;p42">
                <a:extLst>
                  <a:ext uri="{FF2B5EF4-FFF2-40B4-BE49-F238E27FC236}">
                    <a16:creationId xmlns:a16="http://schemas.microsoft.com/office/drawing/2014/main" id="{35DA43CF-926E-7C98-B8A9-43B6DDA2FC41}"/>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36;p42">
                <a:extLst>
                  <a:ext uri="{FF2B5EF4-FFF2-40B4-BE49-F238E27FC236}">
                    <a16:creationId xmlns:a16="http://schemas.microsoft.com/office/drawing/2014/main" id="{F4354959-5CEB-7BC9-BD68-37EEDF671BD4}"/>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37;p42">
                <a:extLst>
                  <a:ext uri="{FF2B5EF4-FFF2-40B4-BE49-F238E27FC236}">
                    <a16:creationId xmlns:a16="http://schemas.microsoft.com/office/drawing/2014/main" id="{18913980-D02F-5CA9-7B45-849FF79B88C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38;p42">
                <a:extLst>
                  <a:ext uri="{FF2B5EF4-FFF2-40B4-BE49-F238E27FC236}">
                    <a16:creationId xmlns:a16="http://schemas.microsoft.com/office/drawing/2014/main" id="{18116F78-6C07-7027-F11E-DEA81A238B77}"/>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39;p42">
                <a:extLst>
                  <a:ext uri="{FF2B5EF4-FFF2-40B4-BE49-F238E27FC236}">
                    <a16:creationId xmlns:a16="http://schemas.microsoft.com/office/drawing/2014/main" id="{DA188AB4-9621-6F57-1AAC-AEBD353F2376}"/>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40;p42">
                <a:extLst>
                  <a:ext uri="{FF2B5EF4-FFF2-40B4-BE49-F238E27FC236}">
                    <a16:creationId xmlns:a16="http://schemas.microsoft.com/office/drawing/2014/main" id="{86A9B255-DF11-B666-CEF7-004BD3EE825B}"/>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41;p42">
                <a:extLst>
                  <a:ext uri="{FF2B5EF4-FFF2-40B4-BE49-F238E27FC236}">
                    <a16:creationId xmlns:a16="http://schemas.microsoft.com/office/drawing/2014/main" id="{E771A99F-92B4-7D0E-126A-3EAB427107A1}"/>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42;p42">
                <a:extLst>
                  <a:ext uri="{FF2B5EF4-FFF2-40B4-BE49-F238E27FC236}">
                    <a16:creationId xmlns:a16="http://schemas.microsoft.com/office/drawing/2014/main" id="{EC3F5F70-46A5-1544-0792-00FC252592D9}"/>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43;p42">
                <a:extLst>
                  <a:ext uri="{FF2B5EF4-FFF2-40B4-BE49-F238E27FC236}">
                    <a16:creationId xmlns:a16="http://schemas.microsoft.com/office/drawing/2014/main" id="{47E99502-50FA-B611-F43F-FAE7FDB64020}"/>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44;p42">
                <a:extLst>
                  <a:ext uri="{FF2B5EF4-FFF2-40B4-BE49-F238E27FC236}">
                    <a16:creationId xmlns:a16="http://schemas.microsoft.com/office/drawing/2014/main" id="{D63C7272-45C1-CD6C-7F8D-D6EE00888220}"/>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45;p42">
                <a:extLst>
                  <a:ext uri="{FF2B5EF4-FFF2-40B4-BE49-F238E27FC236}">
                    <a16:creationId xmlns:a16="http://schemas.microsoft.com/office/drawing/2014/main" id="{92E109CF-F001-FB5F-C660-D041A469879B}"/>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46;p42">
                <a:extLst>
                  <a:ext uri="{FF2B5EF4-FFF2-40B4-BE49-F238E27FC236}">
                    <a16:creationId xmlns:a16="http://schemas.microsoft.com/office/drawing/2014/main" id="{B4E305C1-906B-3C8E-C966-C56082888F72}"/>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47;p42">
                <a:extLst>
                  <a:ext uri="{FF2B5EF4-FFF2-40B4-BE49-F238E27FC236}">
                    <a16:creationId xmlns:a16="http://schemas.microsoft.com/office/drawing/2014/main" id="{BAB17F9E-3953-ED1A-EF63-27D760C0B3B8}"/>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48;p42">
                <a:extLst>
                  <a:ext uri="{FF2B5EF4-FFF2-40B4-BE49-F238E27FC236}">
                    <a16:creationId xmlns:a16="http://schemas.microsoft.com/office/drawing/2014/main" id="{BF088D5F-F41E-5D80-0ABD-15F4FC2ACC5A}"/>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49;p42">
                <a:extLst>
                  <a:ext uri="{FF2B5EF4-FFF2-40B4-BE49-F238E27FC236}">
                    <a16:creationId xmlns:a16="http://schemas.microsoft.com/office/drawing/2014/main" id="{CAAF9D69-59B1-F41A-AE14-F808294E6A0C}"/>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50;p42">
                <a:extLst>
                  <a:ext uri="{FF2B5EF4-FFF2-40B4-BE49-F238E27FC236}">
                    <a16:creationId xmlns:a16="http://schemas.microsoft.com/office/drawing/2014/main" id="{4050B856-F66E-4AA3-C971-F510330706A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51;p42">
                <a:extLst>
                  <a:ext uri="{FF2B5EF4-FFF2-40B4-BE49-F238E27FC236}">
                    <a16:creationId xmlns:a16="http://schemas.microsoft.com/office/drawing/2014/main" id="{8F5D5365-C75E-0CBD-F8EE-01275E3C71B3}"/>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52;p42">
                <a:extLst>
                  <a:ext uri="{FF2B5EF4-FFF2-40B4-BE49-F238E27FC236}">
                    <a16:creationId xmlns:a16="http://schemas.microsoft.com/office/drawing/2014/main" id="{EFC10B4B-70AB-1E26-E0BC-BD1D451E1620}"/>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53;p42">
                <a:extLst>
                  <a:ext uri="{FF2B5EF4-FFF2-40B4-BE49-F238E27FC236}">
                    <a16:creationId xmlns:a16="http://schemas.microsoft.com/office/drawing/2014/main" id="{C2C7808E-0B95-99D6-E72D-3501E490F72D}"/>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54;p42">
                <a:extLst>
                  <a:ext uri="{FF2B5EF4-FFF2-40B4-BE49-F238E27FC236}">
                    <a16:creationId xmlns:a16="http://schemas.microsoft.com/office/drawing/2014/main" id="{B082D3DF-637B-6620-5374-0150D7A3789E}"/>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55;p42">
                <a:extLst>
                  <a:ext uri="{FF2B5EF4-FFF2-40B4-BE49-F238E27FC236}">
                    <a16:creationId xmlns:a16="http://schemas.microsoft.com/office/drawing/2014/main" id="{53CC575D-ED22-DE50-038D-67AD19A38745}"/>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56;p42">
                <a:extLst>
                  <a:ext uri="{FF2B5EF4-FFF2-40B4-BE49-F238E27FC236}">
                    <a16:creationId xmlns:a16="http://schemas.microsoft.com/office/drawing/2014/main" id="{BD4EDE65-A6C6-467F-8DA8-FDD1118A5241}"/>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57;p42">
                <a:extLst>
                  <a:ext uri="{FF2B5EF4-FFF2-40B4-BE49-F238E27FC236}">
                    <a16:creationId xmlns:a16="http://schemas.microsoft.com/office/drawing/2014/main" id="{B71BEFA4-043D-5B88-E771-3A0A1DFD589E}"/>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58;p42">
                <a:extLst>
                  <a:ext uri="{FF2B5EF4-FFF2-40B4-BE49-F238E27FC236}">
                    <a16:creationId xmlns:a16="http://schemas.microsoft.com/office/drawing/2014/main" id="{BC0E6FD0-E962-C94C-CAEB-F3FDD3293FF0}"/>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59;p42">
                <a:extLst>
                  <a:ext uri="{FF2B5EF4-FFF2-40B4-BE49-F238E27FC236}">
                    <a16:creationId xmlns:a16="http://schemas.microsoft.com/office/drawing/2014/main" id="{09380585-A7A9-39CC-C8C0-564F58584593}"/>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60;p42">
                <a:extLst>
                  <a:ext uri="{FF2B5EF4-FFF2-40B4-BE49-F238E27FC236}">
                    <a16:creationId xmlns:a16="http://schemas.microsoft.com/office/drawing/2014/main" id="{A1053946-1B74-7BF7-BA2C-7061E5F5A0B4}"/>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61;p42">
                <a:extLst>
                  <a:ext uri="{FF2B5EF4-FFF2-40B4-BE49-F238E27FC236}">
                    <a16:creationId xmlns:a16="http://schemas.microsoft.com/office/drawing/2014/main" id="{99EA2671-2DBF-8FCA-0A1C-AB15393C8FBA}"/>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62;p42">
                <a:extLst>
                  <a:ext uri="{FF2B5EF4-FFF2-40B4-BE49-F238E27FC236}">
                    <a16:creationId xmlns:a16="http://schemas.microsoft.com/office/drawing/2014/main" id="{093FEE7F-A745-DC27-09E9-6A3D8BDDE720}"/>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63;p42">
                <a:extLst>
                  <a:ext uri="{FF2B5EF4-FFF2-40B4-BE49-F238E27FC236}">
                    <a16:creationId xmlns:a16="http://schemas.microsoft.com/office/drawing/2014/main" id="{0BC3C961-EE12-FA79-0B26-508DC7022CBD}"/>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64;p42">
                <a:extLst>
                  <a:ext uri="{FF2B5EF4-FFF2-40B4-BE49-F238E27FC236}">
                    <a16:creationId xmlns:a16="http://schemas.microsoft.com/office/drawing/2014/main" id="{EC61ED77-8F8F-B3F2-FF99-286A0AACE2E2}"/>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65;p42">
                <a:extLst>
                  <a:ext uri="{FF2B5EF4-FFF2-40B4-BE49-F238E27FC236}">
                    <a16:creationId xmlns:a16="http://schemas.microsoft.com/office/drawing/2014/main" id="{99BE522C-5198-D628-ED30-B6E3EA6F6723}"/>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66;p42">
                <a:extLst>
                  <a:ext uri="{FF2B5EF4-FFF2-40B4-BE49-F238E27FC236}">
                    <a16:creationId xmlns:a16="http://schemas.microsoft.com/office/drawing/2014/main" id="{9217AB4B-EF73-8498-36D1-525E0F42CDA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67;p42">
                <a:extLst>
                  <a:ext uri="{FF2B5EF4-FFF2-40B4-BE49-F238E27FC236}">
                    <a16:creationId xmlns:a16="http://schemas.microsoft.com/office/drawing/2014/main" id="{A70F040A-BE9A-33A5-5202-5F298286F72C}"/>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68;p42">
                <a:extLst>
                  <a:ext uri="{FF2B5EF4-FFF2-40B4-BE49-F238E27FC236}">
                    <a16:creationId xmlns:a16="http://schemas.microsoft.com/office/drawing/2014/main" id="{5859B89C-D2E2-FFD0-45CB-47A03198678C}"/>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69;p42">
                <a:extLst>
                  <a:ext uri="{FF2B5EF4-FFF2-40B4-BE49-F238E27FC236}">
                    <a16:creationId xmlns:a16="http://schemas.microsoft.com/office/drawing/2014/main" id="{266E4282-7376-41FF-8B6C-02EB4EE0661A}"/>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70;p42">
                <a:extLst>
                  <a:ext uri="{FF2B5EF4-FFF2-40B4-BE49-F238E27FC236}">
                    <a16:creationId xmlns:a16="http://schemas.microsoft.com/office/drawing/2014/main" id="{4C67FEC1-E78F-D73E-5517-8B8AADEB5F0A}"/>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71;p42">
                <a:extLst>
                  <a:ext uri="{FF2B5EF4-FFF2-40B4-BE49-F238E27FC236}">
                    <a16:creationId xmlns:a16="http://schemas.microsoft.com/office/drawing/2014/main" id="{8A05E9A2-D385-A09B-F929-6DB3EE5C9819}"/>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72;p42">
                <a:extLst>
                  <a:ext uri="{FF2B5EF4-FFF2-40B4-BE49-F238E27FC236}">
                    <a16:creationId xmlns:a16="http://schemas.microsoft.com/office/drawing/2014/main" id="{9E62B714-FF04-396D-4225-3D4B919E02B2}"/>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73;p42">
                <a:extLst>
                  <a:ext uri="{FF2B5EF4-FFF2-40B4-BE49-F238E27FC236}">
                    <a16:creationId xmlns:a16="http://schemas.microsoft.com/office/drawing/2014/main" id="{CC6E71BF-3C76-E3ED-F572-6E1A735DD52C}"/>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74;p42">
                <a:extLst>
                  <a:ext uri="{FF2B5EF4-FFF2-40B4-BE49-F238E27FC236}">
                    <a16:creationId xmlns:a16="http://schemas.microsoft.com/office/drawing/2014/main" id="{99E1325C-C85E-91C3-24D2-E7EF993921B1}"/>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75;p42">
                <a:extLst>
                  <a:ext uri="{FF2B5EF4-FFF2-40B4-BE49-F238E27FC236}">
                    <a16:creationId xmlns:a16="http://schemas.microsoft.com/office/drawing/2014/main" id="{2A66EF73-ADF8-90B8-1156-92154BCEC474}"/>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76;p42">
                <a:extLst>
                  <a:ext uri="{FF2B5EF4-FFF2-40B4-BE49-F238E27FC236}">
                    <a16:creationId xmlns:a16="http://schemas.microsoft.com/office/drawing/2014/main" id="{2FCBE211-3327-4D10-019B-FA7BECC27B8E}"/>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77;p42">
                <a:extLst>
                  <a:ext uri="{FF2B5EF4-FFF2-40B4-BE49-F238E27FC236}">
                    <a16:creationId xmlns:a16="http://schemas.microsoft.com/office/drawing/2014/main" id="{2E136873-1C9F-B0D4-304F-AAF23395A32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78;p42">
                <a:extLst>
                  <a:ext uri="{FF2B5EF4-FFF2-40B4-BE49-F238E27FC236}">
                    <a16:creationId xmlns:a16="http://schemas.microsoft.com/office/drawing/2014/main" id="{BE101E16-0A00-19FA-51BF-DBB8D1F67DCA}"/>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79;p42">
                <a:extLst>
                  <a:ext uri="{FF2B5EF4-FFF2-40B4-BE49-F238E27FC236}">
                    <a16:creationId xmlns:a16="http://schemas.microsoft.com/office/drawing/2014/main" id="{0DFE38AE-D605-139A-E557-E603AFF8815D}"/>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80;p42">
                <a:extLst>
                  <a:ext uri="{FF2B5EF4-FFF2-40B4-BE49-F238E27FC236}">
                    <a16:creationId xmlns:a16="http://schemas.microsoft.com/office/drawing/2014/main" id="{0085683B-AD98-5FA4-6FB8-B22A06AFFD2D}"/>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81;p42">
                <a:extLst>
                  <a:ext uri="{FF2B5EF4-FFF2-40B4-BE49-F238E27FC236}">
                    <a16:creationId xmlns:a16="http://schemas.microsoft.com/office/drawing/2014/main" id="{1CAF81E2-C04F-A76B-5B44-FCF0E8BA7F33}"/>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2;p42">
                <a:extLst>
                  <a:ext uri="{FF2B5EF4-FFF2-40B4-BE49-F238E27FC236}">
                    <a16:creationId xmlns:a16="http://schemas.microsoft.com/office/drawing/2014/main" id="{8F6B9F03-26AA-B7AF-2996-15E19E25C930}"/>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83;p42">
                <a:extLst>
                  <a:ext uri="{FF2B5EF4-FFF2-40B4-BE49-F238E27FC236}">
                    <a16:creationId xmlns:a16="http://schemas.microsoft.com/office/drawing/2014/main" id="{8729C6E5-DCAD-F5F7-324E-011FFEE6ED63}"/>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84;p42">
                <a:extLst>
                  <a:ext uri="{FF2B5EF4-FFF2-40B4-BE49-F238E27FC236}">
                    <a16:creationId xmlns:a16="http://schemas.microsoft.com/office/drawing/2014/main" id="{02D85873-A240-D1A1-C3AB-A5C4D59117FB}"/>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85;p42">
                <a:extLst>
                  <a:ext uri="{FF2B5EF4-FFF2-40B4-BE49-F238E27FC236}">
                    <a16:creationId xmlns:a16="http://schemas.microsoft.com/office/drawing/2014/main" id="{47AD53BF-5380-5156-EA84-DDAADB552C10}"/>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86;p42">
                <a:extLst>
                  <a:ext uri="{FF2B5EF4-FFF2-40B4-BE49-F238E27FC236}">
                    <a16:creationId xmlns:a16="http://schemas.microsoft.com/office/drawing/2014/main" id="{766F7239-A2F9-00A7-252B-8157CA039517}"/>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87;p42">
                <a:extLst>
                  <a:ext uri="{FF2B5EF4-FFF2-40B4-BE49-F238E27FC236}">
                    <a16:creationId xmlns:a16="http://schemas.microsoft.com/office/drawing/2014/main" id="{F36C06EF-FD02-D0A0-80A0-A1BB5CBC8257}"/>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88;p42">
                <a:extLst>
                  <a:ext uri="{FF2B5EF4-FFF2-40B4-BE49-F238E27FC236}">
                    <a16:creationId xmlns:a16="http://schemas.microsoft.com/office/drawing/2014/main" id="{B30D44B1-4CCF-4B5C-12E5-D0A33D0EDD5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89;p42">
                <a:extLst>
                  <a:ext uri="{FF2B5EF4-FFF2-40B4-BE49-F238E27FC236}">
                    <a16:creationId xmlns:a16="http://schemas.microsoft.com/office/drawing/2014/main" id="{D5530943-2056-ECA0-A5B8-AB5A1629BB6D}"/>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90;p42">
                <a:extLst>
                  <a:ext uri="{FF2B5EF4-FFF2-40B4-BE49-F238E27FC236}">
                    <a16:creationId xmlns:a16="http://schemas.microsoft.com/office/drawing/2014/main" id="{FFBA0696-6A97-A494-FBE1-52BFFA92EA63}"/>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91;p42">
                <a:extLst>
                  <a:ext uri="{FF2B5EF4-FFF2-40B4-BE49-F238E27FC236}">
                    <a16:creationId xmlns:a16="http://schemas.microsoft.com/office/drawing/2014/main" id="{8B253D9C-A127-AD54-BD56-86A349F29C67}"/>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92;p42">
                <a:extLst>
                  <a:ext uri="{FF2B5EF4-FFF2-40B4-BE49-F238E27FC236}">
                    <a16:creationId xmlns:a16="http://schemas.microsoft.com/office/drawing/2014/main" id="{092F4A18-3065-990B-D5A9-0FEF95D0821D}"/>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893;p42">
                <a:extLst>
                  <a:ext uri="{FF2B5EF4-FFF2-40B4-BE49-F238E27FC236}">
                    <a16:creationId xmlns:a16="http://schemas.microsoft.com/office/drawing/2014/main" id="{651720C8-0EF2-4822-5509-5703FD434D77}"/>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894;p42">
                <a:extLst>
                  <a:ext uri="{FF2B5EF4-FFF2-40B4-BE49-F238E27FC236}">
                    <a16:creationId xmlns:a16="http://schemas.microsoft.com/office/drawing/2014/main" id="{859F66F4-6D48-3AF2-5A34-51AFADB54A00}"/>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895;p42">
                <a:extLst>
                  <a:ext uri="{FF2B5EF4-FFF2-40B4-BE49-F238E27FC236}">
                    <a16:creationId xmlns:a16="http://schemas.microsoft.com/office/drawing/2014/main" id="{B3411753-DFA1-C477-269C-77C1CE18A1D1}"/>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896;p42">
                <a:extLst>
                  <a:ext uri="{FF2B5EF4-FFF2-40B4-BE49-F238E27FC236}">
                    <a16:creationId xmlns:a16="http://schemas.microsoft.com/office/drawing/2014/main" id="{92096045-5175-51A0-1F72-136B3DDB1F5C}"/>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897;p42">
                <a:extLst>
                  <a:ext uri="{FF2B5EF4-FFF2-40B4-BE49-F238E27FC236}">
                    <a16:creationId xmlns:a16="http://schemas.microsoft.com/office/drawing/2014/main" id="{312C8452-F5B3-F29F-D5EF-3B70F456453D}"/>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898;p42">
                <a:extLst>
                  <a:ext uri="{FF2B5EF4-FFF2-40B4-BE49-F238E27FC236}">
                    <a16:creationId xmlns:a16="http://schemas.microsoft.com/office/drawing/2014/main" id="{5B26A56A-CD1A-E6C8-A040-EBEF9863DC59}"/>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899;p42">
                <a:extLst>
                  <a:ext uri="{FF2B5EF4-FFF2-40B4-BE49-F238E27FC236}">
                    <a16:creationId xmlns:a16="http://schemas.microsoft.com/office/drawing/2014/main" id="{01D9FE16-4831-16EC-130C-0CFD97CB76ED}"/>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900;p42">
                <a:extLst>
                  <a:ext uri="{FF2B5EF4-FFF2-40B4-BE49-F238E27FC236}">
                    <a16:creationId xmlns:a16="http://schemas.microsoft.com/office/drawing/2014/main" id="{385CFE6C-4EF9-70C6-5E1A-3EEE34051BE4}"/>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901;p42">
                <a:extLst>
                  <a:ext uri="{FF2B5EF4-FFF2-40B4-BE49-F238E27FC236}">
                    <a16:creationId xmlns:a16="http://schemas.microsoft.com/office/drawing/2014/main" id="{9E527A9D-D34A-FA7E-B538-9B181600E6BB}"/>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902;p42">
                <a:extLst>
                  <a:ext uri="{FF2B5EF4-FFF2-40B4-BE49-F238E27FC236}">
                    <a16:creationId xmlns:a16="http://schemas.microsoft.com/office/drawing/2014/main" id="{7320A638-B69C-7C25-8DEA-980B65A52B08}"/>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903;p42">
                <a:extLst>
                  <a:ext uri="{FF2B5EF4-FFF2-40B4-BE49-F238E27FC236}">
                    <a16:creationId xmlns:a16="http://schemas.microsoft.com/office/drawing/2014/main" id="{3A550E5B-F9E1-F098-F20D-5F8F54930180}"/>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04;p42">
                <a:extLst>
                  <a:ext uri="{FF2B5EF4-FFF2-40B4-BE49-F238E27FC236}">
                    <a16:creationId xmlns:a16="http://schemas.microsoft.com/office/drawing/2014/main" id="{F21508C6-918E-7A88-A3C5-FA21DE4E2E2D}"/>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05;p42">
                <a:extLst>
                  <a:ext uri="{FF2B5EF4-FFF2-40B4-BE49-F238E27FC236}">
                    <a16:creationId xmlns:a16="http://schemas.microsoft.com/office/drawing/2014/main" id="{036BF127-8518-35CE-F69D-20F7FED0805D}"/>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06;p42">
                <a:extLst>
                  <a:ext uri="{FF2B5EF4-FFF2-40B4-BE49-F238E27FC236}">
                    <a16:creationId xmlns:a16="http://schemas.microsoft.com/office/drawing/2014/main" id="{2CDED596-9238-8DB0-6364-EB0EEFFAD703}"/>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07;p42">
                <a:extLst>
                  <a:ext uri="{FF2B5EF4-FFF2-40B4-BE49-F238E27FC236}">
                    <a16:creationId xmlns:a16="http://schemas.microsoft.com/office/drawing/2014/main" id="{FEBAB4E0-4225-CB2B-1EF8-C48A48D2D849}"/>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08;p42">
                <a:extLst>
                  <a:ext uri="{FF2B5EF4-FFF2-40B4-BE49-F238E27FC236}">
                    <a16:creationId xmlns:a16="http://schemas.microsoft.com/office/drawing/2014/main" id="{00494193-CF26-34FF-88C1-4807BD8F25B7}"/>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09;p42">
                <a:extLst>
                  <a:ext uri="{FF2B5EF4-FFF2-40B4-BE49-F238E27FC236}">
                    <a16:creationId xmlns:a16="http://schemas.microsoft.com/office/drawing/2014/main" id="{D4AA108A-76A5-9748-8ADC-4A95FB51E7DA}"/>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10;p42">
                <a:extLst>
                  <a:ext uri="{FF2B5EF4-FFF2-40B4-BE49-F238E27FC236}">
                    <a16:creationId xmlns:a16="http://schemas.microsoft.com/office/drawing/2014/main" id="{A691D080-EFED-4A39-9400-0AB159F016BB}"/>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11;p42">
                <a:extLst>
                  <a:ext uri="{FF2B5EF4-FFF2-40B4-BE49-F238E27FC236}">
                    <a16:creationId xmlns:a16="http://schemas.microsoft.com/office/drawing/2014/main" id="{4BBAFF7A-1F03-E1FE-1540-E5F97F328E31}"/>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12;p42">
                <a:extLst>
                  <a:ext uri="{FF2B5EF4-FFF2-40B4-BE49-F238E27FC236}">
                    <a16:creationId xmlns:a16="http://schemas.microsoft.com/office/drawing/2014/main" id="{DBC482C0-BD81-51B6-D4EC-AAA663DD9617}"/>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13;p42">
                <a:extLst>
                  <a:ext uri="{FF2B5EF4-FFF2-40B4-BE49-F238E27FC236}">
                    <a16:creationId xmlns:a16="http://schemas.microsoft.com/office/drawing/2014/main" id="{7A310F10-DD7A-2C1D-3AED-4FF142874165}"/>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14;p42">
                <a:extLst>
                  <a:ext uri="{FF2B5EF4-FFF2-40B4-BE49-F238E27FC236}">
                    <a16:creationId xmlns:a16="http://schemas.microsoft.com/office/drawing/2014/main" id="{FA1DF662-F22E-A4C4-7D1D-EB60EA7B21F7}"/>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15;p42">
                <a:extLst>
                  <a:ext uri="{FF2B5EF4-FFF2-40B4-BE49-F238E27FC236}">
                    <a16:creationId xmlns:a16="http://schemas.microsoft.com/office/drawing/2014/main" id="{4BB72A95-29FE-1AC3-D9D9-37E89CE9EAAD}"/>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16;p42">
                <a:extLst>
                  <a:ext uri="{FF2B5EF4-FFF2-40B4-BE49-F238E27FC236}">
                    <a16:creationId xmlns:a16="http://schemas.microsoft.com/office/drawing/2014/main" id="{AE1BA2C9-8683-7A24-F56E-800C462A3387}"/>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17;p42">
                <a:extLst>
                  <a:ext uri="{FF2B5EF4-FFF2-40B4-BE49-F238E27FC236}">
                    <a16:creationId xmlns:a16="http://schemas.microsoft.com/office/drawing/2014/main" id="{45412A4E-F237-9916-15C5-AB3DDB19AA43}"/>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18;p42">
                <a:extLst>
                  <a:ext uri="{FF2B5EF4-FFF2-40B4-BE49-F238E27FC236}">
                    <a16:creationId xmlns:a16="http://schemas.microsoft.com/office/drawing/2014/main" id="{B9A45637-EB53-FDE6-3FDC-F33916D4F431}"/>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19;p42">
                <a:extLst>
                  <a:ext uri="{FF2B5EF4-FFF2-40B4-BE49-F238E27FC236}">
                    <a16:creationId xmlns:a16="http://schemas.microsoft.com/office/drawing/2014/main" id="{91588BC5-0BE5-741F-9512-4146809C7385}"/>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20;p42">
                <a:extLst>
                  <a:ext uri="{FF2B5EF4-FFF2-40B4-BE49-F238E27FC236}">
                    <a16:creationId xmlns:a16="http://schemas.microsoft.com/office/drawing/2014/main" id="{BA318933-1F49-389D-F8DC-A179D6581CDB}"/>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21;p42">
                <a:extLst>
                  <a:ext uri="{FF2B5EF4-FFF2-40B4-BE49-F238E27FC236}">
                    <a16:creationId xmlns:a16="http://schemas.microsoft.com/office/drawing/2014/main" id="{53853251-2D4A-CB69-88DF-60EB9269F0CE}"/>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22;p42">
                <a:extLst>
                  <a:ext uri="{FF2B5EF4-FFF2-40B4-BE49-F238E27FC236}">
                    <a16:creationId xmlns:a16="http://schemas.microsoft.com/office/drawing/2014/main" id="{6A90F725-5912-3A37-6D92-98E0B6FA09A6}"/>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23;p42">
                <a:extLst>
                  <a:ext uri="{FF2B5EF4-FFF2-40B4-BE49-F238E27FC236}">
                    <a16:creationId xmlns:a16="http://schemas.microsoft.com/office/drawing/2014/main" id="{9B606627-DF26-8174-4982-D462837001B9}"/>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24;p42">
                <a:extLst>
                  <a:ext uri="{FF2B5EF4-FFF2-40B4-BE49-F238E27FC236}">
                    <a16:creationId xmlns:a16="http://schemas.microsoft.com/office/drawing/2014/main" id="{62705617-F86B-EBED-FC90-D05C7F3F3686}"/>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25;p42">
                <a:extLst>
                  <a:ext uri="{FF2B5EF4-FFF2-40B4-BE49-F238E27FC236}">
                    <a16:creationId xmlns:a16="http://schemas.microsoft.com/office/drawing/2014/main" id="{FF014642-CA0D-0AB9-8261-C1A1F8B684E9}"/>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26;p42">
                <a:extLst>
                  <a:ext uri="{FF2B5EF4-FFF2-40B4-BE49-F238E27FC236}">
                    <a16:creationId xmlns:a16="http://schemas.microsoft.com/office/drawing/2014/main" id="{3A1BE993-6AB3-013B-A44C-537E6AC65665}"/>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27;p42">
                <a:extLst>
                  <a:ext uri="{FF2B5EF4-FFF2-40B4-BE49-F238E27FC236}">
                    <a16:creationId xmlns:a16="http://schemas.microsoft.com/office/drawing/2014/main" id="{A844BEB4-5D49-07B2-C8E3-0F373753FB33}"/>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28;p42">
                <a:extLst>
                  <a:ext uri="{FF2B5EF4-FFF2-40B4-BE49-F238E27FC236}">
                    <a16:creationId xmlns:a16="http://schemas.microsoft.com/office/drawing/2014/main" id="{0353A256-E96B-BAF6-78E3-5BC69303370A}"/>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29;p42">
                <a:extLst>
                  <a:ext uri="{FF2B5EF4-FFF2-40B4-BE49-F238E27FC236}">
                    <a16:creationId xmlns:a16="http://schemas.microsoft.com/office/drawing/2014/main" id="{9ED0D1B4-4F18-4D62-DBFB-F15830940862}"/>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30;p42">
                <a:extLst>
                  <a:ext uri="{FF2B5EF4-FFF2-40B4-BE49-F238E27FC236}">
                    <a16:creationId xmlns:a16="http://schemas.microsoft.com/office/drawing/2014/main" id="{C749F8B7-9E37-478D-4E8B-30EB81914B30}"/>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31;p42">
                <a:extLst>
                  <a:ext uri="{FF2B5EF4-FFF2-40B4-BE49-F238E27FC236}">
                    <a16:creationId xmlns:a16="http://schemas.microsoft.com/office/drawing/2014/main" id="{76F39091-A98D-CC93-6E29-BA8093BD5CC3}"/>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32;p42">
                <a:extLst>
                  <a:ext uri="{FF2B5EF4-FFF2-40B4-BE49-F238E27FC236}">
                    <a16:creationId xmlns:a16="http://schemas.microsoft.com/office/drawing/2014/main" id="{DD758C3F-D2ED-BF15-C76A-4CA31A25CDD1}"/>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33;p42">
                <a:extLst>
                  <a:ext uri="{FF2B5EF4-FFF2-40B4-BE49-F238E27FC236}">
                    <a16:creationId xmlns:a16="http://schemas.microsoft.com/office/drawing/2014/main" id="{EA1C487A-0658-98E9-5B4C-10CE926109D2}"/>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34;p42">
                <a:extLst>
                  <a:ext uri="{FF2B5EF4-FFF2-40B4-BE49-F238E27FC236}">
                    <a16:creationId xmlns:a16="http://schemas.microsoft.com/office/drawing/2014/main" id="{A3D2133F-D07B-CAFA-93A3-4FE84E926A60}"/>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35;p42">
                <a:extLst>
                  <a:ext uri="{FF2B5EF4-FFF2-40B4-BE49-F238E27FC236}">
                    <a16:creationId xmlns:a16="http://schemas.microsoft.com/office/drawing/2014/main" id="{4320BEBA-AFF5-8E35-03D0-52F9BCE07B10}"/>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36;p42">
                <a:extLst>
                  <a:ext uri="{FF2B5EF4-FFF2-40B4-BE49-F238E27FC236}">
                    <a16:creationId xmlns:a16="http://schemas.microsoft.com/office/drawing/2014/main" id="{59D55F97-BED8-0605-1C50-7D5609DFBB88}"/>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37;p42">
                <a:extLst>
                  <a:ext uri="{FF2B5EF4-FFF2-40B4-BE49-F238E27FC236}">
                    <a16:creationId xmlns:a16="http://schemas.microsoft.com/office/drawing/2014/main" id="{949C9C59-CF12-96AF-C531-F9EB31DC196B}"/>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38;p42">
                <a:extLst>
                  <a:ext uri="{FF2B5EF4-FFF2-40B4-BE49-F238E27FC236}">
                    <a16:creationId xmlns:a16="http://schemas.microsoft.com/office/drawing/2014/main" id="{9653D422-006A-01EF-8711-1FDBF920C91C}"/>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39;p42">
                <a:extLst>
                  <a:ext uri="{FF2B5EF4-FFF2-40B4-BE49-F238E27FC236}">
                    <a16:creationId xmlns:a16="http://schemas.microsoft.com/office/drawing/2014/main" id="{38179209-4291-C14D-AC86-80EC0EE0D1BD}"/>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40;p42">
                <a:extLst>
                  <a:ext uri="{FF2B5EF4-FFF2-40B4-BE49-F238E27FC236}">
                    <a16:creationId xmlns:a16="http://schemas.microsoft.com/office/drawing/2014/main" id="{9136DF35-9477-A28D-3579-FA9B4F892587}"/>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41;p42">
                <a:extLst>
                  <a:ext uri="{FF2B5EF4-FFF2-40B4-BE49-F238E27FC236}">
                    <a16:creationId xmlns:a16="http://schemas.microsoft.com/office/drawing/2014/main" id="{89F78F1A-CEAF-63E9-8A66-45E546AAA8CD}"/>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42;p42">
                <a:extLst>
                  <a:ext uri="{FF2B5EF4-FFF2-40B4-BE49-F238E27FC236}">
                    <a16:creationId xmlns:a16="http://schemas.microsoft.com/office/drawing/2014/main" id="{962A87E1-06DF-1A28-5AC9-5682F020B64F}"/>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43;p42">
                <a:extLst>
                  <a:ext uri="{FF2B5EF4-FFF2-40B4-BE49-F238E27FC236}">
                    <a16:creationId xmlns:a16="http://schemas.microsoft.com/office/drawing/2014/main" id="{AE9108F0-4B7D-1E3B-CCAE-E7CA1C4FC1AA}"/>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44;p42">
                <a:extLst>
                  <a:ext uri="{FF2B5EF4-FFF2-40B4-BE49-F238E27FC236}">
                    <a16:creationId xmlns:a16="http://schemas.microsoft.com/office/drawing/2014/main" id="{F7629397-5057-F09E-30EF-0068732F31A7}"/>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45;p42">
                <a:extLst>
                  <a:ext uri="{FF2B5EF4-FFF2-40B4-BE49-F238E27FC236}">
                    <a16:creationId xmlns:a16="http://schemas.microsoft.com/office/drawing/2014/main" id="{F891538C-CCB2-CAD5-CB7E-CA11E5F9809A}"/>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46;p42">
                <a:extLst>
                  <a:ext uri="{FF2B5EF4-FFF2-40B4-BE49-F238E27FC236}">
                    <a16:creationId xmlns:a16="http://schemas.microsoft.com/office/drawing/2014/main" id="{45D05109-1C95-0830-8DBA-9D586DE62DBE}"/>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947;p42">
                <a:extLst>
                  <a:ext uri="{FF2B5EF4-FFF2-40B4-BE49-F238E27FC236}">
                    <a16:creationId xmlns:a16="http://schemas.microsoft.com/office/drawing/2014/main" id="{005337FB-423A-77DF-2DC5-F95AE9E4BE85}"/>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948;p42">
                <a:extLst>
                  <a:ext uri="{FF2B5EF4-FFF2-40B4-BE49-F238E27FC236}">
                    <a16:creationId xmlns:a16="http://schemas.microsoft.com/office/drawing/2014/main" id="{33C6447C-AE2D-1962-8B57-B0FDD68AF9A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949;p42">
                <a:extLst>
                  <a:ext uri="{FF2B5EF4-FFF2-40B4-BE49-F238E27FC236}">
                    <a16:creationId xmlns:a16="http://schemas.microsoft.com/office/drawing/2014/main" id="{1501A9F1-2428-3294-127B-063FBBF28ACF}"/>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950;p42">
                <a:extLst>
                  <a:ext uri="{FF2B5EF4-FFF2-40B4-BE49-F238E27FC236}">
                    <a16:creationId xmlns:a16="http://schemas.microsoft.com/office/drawing/2014/main" id="{09FFBBF7-1BC0-AE7B-8DDC-31C8758D07E5}"/>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951;p42">
                <a:extLst>
                  <a:ext uri="{FF2B5EF4-FFF2-40B4-BE49-F238E27FC236}">
                    <a16:creationId xmlns:a16="http://schemas.microsoft.com/office/drawing/2014/main" id="{60B19C67-4A8D-6E04-F854-3F1FD47E9978}"/>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952;p42">
                <a:extLst>
                  <a:ext uri="{FF2B5EF4-FFF2-40B4-BE49-F238E27FC236}">
                    <a16:creationId xmlns:a16="http://schemas.microsoft.com/office/drawing/2014/main" id="{58751368-2F59-6275-0903-7DA12B101607}"/>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953;p42">
                <a:extLst>
                  <a:ext uri="{FF2B5EF4-FFF2-40B4-BE49-F238E27FC236}">
                    <a16:creationId xmlns:a16="http://schemas.microsoft.com/office/drawing/2014/main" id="{CDAE41B1-2DF2-3D40-DA8C-82B4C92B9F80}"/>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954;p42">
              <a:extLst>
                <a:ext uri="{FF2B5EF4-FFF2-40B4-BE49-F238E27FC236}">
                  <a16:creationId xmlns:a16="http://schemas.microsoft.com/office/drawing/2014/main" id="{5699600F-4238-D9C9-197C-B058D6EE222E}"/>
                </a:ext>
              </a:extLst>
            </p:cNvPr>
            <p:cNvGrpSpPr/>
            <p:nvPr/>
          </p:nvGrpSpPr>
          <p:grpSpPr>
            <a:xfrm>
              <a:off x="6351676" y="1242375"/>
              <a:ext cx="2072353" cy="2796396"/>
              <a:chOff x="6351676" y="1518600"/>
              <a:chExt cx="2072353" cy="2796396"/>
            </a:xfrm>
          </p:grpSpPr>
          <p:sp>
            <p:nvSpPr>
              <p:cNvPr id="229" name="Google Shape;2955;p42">
                <a:extLst>
                  <a:ext uri="{FF2B5EF4-FFF2-40B4-BE49-F238E27FC236}">
                    <a16:creationId xmlns:a16="http://schemas.microsoft.com/office/drawing/2014/main" id="{4F7BE3DC-E92A-66D4-0AB6-CB30FE217C06}"/>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56;p42">
                <a:extLst>
                  <a:ext uri="{FF2B5EF4-FFF2-40B4-BE49-F238E27FC236}">
                    <a16:creationId xmlns:a16="http://schemas.microsoft.com/office/drawing/2014/main" id="{41E9F213-E84D-F0E5-2DC6-3F471D57DB85}"/>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57;p42">
                <a:extLst>
                  <a:ext uri="{FF2B5EF4-FFF2-40B4-BE49-F238E27FC236}">
                    <a16:creationId xmlns:a16="http://schemas.microsoft.com/office/drawing/2014/main" id="{1DAF6B98-A808-A93A-1828-5C5B99DFA46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58;p42">
                <a:extLst>
                  <a:ext uri="{FF2B5EF4-FFF2-40B4-BE49-F238E27FC236}">
                    <a16:creationId xmlns:a16="http://schemas.microsoft.com/office/drawing/2014/main" id="{7403BEC5-7AFD-A842-C9FF-504BDA25C1D5}"/>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59;p42">
                <a:extLst>
                  <a:ext uri="{FF2B5EF4-FFF2-40B4-BE49-F238E27FC236}">
                    <a16:creationId xmlns:a16="http://schemas.microsoft.com/office/drawing/2014/main" id="{F46DF9E5-8EEA-D6AC-9B36-21915DB36802}"/>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60;p42">
                <a:extLst>
                  <a:ext uri="{FF2B5EF4-FFF2-40B4-BE49-F238E27FC236}">
                    <a16:creationId xmlns:a16="http://schemas.microsoft.com/office/drawing/2014/main" id="{A553E06A-91BA-B177-BA36-8E8832344A97}"/>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61;p42">
                <a:extLst>
                  <a:ext uri="{FF2B5EF4-FFF2-40B4-BE49-F238E27FC236}">
                    <a16:creationId xmlns:a16="http://schemas.microsoft.com/office/drawing/2014/main" id="{F924D222-BCFE-7938-B422-5A64F4379F5D}"/>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62;p42">
                <a:extLst>
                  <a:ext uri="{FF2B5EF4-FFF2-40B4-BE49-F238E27FC236}">
                    <a16:creationId xmlns:a16="http://schemas.microsoft.com/office/drawing/2014/main" id="{CEFA35D6-75AE-8203-94C8-9243283AE58F}"/>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63;p42">
                <a:extLst>
                  <a:ext uri="{FF2B5EF4-FFF2-40B4-BE49-F238E27FC236}">
                    <a16:creationId xmlns:a16="http://schemas.microsoft.com/office/drawing/2014/main" id="{4CC44514-1F8A-BCC6-4445-74E75A194398}"/>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64;p42">
                <a:extLst>
                  <a:ext uri="{FF2B5EF4-FFF2-40B4-BE49-F238E27FC236}">
                    <a16:creationId xmlns:a16="http://schemas.microsoft.com/office/drawing/2014/main" id="{D16D0D8A-747E-72DE-2F50-375CB5AF9392}"/>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65;p42">
                <a:extLst>
                  <a:ext uri="{FF2B5EF4-FFF2-40B4-BE49-F238E27FC236}">
                    <a16:creationId xmlns:a16="http://schemas.microsoft.com/office/drawing/2014/main" id="{20029E48-8600-CC59-444B-21CA50564AC0}"/>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66;p42">
                <a:extLst>
                  <a:ext uri="{FF2B5EF4-FFF2-40B4-BE49-F238E27FC236}">
                    <a16:creationId xmlns:a16="http://schemas.microsoft.com/office/drawing/2014/main" id="{0D82C43F-7182-EEB9-2505-07B6CA853F83}"/>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67;p42">
                <a:extLst>
                  <a:ext uri="{FF2B5EF4-FFF2-40B4-BE49-F238E27FC236}">
                    <a16:creationId xmlns:a16="http://schemas.microsoft.com/office/drawing/2014/main" id="{30C101F0-98B5-A90B-4FF6-F57B1259D6C2}"/>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68;p42">
                <a:extLst>
                  <a:ext uri="{FF2B5EF4-FFF2-40B4-BE49-F238E27FC236}">
                    <a16:creationId xmlns:a16="http://schemas.microsoft.com/office/drawing/2014/main" id="{E3C21EC1-285B-7036-756B-53B83B2519C7}"/>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69;p42">
                <a:extLst>
                  <a:ext uri="{FF2B5EF4-FFF2-40B4-BE49-F238E27FC236}">
                    <a16:creationId xmlns:a16="http://schemas.microsoft.com/office/drawing/2014/main" id="{75CC37A3-85C0-1A02-CEC4-EFA47709FC3F}"/>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70;p42">
                <a:extLst>
                  <a:ext uri="{FF2B5EF4-FFF2-40B4-BE49-F238E27FC236}">
                    <a16:creationId xmlns:a16="http://schemas.microsoft.com/office/drawing/2014/main" id="{08A26E7F-7CF6-E048-0872-36555F4B8A06}"/>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71;p42">
                <a:extLst>
                  <a:ext uri="{FF2B5EF4-FFF2-40B4-BE49-F238E27FC236}">
                    <a16:creationId xmlns:a16="http://schemas.microsoft.com/office/drawing/2014/main" id="{A7947A8F-52CA-AE9C-A99D-B0596DAC90C4}"/>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72;p42">
                <a:extLst>
                  <a:ext uri="{FF2B5EF4-FFF2-40B4-BE49-F238E27FC236}">
                    <a16:creationId xmlns:a16="http://schemas.microsoft.com/office/drawing/2014/main" id="{EBD1DBF2-B4B0-803A-BDD2-85B47F7E7B4A}"/>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73;p42">
                <a:extLst>
                  <a:ext uri="{FF2B5EF4-FFF2-40B4-BE49-F238E27FC236}">
                    <a16:creationId xmlns:a16="http://schemas.microsoft.com/office/drawing/2014/main" id="{D51EF486-4073-B59F-4825-D91637656BB9}"/>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74;p42">
                <a:extLst>
                  <a:ext uri="{FF2B5EF4-FFF2-40B4-BE49-F238E27FC236}">
                    <a16:creationId xmlns:a16="http://schemas.microsoft.com/office/drawing/2014/main" id="{AE49969D-DE00-783C-52B6-F669A697CD7C}"/>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75;p42">
                <a:extLst>
                  <a:ext uri="{FF2B5EF4-FFF2-40B4-BE49-F238E27FC236}">
                    <a16:creationId xmlns:a16="http://schemas.microsoft.com/office/drawing/2014/main" id="{F95E1163-8C46-66BB-74EE-19AC0E289011}"/>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76;p42">
                <a:extLst>
                  <a:ext uri="{FF2B5EF4-FFF2-40B4-BE49-F238E27FC236}">
                    <a16:creationId xmlns:a16="http://schemas.microsoft.com/office/drawing/2014/main" id="{3399C108-7C54-4145-B508-B35AC17317D4}"/>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77;p42">
                <a:extLst>
                  <a:ext uri="{FF2B5EF4-FFF2-40B4-BE49-F238E27FC236}">
                    <a16:creationId xmlns:a16="http://schemas.microsoft.com/office/drawing/2014/main" id="{A3718DB4-0B8E-6D72-9121-9ECF0B437171}"/>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78;p42">
                <a:extLst>
                  <a:ext uri="{FF2B5EF4-FFF2-40B4-BE49-F238E27FC236}">
                    <a16:creationId xmlns:a16="http://schemas.microsoft.com/office/drawing/2014/main" id="{F577B6F9-B8FC-B721-9AC7-48A0A46FB1CF}"/>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79;p42">
                <a:extLst>
                  <a:ext uri="{FF2B5EF4-FFF2-40B4-BE49-F238E27FC236}">
                    <a16:creationId xmlns:a16="http://schemas.microsoft.com/office/drawing/2014/main" id="{63E15098-3D07-2519-3A50-9228A3ECD544}"/>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80;p42">
                <a:extLst>
                  <a:ext uri="{FF2B5EF4-FFF2-40B4-BE49-F238E27FC236}">
                    <a16:creationId xmlns:a16="http://schemas.microsoft.com/office/drawing/2014/main" id="{E8DB8281-C2F5-3D49-182C-A80E8D7D277E}"/>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81;p42">
                <a:extLst>
                  <a:ext uri="{FF2B5EF4-FFF2-40B4-BE49-F238E27FC236}">
                    <a16:creationId xmlns:a16="http://schemas.microsoft.com/office/drawing/2014/main" id="{00552936-722D-C703-0769-C310C6CC5B82}"/>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82;p42">
                <a:extLst>
                  <a:ext uri="{FF2B5EF4-FFF2-40B4-BE49-F238E27FC236}">
                    <a16:creationId xmlns:a16="http://schemas.microsoft.com/office/drawing/2014/main" id="{9F1B5432-CD1C-4264-3555-2D98C49BF333}"/>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83;p42">
                <a:extLst>
                  <a:ext uri="{FF2B5EF4-FFF2-40B4-BE49-F238E27FC236}">
                    <a16:creationId xmlns:a16="http://schemas.microsoft.com/office/drawing/2014/main" id="{347AF77A-2E4E-A960-5462-1EB22C41F7D0}"/>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84;p42">
                <a:extLst>
                  <a:ext uri="{FF2B5EF4-FFF2-40B4-BE49-F238E27FC236}">
                    <a16:creationId xmlns:a16="http://schemas.microsoft.com/office/drawing/2014/main" id="{6CC0234B-A2CE-AD90-D8B2-42EB0E9ED369}"/>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85;p42">
                <a:extLst>
                  <a:ext uri="{FF2B5EF4-FFF2-40B4-BE49-F238E27FC236}">
                    <a16:creationId xmlns:a16="http://schemas.microsoft.com/office/drawing/2014/main" id="{61302A96-C862-D578-C998-B61F2824324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86;p42">
                <a:extLst>
                  <a:ext uri="{FF2B5EF4-FFF2-40B4-BE49-F238E27FC236}">
                    <a16:creationId xmlns:a16="http://schemas.microsoft.com/office/drawing/2014/main" id="{89B1DCD9-BAD6-3596-90A2-3FC7C473DE2A}"/>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87;p42">
                <a:extLst>
                  <a:ext uri="{FF2B5EF4-FFF2-40B4-BE49-F238E27FC236}">
                    <a16:creationId xmlns:a16="http://schemas.microsoft.com/office/drawing/2014/main" id="{1076C19B-14DF-B0B6-C082-80223CA9C526}"/>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88;p42">
                <a:extLst>
                  <a:ext uri="{FF2B5EF4-FFF2-40B4-BE49-F238E27FC236}">
                    <a16:creationId xmlns:a16="http://schemas.microsoft.com/office/drawing/2014/main" id="{5E97D38F-FFD7-30B4-5BA8-EDD3EA926449}"/>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89;p42">
                <a:extLst>
                  <a:ext uri="{FF2B5EF4-FFF2-40B4-BE49-F238E27FC236}">
                    <a16:creationId xmlns:a16="http://schemas.microsoft.com/office/drawing/2014/main" id="{30A6B66D-FD53-78CD-0E8C-DB46E7F1E046}"/>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90;p42">
                <a:extLst>
                  <a:ext uri="{FF2B5EF4-FFF2-40B4-BE49-F238E27FC236}">
                    <a16:creationId xmlns:a16="http://schemas.microsoft.com/office/drawing/2014/main" id="{BB1DA881-ADCE-1B40-D808-980B415BBF79}"/>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91;p42">
                <a:extLst>
                  <a:ext uri="{FF2B5EF4-FFF2-40B4-BE49-F238E27FC236}">
                    <a16:creationId xmlns:a16="http://schemas.microsoft.com/office/drawing/2014/main" id="{8513588B-D7FB-FFDB-F878-C2164FABA38F}"/>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92;p42">
                <a:extLst>
                  <a:ext uri="{FF2B5EF4-FFF2-40B4-BE49-F238E27FC236}">
                    <a16:creationId xmlns:a16="http://schemas.microsoft.com/office/drawing/2014/main" id="{E1963C17-616C-BB89-91B7-898D709F86CB}"/>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993;p42">
                <a:extLst>
                  <a:ext uri="{FF2B5EF4-FFF2-40B4-BE49-F238E27FC236}">
                    <a16:creationId xmlns:a16="http://schemas.microsoft.com/office/drawing/2014/main" id="{C1A4DBC5-747A-91E6-80E7-2F6CED71F854}"/>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994;p42">
                <a:extLst>
                  <a:ext uri="{FF2B5EF4-FFF2-40B4-BE49-F238E27FC236}">
                    <a16:creationId xmlns:a16="http://schemas.microsoft.com/office/drawing/2014/main" id="{4E583E6A-7C04-A04C-E4E2-3A12EA7ACE85}"/>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995;p42">
                <a:extLst>
                  <a:ext uri="{FF2B5EF4-FFF2-40B4-BE49-F238E27FC236}">
                    <a16:creationId xmlns:a16="http://schemas.microsoft.com/office/drawing/2014/main" id="{82D443FE-D8C6-088A-82DD-A1519AF83291}"/>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996;p42">
                <a:extLst>
                  <a:ext uri="{FF2B5EF4-FFF2-40B4-BE49-F238E27FC236}">
                    <a16:creationId xmlns:a16="http://schemas.microsoft.com/office/drawing/2014/main" id="{336036CA-6519-2A65-C80B-5DB4B839A009}"/>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997;p42">
                <a:extLst>
                  <a:ext uri="{FF2B5EF4-FFF2-40B4-BE49-F238E27FC236}">
                    <a16:creationId xmlns:a16="http://schemas.microsoft.com/office/drawing/2014/main" id="{DB43A521-CC8E-2255-AB36-0F8C0A237FC5}"/>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998;p42">
                <a:extLst>
                  <a:ext uri="{FF2B5EF4-FFF2-40B4-BE49-F238E27FC236}">
                    <a16:creationId xmlns:a16="http://schemas.microsoft.com/office/drawing/2014/main" id="{76F4B73F-BEF3-0C99-FF0E-5F5924474F96}"/>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999;p42">
                <a:extLst>
                  <a:ext uri="{FF2B5EF4-FFF2-40B4-BE49-F238E27FC236}">
                    <a16:creationId xmlns:a16="http://schemas.microsoft.com/office/drawing/2014/main" id="{65AA4EA2-9655-181A-FCDE-615619E09668}"/>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00;p42">
                <a:extLst>
                  <a:ext uri="{FF2B5EF4-FFF2-40B4-BE49-F238E27FC236}">
                    <a16:creationId xmlns:a16="http://schemas.microsoft.com/office/drawing/2014/main" id="{FA046994-DE30-4FEE-3B7D-B5F20191C387}"/>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01;p42">
                <a:extLst>
                  <a:ext uri="{FF2B5EF4-FFF2-40B4-BE49-F238E27FC236}">
                    <a16:creationId xmlns:a16="http://schemas.microsoft.com/office/drawing/2014/main" id="{FAE9432D-7BB3-5868-094A-340E6B78D6B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02;p42">
                <a:extLst>
                  <a:ext uri="{FF2B5EF4-FFF2-40B4-BE49-F238E27FC236}">
                    <a16:creationId xmlns:a16="http://schemas.microsoft.com/office/drawing/2014/main" id="{01215E93-B47A-12D7-7622-835F8FCCC6F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03;p42">
                <a:extLst>
                  <a:ext uri="{FF2B5EF4-FFF2-40B4-BE49-F238E27FC236}">
                    <a16:creationId xmlns:a16="http://schemas.microsoft.com/office/drawing/2014/main" id="{17E12145-D720-8025-65D6-01150269B68E}"/>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04;p42">
                <a:extLst>
                  <a:ext uri="{FF2B5EF4-FFF2-40B4-BE49-F238E27FC236}">
                    <a16:creationId xmlns:a16="http://schemas.microsoft.com/office/drawing/2014/main" id="{3824C6A1-029C-779F-29F0-D6EF7E2DC045}"/>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05;p42">
                <a:extLst>
                  <a:ext uri="{FF2B5EF4-FFF2-40B4-BE49-F238E27FC236}">
                    <a16:creationId xmlns:a16="http://schemas.microsoft.com/office/drawing/2014/main" id="{458D1FB6-597C-7A23-9B8C-5007881CF904}"/>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06;p42">
                <a:extLst>
                  <a:ext uri="{FF2B5EF4-FFF2-40B4-BE49-F238E27FC236}">
                    <a16:creationId xmlns:a16="http://schemas.microsoft.com/office/drawing/2014/main" id="{18321676-1FC4-F181-4478-8E9D9F8F346E}"/>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07;p42">
                <a:extLst>
                  <a:ext uri="{FF2B5EF4-FFF2-40B4-BE49-F238E27FC236}">
                    <a16:creationId xmlns:a16="http://schemas.microsoft.com/office/drawing/2014/main" id="{8DD1E9AF-01D2-F943-572C-E76A494298CA}"/>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08;p42">
                <a:extLst>
                  <a:ext uri="{FF2B5EF4-FFF2-40B4-BE49-F238E27FC236}">
                    <a16:creationId xmlns:a16="http://schemas.microsoft.com/office/drawing/2014/main" id="{DC13EF8D-B903-C025-B683-ECE595CC359F}"/>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09;p42">
                <a:extLst>
                  <a:ext uri="{FF2B5EF4-FFF2-40B4-BE49-F238E27FC236}">
                    <a16:creationId xmlns:a16="http://schemas.microsoft.com/office/drawing/2014/main" id="{C06757EC-1A68-355A-05D5-D85315C49B50}"/>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10;p42">
                <a:extLst>
                  <a:ext uri="{FF2B5EF4-FFF2-40B4-BE49-F238E27FC236}">
                    <a16:creationId xmlns:a16="http://schemas.microsoft.com/office/drawing/2014/main" id="{F1BA603A-D72A-CF06-07FE-120211B2211A}"/>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11;p42">
                <a:extLst>
                  <a:ext uri="{FF2B5EF4-FFF2-40B4-BE49-F238E27FC236}">
                    <a16:creationId xmlns:a16="http://schemas.microsoft.com/office/drawing/2014/main" id="{245690D5-D2A7-1F2D-2131-D72EB75D9523}"/>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12;p42">
                <a:extLst>
                  <a:ext uri="{FF2B5EF4-FFF2-40B4-BE49-F238E27FC236}">
                    <a16:creationId xmlns:a16="http://schemas.microsoft.com/office/drawing/2014/main" id="{962A270E-143B-7148-B9D0-3F0105538F13}"/>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13;p42">
                <a:extLst>
                  <a:ext uri="{FF2B5EF4-FFF2-40B4-BE49-F238E27FC236}">
                    <a16:creationId xmlns:a16="http://schemas.microsoft.com/office/drawing/2014/main" id="{C72AC82F-2A76-2495-0081-BFC993DA88F2}"/>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14;p42">
                <a:extLst>
                  <a:ext uri="{FF2B5EF4-FFF2-40B4-BE49-F238E27FC236}">
                    <a16:creationId xmlns:a16="http://schemas.microsoft.com/office/drawing/2014/main" id="{F831E513-55C5-5E39-FA7F-2EEB16251F8A}"/>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15;p42">
                <a:extLst>
                  <a:ext uri="{FF2B5EF4-FFF2-40B4-BE49-F238E27FC236}">
                    <a16:creationId xmlns:a16="http://schemas.microsoft.com/office/drawing/2014/main" id="{8B1F8053-604D-436D-E3C5-1D699513EFB4}"/>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16;p42">
                <a:extLst>
                  <a:ext uri="{FF2B5EF4-FFF2-40B4-BE49-F238E27FC236}">
                    <a16:creationId xmlns:a16="http://schemas.microsoft.com/office/drawing/2014/main" id="{0663242D-479A-2A67-856A-EB3A6AD456DD}"/>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17;p42">
                <a:extLst>
                  <a:ext uri="{FF2B5EF4-FFF2-40B4-BE49-F238E27FC236}">
                    <a16:creationId xmlns:a16="http://schemas.microsoft.com/office/drawing/2014/main" id="{55B1874E-6A01-4204-46C2-395F01C74B70}"/>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18;p42">
                <a:extLst>
                  <a:ext uri="{FF2B5EF4-FFF2-40B4-BE49-F238E27FC236}">
                    <a16:creationId xmlns:a16="http://schemas.microsoft.com/office/drawing/2014/main" id="{E371D0AE-CDC2-9737-F84D-F5A82FE5CDA6}"/>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19;p42">
                <a:extLst>
                  <a:ext uri="{FF2B5EF4-FFF2-40B4-BE49-F238E27FC236}">
                    <a16:creationId xmlns:a16="http://schemas.microsoft.com/office/drawing/2014/main" id="{2A6D3F41-674D-E74D-E13A-91DB2D943953}"/>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20;p42">
                <a:extLst>
                  <a:ext uri="{FF2B5EF4-FFF2-40B4-BE49-F238E27FC236}">
                    <a16:creationId xmlns:a16="http://schemas.microsoft.com/office/drawing/2014/main" id="{81748FF5-E4D4-9965-7855-E919A05716AB}"/>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21;p42">
                <a:extLst>
                  <a:ext uri="{FF2B5EF4-FFF2-40B4-BE49-F238E27FC236}">
                    <a16:creationId xmlns:a16="http://schemas.microsoft.com/office/drawing/2014/main" id="{C9B733C0-8E0F-10E7-3676-9A1BDBC70765}"/>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2;p42">
                <a:extLst>
                  <a:ext uri="{FF2B5EF4-FFF2-40B4-BE49-F238E27FC236}">
                    <a16:creationId xmlns:a16="http://schemas.microsoft.com/office/drawing/2014/main" id="{2F288BDF-3AC8-C09E-084C-A82B206183F9}"/>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23;p42">
                <a:extLst>
                  <a:ext uri="{FF2B5EF4-FFF2-40B4-BE49-F238E27FC236}">
                    <a16:creationId xmlns:a16="http://schemas.microsoft.com/office/drawing/2014/main" id="{7B4661F0-02F9-E69D-188B-2F8405872044}"/>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24;p42">
                <a:extLst>
                  <a:ext uri="{FF2B5EF4-FFF2-40B4-BE49-F238E27FC236}">
                    <a16:creationId xmlns:a16="http://schemas.microsoft.com/office/drawing/2014/main" id="{7AFB105F-A1FC-57F8-67EC-171B695046EF}"/>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25;p42">
                <a:extLst>
                  <a:ext uri="{FF2B5EF4-FFF2-40B4-BE49-F238E27FC236}">
                    <a16:creationId xmlns:a16="http://schemas.microsoft.com/office/drawing/2014/main" id="{A35AC562-F389-4490-86F0-118E289EE9C5}"/>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26;p42">
                <a:extLst>
                  <a:ext uri="{FF2B5EF4-FFF2-40B4-BE49-F238E27FC236}">
                    <a16:creationId xmlns:a16="http://schemas.microsoft.com/office/drawing/2014/main" id="{52AD0E73-5057-61C9-B7ED-B9185F030DA8}"/>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27;p42">
                <a:extLst>
                  <a:ext uri="{FF2B5EF4-FFF2-40B4-BE49-F238E27FC236}">
                    <a16:creationId xmlns:a16="http://schemas.microsoft.com/office/drawing/2014/main" id="{39549806-3BB6-9A13-27DA-57A33793A42A}"/>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8;p42">
                <a:extLst>
                  <a:ext uri="{FF2B5EF4-FFF2-40B4-BE49-F238E27FC236}">
                    <a16:creationId xmlns:a16="http://schemas.microsoft.com/office/drawing/2014/main" id="{DDAC7C5A-7EA5-CEAF-9B8B-2EA328611602}"/>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29;p42">
                <a:extLst>
                  <a:ext uri="{FF2B5EF4-FFF2-40B4-BE49-F238E27FC236}">
                    <a16:creationId xmlns:a16="http://schemas.microsoft.com/office/drawing/2014/main" id="{328F99F9-756E-5D49-A558-D32292E45862}"/>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30;p42">
                <a:extLst>
                  <a:ext uri="{FF2B5EF4-FFF2-40B4-BE49-F238E27FC236}">
                    <a16:creationId xmlns:a16="http://schemas.microsoft.com/office/drawing/2014/main" id="{779815AA-E1A7-CE6E-CFF9-26BD73A434B6}"/>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31;p42">
                <a:extLst>
                  <a:ext uri="{FF2B5EF4-FFF2-40B4-BE49-F238E27FC236}">
                    <a16:creationId xmlns:a16="http://schemas.microsoft.com/office/drawing/2014/main" id="{EFE2942C-B565-B634-B443-1561068675FA}"/>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32;p42">
                <a:extLst>
                  <a:ext uri="{FF2B5EF4-FFF2-40B4-BE49-F238E27FC236}">
                    <a16:creationId xmlns:a16="http://schemas.microsoft.com/office/drawing/2014/main" id="{CADC1BDF-DC2D-FE48-5D49-0A58E51BC4FF}"/>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33;p42">
                <a:extLst>
                  <a:ext uri="{FF2B5EF4-FFF2-40B4-BE49-F238E27FC236}">
                    <a16:creationId xmlns:a16="http://schemas.microsoft.com/office/drawing/2014/main" id="{B8EDD14A-6445-0078-C11B-D863BA4E12E8}"/>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34;p42">
                <a:extLst>
                  <a:ext uri="{FF2B5EF4-FFF2-40B4-BE49-F238E27FC236}">
                    <a16:creationId xmlns:a16="http://schemas.microsoft.com/office/drawing/2014/main" id="{43F0B496-6114-45EF-11F3-5EBECADA471C}"/>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35;p42">
                <a:extLst>
                  <a:ext uri="{FF2B5EF4-FFF2-40B4-BE49-F238E27FC236}">
                    <a16:creationId xmlns:a16="http://schemas.microsoft.com/office/drawing/2014/main" id="{EA3C4CBB-E320-8BA5-DD9D-656A9D6D20AE}"/>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36;p42">
                <a:extLst>
                  <a:ext uri="{FF2B5EF4-FFF2-40B4-BE49-F238E27FC236}">
                    <a16:creationId xmlns:a16="http://schemas.microsoft.com/office/drawing/2014/main" id="{F8927D4F-FBF2-07DA-5D2F-F0132E47D346}"/>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37;p42">
                <a:extLst>
                  <a:ext uri="{FF2B5EF4-FFF2-40B4-BE49-F238E27FC236}">
                    <a16:creationId xmlns:a16="http://schemas.microsoft.com/office/drawing/2014/main" id="{65FBDC97-6CB2-21DB-E926-892E7692FD4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38;p42">
                <a:extLst>
                  <a:ext uri="{FF2B5EF4-FFF2-40B4-BE49-F238E27FC236}">
                    <a16:creationId xmlns:a16="http://schemas.microsoft.com/office/drawing/2014/main" id="{9894C6A2-80AD-92BF-6A69-8F6E098A094C}"/>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39;p42">
                <a:extLst>
                  <a:ext uri="{FF2B5EF4-FFF2-40B4-BE49-F238E27FC236}">
                    <a16:creationId xmlns:a16="http://schemas.microsoft.com/office/drawing/2014/main" id="{1087F1BB-98AE-842E-651D-F57E724EED7E}"/>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40;p42">
                <a:extLst>
                  <a:ext uri="{FF2B5EF4-FFF2-40B4-BE49-F238E27FC236}">
                    <a16:creationId xmlns:a16="http://schemas.microsoft.com/office/drawing/2014/main" id="{082FB130-E0F0-7154-B3C5-FB82804F9E3D}"/>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41;p42">
                <a:extLst>
                  <a:ext uri="{FF2B5EF4-FFF2-40B4-BE49-F238E27FC236}">
                    <a16:creationId xmlns:a16="http://schemas.microsoft.com/office/drawing/2014/main" id="{CC3A1068-F19D-2122-5C5E-70DA4419C967}"/>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42;p42">
                <a:extLst>
                  <a:ext uri="{FF2B5EF4-FFF2-40B4-BE49-F238E27FC236}">
                    <a16:creationId xmlns:a16="http://schemas.microsoft.com/office/drawing/2014/main" id="{8DC9F588-89BA-0857-F3D5-DD2FD5723806}"/>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43;p42">
                <a:extLst>
                  <a:ext uri="{FF2B5EF4-FFF2-40B4-BE49-F238E27FC236}">
                    <a16:creationId xmlns:a16="http://schemas.microsoft.com/office/drawing/2014/main" id="{463DE685-420A-4492-F840-B96E957D80E9}"/>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44;p42">
                <a:extLst>
                  <a:ext uri="{FF2B5EF4-FFF2-40B4-BE49-F238E27FC236}">
                    <a16:creationId xmlns:a16="http://schemas.microsoft.com/office/drawing/2014/main" id="{F38E30E4-67FF-C87E-301E-7DEEE5968B24}"/>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45;p42">
                <a:extLst>
                  <a:ext uri="{FF2B5EF4-FFF2-40B4-BE49-F238E27FC236}">
                    <a16:creationId xmlns:a16="http://schemas.microsoft.com/office/drawing/2014/main" id="{C5D5AB8B-9E20-ACE6-64CE-7A546049AE18}"/>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46;p42">
                <a:extLst>
                  <a:ext uri="{FF2B5EF4-FFF2-40B4-BE49-F238E27FC236}">
                    <a16:creationId xmlns:a16="http://schemas.microsoft.com/office/drawing/2014/main" id="{56E9BB48-0876-D841-920C-6BE071C7958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47;p42">
                <a:extLst>
                  <a:ext uri="{FF2B5EF4-FFF2-40B4-BE49-F238E27FC236}">
                    <a16:creationId xmlns:a16="http://schemas.microsoft.com/office/drawing/2014/main" id="{CE7EEF42-8800-AD52-22C5-93F964AC6025}"/>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48;p42">
                <a:extLst>
                  <a:ext uri="{FF2B5EF4-FFF2-40B4-BE49-F238E27FC236}">
                    <a16:creationId xmlns:a16="http://schemas.microsoft.com/office/drawing/2014/main" id="{F849A1AF-8352-06CC-30F9-E4827AE1DA24}"/>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49;p42">
                <a:extLst>
                  <a:ext uri="{FF2B5EF4-FFF2-40B4-BE49-F238E27FC236}">
                    <a16:creationId xmlns:a16="http://schemas.microsoft.com/office/drawing/2014/main" id="{A3FB5BB3-89F1-3BEB-95E8-B6F491FC514C}"/>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50;p42">
                <a:extLst>
                  <a:ext uri="{FF2B5EF4-FFF2-40B4-BE49-F238E27FC236}">
                    <a16:creationId xmlns:a16="http://schemas.microsoft.com/office/drawing/2014/main" id="{65F7187F-A2C7-B53A-5D42-D0F1CE333FA7}"/>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51;p42">
                <a:extLst>
                  <a:ext uri="{FF2B5EF4-FFF2-40B4-BE49-F238E27FC236}">
                    <a16:creationId xmlns:a16="http://schemas.microsoft.com/office/drawing/2014/main" id="{95615F35-3526-DD4A-9996-B70CE24BEE24}"/>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52;p42">
                <a:extLst>
                  <a:ext uri="{FF2B5EF4-FFF2-40B4-BE49-F238E27FC236}">
                    <a16:creationId xmlns:a16="http://schemas.microsoft.com/office/drawing/2014/main" id="{0DE1CBD3-6B14-8C95-1F33-F1E610ACE121}"/>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53;p42">
                <a:extLst>
                  <a:ext uri="{FF2B5EF4-FFF2-40B4-BE49-F238E27FC236}">
                    <a16:creationId xmlns:a16="http://schemas.microsoft.com/office/drawing/2014/main" id="{D8A8620C-E119-6E56-A8CE-B89070BAEA78}"/>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54;p42">
                <a:extLst>
                  <a:ext uri="{FF2B5EF4-FFF2-40B4-BE49-F238E27FC236}">
                    <a16:creationId xmlns:a16="http://schemas.microsoft.com/office/drawing/2014/main" id="{FC6533C2-532F-A1E0-8B21-534270FD68C7}"/>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55;p42">
                <a:extLst>
                  <a:ext uri="{FF2B5EF4-FFF2-40B4-BE49-F238E27FC236}">
                    <a16:creationId xmlns:a16="http://schemas.microsoft.com/office/drawing/2014/main" id="{196D076F-022C-EE2E-D05C-073095E853A0}"/>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56;p42">
                <a:extLst>
                  <a:ext uri="{FF2B5EF4-FFF2-40B4-BE49-F238E27FC236}">
                    <a16:creationId xmlns:a16="http://schemas.microsoft.com/office/drawing/2014/main" id="{CA6B7FCF-3D72-B019-3F9A-37075F8C669C}"/>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57;p42">
                <a:extLst>
                  <a:ext uri="{FF2B5EF4-FFF2-40B4-BE49-F238E27FC236}">
                    <a16:creationId xmlns:a16="http://schemas.microsoft.com/office/drawing/2014/main" id="{30DBDF95-317A-0AF0-4C95-C7A75CC7CD1F}"/>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58;p42">
                <a:extLst>
                  <a:ext uri="{FF2B5EF4-FFF2-40B4-BE49-F238E27FC236}">
                    <a16:creationId xmlns:a16="http://schemas.microsoft.com/office/drawing/2014/main" id="{5D78C19C-D25D-AFD1-5A90-C5347217E076}"/>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59;p42">
                <a:extLst>
                  <a:ext uri="{FF2B5EF4-FFF2-40B4-BE49-F238E27FC236}">
                    <a16:creationId xmlns:a16="http://schemas.microsoft.com/office/drawing/2014/main" id="{525B3B05-008D-47C6-8E5B-9275054CD6DD}"/>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60;p42">
                <a:extLst>
                  <a:ext uri="{FF2B5EF4-FFF2-40B4-BE49-F238E27FC236}">
                    <a16:creationId xmlns:a16="http://schemas.microsoft.com/office/drawing/2014/main" id="{0CF57CC8-54AE-E025-CBC9-B98AB4B4434B}"/>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61;p42">
                <a:extLst>
                  <a:ext uri="{FF2B5EF4-FFF2-40B4-BE49-F238E27FC236}">
                    <a16:creationId xmlns:a16="http://schemas.microsoft.com/office/drawing/2014/main" id="{CE5B129A-E6A6-CEBC-2A7C-30BE059EE250}"/>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62;p42">
                <a:extLst>
                  <a:ext uri="{FF2B5EF4-FFF2-40B4-BE49-F238E27FC236}">
                    <a16:creationId xmlns:a16="http://schemas.microsoft.com/office/drawing/2014/main" id="{EFD4C90D-0675-6390-732F-C7CF13C9F478}"/>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63;p42">
                <a:extLst>
                  <a:ext uri="{FF2B5EF4-FFF2-40B4-BE49-F238E27FC236}">
                    <a16:creationId xmlns:a16="http://schemas.microsoft.com/office/drawing/2014/main" id="{A44A63A6-69EE-53F7-574B-4EA6354DA43A}"/>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64;p42">
                <a:extLst>
                  <a:ext uri="{FF2B5EF4-FFF2-40B4-BE49-F238E27FC236}">
                    <a16:creationId xmlns:a16="http://schemas.microsoft.com/office/drawing/2014/main" id="{B3EC9290-8BEB-92C4-17B5-8B21B8F1FB69}"/>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65;p42">
                <a:extLst>
                  <a:ext uri="{FF2B5EF4-FFF2-40B4-BE49-F238E27FC236}">
                    <a16:creationId xmlns:a16="http://schemas.microsoft.com/office/drawing/2014/main" id="{83955881-3FA2-2471-4BA4-0E21CBB68818}"/>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66;p42">
                <a:extLst>
                  <a:ext uri="{FF2B5EF4-FFF2-40B4-BE49-F238E27FC236}">
                    <a16:creationId xmlns:a16="http://schemas.microsoft.com/office/drawing/2014/main" id="{2FD4B2B4-CDE5-ED58-020C-161EA9A62305}"/>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67;p42">
                <a:extLst>
                  <a:ext uri="{FF2B5EF4-FFF2-40B4-BE49-F238E27FC236}">
                    <a16:creationId xmlns:a16="http://schemas.microsoft.com/office/drawing/2014/main" id="{4C47C08B-321D-6413-D91E-A7ADE5CDD0B2}"/>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68;p42">
                <a:extLst>
                  <a:ext uri="{FF2B5EF4-FFF2-40B4-BE49-F238E27FC236}">
                    <a16:creationId xmlns:a16="http://schemas.microsoft.com/office/drawing/2014/main" id="{2593935B-0202-538B-ED32-8966BF25218A}"/>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69;p42">
                <a:extLst>
                  <a:ext uri="{FF2B5EF4-FFF2-40B4-BE49-F238E27FC236}">
                    <a16:creationId xmlns:a16="http://schemas.microsoft.com/office/drawing/2014/main" id="{862A17C7-8501-1376-D443-FA9D9E6A6F33}"/>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70;p42">
                <a:extLst>
                  <a:ext uri="{FF2B5EF4-FFF2-40B4-BE49-F238E27FC236}">
                    <a16:creationId xmlns:a16="http://schemas.microsoft.com/office/drawing/2014/main" id="{7C66F6AF-8670-C64F-1CCE-873DDEB4E298}"/>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71;p42">
                <a:extLst>
                  <a:ext uri="{FF2B5EF4-FFF2-40B4-BE49-F238E27FC236}">
                    <a16:creationId xmlns:a16="http://schemas.microsoft.com/office/drawing/2014/main" id="{E41A6FE2-B1C4-E9B8-982A-91A233069ACE}"/>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72;p42">
                <a:extLst>
                  <a:ext uri="{FF2B5EF4-FFF2-40B4-BE49-F238E27FC236}">
                    <a16:creationId xmlns:a16="http://schemas.microsoft.com/office/drawing/2014/main" id="{0FBF98A4-146F-145D-9E08-9822182F46D3}"/>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73;p42">
                <a:extLst>
                  <a:ext uri="{FF2B5EF4-FFF2-40B4-BE49-F238E27FC236}">
                    <a16:creationId xmlns:a16="http://schemas.microsoft.com/office/drawing/2014/main" id="{903EA504-E171-789D-409C-0291AA0C9128}"/>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74;p42">
                <a:extLst>
                  <a:ext uri="{FF2B5EF4-FFF2-40B4-BE49-F238E27FC236}">
                    <a16:creationId xmlns:a16="http://schemas.microsoft.com/office/drawing/2014/main" id="{B4DF31DC-EA99-5A1C-74E8-48A96FD6C3EC}"/>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75;p42">
                <a:extLst>
                  <a:ext uri="{FF2B5EF4-FFF2-40B4-BE49-F238E27FC236}">
                    <a16:creationId xmlns:a16="http://schemas.microsoft.com/office/drawing/2014/main" id="{A26AE820-C4B2-8AF8-8FB7-27DD9E90C61A}"/>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76;p42">
                <a:extLst>
                  <a:ext uri="{FF2B5EF4-FFF2-40B4-BE49-F238E27FC236}">
                    <a16:creationId xmlns:a16="http://schemas.microsoft.com/office/drawing/2014/main" id="{34ECB4E1-7AAB-939C-FBD0-AB6F8F6F2F20}"/>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77;p42">
                <a:extLst>
                  <a:ext uri="{FF2B5EF4-FFF2-40B4-BE49-F238E27FC236}">
                    <a16:creationId xmlns:a16="http://schemas.microsoft.com/office/drawing/2014/main" id="{3C1CDBCE-784D-B518-9022-55C54B4C88F7}"/>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78;p42">
                <a:extLst>
                  <a:ext uri="{FF2B5EF4-FFF2-40B4-BE49-F238E27FC236}">
                    <a16:creationId xmlns:a16="http://schemas.microsoft.com/office/drawing/2014/main" id="{5412D48C-D00D-C291-3253-109D6246EB04}"/>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079;p42">
                <a:extLst>
                  <a:ext uri="{FF2B5EF4-FFF2-40B4-BE49-F238E27FC236}">
                    <a16:creationId xmlns:a16="http://schemas.microsoft.com/office/drawing/2014/main" id="{6E517D72-9D0A-6E4C-A300-CC3F6C609264}"/>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080;p42">
                <a:extLst>
                  <a:ext uri="{FF2B5EF4-FFF2-40B4-BE49-F238E27FC236}">
                    <a16:creationId xmlns:a16="http://schemas.microsoft.com/office/drawing/2014/main" id="{D3A2BFE7-47A4-AC6F-2087-7253505A21A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081;p42">
                <a:extLst>
                  <a:ext uri="{FF2B5EF4-FFF2-40B4-BE49-F238E27FC236}">
                    <a16:creationId xmlns:a16="http://schemas.microsoft.com/office/drawing/2014/main" id="{0E8572E6-EBD0-CD85-A2F1-7A21D6B2C7EB}"/>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082;p42">
                <a:extLst>
                  <a:ext uri="{FF2B5EF4-FFF2-40B4-BE49-F238E27FC236}">
                    <a16:creationId xmlns:a16="http://schemas.microsoft.com/office/drawing/2014/main" id="{F9A729C5-3712-471C-D6A9-67B74C7187F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083;p42">
                <a:extLst>
                  <a:ext uri="{FF2B5EF4-FFF2-40B4-BE49-F238E27FC236}">
                    <a16:creationId xmlns:a16="http://schemas.microsoft.com/office/drawing/2014/main" id="{043926ED-31CF-0AE7-A583-D4168B9DCBE9}"/>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084;p42">
                <a:extLst>
                  <a:ext uri="{FF2B5EF4-FFF2-40B4-BE49-F238E27FC236}">
                    <a16:creationId xmlns:a16="http://schemas.microsoft.com/office/drawing/2014/main" id="{A2A93BDD-D514-91F0-8ABB-4FF3FAE1D79E}"/>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085;p42">
                <a:extLst>
                  <a:ext uri="{FF2B5EF4-FFF2-40B4-BE49-F238E27FC236}">
                    <a16:creationId xmlns:a16="http://schemas.microsoft.com/office/drawing/2014/main" id="{99235F6C-C821-A1BF-D13B-98695DF34932}"/>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94" name="Picture 4" descr="1 Euro Coin png images | PNGWing">
            <a:extLst>
              <a:ext uri="{FF2B5EF4-FFF2-40B4-BE49-F238E27FC236}">
                <a16:creationId xmlns:a16="http://schemas.microsoft.com/office/drawing/2014/main" id="{5D8E2140-1BCA-7725-1D4A-B0AE7169831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6566" y="95230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495" name="Picture 4" descr="1 Euro Coin png images | PNGWing">
            <a:extLst>
              <a:ext uri="{FF2B5EF4-FFF2-40B4-BE49-F238E27FC236}">
                <a16:creationId xmlns:a16="http://schemas.microsoft.com/office/drawing/2014/main" id="{CDC71E68-0676-96A8-4846-68B42FC9485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2686" y="143898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496" name="Picture 4" descr="1 Euro Coin png images | PNGWing">
            <a:extLst>
              <a:ext uri="{FF2B5EF4-FFF2-40B4-BE49-F238E27FC236}">
                <a16:creationId xmlns:a16="http://schemas.microsoft.com/office/drawing/2014/main" id="{27D7B10B-9386-AAEE-DBAB-B82ED65E6A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49003" y="96167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497" name="Picture 4" descr="1 Euro Coin png images | PNGWing">
            <a:extLst>
              <a:ext uri="{FF2B5EF4-FFF2-40B4-BE49-F238E27FC236}">
                <a16:creationId xmlns:a16="http://schemas.microsoft.com/office/drawing/2014/main" id="{13EA1E91-48B7-C199-30BC-410CDF7A8DC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0377" y="192831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498" name="Picture 4" descr="1 Euro Coin png images | PNGWing">
            <a:extLst>
              <a:ext uri="{FF2B5EF4-FFF2-40B4-BE49-F238E27FC236}">
                <a16:creationId xmlns:a16="http://schemas.microsoft.com/office/drawing/2014/main" id="{E59A4DDE-909A-4708-3E9A-F98EBCFB4A6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52089" y="143202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499" name="Picture 2" descr="Billete 10 Euros Png - Graphic Design - Free Transparent PNG Download -  PNGkey">
            <a:extLst>
              <a:ext uri="{FF2B5EF4-FFF2-40B4-BE49-F238E27FC236}">
                <a16:creationId xmlns:a16="http://schemas.microsoft.com/office/drawing/2014/main" id="{A7DA88AA-EE5E-853A-7433-B5F9EB8C704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4498514" y="961640"/>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500" name="Picture 4" descr="1 Euro Coin png images | PNGWing">
            <a:extLst>
              <a:ext uri="{FF2B5EF4-FFF2-40B4-BE49-F238E27FC236}">
                <a16:creationId xmlns:a16="http://schemas.microsoft.com/office/drawing/2014/main" id="{75D0DA4C-ED08-B649-6417-53408C7F8F4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39069" y="953947"/>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501" name="Picture 4" descr="1 Euro Coin png images | PNGWing">
            <a:extLst>
              <a:ext uri="{FF2B5EF4-FFF2-40B4-BE49-F238E27FC236}">
                <a16:creationId xmlns:a16="http://schemas.microsoft.com/office/drawing/2014/main" id="{D3DD9601-A7DB-DB6C-639D-555E1BD4D90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35189" y="1440622"/>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502" name="Picture 4" descr="1 Euro Coin png images | PNGWing">
            <a:extLst>
              <a:ext uri="{FF2B5EF4-FFF2-40B4-BE49-F238E27FC236}">
                <a16:creationId xmlns:a16="http://schemas.microsoft.com/office/drawing/2014/main" id="{6170CC8A-E825-C41A-3B2D-46538673C7D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11163" y="953718"/>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503" name="Picture 4" descr="1 Euro Coin png images | PNGWing">
            <a:extLst>
              <a:ext uri="{FF2B5EF4-FFF2-40B4-BE49-F238E27FC236}">
                <a16:creationId xmlns:a16="http://schemas.microsoft.com/office/drawing/2014/main" id="{9869910E-3603-1735-DCD6-F2E3DF12C1E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32880" y="1929952"/>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504" name="Picture 4" descr="1 Euro Coin png images | PNGWing">
            <a:extLst>
              <a:ext uri="{FF2B5EF4-FFF2-40B4-BE49-F238E27FC236}">
                <a16:creationId xmlns:a16="http://schemas.microsoft.com/office/drawing/2014/main" id="{4BFFFF2C-0F4B-0005-9CEF-BFDD2CD39CF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14249" y="1424073"/>
            <a:ext cx="421757" cy="421131"/>
          </a:xfrm>
          <a:prstGeom prst="ellipse">
            <a:avLst/>
          </a:prstGeom>
          <a:noFill/>
          <a:extLst>
            <a:ext uri="{909E8E84-426E-40DD-AFC4-6F175D3DCCD1}">
              <a14:hiddenFill xmlns:a14="http://schemas.microsoft.com/office/drawing/2010/main">
                <a:solidFill>
                  <a:srgbClr val="FFFFFF"/>
                </a:solidFill>
              </a14:hiddenFill>
            </a:ext>
          </a:extLst>
        </p:spPr>
      </p:pic>
      <p:sp>
        <p:nvSpPr>
          <p:cNvPr id="505" name="Pijl omhoog 504">
            <a:extLst>
              <a:ext uri="{FF2B5EF4-FFF2-40B4-BE49-F238E27FC236}">
                <a16:creationId xmlns:a16="http://schemas.microsoft.com/office/drawing/2014/main" id="{29657207-EEE4-B5AA-6B14-A1C647C8893F}"/>
              </a:ext>
            </a:extLst>
          </p:cNvPr>
          <p:cNvSpPr/>
          <p:nvPr/>
        </p:nvSpPr>
        <p:spPr>
          <a:xfrm>
            <a:off x="5125655" y="4311076"/>
            <a:ext cx="329309" cy="606894"/>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506" name="Picture 2" descr="Billete 10 Euros Png - Graphic Design - Free Transparent PNG Download -  PNGkey">
            <a:extLst>
              <a:ext uri="{FF2B5EF4-FFF2-40B4-BE49-F238E27FC236}">
                <a16:creationId xmlns:a16="http://schemas.microsoft.com/office/drawing/2014/main" id="{7B467EA4-2587-2E1D-F3B4-B65B337E0B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4500738" y="1539836"/>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508" name="Picture 2" descr="Billete 10 Euros Png - Graphic Design - Free Transparent PNG Download -  PNGkey">
            <a:extLst>
              <a:ext uri="{FF2B5EF4-FFF2-40B4-BE49-F238E27FC236}">
                <a16:creationId xmlns:a16="http://schemas.microsoft.com/office/drawing/2014/main" id="{D304264D-A515-260B-4B8F-8E64C737287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4503883" y="2095889"/>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509" name="Picture 2" descr="Billete 10 Euros Png - Graphic Design - Free Transparent PNG Download -  PNGkey">
            <a:extLst>
              <a:ext uri="{FF2B5EF4-FFF2-40B4-BE49-F238E27FC236}">
                <a16:creationId xmlns:a16="http://schemas.microsoft.com/office/drawing/2014/main" id="{5524E481-6F56-7076-753E-5ABD93187E5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5572618" y="1544348"/>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510" name="Picture 2" descr="Billete 10 Euros Png - Graphic Design - Free Transparent PNG Download -  PNGkey">
            <a:extLst>
              <a:ext uri="{FF2B5EF4-FFF2-40B4-BE49-F238E27FC236}">
                <a16:creationId xmlns:a16="http://schemas.microsoft.com/office/drawing/2014/main" id="{1DD1B079-263B-4EB4-3896-1DCC453D45E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5574307" y="2093830"/>
            <a:ext cx="976253" cy="515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8899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10"/>
                                        </p:tgtEl>
                                        <p:attrNameLst>
                                          <p:attrName>style.visibility</p:attrName>
                                        </p:attrNameLst>
                                      </p:cBhvr>
                                      <p:to>
                                        <p:strVal val="visible"/>
                                      </p:to>
                                    </p:set>
                                  </p:childTnLst>
                                </p:cTn>
                              </p:par>
                              <p:par>
                                <p:cTn id="15" presetID="1" presetClass="exit" presetSubtype="0" fill="hold" nodeType="withEffect">
                                  <p:stCondLst>
                                    <p:cond delay="0"/>
                                  </p:stCondLst>
                                  <p:childTnLst>
                                    <p:set>
                                      <p:cBhvr>
                                        <p:cTn id="16" dur="1" fill="hold">
                                          <p:stCondLst>
                                            <p:cond delay="0"/>
                                          </p:stCondLst>
                                        </p:cTn>
                                        <p:tgtEl>
                                          <p:spTgt spid="50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504"/>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501"/>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50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637876" y="2962169"/>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5003054" y="2949778"/>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4490707" y="34273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99880" y="34397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valse</a:t>
            </a:r>
          </a:p>
        </p:txBody>
      </p:sp>
      <p:sp>
        <p:nvSpPr>
          <p:cNvPr id="2213" name="Google Shape;2213;p39"/>
          <p:cNvSpPr/>
          <p:nvPr/>
        </p:nvSpPr>
        <p:spPr>
          <a:xfrm>
            <a:off x="4414507" y="3351147"/>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023680" y="3363538"/>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561751" y="2962169"/>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4926890" y="2949778"/>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120901" y="3681738"/>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91</a:t>
            </a:r>
            <a:endParaRPr sz="4000" dirty="0">
              <a:solidFill>
                <a:schemeClr val="dk1"/>
              </a:solidFill>
              <a:latin typeface="Exo"/>
              <a:ea typeface="Exo"/>
              <a:cs typeface="Exo"/>
              <a:sym typeface="Exo"/>
            </a:endParaRPr>
          </a:p>
        </p:txBody>
      </p:sp>
      <p:sp>
        <p:nvSpPr>
          <p:cNvPr id="2225" name="Google Shape;2225;p39"/>
          <p:cNvSpPr txBox="1"/>
          <p:nvPr/>
        </p:nvSpPr>
        <p:spPr>
          <a:xfrm>
            <a:off x="4486040" y="3669347"/>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19</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2029954" y="3027713"/>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309017" y="997531"/>
            <a:ext cx="976253" cy="515575"/>
          </a:xfrm>
          <a:prstGeom prst="rect">
            <a:avLst/>
          </a:prstGeom>
          <a:noFill/>
          <a:extLst>
            <a:ext uri="{909E8E84-426E-40DD-AFC4-6F175D3DCCD1}">
              <a14:hiddenFill xmlns:a14="http://schemas.microsoft.com/office/drawing/2010/main">
                <a:solidFill>
                  <a:srgbClr val="FFFFFF"/>
                </a:solidFill>
              </a14:hiddenFill>
            </a:ext>
          </a:extLst>
        </p:spPr>
      </p:pic>
      <p:grpSp>
        <p:nvGrpSpPr>
          <p:cNvPr id="226" name="Google Shape;4744;p59">
            <a:extLst>
              <a:ext uri="{FF2B5EF4-FFF2-40B4-BE49-F238E27FC236}">
                <a16:creationId xmlns:a16="http://schemas.microsoft.com/office/drawing/2014/main" id="{956175C1-DCA1-7A64-A834-2516DCCA5C72}"/>
              </a:ext>
            </a:extLst>
          </p:cNvPr>
          <p:cNvGrpSpPr/>
          <p:nvPr/>
        </p:nvGrpSpPr>
        <p:grpSpPr>
          <a:xfrm>
            <a:off x="6590302" y="2088226"/>
            <a:ext cx="2515724" cy="2457055"/>
            <a:chOff x="1237231" y="1255337"/>
            <a:chExt cx="2120286" cy="1963505"/>
          </a:xfrm>
        </p:grpSpPr>
        <p:grpSp>
          <p:nvGrpSpPr>
            <p:cNvPr id="227" name="Google Shape;4745;p59">
              <a:extLst>
                <a:ext uri="{FF2B5EF4-FFF2-40B4-BE49-F238E27FC236}">
                  <a16:creationId xmlns:a16="http://schemas.microsoft.com/office/drawing/2014/main" id="{63CD8E09-2E37-407C-9EED-A6133CAB4CA4}"/>
                </a:ext>
              </a:extLst>
            </p:cNvPr>
            <p:cNvGrpSpPr/>
            <p:nvPr/>
          </p:nvGrpSpPr>
          <p:grpSpPr>
            <a:xfrm>
              <a:off x="1275331" y="1255337"/>
              <a:ext cx="2082186" cy="1963505"/>
              <a:chOff x="1063856" y="1523362"/>
              <a:chExt cx="2082186" cy="1963505"/>
            </a:xfrm>
          </p:grpSpPr>
          <p:sp>
            <p:nvSpPr>
              <p:cNvPr id="425" name="Google Shape;4746;p59">
                <a:extLst>
                  <a:ext uri="{FF2B5EF4-FFF2-40B4-BE49-F238E27FC236}">
                    <a16:creationId xmlns:a16="http://schemas.microsoft.com/office/drawing/2014/main" id="{43E0EA41-7791-0B0A-B9B2-369C853834A5}"/>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747;p59">
                <a:extLst>
                  <a:ext uri="{FF2B5EF4-FFF2-40B4-BE49-F238E27FC236}">
                    <a16:creationId xmlns:a16="http://schemas.microsoft.com/office/drawing/2014/main" id="{34BF06AA-8DE3-C105-7023-2412D1D95769}"/>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748;p59">
                <a:extLst>
                  <a:ext uri="{FF2B5EF4-FFF2-40B4-BE49-F238E27FC236}">
                    <a16:creationId xmlns:a16="http://schemas.microsoft.com/office/drawing/2014/main" id="{9EC77C74-3D02-4029-F418-FBDEB8E3B1F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749;p59">
                <a:extLst>
                  <a:ext uri="{FF2B5EF4-FFF2-40B4-BE49-F238E27FC236}">
                    <a16:creationId xmlns:a16="http://schemas.microsoft.com/office/drawing/2014/main" id="{A52D7FD5-C228-E078-9A99-3FE401DA2765}"/>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750;p59">
                <a:extLst>
                  <a:ext uri="{FF2B5EF4-FFF2-40B4-BE49-F238E27FC236}">
                    <a16:creationId xmlns:a16="http://schemas.microsoft.com/office/drawing/2014/main" id="{6AF5F042-D358-A7B6-1E42-06955FCA5381}"/>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751;p59">
                <a:extLst>
                  <a:ext uri="{FF2B5EF4-FFF2-40B4-BE49-F238E27FC236}">
                    <a16:creationId xmlns:a16="http://schemas.microsoft.com/office/drawing/2014/main" id="{52044472-D05A-8823-C9B5-818E783365C0}"/>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752;p59">
                <a:extLst>
                  <a:ext uri="{FF2B5EF4-FFF2-40B4-BE49-F238E27FC236}">
                    <a16:creationId xmlns:a16="http://schemas.microsoft.com/office/drawing/2014/main" id="{7EE0BE2A-5E6F-FCD1-8E70-EAB0F5D48131}"/>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753;p59">
                <a:extLst>
                  <a:ext uri="{FF2B5EF4-FFF2-40B4-BE49-F238E27FC236}">
                    <a16:creationId xmlns:a16="http://schemas.microsoft.com/office/drawing/2014/main" id="{83430A67-F049-883A-CBA2-7C689E823307}"/>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754;p59">
                <a:extLst>
                  <a:ext uri="{FF2B5EF4-FFF2-40B4-BE49-F238E27FC236}">
                    <a16:creationId xmlns:a16="http://schemas.microsoft.com/office/drawing/2014/main" id="{A4C0EECD-71A6-7434-7EDD-A9F546C00F8A}"/>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755;p59">
                <a:extLst>
                  <a:ext uri="{FF2B5EF4-FFF2-40B4-BE49-F238E27FC236}">
                    <a16:creationId xmlns:a16="http://schemas.microsoft.com/office/drawing/2014/main" id="{AE037751-E3C2-459E-0669-218C25223401}"/>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 name="Google Shape;4756;p59">
                <a:extLst>
                  <a:ext uri="{FF2B5EF4-FFF2-40B4-BE49-F238E27FC236}">
                    <a16:creationId xmlns:a16="http://schemas.microsoft.com/office/drawing/2014/main" id="{88AB1A3E-F308-F97A-D5F3-BC627477F21C}"/>
                  </a:ext>
                </a:extLst>
              </p:cNvPr>
              <p:cNvGrpSpPr/>
              <p:nvPr/>
            </p:nvGrpSpPr>
            <p:grpSpPr>
              <a:xfrm>
                <a:off x="1063856" y="1523362"/>
                <a:ext cx="2063701" cy="1963505"/>
                <a:chOff x="1063856" y="1523362"/>
                <a:chExt cx="2063701" cy="1963505"/>
              </a:xfrm>
            </p:grpSpPr>
            <p:sp>
              <p:nvSpPr>
                <p:cNvPr id="436" name="Google Shape;4757;p59">
                  <a:extLst>
                    <a:ext uri="{FF2B5EF4-FFF2-40B4-BE49-F238E27FC236}">
                      <a16:creationId xmlns:a16="http://schemas.microsoft.com/office/drawing/2014/main" id="{7E07C290-0BC2-C3EF-DF92-3BF05117B654}"/>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758;p59">
                  <a:extLst>
                    <a:ext uri="{FF2B5EF4-FFF2-40B4-BE49-F238E27FC236}">
                      <a16:creationId xmlns:a16="http://schemas.microsoft.com/office/drawing/2014/main" id="{48484690-1160-F176-2F93-8C889869C1A7}"/>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759;p59">
                  <a:extLst>
                    <a:ext uri="{FF2B5EF4-FFF2-40B4-BE49-F238E27FC236}">
                      <a16:creationId xmlns:a16="http://schemas.microsoft.com/office/drawing/2014/main" id="{16261337-861C-9618-6D56-CC425A9F51B6}"/>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760;p59">
                  <a:extLst>
                    <a:ext uri="{FF2B5EF4-FFF2-40B4-BE49-F238E27FC236}">
                      <a16:creationId xmlns:a16="http://schemas.microsoft.com/office/drawing/2014/main" id="{0186BCF8-A4B4-9929-FA42-E686C17291AB}"/>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761;p59">
                  <a:extLst>
                    <a:ext uri="{FF2B5EF4-FFF2-40B4-BE49-F238E27FC236}">
                      <a16:creationId xmlns:a16="http://schemas.microsoft.com/office/drawing/2014/main" id="{8EDBFFA6-3A24-E13A-FDDA-2B7A21EE09E8}"/>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762;p59">
                  <a:extLst>
                    <a:ext uri="{FF2B5EF4-FFF2-40B4-BE49-F238E27FC236}">
                      <a16:creationId xmlns:a16="http://schemas.microsoft.com/office/drawing/2014/main" id="{E9773457-EDE0-FB5D-8248-F3B0E27F854C}"/>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763;p59">
                  <a:extLst>
                    <a:ext uri="{FF2B5EF4-FFF2-40B4-BE49-F238E27FC236}">
                      <a16:creationId xmlns:a16="http://schemas.microsoft.com/office/drawing/2014/main" id="{4F9454D3-72BB-674A-1749-2FBEDBE41111}"/>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764;p59">
                  <a:extLst>
                    <a:ext uri="{FF2B5EF4-FFF2-40B4-BE49-F238E27FC236}">
                      <a16:creationId xmlns:a16="http://schemas.microsoft.com/office/drawing/2014/main" id="{A4883C8C-A072-FCAE-FD23-B12C5DF07B45}"/>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765;p59">
                  <a:extLst>
                    <a:ext uri="{FF2B5EF4-FFF2-40B4-BE49-F238E27FC236}">
                      <a16:creationId xmlns:a16="http://schemas.microsoft.com/office/drawing/2014/main" id="{C97570BA-671D-2F0D-5416-9900C19A9B72}"/>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766;p59">
                  <a:extLst>
                    <a:ext uri="{FF2B5EF4-FFF2-40B4-BE49-F238E27FC236}">
                      <a16:creationId xmlns:a16="http://schemas.microsoft.com/office/drawing/2014/main" id="{1E5596FB-FA76-AEC8-CF7D-7AC9FC24012E}"/>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67;p59">
                  <a:extLst>
                    <a:ext uri="{FF2B5EF4-FFF2-40B4-BE49-F238E27FC236}">
                      <a16:creationId xmlns:a16="http://schemas.microsoft.com/office/drawing/2014/main" id="{6BD9D369-D4D9-401F-A442-7503B681684A}"/>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68;p59">
                  <a:extLst>
                    <a:ext uri="{FF2B5EF4-FFF2-40B4-BE49-F238E27FC236}">
                      <a16:creationId xmlns:a16="http://schemas.microsoft.com/office/drawing/2014/main" id="{DA7F85F9-ABDC-43CC-E7F1-96B2DACC14AD}"/>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69;p59">
                  <a:extLst>
                    <a:ext uri="{FF2B5EF4-FFF2-40B4-BE49-F238E27FC236}">
                      <a16:creationId xmlns:a16="http://schemas.microsoft.com/office/drawing/2014/main" id="{6B18D76B-CFB4-6377-79AC-DEBC6170FBB5}"/>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70;p59">
                  <a:extLst>
                    <a:ext uri="{FF2B5EF4-FFF2-40B4-BE49-F238E27FC236}">
                      <a16:creationId xmlns:a16="http://schemas.microsoft.com/office/drawing/2014/main" id="{8E4B1DBE-B51B-6B87-7001-CB75BBD219C9}"/>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71;p59">
                  <a:extLst>
                    <a:ext uri="{FF2B5EF4-FFF2-40B4-BE49-F238E27FC236}">
                      <a16:creationId xmlns:a16="http://schemas.microsoft.com/office/drawing/2014/main" id="{A90E1AC5-131B-DA15-987C-77D9786D920F}"/>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72;p59">
                  <a:extLst>
                    <a:ext uri="{FF2B5EF4-FFF2-40B4-BE49-F238E27FC236}">
                      <a16:creationId xmlns:a16="http://schemas.microsoft.com/office/drawing/2014/main" id="{D34AC730-D0C3-F506-80BB-1FFA7BCDAB05}"/>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73;p59">
                  <a:extLst>
                    <a:ext uri="{FF2B5EF4-FFF2-40B4-BE49-F238E27FC236}">
                      <a16:creationId xmlns:a16="http://schemas.microsoft.com/office/drawing/2014/main" id="{AC8D2EAD-D1B3-D467-F76A-BC518EB527D8}"/>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74;p59">
                  <a:extLst>
                    <a:ext uri="{FF2B5EF4-FFF2-40B4-BE49-F238E27FC236}">
                      <a16:creationId xmlns:a16="http://schemas.microsoft.com/office/drawing/2014/main" id="{B7A10978-B803-F524-C22E-ECFD41512FEF}"/>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75;p59">
                  <a:extLst>
                    <a:ext uri="{FF2B5EF4-FFF2-40B4-BE49-F238E27FC236}">
                      <a16:creationId xmlns:a16="http://schemas.microsoft.com/office/drawing/2014/main" id="{1C996FDA-3C06-7CC3-94A9-49A67B250C34}"/>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76;p59">
                  <a:extLst>
                    <a:ext uri="{FF2B5EF4-FFF2-40B4-BE49-F238E27FC236}">
                      <a16:creationId xmlns:a16="http://schemas.microsoft.com/office/drawing/2014/main" id="{F83190EF-F969-5A4F-F6F5-FC23A3610315}"/>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77;p59">
                  <a:extLst>
                    <a:ext uri="{FF2B5EF4-FFF2-40B4-BE49-F238E27FC236}">
                      <a16:creationId xmlns:a16="http://schemas.microsoft.com/office/drawing/2014/main" id="{EAAFEDEC-DD97-7894-1979-9C0AFD80AEAF}"/>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78;p59">
                  <a:extLst>
                    <a:ext uri="{FF2B5EF4-FFF2-40B4-BE49-F238E27FC236}">
                      <a16:creationId xmlns:a16="http://schemas.microsoft.com/office/drawing/2014/main" id="{700CB6F9-23CB-C35D-A296-01FE07AB5672}"/>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79;p59">
                  <a:extLst>
                    <a:ext uri="{FF2B5EF4-FFF2-40B4-BE49-F238E27FC236}">
                      <a16:creationId xmlns:a16="http://schemas.microsoft.com/office/drawing/2014/main" id="{4AF421B9-C487-76A8-0421-DE9A7AA155D9}"/>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80;p59">
                  <a:extLst>
                    <a:ext uri="{FF2B5EF4-FFF2-40B4-BE49-F238E27FC236}">
                      <a16:creationId xmlns:a16="http://schemas.microsoft.com/office/drawing/2014/main" id="{02AF3837-F99B-6172-9048-DC98FAB78F21}"/>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81;p59">
                  <a:extLst>
                    <a:ext uri="{FF2B5EF4-FFF2-40B4-BE49-F238E27FC236}">
                      <a16:creationId xmlns:a16="http://schemas.microsoft.com/office/drawing/2014/main" id="{169106C1-842A-F94D-DF89-E018C6063025}"/>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82;p59">
                  <a:extLst>
                    <a:ext uri="{FF2B5EF4-FFF2-40B4-BE49-F238E27FC236}">
                      <a16:creationId xmlns:a16="http://schemas.microsoft.com/office/drawing/2014/main" id="{05A4832F-9B86-4363-50A4-B03A3B1BD0D2}"/>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83;p59">
                  <a:extLst>
                    <a:ext uri="{FF2B5EF4-FFF2-40B4-BE49-F238E27FC236}">
                      <a16:creationId xmlns:a16="http://schemas.microsoft.com/office/drawing/2014/main" id="{25758DC1-3045-7AFD-75A8-12C716E4E26B}"/>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84;p59">
                  <a:extLst>
                    <a:ext uri="{FF2B5EF4-FFF2-40B4-BE49-F238E27FC236}">
                      <a16:creationId xmlns:a16="http://schemas.microsoft.com/office/drawing/2014/main" id="{ECF6ED38-F413-4927-ADE6-AF151421A7FC}"/>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85;p59">
                  <a:extLst>
                    <a:ext uri="{FF2B5EF4-FFF2-40B4-BE49-F238E27FC236}">
                      <a16:creationId xmlns:a16="http://schemas.microsoft.com/office/drawing/2014/main" id="{09F18990-3148-A79A-C470-31AA7991D8AC}"/>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86;p59">
                  <a:extLst>
                    <a:ext uri="{FF2B5EF4-FFF2-40B4-BE49-F238E27FC236}">
                      <a16:creationId xmlns:a16="http://schemas.microsoft.com/office/drawing/2014/main" id="{E26F1162-F0F3-140C-668B-40F23AA5F4D9}"/>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87;p59">
                  <a:extLst>
                    <a:ext uri="{FF2B5EF4-FFF2-40B4-BE49-F238E27FC236}">
                      <a16:creationId xmlns:a16="http://schemas.microsoft.com/office/drawing/2014/main" id="{532CA0CE-F8A1-2398-1346-E01A20F8232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88;p59">
                  <a:extLst>
                    <a:ext uri="{FF2B5EF4-FFF2-40B4-BE49-F238E27FC236}">
                      <a16:creationId xmlns:a16="http://schemas.microsoft.com/office/drawing/2014/main" id="{8D1F8DB3-2E48-F042-F5A2-4CB8671B2586}"/>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89;p59">
                  <a:extLst>
                    <a:ext uri="{FF2B5EF4-FFF2-40B4-BE49-F238E27FC236}">
                      <a16:creationId xmlns:a16="http://schemas.microsoft.com/office/drawing/2014/main" id="{B136D1DB-7DA9-024E-87FA-0333446B48B3}"/>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90;p59">
                  <a:extLst>
                    <a:ext uri="{FF2B5EF4-FFF2-40B4-BE49-F238E27FC236}">
                      <a16:creationId xmlns:a16="http://schemas.microsoft.com/office/drawing/2014/main" id="{C41BD150-D200-FDC1-DE19-76BC64F04B52}"/>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91;p59">
                  <a:extLst>
                    <a:ext uri="{FF2B5EF4-FFF2-40B4-BE49-F238E27FC236}">
                      <a16:creationId xmlns:a16="http://schemas.microsoft.com/office/drawing/2014/main" id="{6FF2EDD6-CFB2-7E04-83D4-4C14B21E288C}"/>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92;p59">
                  <a:extLst>
                    <a:ext uri="{FF2B5EF4-FFF2-40B4-BE49-F238E27FC236}">
                      <a16:creationId xmlns:a16="http://schemas.microsoft.com/office/drawing/2014/main" id="{B003CEBE-660D-6772-8356-D6EF606DC543}"/>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93;p59">
                  <a:extLst>
                    <a:ext uri="{FF2B5EF4-FFF2-40B4-BE49-F238E27FC236}">
                      <a16:creationId xmlns:a16="http://schemas.microsoft.com/office/drawing/2014/main" id="{A0A93B48-FA5F-6316-4BF6-A953B88CCACF}"/>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94;p59">
                  <a:extLst>
                    <a:ext uri="{FF2B5EF4-FFF2-40B4-BE49-F238E27FC236}">
                      <a16:creationId xmlns:a16="http://schemas.microsoft.com/office/drawing/2014/main" id="{2D256EC4-FA97-E310-0A95-D802FBA9A561}"/>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95;p59">
                  <a:extLst>
                    <a:ext uri="{FF2B5EF4-FFF2-40B4-BE49-F238E27FC236}">
                      <a16:creationId xmlns:a16="http://schemas.microsoft.com/office/drawing/2014/main" id="{82A529DE-BE52-A9E5-4F29-C064910F1498}"/>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96;p59">
                  <a:extLst>
                    <a:ext uri="{FF2B5EF4-FFF2-40B4-BE49-F238E27FC236}">
                      <a16:creationId xmlns:a16="http://schemas.microsoft.com/office/drawing/2014/main" id="{2112D14E-AF26-6648-9E9A-E663A19F299E}"/>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97;p59">
                  <a:extLst>
                    <a:ext uri="{FF2B5EF4-FFF2-40B4-BE49-F238E27FC236}">
                      <a16:creationId xmlns:a16="http://schemas.microsoft.com/office/drawing/2014/main" id="{187BF22F-4A63-DBA4-D71C-30D3D3BC3393}"/>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98;p59">
                  <a:extLst>
                    <a:ext uri="{FF2B5EF4-FFF2-40B4-BE49-F238E27FC236}">
                      <a16:creationId xmlns:a16="http://schemas.microsoft.com/office/drawing/2014/main" id="{56F27624-0F35-4C3D-9754-A5F3FA555CDA}"/>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99;p59">
                  <a:extLst>
                    <a:ext uri="{FF2B5EF4-FFF2-40B4-BE49-F238E27FC236}">
                      <a16:creationId xmlns:a16="http://schemas.microsoft.com/office/drawing/2014/main" id="{EDDDE9FB-0965-3A40-62A6-61564B8D90D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00;p59">
                  <a:extLst>
                    <a:ext uri="{FF2B5EF4-FFF2-40B4-BE49-F238E27FC236}">
                      <a16:creationId xmlns:a16="http://schemas.microsoft.com/office/drawing/2014/main" id="{5A3A38F3-5DA9-E38C-E979-E026BA99BE8B}"/>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1;p59">
                  <a:extLst>
                    <a:ext uri="{FF2B5EF4-FFF2-40B4-BE49-F238E27FC236}">
                      <a16:creationId xmlns:a16="http://schemas.microsoft.com/office/drawing/2014/main" id="{9C577A9D-425C-5A0A-C398-53AAB1DF8F53}"/>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02;p59">
                  <a:extLst>
                    <a:ext uri="{FF2B5EF4-FFF2-40B4-BE49-F238E27FC236}">
                      <a16:creationId xmlns:a16="http://schemas.microsoft.com/office/drawing/2014/main" id="{650F2B1B-89DF-2FA3-4665-4685DCEC6640}"/>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03;p59">
                  <a:extLst>
                    <a:ext uri="{FF2B5EF4-FFF2-40B4-BE49-F238E27FC236}">
                      <a16:creationId xmlns:a16="http://schemas.microsoft.com/office/drawing/2014/main" id="{739C7F6A-CC12-95D3-3C9C-FD5B1BE80FF7}"/>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04;p59">
                  <a:extLst>
                    <a:ext uri="{FF2B5EF4-FFF2-40B4-BE49-F238E27FC236}">
                      <a16:creationId xmlns:a16="http://schemas.microsoft.com/office/drawing/2014/main" id="{412851E8-1662-45EB-B760-361CF49FFC78}"/>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05;p59">
                  <a:extLst>
                    <a:ext uri="{FF2B5EF4-FFF2-40B4-BE49-F238E27FC236}">
                      <a16:creationId xmlns:a16="http://schemas.microsoft.com/office/drawing/2014/main" id="{8C72BD16-4E6C-1095-8EB5-B75CC5748127}"/>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06;p59">
                  <a:extLst>
                    <a:ext uri="{FF2B5EF4-FFF2-40B4-BE49-F238E27FC236}">
                      <a16:creationId xmlns:a16="http://schemas.microsoft.com/office/drawing/2014/main" id="{CD21571D-BBEA-3181-C656-C617A4223EF5}"/>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07;p59">
                  <a:extLst>
                    <a:ext uri="{FF2B5EF4-FFF2-40B4-BE49-F238E27FC236}">
                      <a16:creationId xmlns:a16="http://schemas.microsoft.com/office/drawing/2014/main" id="{733850F6-4673-48B9-FF14-00670CB20AA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08;p59">
                  <a:extLst>
                    <a:ext uri="{FF2B5EF4-FFF2-40B4-BE49-F238E27FC236}">
                      <a16:creationId xmlns:a16="http://schemas.microsoft.com/office/drawing/2014/main" id="{2D3B6370-6CEF-5348-BA3C-F7271AE7A697}"/>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09;p59">
                  <a:extLst>
                    <a:ext uri="{FF2B5EF4-FFF2-40B4-BE49-F238E27FC236}">
                      <a16:creationId xmlns:a16="http://schemas.microsoft.com/office/drawing/2014/main" id="{BBC8AF87-F6AC-2F43-39E6-96AC1ADCA41D}"/>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10;p59">
                  <a:extLst>
                    <a:ext uri="{FF2B5EF4-FFF2-40B4-BE49-F238E27FC236}">
                      <a16:creationId xmlns:a16="http://schemas.microsoft.com/office/drawing/2014/main" id="{C9DB6AD3-02F8-BF75-458B-9CE181554FF8}"/>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811;p59">
                  <a:extLst>
                    <a:ext uri="{FF2B5EF4-FFF2-40B4-BE49-F238E27FC236}">
                      <a16:creationId xmlns:a16="http://schemas.microsoft.com/office/drawing/2014/main" id="{AD8BE070-80D0-92E5-3AC2-5E70D443C0F9}"/>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812;p59">
                  <a:extLst>
                    <a:ext uri="{FF2B5EF4-FFF2-40B4-BE49-F238E27FC236}">
                      <a16:creationId xmlns:a16="http://schemas.microsoft.com/office/drawing/2014/main" id="{58FA7CCC-5B4F-CA6D-5A3D-4D8BF4105328}"/>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813;p59">
                  <a:extLst>
                    <a:ext uri="{FF2B5EF4-FFF2-40B4-BE49-F238E27FC236}">
                      <a16:creationId xmlns:a16="http://schemas.microsoft.com/office/drawing/2014/main" id="{99AB342C-87C3-0E2A-790B-51C27489376B}"/>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814;p59">
                  <a:extLst>
                    <a:ext uri="{FF2B5EF4-FFF2-40B4-BE49-F238E27FC236}">
                      <a16:creationId xmlns:a16="http://schemas.microsoft.com/office/drawing/2014/main" id="{44E23CA6-8413-814A-14DB-00B8DBA155E3}"/>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815;p59">
                  <a:extLst>
                    <a:ext uri="{FF2B5EF4-FFF2-40B4-BE49-F238E27FC236}">
                      <a16:creationId xmlns:a16="http://schemas.microsoft.com/office/drawing/2014/main" id="{92A8FD95-90D2-4ABE-FBD3-66F404536DFD}"/>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816;p59">
                  <a:extLst>
                    <a:ext uri="{FF2B5EF4-FFF2-40B4-BE49-F238E27FC236}">
                      <a16:creationId xmlns:a16="http://schemas.microsoft.com/office/drawing/2014/main" id="{A9E5E855-96B3-862E-0055-043B52DB7986}"/>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817;p59">
                  <a:extLst>
                    <a:ext uri="{FF2B5EF4-FFF2-40B4-BE49-F238E27FC236}">
                      <a16:creationId xmlns:a16="http://schemas.microsoft.com/office/drawing/2014/main" id="{89C371D9-CCE5-9379-EAF6-E453DD07277B}"/>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818;p59">
                  <a:extLst>
                    <a:ext uri="{FF2B5EF4-FFF2-40B4-BE49-F238E27FC236}">
                      <a16:creationId xmlns:a16="http://schemas.microsoft.com/office/drawing/2014/main" id="{0EE70B0E-68EA-726E-ABFC-EF10B8B9B4A2}"/>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819;p59">
                  <a:extLst>
                    <a:ext uri="{FF2B5EF4-FFF2-40B4-BE49-F238E27FC236}">
                      <a16:creationId xmlns:a16="http://schemas.microsoft.com/office/drawing/2014/main" id="{2313F7A3-5FB3-8B84-25F5-474FB10B1178}"/>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820;p59">
                  <a:extLst>
                    <a:ext uri="{FF2B5EF4-FFF2-40B4-BE49-F238E27FC236}">
                      <a16:creationId xmlns:a16="http://schemas.microsoft.com/office/drawing/2014/main" id="{5DDA12CE-F14B-7FDF-AF67-532D3148DA80}"/>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821;p59">
                  <a:extLst>
                    <a:ext uri="{FF2B5EF4-FFF2-40B4-BE49-F238E27FC236}">
                      <a16:creationId xmlns:a16="http://schemas.microsoft.com/office/drawing/2014/main" id="{A874C06F-D342-4BC0-F817-8997A12AF4D6}"/>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822;p59">
                  <a:extLst>
                    <a:ext uri="{FF2B5EF4-FFF2-40B4-BE49-F238E27FC236}">
                      <a16:creationId xmlns:a16="http://schemas.microsoft.com/office/drawing/2014/main" id="{0B855A9E-03B4-A0CC-F292-CA7D2495FAF0}"/>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823;p59">
                  <a:extLst>
                    <a:ext uri="{FF2B5EF4-FFF2-40B4-BE49-F238E27FC236}">
                      <a16:creationId xmlns:a16="http://schemas.microsoft.com/office/drawing/2014/main" id="{81FB91FC-4D08-F2E9-1288-E9A943C48FD9}"/>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824;p59">
                  <a:extLst>
                    <a:ext uri="{FF2B5EF4-FFF2-40B4-BE49-F238E27FC236}">
                      <a16:creationId xmlns:a16="http://schemas.microsoft.com/office/drawing/2014/main" id="{DDCC7EB9-04DA-90C2-DC22-2881663DF264}"/>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825;p59">
                  <a:extLst>
                    <a:ext uri="{FF2B5EF4-FFF2-40B4-BE49-F238E27FC236}">
                      <a16:creationId xmlns:a16="http://schemas.microsoft.com/office/drawing/2014/main" id="{F5FED929-F506-3522-4E5A-D2EFE9CFA5E4}"/>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826;p59">
                  <a:extLst>
                    <a:ext uri="{FF2B5EF4-FFF2-40B4-BE49-F238E27FC236}">
                      <a16:creationId xmlns:a16="http://schemas.microsoft.com/office/drawing/2014/main" id="{E92CCD76-1DC6-35CD-A9E6-8CA437C930E2}"/>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827;p59">
                  <a:extLst>
                    <a:ext uri="{FF2B5EF4-FFF2-40B4-BE49-F238E27FC236}">
                      <a16:creationId xmlns:a16="http://schemas.microsoft.com/office/drawing/2014/main" id="{57F52243-06BC-6417-EB1C-AD4B699B8CCF}"/>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828;p59">
                  <a:extLst>
                    <a:ext uri="{FF2B5EF4-FFF2-40B4-BE49-F238E27FC236}">
                      <a16:creationId xmlns:a16="http://schemas.microsoft.com/office/drawing/2014/main" id="{24461FE2-0883-2665-1FC8-7E028A73F685}"/>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829;p59">
                  <a:extLst>
                    <a:ext uri="{FF2B5EF4-FFF2-40B4-BE49-F238E27FC236}">
                      <a16:creationId xmlns:a16="http://schemas.microsoft.com/office/drawing/2014/main" id="{FF0CBB56-9CD3-4A99-D8DB-1E38D1229927}"/>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830;p59">
                  <a:extLst>
                    <a:ext uri="{FF2B5EF4-FFF2-40B4-BE49-F238E27FC236}">
                      <a16:creationId xmlns:a16="http://schemas.microsoft.com/office/drawing/2014/main" id="{D575B3C4-B7DE-A0DD-3D6A-043951E10E2E}"/>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831;p59">
                  <a:extLst>
                    <a:ext uri="{FF2B5EF4-FFF2-40B4-BE49-F238E27FC236}">
                      <a16:creationId xmlns:a16="http://schemas.microsoft.com/office/drawing/2014/main" id="{1C07FD62-381D-5D42-00B4-D957AC652829}"/>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832;p59">
                  <a:extLst>
                    <a:ext uri="{FF2B5EF4-FFF2-40B4-BE49-F238E27FC236}">
                      <a16:creationId xmlns:a16="http://schemas.microsoft.com/office/drawing/2014/main" id="{44F2981C-70E6-9655-7F27-7D9E7CD8FA7F}"/>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833;p59">
                  <a:extLst>
                    <a:ext uri="{FF2B5EF4-FFF2-40B4-BE49-F238E27FC236}">
                      <a16:creationId xmlns:a16="http://schemas.microsoft.com/office/drawing/2014/main" id="{FF449ACA-0C3D-3CF5-8DEE-C326657FE398}"/>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834;p59">
                  <a:extLst>
                    <a:ext uri="{FF2B5EF4-FFF2-40B4-BE49-F238E27FC236}">
                      <a16:creationId xmlns:a16="http://schemas.microsoft.com/office/drawing/2014/main" id="{25BC1E8D-269F-D304-0CEA-6A1E84FAD758}"/>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835;p59">
                  <a:extLst>
                    <a:ext uri="{FF2B5EF4-FFF2-40B4-BE49-F238E27FC236}">
                      <a16:creationId xmlns:a16="http://schemas.microsoft.com/office/drawing/2014/main" id="{E2D70269-B907-6C43-980B-09D1C21DC038}"/>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836;p59">
                  <a:extLst>
                    <a:ext uri="{FF2B5EF4-FFF2-40B4-BE49-F238E27FC236}">
                      <a16:creationId xmlns:a16="http://schemas.microsoft.com/office/drawing/2014/main" id="{8D4AC939-94A2-16F2-2587-220D90BDA1DD}"/>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837;p59">
                  <a:extLst>
                    <a:ext uri="{FF2B5EF4-FFF2-40B4-BE49-F238E27FC236}">
                      <a16:creationId xmlns:a16="http://schemas.microsoft.com/office/drawing/2014/main" id="{B9D5760F-135D-F7FC-9062-72E14D6B7C10}"/>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838;p59">
                  <a:extLst>
                    <a:ext uri="{FF2B5EF4-FFF2-40B4-BE49-F238E27FC236}">
                      <a16:creationId xmlns:a16="http://schemas.microsoft.com/office/drawing/2014/main" id="{233C359F-C7EA-9722-FC10-BF6CCF34E77A}"/>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839;p59">
                  <a:extLst>
                    <a:ext uri="{FF2B5EF4-FFF2-40B4-BE49-F238E27FC236}">
                      <a16:creationId xmlns:a16="http://schemas.microsoft.com/office/drawing/2014/main" id="{5DFB49B0-890E-E219-2AED-20229C36878F}"/>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840;p59">
                  <a:extLst>
                    <a:ext uri="{FF2B5EF4-FFF2-40B4-BE49-F238E27FC236}">
                      <a16:creationId xmlns:a16="http://schemas.microsoft.com/office/drawing/2014/main" id="{44EFD332-CC82-1BB6-AB85-20B4A46CB72E}"/>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841;p59">
                  <a:extLst>
                    <a:ext uri="{FF2B5EF4-FFF2-40B4-BE49-F238E27FC236}">
                      <a16:creationId xmlns:a16="http://schemas.microsoft.com/office/drawing/2014/main" id="{E8DE5490-0EE1-2B25-BB94-9250DA7ABE3F}"/>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842;p59">
                  <a:extLst>
                    <a:ext uri="{FF2B5EF4-FFF2-40B4-BE49-F238E27FC236}">
                      <a16:creationId xmlns:a16="http://schemas.microsoft.com/office/drawing/2014/main" id="{756B7A60-5EFD-32C0-7728-40FA1CF4CAF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843;p59">
                  <a:extLst>
                    <a:ext uri="{FF2B5EF4-FFF2-40B4-BE49-F238E27FC236}">
                      <a16:creationId xmlns:a16="http://schemas.microsoft.com/office/drawing/2014/main" id="{1AC37F26-B2EF-F5DC-3EB8-55E7BAF522AF}"/>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844;p59">
                  <a:extLst>
                    <a:ext uri="{FF2B5EF4-FFF2-40B4-BE49-F238E27FC236}">
                      <a16:creationId xmlns:a16="http://schemas.microsoft.com/office/drawing/2014/main" id="{355E071B-7D32-7AF6-301C-4FA508EE9FCE}"/>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845;p59">
                  <a:extLst>
                    <a:ext uri="{FF2B5EF4-FFF2-40B4-BE49-F238E27FC236}">
                      <a16:creationId xmlns:a16="http://schemas.microsoft.com/office/drawing/2014/main" id="{FBFB8CC7-0573-5525-D497-97F24D425D6D}"/>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846;p59">
                  <a:extLst>
                    <a:ext uri="{FF2B5EF4-FFF2-40B4-BE49-F238E27FC236}">
                      <a16:creationId xmlns:a16="http://schemas.microsoft.com/office/drawing/2014/main" id="{96B0C109-753E-26E6-1D2A-7EA6DE65A471}"/>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847;p59">
                  <a:extLst>
                    <a:ext uri="{FF2B5EF4-FFF2-40B4-BE49-F238E27FC236}">
                      <a16:creationId xmlns:a16="http://schemas.microsoft.com/office/drawing/2014/main" id="{382435D6-A9B6-ED99-7FFA-4284F751E04C}"/>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848;p59">
                  <a:extLst>
                    <a:ext uri="{FF2B5EF4-FFF2-40B4-BE49-F238E27FC236}">
                      <a16:creationId xmlns:a16="http://schemas.microsoft.com/office/drawing/2014/main" id="{C9EA0AF8-9571-1BB0-0D4A-78CEE5BD32DB}"/>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849;p59">
                  <a:extLst>
                    <a:ext uri="{FF2B5EF4-FFF2-40B4-BE49-F238E27FC236}">
                      <a16:creationId xmlns:a16="http://schemas.microsoft.com/office/drawing/2014/main" id="{62C09D73-C616-69B2-AC46-B3E2B120DC8C}"/>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850;p59">
                  <a:extLst>
                    <a:ext uri="{FF2B5EF4-FFF2-40B4-BE49-F238E27FC236}">
                      <a16:creationId xmlns:a16="http://schemas.microsoft.com/office/drawing/2014/main" id="{C2AF7316-2552-F0AC-4691-C8C79CF3881D}"/>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851;p59">
                  <a:extLst>
                    <a:ext uri="{FF2B5EF4-FFF2-40B4-BE49-F238E27FC236}">
                      <a16:creationId xmlns:a16="http://schemas.microsoft.com/office/drawing/2014/main" id="{3A08E6A0-AE28-C304-94C4-343A682969B3}"/>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852;p59">
                  <a:extLst>
                    <a:ext uri="{FF2B5EF4-FFF2-40B4-BE49-F238E27FC236}">
                      <a16:creationId xmlns:a16="http://schemas.microsoft.com/office/drawing/2014/main" id="{8F2BF807-E079-4CC7-CA49-7EEE4BF551BC}"/>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853;p59">
                  <a:extLst>
                    <a:ext uri="{FF2B5EF4-FFF2-40B4-BE49-F238E27FC236}">
                      <a16:creationId xmlns:a16="http://schemas.microsoft.com/office/drawing/2014/main" id="{94469390-9B59-E7F2-493D-4B81A9D3CE24}"/>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854;p59">
                  <a:extLst>
                    <a:ext uri="{FF2B5EF4-FFF2-40B4-BE49-F238E27FC236}">
                      <a16:creationId xmlns:a16="http://schemas.microsoft.com/office/drawing/2014/main" id="{7C1CA452-4503-BD90-C1E7-FF23554473A3}"/>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855;p59">
                  <a:extLst>
                    <a:ext uri="{FF2B5EF4-FFF2-40B4-BE49-F238E27FC236}">
                      <a16:creationId xmlns:a16="http://schemas.microsoft.com/office/drawing/2014/main" id="{1EB8DA9A-F6E0-2D0D-919A-ACD902716A97}"/>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856;p59">
                  <a:extLst>
                    <a:ext uri="{FF2B5EF4-FFF2-40B4-BE49-F238E27FC236}">
                      <a16:creationId xmlns:a16="http://schemas.microsoft.com/office/drawing/2014/main" id="{EDC2D54C-8351-7089-5A37-8AE191A73A29}"/>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857;p59">
                  <a:extLst>
                    <a:ext uri="{FF2B5EF4-FFF2-40B4-BE49-F238E27FC236}">
                      <a16:creationId xmlns:a16="http://schemas.microsoft.com/office/drawing/2014/main" id="{C0D7D63A-F63C-7A53-080D-8B038973A19A}"/>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858;p59">
                  <a:extLst>
                    <a:ext uri="{FF2B5EF4-FFF2-40B4-BE49-F238E27FC236}">
                      <a16:creationId xmlns:a16="http://schemas.microsoft.com/office/drawing/2014/main" id="{D8925144-40BD-8CE5-4D5C-2F2A4A2BB3EE}"/>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859;p59">
                  <a:extLst>
                    <a:ext uri="{FF2B5EF4-FFF2-40B4-BE49-F238E27FC236}">
                      <a16:creationId xmlns:a16="http://schemas.microsoft.com/office/drawing/2014/main" id="{CA7BF584-FD9F-CDEC-A89D-9847D1096B5E}"/>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860;p59">
                  <a:extLst>
                    <a:ext uri="{FF2B5EF4-FFF2-40B4-BE49-F238E27FC236}">
                      <a16:creationId xmlns:a16="http://schemas.microsoft.com/office/drawing/2014/main" id="{D092819E-B6B9-7B05-B943-03B131F569F7}"/>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861;p59">
                  <a:extLst>
                    <a:ext uri="{FF2B5EF4-FFF2-40B4-BE49-F238E27FC236}">
                      <a16:creationId xmlns:a16="http://schemas.microsoft.com/office/drawing/2014/main" id="{1650D980-E4DD-C656-6BDE-46847FAE754B}"/>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862;p59">
                  <a:extLst>
                    <a:ext uri="{FF2B5EF4-FFF2-40B4-BE49-F238E27FC236}">
                      <a16:creationId xmlns:a16="http://schemas.microsoft.com/office/drawing/2014/main" id="{FA556DA8-44A2-7E3F-8B3D-324022423AC7}"/>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863;p59">
                  <a:extLst>
                    <a:ext uri="{FF2B5EF4-FFF2-40B4-BE49-F238E27FC236}">
                      <a16:creationId xmlns:a16="http://schemas.microsoft.com/office/drawing/2014/main" id="{058D1BA8-BEEC-88E4-4A5D-FF4F90E82DF0}"/>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864;p59">
                  <a:extLst>
                    <a:ext uri="{FF2B5EF4-FFF2-40B4-BE49-F238E27FC236}">
                      <a16:creationId xmlns:a16="http://schemas.microsoft.com/office/drawing/2014/main" id="{D9E9DC30-7992-0331-BEC6-255F3B2A765D}"/>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865;p59">
                  <a:extLst>
                    <a:ext uri="{FF2B5EF4-FFF2-40B4-BE49-F238E27FC236}">
                      <a16:creationId xmlns:a16="http://schemas.microsoft.com/office/drawing/2014/main" id="{A938EEED-1571-DDB1-E2D7-9107C32FE600}"/>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866;p59">
                  <a:extLst>
                    <a:ext uri="{FF2B5EF4-FFF2-40B4-BE49-F238E27FC236}">
                      <a16:creationId xmlns:a16="http://schemas.microsoft.com/office/drawing/2014/main" id="{D29E22DE-CAB8-A74B-6D78-53CFB34C3AA6}"/>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67;p59">
                  <a:extLst>
                    <a:ext uri="{FF2B5EF4-FFF2-40B4-BE49-F238E27FC236}">
                      <a16:creationId xmlns:a16="http://schemas.microsoft.com/office/drawing/2014/main" id="{7451F5DD-4447-95FF-4A99-71266BFBD426}"/>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68;p59">
                  <a:extLst>
                    <a:ext uri="{FF2B5EF4-FFF2-40B4-BE49-F238E27FC236}">
                      <a16:creationId xmlns:a16="http://schemas.microsoft.com/office/drawing/2014/main" id="{00C79D96-3395-E773-3AE8-6D6FA08C9511}"/>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69;p59">
                  <a:extLst>
                    <a:ext uri="{FF2B5EF4-FFF2-40B4-BE49-F238E27FC236}">
                      <a16:creationId xmlns:a16="http://schemas.microsoft.com/office/drawing/2014/main" id="{B168105E-42F8-A87C-800F-E5FDC04A9FF4}"/>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70;p59">
                  <a:extLst>
                    <a:ext uri="{FF2B5EF4-FFF2-40B4-BE49-F238E27FC236}">
                      <a16:creationId xmlns:a16="http://schemas.microsoft.com/office/drawing/2014/main" id="{AA412F9C-DC9B-2963-D656-D6EDF4AE51AB}"/>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71;p59">
                  <a:extLst>
                    <a:ext uri="{FF2B5EF4-FFF2-40B4-BE49-F238E27FC236}">
                      <a16:creationId xmlns:a16="http://schemas.microsoft.com/office/drawing/2014/main" id="{F717CF05-AA20-F776-9925-F41815CC6CC1}"/>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72;p59">
                  <a:extLst>
                    <a:ext uri="{FF2B5EF4-FFF2-40B4-BE49-F238E27FC236}">
                      <a16:creationId xmlns:a16="http://schemas.microsoft.com/office/drawing/2014/main" id="{443BCDE3-E192-6814-F6BD-DDA6CB03312B}"/>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73;p59">
                  <a:extLst>
                    <a:ext uri="{FF2B5EF4-FFF2-40B4-BE49-F238E27FC236}">
                      <a16:creationId xmlns:a16="http://schemas.microsoft.com/office/drawing/2014/main" id="{E86A206B-6EF9-A02D-2F10-B482AE95BA02}"/>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74;p59">
                  <a:extLst>
                    <a:ext uri="{FF2B5EF4-FFF2-40B4-BE49-F238E27FC236}">
                      <a16:creationId xmlns:a16="http://schemas.microsoft.com/office/drawing/2014/main" id="{5EA415A6-99B3-3F8C-F485-FFA9154A890B}"/>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75;p59">
                  <a:extLst>
                    <a:ext uri="{FF2B5EF4-FFF2-40B4-BE49-F238E27FC236}">
                      <a16:creationId xmlns:a16="http://schemas.microsoft.com/office/drawing/2014/main" id="{98FE31C7-C6C7-2D27-38C8-BD9AC8F643EE}"/>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76;p59">
                  <a:extLst>
                    <a:ext uri="{FF2B5EF4-FFF2-40B4-BE49-F238E27FC236}">
                      <a16:creationId xmlns:a16="http://schemas.microsoft.com/office/drawing/2014/main" id="{30DD6F57-26E3-487C-588B-C923E104A4BE}"/>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77;p59">
                  <a:extLst>
                    <a:ext uri="{FF2B5EF4-FFF2-40B4-BE49-F238E27FC236}">
                      <a16:creationId xmlns:a16="http://schemas.microsoft.com/office/drawing/2014/main" id="{9AC608A6-2A11-D8C7-84E2-B58C636213D0}"/>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78;p59">
                  <a:extLst>
                    <a:ext uri="{FF2B5EF4-FFF2-40B4-BE49-F238E27FC236}">
                      <a16:creationId xmlns:a16="http://schemas.microsoft.com/office/drawing/2014/main" id="{DF23DE91-4E36-3C4B-B9B0-25816C545014}"/>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79;p59">
                  <a:extLst>
                    <a:ext uri="{FF2B5EF4-FFF2-40B4-BE49-F238E27FC236}">
                      <a16:creationId xmlns:a16="http://schemas.microsoft.com/office/drawing/2014/main" id="{5B557541-C7A5-1BCD-58C0-9E40E5DB6E84}"/>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80;p59">
                  <a:extLst>
                    <a:ext uri="{FF2B5EF4-FFF2-40B4-BE49-F238E27FC236}">
                      <a16:creationId xmlns:a16="http://schemas.microsoft.com/office/drawing/2014/main" id="{A612FEF4-3477-235F-DA9D-01CBE92B8D81}"/>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81;p59">
                  <a:extLst>
                    <a:ext uri="{FF2B5EF4-FFF2-40B4-BE49-F238E27FC236}">
                      <a16:creationId xmlns:a16="http://schemas.microsoft.com/office/drawing/2014/main" id="{BAADA752-6A1F-33AA-1C71-FE17AEA4FB95}"/>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82;p59">
                  <a:extLst>
                    <a:ext uri="{FF2B5EF4-FFF2-40B4-BE49-F238E27FC236}">
                      <a16:creationId xmlns:a16="http://schemas.microsoft.com/office/drawing/2014/main" id="{D70E60A2-C09A-245D-5917-5A842F677B48}"/>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83;p59">
                  <a:extLst>
                    <a:ext uri="{FF2B5EF4-FFF2-40B4-BE49-F238E27FC236}">
                      <a16:creationId xmlns:a16="http://schemas.microsoft.com/office/drawing/2014/main" id="{B8A1AF82-A428-1203-C6B7-3BF4390D8031}"/>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84;p59">
                  <a:extLst>
                    <a:ext uri="{FF2B5EF4-FFF2-40B4-BE49-F238E27FC236}">
                      <a16:creationId xmlns:a16="http://schemas.microsoft.com/office/drawing/2014/main" id="{3837CB09-D249-4062-9A73-7E9DA344575E}"/>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85;p59">
                  <a:extLst>
                    <a:ext uri="{FF2B5EF4-FFF2-40B4-BE49-F238E27FC236}">
                      <a16:creationId xmlns:a16="http://schemas.microsoft.com/office/drawing/2014/main" id="{08986BE4-9221-3EBC-C085-15960D89C1D7}"/>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86;p59">
                  <a:extLst>
                    <a:ext uri="{FF2B5EF4-FFF2-40B4-BE49-F238E27FC236}">
                      <a16:creationId xmlns:a16="http://schemas.microsoft.com/office/drawing/2014/main" id="{2B08F017-89D2-829D-354F-F556F40E7DFC}"/>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87;p59">
                  <a:extLst>
                    <a:ext uri="{FF2B5EF4-FFF2-40B4-BE49-F238E27FC236}">
                      <a16:creationId xmlns:a16="http://schemas.microsoft.com/office/drawing/2014/main" id="{7271D656-FE45-B993-BB48-5367970C9196}"/>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88;p59">
                  <a:extLst>
                    <a:ext uri="{FF2B5EF4-FFF2-40B4-BE49-F238E27FC236}">
                      <a16:creationId xmlns:a16="http://schemas.microsoft.com/office/drawing/2014/main" id="{60F2A0EF-4B28-DAC1-62D9-A168C0BEE6F4}"/>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89;p59">
                  <a:extLst>
                    <a:ext uri="{FF2B5EF4-FFF2-40B4-BE49-F238E27FC236}">
                      <a16:creationId xmlns:a16="http://schemas.microsoft.com/office/drawing/2014/main" id="{2C45BD54-5AB8-8A6A-8612-6C8FB83CB1FE}"/>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90;p59">
                  <a:extLst>
                    <a:ext uri="{FF2B5EF4-FFF2-40B4-BE49-F238E27FC236}">
                      <a16:creationId xmlns:a16="http://schemas.microsoft.com/office/drawing/2014/main" id="{F3CEB502-F63E-8143-4960-15C013F579E6}"/>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91;p59">
                  <a:extLst>
                    <a:ext uri="{FF2B5EF4-FFF2-40B4-BE49-F238E27FC236}">
                      <a16:creationId xmlns:a16="http://schemas.microsoft.com/office/drawing/2014/main" id="{A13122BA-3085-AF6E-DEEA-E5760424D430}"/>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92;p59">
                  <a:extLst>
                    <a:ext uri="{FF2B5EF4-FFF2-40B4-BE49-F238E27FC236}">
                      <a16:creationId xmlns:a16="http://schemas.microsoft.com/office/drawing/2014/main" id="{35E6B450-2161-6455-406C-D299FBA5CCA0}"/>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893;p59">
                  <a:extLst>
                    <a:ext uri="{FF2B5EF4-FFF2-40B4-BE49-F238E27FC236}">
                      <a16:creationId xmlns:a16="http://schemas.microsoft.com/office/drawing/2014/main" id="{7D93F6F8-27E4-0D34-46E6-25CEDCA581A2}"/>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894;p59">
                  <a:extLst>
                    <a:ext uri="{FF2B5EF4-FFF2-40B4-BE49-F238E27FC236}">
                      <a16:creationId xmlns:a16="http://schemas.microsoft.com/office/drawing/2014/main" id="{DEE6A4D0-3BD6-F3B1-2028-DF3400EBA6B3}"/>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895;p59">
                  <a:extLst>
                    <a:ext uri="{FF2B5EF4-FFF2-40B4-BE49-F238E27FC236}">
                      <a16:creationId xmlns:a16="http://schemas.microsoft.com/office/drawing/2014/main" id="{BB515E00-9DAE-D1D7-1C37-CAFC377C24CF}"/>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896;p59">
                  <a:extLst>
                    <a:ext uri="{FF2B5EF4-FFF2-40B4-BE49-F238E27FC236}">
                      <a16:creationId xmlns:a16="http://schemas.microsoft.com/office/drawing/2014/main" id="{2508D8B6-7D69-619C-205C-027132E8D5EC}"/>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897;p59">
                  <a:extLst>
                    <a:ext uri="{FF2B5EF4-FFF2-40B4-BE49-F238E27FC236}">
                      <a16:creationId xmlns:a16="http://schemas.microsoft.com/office/drawing/2014/main" id="{270942A1-09BD-BB61-8565-BEE48891A2CB}"/>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898;p59">
                  <a:extLst>
                    <a:ext uri="{FF2B5EF4-FFF2-40B4-BE49-F238E27FC236}">
                      <a16:creationId xmlns:a16="http://schemas.microsoft.com/office/drawing/2014/main" id="{ABC76484-38BA-E493-6E62-0E6022F58479}"/>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899;p59">
                  <a:extLst>
                    <a:ext uri="{FF2B5EF4-FFF2-40B4-BE49-F238E27FC236}">
                      <a16:creationId xmlns:a16="http://schemas.microsoft.com/office/drawing/2014/main" id="{6149332A-57FD-7C70-FD42-0A69DE8144F8}"/>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00;p59">
                  <a:extLst>
                    <a:ext uri="{FF2B5EF4-FFF2-40B4-BE49-F238E27FC236}">
                      <a16:creationId xmlns:a16="http://schemas.microsoft.com/office/drawing/2014/main" id="{D028407D-18CB-09A4-6CDD-6A173467FE79}"/>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01;p59">
                  <a:extLst>
                    <a:ext uri="{FF2B5EF4-FFF2-40B4-BE49-F238E27FC236}">
                      <a16:creationId xmlns:a16="http://schemas.microsoft.com/office/drawing/2014/main" id="{224EB431-27F2-712F-5BC2-E8754449633E}"/>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02;p59">
                  <a:extLst>
                    <a:ext uri="{FF2B5EF4-FFF2-40B4-BE49-F238E27FC236}">
                      <a16:creationId xmlns:a16="http://schemas.microsoft.com/office/drawing/2014/main" id="{3E4BDD71-DBE6-F9B6-C3D7-DA2D6F5723EA}"/>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03;p59">
                  <a:extLst>
                    <a:ext uri="{FF2B5EF4-FFF2-40B4-BE49-F238E27FC236}">
                      <a16:creationId xmlns:a16="http://schemas.microsoft.com/office/drawing/2014/main" id="{C09323CA-DB66-104F-022E-9C0BEE9E36DE}"/>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04;p59">
                  <a:extLst>
                    <a:ext uri="{FF2B5EF4-FFF2-40B4-BE49-F238E27FC236}">
                      <a16:creationId xmlns:a16="http://schemas.microsoft.com/office/drawing/2014/main" id="{5EAEBF65-AA79-AE24-D3B3-4A20D5485B8C}"/>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05;p59">
                  <a:extLst>
                    <a:ext uri="{FF2B5EF4-FFF2-40B4-BE49-F238E27FC236}">
                      <a16:creationId xmlns:a16="http://schemas.microsoft.com/office/drawing/2014/main" id="{7839B1B5-D6C7-539D-846F-2C7D783F9161}"/>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06;p59">
                  <a:extLst>
                    <a:ext uri="{FF2B5EF4-FFF2-40B4-BE49-F238E27FC236}">
                      <a16:creationId xmlns:a16="http://schemas.microsoft.com/office/drawing/2014/main" id="{3D7A6BF0-102D-F6F7-CD67-50DB1FB9330D}"/>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07;p59">
                  <a:extLst>
                    <a:ext uri="{FF2B5EF4-FFF2-40B4-BE49-F238E27FC236}">
                      <a16:creationId xmlns:a16="http://schemas.microsoft.com/office/drawing/2014/main" id="{5D0C247F-81AB-62F4-AAA3-7047214DF7F8}"/>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08;p59">
                  <a:extLst>
                    <a:ext uri="{FF2B5EF4-FFF2-40B4-BE49-F238E27FC236}">
                      <a16:creationId xmlns:a16="http://schemas.microsoft.com/office/drawing/2014/main" id="{EC5CB831-F48F-9C88-AFE5-56A08E974A10}"/>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09;p59">
                  <a:extLst>
                    <a:ext uri="{FF2B5EF4-FFF2-40B4-BE49-F238E27FC236}">
                      <a16:creationId xmlns:a16="http://schemas.microsoft.com/office/drawing/2014/main" id="{A5CA321F-3006-B4E8-4B12-62756C75E4C4}"/>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10;p59">
                  <a:extLst>
                    <a:ext uri="{FF2B5EF4-FFF2-40B4-BE49-F238E27FC236}">
                      <a16:creationId xmlns:a16="http://schemas.microsoft.com/office/drawing/2014/main" id="{96C698B1-F503-800F-EA0F-A7A355E741D6}"/>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911;p59">
                  <a:extLst>
                    <a:ext uri="{FF2B5EF4-FFF2-40B4-BE49-F238E27FC236}">
                      <a16:creationId xmlns:a16="http://schemas.microsoft.com/office/drawing/2014/main" id="{746EE2AE-E1B2-E033-994C-2908696ABBCC}"/>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912;p59">
                  <a:extLst>
                    <a:ext uri="{FF2B5EF4-FFF2-40B4-BE49-F238E27FC236}">
                      <a16:creationId xmlns:a16="http://schemas.microsoft.com/office/drawing/2014/main" id="{68A73895-DA3E-C380-A2F2-01A4AEF2692E}"/>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913;p59">
                  <a:extLst>
                    <a:ext uri="{FF2B5EF4-FFF2-40B4-BE49-F238E27FC236}">
                      <a16:creationId xmlns:a16="http://schemas.microsoft.com/office/drawing/2014/main" id="{5B430E60-CA69-A69E-96E2-67F64BC66B2E}"/>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914;p59">
                  <a:extLst>
                    <a:ext uri="{FF2B5EF4-FFF2-40B4-BE49-F238E27FC236}">
                      <a16:creationId xmlns:a16="http://schemas.microsoft.com/office/drawing/2014/main" id="{F185E97D-1900-E2C1-CBEF-14A25DDD496D}"/>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915;p59">
                  <a:extLst>
                    <a:ext uri="{FF2B5EF4-FFF2-40B4-BE49-F238E27FC236}">
                      <a16:creationId xmlns:a16="http://schemas.microsoft.com/office/drawing/2014/main" id="{C7E55ABE-FE2D-361B-F5AC-CACAF8564098}"/>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916;p59">
                  <a:extLst>
                    <a:ext uri="{FF2B5EF4-FFF2-40B4-BE49-F238E27FC236}">
                      <a16:creationId xmlns:a16="http://schemas.microsoft.com/office/drawing/2014/main" id="{3C4E2F5F-6704-E93F-962E-2A9CC4FB608F}"/>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917;p59">
                  <a:extLst>
                    <a:ext uri="{FF2B5EF4-FFF2-40B4-BE49-F238E27FC236}">
                      <a16:creationId xmlns:a16="http://schemas.microsoft.com/office/drawing/2014/main" id="{D399FC4E-DA45-D044-1FDB-F99E6581B02A}"/>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918;p59">
                  <a:extLst>
                    <a:ext uri="{FF2B5EF4-FFF2-40B4-BE49-F238E27FC236}">
                      <a16:creationId xmlns:a16="http://schemas.microsoft.com/office/drawing/2014/main" id="{80C48DC4-F24A-BD66-456E-3A8FBB01C957}"/>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919;p59">
                  <a:extLst>
                    <a:ext uri="{FF2B5EF4-FFF2-40B4-BE49-F238E27FC236}">
                      <a16:creationId xmlns:a16="http://schemas.microsoft.com/office/drawing/2014/main" id="{D729DDBE-592D-81CC-9ADE-9A6A2A863865}"/>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920;p59">
                  <a:extLst>
                    <a:ext uri="{FF2B5EF4-FFF2-40B4-BE49-F238E27FC236}">
                      <a16:creationId xmlns:a16="http://schemas.microsoft.com/office/drawing/2014/main" id="{A38E7413-F60F-F842-4974-D41B17C2980D}"/>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921;p59">
                  <a:extLst>
                    <a:ext uri="{FF2B5EF4-FFF2-40B4-BE49-F238E27FC236}">
                      <a16:creationId xmlns:a16="http://schemas.microsoft.com/office/drawing/2014/main" id="{C519303C-7255-2BE8-D864-1583625BC2B1}"/>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922;p59">
                  <a:extLst>
                    <a:ext uri="{FF2B5EF4-FFF2-40B4-BE49-F238E27FC236}">
                      <a16:creationId xmlns:a16="http://schemas.microsoft.com/office/drawing/2014/main" id="{394B1E71-6D8D-2F32-47A0-722C3CFA9443}"/>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923;p59">
                  <a:extLst>
                    <a:ext uri="{FF2B5EF4-FFF2-40B4-BE49-F238E27FC236}">
                      <a16:creationId xmlns:a16="http://schemas.microsoft.com/office/drawing/2014/main" id="{60CA82A6-514F-A5F1-F489-18EE2F912758}"/>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924;p59">
                  <a:extLst>
                    <a:ext uri="{FF2B5EF4-FFF2-40B4-BE49-F238E27FC236}">
                      <a16:creationId xmlns:a16="http://schemas.microsoft.com/office/drawing/2014/main" id="{AC51203E-D394-3F81-A5A5-1143E3C8520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925;p59">
                  <a:extLst>
                    <a:ext uri="{FF2B5EF4-FFF2-40B4-BE49-F238E27FC236}">
                      <a16:creationId xmlns:a16="http://schemas.microsoft.com/office/drawing/2014/main" id="{64F5ABD9-AD45-1ECC-FD84-A7EA0D977E71}"/>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926;p59">
                  <a:extLst>
                    <a:ext uri="{FF2B5EF4-FFF2-40B4-BE49-F238E27FC236}">
                      <a16:creationId xmlns:a16="http://schemas.microsoft.com/office/drawing/2014/main" id="{2008A35E-F876-57B5-A9B0-CEF86C167006}"/>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927;p59">
                  <a:extLst>
                    <a:ext uri="{FF2B5EF4-FFF2-40B4-BE49-F238E27FC236}">
                      <a16:creationId xmlns:a16="http://schemas.microsoft.com/office/drawing/2014/main" id="{82EF8856-ABF8-DC72-39EB-B418AEFBB6F1}"/>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928;p59">
                  <a:extLst>
                    <a:ext uri="{FF2B5EF4-FFF2-40B4-BE49-F238E27FC236}">
                      <a16:creationId xmlns:a16="http://schemas.microsoft.com/office/drawing/2014/main" id="{B9C4E6F6-405C-BE26-5A14-F60B9D4F35D9}"/>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929;p59">
                  <a:extLst>
                    <a:ext uri="{FF2B5EF4-FFF2-40B4-BE49-F238E27FC236}">
                      <a16:creationId xmlns:a16="http://schemas.microsoft.com/office/drawing/2014/main" id="{212F7FB2-F8B6-C6F2-CFBE-41152619F631}"/>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930;p59">
                  <a:extLst>
                    <a:ext uri="{FF2B5EF4-FFF2-40B4-BE49-F238E27FC236}">
                      <a16:creationId xmlns:a16="http://schemas.microsoft.com/office/drawing/2014/main" id="{CA517E66-B653-FF95-F7A1-CACEAC799CF4}"/>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931;p59">
                  <a:extLst>
                    <a:ext uri="{FF2B5EF4-FFF2-40B4-BE49-F238E27FC236}">
                      <a16:creationId xmlns:a16="http://schemas.microsoft.com/office/drawing/2014/main" id="{40EA19F9-7067-D64D-ECA9-D671F2AB4646}"/>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932;p59">
                  <a:extLst>
                    <a:ext uri="{FF2B5EF4-FFF2-40B4-BE49-F238E27FC236}">
                      <a16:creationId xmlns:a16="http://schemas.microsoft.com/office/drawing/2014/main" id="{98AF4637-CF22-D6BE-B4D4-D650F427BB2D}"/>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933;p59">
                  <a:extLst>
                    <a:ext uri="{FF2B5EF4-FFF2-40B4-BE49-F238E27FC236}">
                      <a16:creationId xmlns:a16="http://schemas.microsoft.com/office/drawing/2014/main" id="{4DD574D3-BE10-AC03-2E8D-0B58D18ACD0B}"/>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934;p59">
                  <a:extLst>
                    <a:ext uri="{FF2B5EF4-FFF2-40B4-BE49-F238E27FC236}">
                      <a16:creationId xmlns:a16="http://schemas.microsoft.com/office/drawing/2014/main" id="{05C05942-E7B7-AFFB-5533-346785F52441}"/>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935;p59">
                  <a:extLst>
                    <a:ext uri="{FF2B5EF4-FFF2-40B4-BE49-F238E27FC236}">
                      <a16:creationId xmlns:a16="http://schemas.microsoft.com/office/drawing/2014/main" id="{B82A88BC-9CEA-BBB5-A3B2-857FA04704C5}"/>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936;p59">
                  <a:extLst>
                    <a:ext uri="{FF2B5EF4-FFF2-40B4-BE49-F238E27FC236}">
                      <a16:creationId xmlns:a16="http://schemas.microsoft.com/office/drawing/2014/main" id="{C557E4EE-1035-9179-5352-B5DC496EBB31}"/>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937;p59">
                  <a:extLst>
                    <a:ext uri="{FF2B5EF4-FFF2-40B4-BE49-F238E27FC236}">
                      <a16:creationId xmlns:a16="http://schemas.microsoft.com/office/drawing/2014/main" id="{9FC0F577-E436-4137-F1B1-A4CA27C05FB3}"/>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938;p59">
                  <a:extLst>
                    <a:ext uri="{FF2B5EF4-FFF2-40B4-BE49-F238E27FC236}">
                      <a16:creationId xmlns:a16="http://schemas.microsoft.com/office/drawing/2014/main" id="{343DD671-40A6-2D4E-099B-BA6D5552E724}"/>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939;p59">
                  <a:extLst>
                    <a:ext uri="{FF2B5EF4-FFF2-40B4-BE49-F238E27FC236}">
                      <a16:creationId xmlns:a16="http://schemas.microsoft.com/office/drawing/2014/main" id="{E6F043CE-C2DF-719D-A705-C4D701D3EA8D}"/>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940;p59">
                  <a:extLst>
                    <a:ext uri="{FF2B5EF4-FFF2-40B4-BE49-F238E27FC236}">
                      <a16:creationId xmlns:a16="http://schemas.microsoft.com/office/drawing/2014/main" id="{775994F5-7ABE-98BA-79C1-D80A898AABF4}"/>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941;p59">
                  <a:extLst>
                    <a:ext uri="{FF2B5EF4-FFF2-40B4-BE49-F238E27FC236}">
                      <a16:creationId xmlns:a16="http://schemas.microsoft.com/office/drawing/2014/main" id="{40939730-CFF9-713D-FB62-DF03E6DA16F3}"/>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8" name="Google Shape;4942;p59">
              <a:extLst>
                <a:ext uri="{FF2B5EF4-FFF2-40B4-BE49-F238E27FC236}">
                  <a16:creationId xmlns:a16="http://schemas.microsoft.com/office/drawing/2014/main" id="{3D4AC4D4-E04E-F8F9-E68B-D3889022CCD9}"/>
                </a:ext>
              </a:extLst>
            </p:cNvPr>
            <p:cNvGrpSpPr/>
            <p:nvPr/>
          </p:nvGrpSpPr>
          <p:grpSpPr>
            <a:xfrm>
              <a:off x="1237231" y="1255337"/>
              <a:ext cx="2082186" cy="1963505"/>
              <a:chOff x="1063856" y="1523362"/>
              <a:chExt cx="2082186" cy="1963505"/>
            </a:xfrm>
          </p:grpSpPr>
          <p:sp>
            <p:nvSpPr>
              <p:cNvPr id="229" name="Google Shape;4943;p59">
                <a:extLst>
                  <a:ext uri="{FF2B5EF4-FFF2-40B4-BE49-F238E27FC236}">
                    <a16:creationId xmlns:a16="http://schemas.microsoft.com/office/drawing/2014/main" id="{5231DE45-D10F-C360-DD0A-FF4962D1D082}"/>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44;p59">
                <a:extLst>
                  <a:ext uri="{FF2B5EF4-FFF2-40B4-BE49-F238E27FC236}">
                    <a16:creationId xmlns:a16="http://schemas.microsoft.com/office/drawing/2014/main" id="{AB5682CF-01B4-3859-8642-DDE3C80094DA}"/>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45;p59">
                <a:extLst>
                  <a:ext uri="{FF2B5EF4-FFF2-40B4-BE49-F238E27FC236}">
                    <a16:creationId xmlns:a16="http://schemas.microsoft.com/office/drawing/2014/main" id="{500EC48A-374C-4BF1-DF8D-A3CD92962ED4}"/>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46;p59">
                <a:extLst>
                  <a:ext uri="{FF2B5EF4-FFF2-40B4-BE49-F238E27FC236}">
                    <a16:creationId xmlns:a16="http://schemas.microsoft.com/office/drawing/2014/main" id="{D9E5C725-509E-4ACB-D8B0-8BCBEC7C90A0}"/>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47;p59">
                <a:extLst>
                  <a:ext uri="{FF2B5EF4-FFF2-40B4-BE49-F238E27FC236}">
                    <a16:creationId xmlns:a16="http://schemas.microsoft.com/office/drawing/2014/main" id="{E543F5DA-D684-0461-29B2-93CAC1383DE0}"/>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48;p59">
                <a:extLst>
                  <a:ext uri="{FF2B5EF4-FFF2-40B4-BE49-F238E27FC236}">
                    <a16:creationId xmlns:a16="http://schemas.microsoft.com/office/drawing/2014/main" id="{A18D6C11-96DA-B02C-31FB-02905A227B8A}"/>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49;p59">
                <a:extLst>
                  <a:ext uri="{FF2B5EF4-FFF2-40B4-BE49-F238E27FC236}">
                    <a16:creationId xmlns:a16="http://schemas.microsoft.com/office/drawing/2014/main" id="{0EF2C962-65BD-C8DB-49A7-FADD2FAFF618}"/>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50;p59">
                <a:extLst>
                  <a:ext uri="{FF2B5EF4-FFF2-40B4-BE49-F238E27FC236}">
                    <a16:creationId xmlns:a16="http://schemas.microsoft.com/office/drawing/2014/main" id="{53A6622D-E84F-E591-7571-82EB585221E6}"/>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51;p59">
                <a:extLst>
                  <a:ext uri="{FF2B5EF4-FFF2-40B4-BE49-F238E27FC236}">
                    <a16:creationId xmlns:a16="http://schemas.microsoft.com/office/drawing/2014/main" id="{3B2F7DFA-68C1-FA97-F33F-4D7AD87732CD}"/>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52;p59">
                <a:extLst>
                  <a:ext uri="{FF2B5EF4-FFF2-40B4-BE49-F238E27FC236}">
                    <a16:creationId xmlns:a16="http://schemas.microsoft.com/office/drawing/2014/main" id="{4BBC93B1-EB7C-1859-EF95-E9A32C3C2230}"/>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4953;p59">
                <a:extLst>
                  <a:ext uri="{FF2B5EF4-FFF2-40B4-BE49-F238E27FC236}">
                    <a16:creationId xmlns:a16="http://schemas.microsoft.com/office/drawing/2014/main" id="{373D0073-9BEC-AAB7-0439-1A79F3ADF9D0}"/>
                  </a:ext>
                </a:extLst>
              </p:cNvPr>
              <p:cNvGrpSpPr/>
              <p:nvPr/>
            </p:nvGrpSpPr>
            <p:grpSpPr>
              <a:xfrm>
                <a:off x="1063856" y="1523362"/>
                <a:ext cx="2063701" cy="1963505"/>
                <a:chOff x="1063856" y="1523362"/>
                <a:chExt cx="2063701" cy="1963505"/>
              </a:xfrm>
            </p:grpSpPr>
            <p:sp>
              <p:nvSpPr>
                <p:cNvPr id="240" name="Google Shape;4954;p59">
                  <a:extLst>
                    <a:ext uri="{FF2B5EF4-FFF2-40B4-BE49-F238E27FC236}">
                      <a16:creationId xmlns:a16="http://schemas.microsoft.com/office/drawing/2014/main" id="{7A436DB2-889F-7DFA-BC6D-DE89B5C7C821}"/>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55;p59">
                  <a:extLst>
                    <a:ext uri="{FF2B5EF4-FFF2-40B4-BE49-F238E27FC236}">
                      <a16:creationId xmlns:a16="http://schemas.microsoft.com/office/drawing/2014/main" id="{E1885B1D-B30B-B4A1-D9A1-AEC41F328865}"/>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56;p59">
                  <a:extLst>
                    <a:ext uri="{FF2B5EF4-FFF2-40B4-BE49-F238E27FC236}">
                      <a16:creationId xmlns:a16="http://schemas.microsoft.com/office/drawing/2014/main" id="{CA76B545-541E-C4B5-D9BF-048C700CA6E2}"/>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57;p59">
                  <a:extLst>
                    <a:ext uri="{FF2B5EF4-FFF2-40B4-BE49-F238E27FC236}">
                      <a16:creationId xmlns:a16="http://schemas.microsoft.com/office/drawing/2014/main" id="{AC1868E1-9C37-1961-6B03-AA698A8D80B2}"/>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58;p59">
                  <a:extLst>
                    <a:ext uri="{FF2B5EF4-FFF2-40B4-BE49-F238E27FC236}">
                      <a16:creationId xmlns:a16="http://schemas.microsoft.com/office/drawing/2014/main" id="{05F2383C-29A1-DF74-CDC4-C7B443116B2B}"/>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59;p59">
                  <a:extLst>
                    <a:ext uri="{FF2B5EF4-FFF2-40B4-BE49-F238E27FC236}">
                      <a16:creationId xmlns:a16="http://schemas.microsoft.com/office/drawing/2014/main" id="{2A8892E8-B032-696E-92BF-2EDEB9ADA526}"/>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60;p59">
                  <a:extLst>
                    <a:ext uri="{FF2B5EF4-FFF2-40B4-BE49-F238E27FC236}">
                      <a16:creationId xmlns:a16="http://schemas.microsoft.com/office/drawing/2014/main" id="{A17587A3-244D-1FA1-7A67-4422DC5769D0}"/>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61;p59">
                  <a:extLst>
                    <a:ext uri="{FF2B5EF4-FFF2-40B4-BE49-F238E27FC236}">
                      <a16:creationId xmlns:a16="http://schemas.microsoft.com/office/drawing/2014/main" id="{5FC2000E-899E-B44E-21D1-375CC14EA041}"/>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62;p59">
                  <a:extLst>
                    <a:ext uri="{FF2B5EF4-FFF2-40B4-BE49-F238E27FC236}">
                      <a16:creationId xmlns:a16="http://schemas.microsoft.com/office/drawing/2014/main" id="{C2D5F916-4069-F3E8-BECF-0724E9A0BA3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63;p59">
                  <a:extLst>
                    <a:ext uri="{FF2B5EF4-FFF2-40B4-BE49-F238E27FC236}">
                      <a16:creationId xmlns:a16="http://schemas.microsoft.com/office/drawing/2014/main" id="{A0E635CA-B6D7-0008-372C-F92DAC762140}"/>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64;p59">
                  <a:extLst>
                    <a:ext uri="{FF2B5EF4-FFF2-40B4-BE49-F238E27FC236}">
                      <a16:creationId xmlns:a16="http://schemas.microsoft.com/office/drawing/2014/main" id="{E7B5E48A-B241-19C3-A6B3-B3CF5F036E27}"/>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65;p59">
                  <a:extLst>
                    <a:ext uri="{FF2B5EF4-FFF2-40B4-BE49-F238E27FC236}">
                      <a16:creationId xmlns:a16="http://schemas.microsoft.com/office/drawing/2014/main" id="{7473BCB3-76BF-525D-064F-C739499252CA}"/>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66;p59">
                  <a:extLst>
                    <a:ext uri="{FF2B5EF4-FFF2-40B4-BE49-F238E27FC236}">
                      <a16:creationId xmlns:a16="http://schemas.microsoft.com/office/drawing/2014/main" id="{FAE4EB95-B399-B1DB-31CA-3DC263B105CD}"/>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67;p59">
                  <a:extLst>
                    <a:ext uri="{FF2B5EF4-FFF2-40B4-BE49-F238E27FC236}">
                      <a16:creationId xmlns:a16="http://schemas.microsoft.com/office/drawing/2014/main" id="{81B44ABC-FF94-F022-F782-8F4210362B96}"/>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68;p59">
                  <a:extLst>
                    <a:ext uri="{FF2B5EF4-FFF2-40B4-BE49-F238E27FC236}">
                      <a16:creationId xmlns:a16="http://schemas.microsoft.com/office/drawing/2014/main" id="{210A36CA-A790-611B-94F9-306D0A504B62}"/>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69;p59">
                  <a:extLst>
                    <a:ext uri="{FF2B5EF4-FFF2-40B4-BE49-F238E27FC236}">
                      <a16:creationId xmlns:a16="http://schemas.microsoft.com/office/drawing/2014/main" id="{A68FED37-5BBA-A523-9EFE-F36D53BD9A5B}"/>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70;p59">
                  <a:extLst>
                    <a:ext uri="{FF2B5EF4-FFF2-40B4-BE49-F238E27FC236}">
                      <a16:creationId xmlns:a16="http://schemas.microsoft.com/office/drawing/2014/main" id="{BB22E536-4982-EE7D-BC7D-9260AC768F0A}"/>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71;p59">
                  <a:extLst>
                    <a:ext uri="{FF2B5EF4-FFF2-40B4-BE49-F238E27FC236}">
                      <a16:creationId xmlns:a16="http://schemas.microsoft.com/office/drawing/2014/main" id="{3433EBF4-71A9-D024-A4A4-3F906D32D940}"/>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72;p59">
                  <a:extLst>
                    <a:ext uri="{FF2B5EF4-FFF2-40B4-BE49-F238E27FC236}">
                      <a16:creationId xmlns:a16="http://schemas.microsoft.com/office/drawing/2014/main" id="{FD81DBD8-9DC8-5FC3-1200-8D6D3A23996A}"/>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73;p59">
                  <a:extLst>
                    <a:ext uri="{FF2B5EF4-FFF2-40B4-BE49-F238E27FC236}">
                      <a16:creationId xmlns:a16="http://schemas.microsoft.com/office/drawing/2014/main" id="{0C600D03-A8D3-4AA5-07A1-D147DD369A8C}"/>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74;p59">
                  <a:extLst>
                    <a:ext uri="{FF2B5EF4-FFF2-40B4-BE49-F238E27FC236}">
                      <a16:creationId xmlns:a16="http://schemas.microsoft.com/office/drawing/2014/main" id="{D582DDAF-F693-441E-AB1C-DB46D8C4AF81}"/>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75;p59">
                  <a:extLst>
                    <a:ext uri="{FF2B5EF4-FFF2-40B4-BE49-F238E27FC236}">
                      <a16:creationId xmlns:a16="http://schemas.microsoft.com/office/drawing/2014/main" id="{EE145908-E9D8-2755-E935-335326C2A76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76;p59">
                  <a:extLst>
                    <a:ext uri="{FF2B5EF4-FFF2-40B4-BE49-F238E27FC236}">
                      <a16:creationId xmlns:a16="http://schemas.microsoft.com/office/drawing/2014/main" id="{B9F4CC70-E37A-91AE-D659-57B2B8A5B195}"/>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77;p59">
                  <a:extLst>
                    <a:ext uri="{FF2B5EF4-FFF2-40B4-BE49-F238E27FC236}">
                      <a16:creationId xmlns:a16="http://schemas.microsoft.com/office/drawing/2014/main" id="{4FD70C11-608D-E478-8AB1-8137E2741E41}"/>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78;p59">
                  <a:extLst>
                    <a:ext uri="{FF2B5EF4-FFF2-40B4-BE49-F238E27FC236}">
                      <a16:creationId xmlns:a16="http://schemas.microsoft.com/office/drawing/2014/main" id="{1E9536E4-020D-E7A7-B3D5-DF6F6BF1B31B}"/>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79;p59">
                  <a:extLst>
                    <a:ext uri="{FF2B5EF4-FFF2-40B4-BE49-F238E27FC236}">
                      <a16:creationId xmlns:a16="http://schemas.microsoft.com/office/drawing/2014/main" id="{506065ED-FE40-70C5-D61A-3D89D784C391}"/>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80;p59">
                  <a:extLst>
                    <a:ext uri="{FF2B5EF4-FFF2-40B4-BE49-F238E27FC236}">
                      <a16:creationId xmlns:a16="http://schemas.microsoft.com/office/drawing/2014/main" id="{7BEA995D-0FA9-6A67-D9F7-002EF6E814FC}"/>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81;p59">
                  <a:extLst>
                    <a:ext uri="{FF2B5EF4-FFF2-40B4-BE49-F238E27FC236}">
                      <a16:creationId xmlns:a16="http://schemas.microsoft.com/office/drawing/2014/main" id="{AB0D076F-9AA7-B019-2EAD-B352E753A07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82;p59">
                  <a:extLst>
                    <a:ext uri="{FF2B5EF4-FFF2-40B4-BE49-F238E27FC236}">
                      <a16:creationId xmlns:a16="http://schemas.microsoft.com/office/drawing/2014/main" id="{CB2D377A-9A8A-0DC3-E85C-2A64CE2853D9}"/>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83;p59">
                  <a:extLst>
                    <a:ext uri="{FF2B5EF4-FFF2-40B4-BE49-F238E27FC236}">
                      <a16:creationId xmlns:a16="http://schemas.microsoft.com/office/drawing/2014/main" id="{A2340F0E-ED5C-89B8-7AFB-86DBDEC6DBAA}"/>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84;p59">
                  <a:extLst>
                    <a:ext uri="{FF2B5EF4-FFF2-40B4-BE49-F238E27FC236}">
                      <a16:creationId xmlns:a16="http://schemas.microsoft.com/office/drawing/2014/main" id="{8F1CC583-61FE-DAA4-28F9-CB193D825B56}"/>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85;p59">
                  <a:extLst>
                    <a:ext uri="{FF2B5EF4-FFF2-40B4-BE49-F238E27FC236}">
                      <a16:creationId xmlns:a16="http://schemas.microsoft.com/office/drawing/2014/main" id="{EA359872-65C6-A6F8-637E-BC5B57B7314E}"/>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86;p59">
                  <a:extLst>
                    <a:ext uri="{FF2B5EF4-FFF2-40B4-BE49-F238E27FC236}">
                      <a16:creationId xmlns:a16="http://schemas.microsoft.com/office/drawing/2014/main" id="{4DBF4288-4D3B-4F4C-15F7-531A35CA312C}"/>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87;p59">
                  <a:extLst>
                    <a:ext uri="{FF2B5EF4-FFF2-40B4-BE49-F238E27FC236}">
                      <a16:creationId xmlns:a16="http://schemas.microsoft.com/office/drawing/2014/main" id="{45005015-09B7-90E8-7FD8-17CECF45EB9B}"/>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88;p59">
                  <a:extLst>
                    <a:ext uri="{FF2B5EF4-FFF2-40B4-BE49-F238E27FC236}">
                      <a16:creationId xmlns:a16="http://schemas.microsoft.com/office/drawing/2014/main" id="{6248C612-D6C9-3E94-2137-B4006A794ED5}"/>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89;p59">
                  <a:extLst>
                    <a:ext uri="{FF2B5EF4-FFF2-40B4-BE49-F238E27FC236}">
                      <a16:creationId xmlns:a16="http://schemas.microsoft.com/office/drawing/2014/main" id="{EDA20DDC-8B77-478B-E9D7-348F0B39185B}"/>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90;p59">
                  <a:extLst>
                    <a:ext uri="{FF2B5EF4-FFF2-40B4-BE49-F238E27FC236}">
                      <a16:creationId xmlns:a16="http://schemas.microsoft.com/office/drawing/2014/main" id="{91A81C29-D8C0-A67C-E230-6C48F4DF6598}"/>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91;p59">
                  <a:extLst>
                    <a:ext uri="{FF2B5EF4-FFF2-40B4-BE49-F238E27FC236}">
                      <a16:creationId xmlns:a16="http://schemas.microsoft.com/office/drawing/2014/main" id="{81CFDEC1-680F-1E9A-9234-1204CA20494C}"/>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92;p59">
                  <a:extLst>
                    <a:ext uri="{FF2B5EF4-FFF2-40B4-BE49-F238E27FC236}">
                      <a16:creationId xmlns:a16="http://schemas.microsoft.com/office/drawing/2014/main" id="{056F18BE-1134-3F8C-554E-97E1E22675C0}"/>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93;p59">
                  <a:extLst>
                    <a:ext uri="{FF2B5EF4-FFF2-40B4-BE49-F238E27FC236}">
                      <a16:creationId xmlns:a16="http://schemas.microsoft.com/office/drawing/2014/main" id="{2B97E868-D59B-0D99-F3F7-A89389FD2B15}"/>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94;p59">
                  <a:extLst>
                    <a:ext uri="{FF2B5EF4-FFF2-40B4-BE49-F238E27FC236}">
                      <a16:creationId xmlns:a16="http://schemas.microsoft.com/office/drawing/2014/main" id="{8EADC243-161D-A25F-8DD2-895106AFB37E}"/>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95;p59">
                  <a:extLst>
                    <a:ext uri="{FF2B5EF4-FFF2-40B4-BE49-F238E27FC236}">
                      <a16:creationId xmlns:a16="http://schemas.microsoft.com/office/drawing/2014/main" id="{ABD08633-C5BC-FC0F-5B55-1F3F19168AB2}"/>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96;p59">
                  <a:extLst>
                    <a:ext uri="{FF2B5EF4-FFF2-40B4-BE49-F238E27FC236}">
                      <a16:creationId xmlns:a16="http://schemas.microsoft.com/office/drawing/2014/main" id="{BBF93AC2-4F2A-39E4-7507-EA721FC99B32}"/>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97;p59">
                  <a:extLst>
                    <a:ext uri="{FF2B5EF4-FFF2-40B4-BE49-F238E27FC236}">
                      <a16:creationId xmlns:a16="http://schemas.microsoft.com/office/drawing/2014/main" id="{18D3D206-FDDA-3943-BE19-45AF943AD665}"/>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98;p59">
                  <a:extLst>
                    <a:ext uri="{FF2B5EF4-FFF2-40B4-BE49-F238E27FC236}">
                      <a16:creationId xmlns:a16="http://schemas.microsoft.com/office/drawing/2014/main" id="{EFF12AE9-12F4-7FB4-991B-04F7116C8EA4}"/>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99;p59">
                  <a:extLst>
                    <a:ext uri="{FF2B5EF4-FFF2-40B4-BE49-F238E27FC236}">
                      <a16:creationId xmlns:a16="http://schemas.microsoft.com/office/drawing/2014/main" id="{A708E3B2-B9FC-18B5-04EF-C5BC1134250D}"/>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000;p59">
                  <a:extLst>
                    <a:ext uri="{FF2B5EF4-FFF2-40B4-BE49-F238E27FC236}">
                      <a16:creationId xmlns:a16="http://schemas.microsoft.com/office/drawing/2014/main" id="{EA897393-A32F-61E9-E216-01BF71EABEA4}"/>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001;p59">
                  <a:extLst>
                    <a:ext uri="{FF2B5EF4-FFF2-40B4-BE49-F238E27FC236}">
                      <a16:creationId xmlns:a16="http://schemas.microsoft.com/office/drawing/2014/main" id="{C7E44B8C-1E92-75C3-7EC7-2A66AA56641C}"/>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002;p59">
                  <a:extLst>
                    <a:ext uri="{FF2B5EF4-FFF2-40B4-BE49-F238E27FC236}">
                      <a16:creationId xmlns:a16="http://schemas.microsoft.com/office/drawing/2014/main" id="{AE2D5291-25BB-E857-795A-8A94D65943B1}"/>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003;p59">
                  <a:extLst>
                    <a:ext uri="{FF2B5EF4-FFF2-40B4-BE49-F238E27FC236}">
                      <a16:creationId xmlns:a16="http://schemas.microsoft.com/office/drawing/2014/main" id="{A3E4BF78-04D8-C431-D4D2-30E5BE997AC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004;p59">
                  <a:extLst>
                    <a:ext uri="{FF2B5EF4-FFF2-40B4-BE49-F238E27FC236}">
                      <a16:creationId xmlns:a16="http://schemas.microsoft.com/office/drawing/2014/main" id="{E5C6983A-06BF-6FAA-C672-470BF853952B}"/>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005;p59">
                  <a:extLst>
                    <a:ext uri="{FF2B5EF4-FFF2-40B4-BE49-F238E27FC236}">
                      <a16:creationId xmlns:a16="http://schemas.microsoft.com/office/drawing/2014/main" id="{67A4D2A9-7BDE-29A8-2475-99427F32F339}"/>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006;p59">
                  <a:extLst>
                    <a:ext uri="{FF2B5EF4-FFF2-40B4-BE49-F238E27FC236}">
                      <a16:creationId xmlns:a16="http://schemas.microsoft.com/office/drawing/2014/main" id="{774CE2F1-9497-3823-14AE-25C350BF14E0}"/>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007;p59">
                  <a:extLst>
                    <a:ext uri="{FF2B5EF4-FFF2-40B4-BE49-F238E27FC236}">
                      <a16:creationId xmlns:a16="http://schemas.microsoft.com/office/drawing/2014/main" id="{0AEFB247-4435-36E8-FD5E-56101066662F}"/>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008;p59">
                  <a:extLst>
                    <a:ext uri="{FF2B5EF4-FFF2-40B4-BE49-F238E27FC236}">
                      <a16:creationId xmlns:a16="http://schemas.microsoft.com/office/drawing/2014/main" id="{80E42ED5-C136-4828-E09B-E6108619D52B}"/>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009;p59">
                  <a:extLst>
                    <a:ext uri="{FF2B5EF4-FFF2-40B4-BE49-F238E27FC236}">
                      <a16:creationId xmlns:a16="http://schemas.microsoft.com/office/drawing/2014/main" id="{89444558-641F-A2BE-51F9-8CBB2F16A8E4}"/>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010;p59">
                  <a:extLst>
                    <a:ext uri="{FF2B5EF4-FFF2-40B4-BE49-F238E27FC236}">
                      <a16:creationId xmlns:a16="http://schemas.microsoft.com/office/drawing/2014/main" id="{EE3CCEE9-E015-A18B-EA7E-B6399A6FED82}"/>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011;p59">
                  <a:extLst>
                    <a:ext uri="{FF2B5EF4-FFF2-40B4-BE49-F238E27FC236}">
                      <a16:creationId xmlns:a16="http://schemas.microsoft.com/office/drawing/2014/main" id="{7722AEA9-7149-EA09-4FE4-E1FCA30AE8FF}"/>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012;p59">
                  <a:extLst>
                    <a:ext uri="{FF2B5EF4-FFF2-40B4-BE49-F238E27FC236}">
                      <a16:creationId xmlns:a16="http://schemas.microsoft.com/office/drawing/2014/main" id="{0D51AAAC-3DF5-E56B-FA9C-3796ECAA63DA}"/>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13;p59">
                  <a:extLst>
                    <a:ext uri="{FF2B5EF4-FFF2-40B4-BE49-F238E27FC236}">
                      <a16:creationId xmlns:a16="http://schemas.microsoft.com/office/drawing/2014/main" id="{BBEB54EE-BA79-901F-0EBD-2FA71F0820A9}"/>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14;p59">
                  <a:extLst>
                    <a:ext uri="{FF2B5EF4-FFF2-40B4-BE49-F238E27FC236}">
                      <a16:creationId xmlns:a16="http://schemas.microsoft.com/office/drawing/2014/main" id="{9B082931-0304-BEDC-A24F-39708560D792}"/>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15;p59">
                  <a:extLst>
                    <a:ext uri="{FF2B5EF4-FFF2-40B4-BE49-F238E27FC236}">
                      <a16:creationId xmlns:a16="http://schemas.microsoft.com/office/drawing/2014/main" id="{4BE0348E-8252-227F-EFD4-6AD942CF639C}"/>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16;p59">
                  <a:extLst>
                    <a:ext uri="{FF2B5EF4-FFF2-40B4-BE49-F238E27FC236}">
                      <a16:creationId xmlns:a16="http://schemas.microsoft.com/office/drawing/2014/main" id="{08F205A0-8C19-E3FA-A472-705AA713C3A3}"/>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17;p59">
                  <a:extLst>
                    <a:ext uri="{FF2B5EF4-FFF2-40B4-BE49-F238E27FC236}">
                      <a16:creationId xmlns:a16="http://schemas.microsoft.com/office/drawing/2014/main" id="{86840A33-E507-5DDE-18EC-643A1D48B04C}"/>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18;p59">
                  <a:extLst>
                    <a:ext uri="{FF2B5EF4-FFF2-40B4-BE49-F238E27FC236}">
                      <a16:creationId xmlns:a16="http://schemas.microsoft.com/office/drawing/2014/main" id="{6BB250EC-4EB7-372E-7B61-1B2778FA51B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19;p59">
                  <a:extLst>
                    <a:ext uri="{FF2B5EF4-FFF2-40B4-BE49-F238E27FC236}">
                      <a16:creationId xmlns:a16="http://schemas.microsoft.com/office/drawing/2014/main" id="{9510F03E-7C9B-5747-4113-70FEB37FCA41}"/>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20;p59">
                  <a:extLst>
                    <a:ext uri="{FF2B5EF4-FFF2-40B4-BE49-F238E27FC236}">
                      <a16:creationId xmlns:a16="http://schemas.microsoft.com/office/drawing/2014/main" id="{84B605A8-C0AF-31C1-D9BC-4A78FC53E17B}"/>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21;p59">
                  <a:extLst>
                    <a:ext uri="{FF2B5EF4-FFF2-40B4-BE49-F238E27FC236}">
                      <a16:creationId xmlns:a16="http://schemas.microsoft.com/office/drawing/2014/main" id="{BB339EA4-DACD-70BB-A0D4-2A079403B5F2}"/>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22;p59">
                  <a:extLst>
                    <a:ext uri="{FF2B5EF4-FFF2-40B4-BE49-F238E27FC236}">
                      <a16:creationId xmlns:a16="http://schemas.microsoft.com/office/drawing/2014/main" id="{6279B1BE-1831-FC97-97DC-916A66AC8126}"/>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23;p59">
                  <a:extLst>
                    <a:ext uri="{FF2B5EF4-FFF2-40B4-BE49-F238E27FC236}">
                      <a16:creationId xmlns:a16="http://schemas.microsoft.com/office/drawing/2014/main" id="{5E47BD32-9F19-62D2-3FF7-2ABE2A9159BC}"/>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24;p59">
                  <a:extLst>
                    <a:ext uri="{FF2B5EF4-FFF2-40B4-BE49-F238E27FC236}">
                      <a16:creationId xmlns:a16="http://schemas.microsoft.com/office/drawing/2014/main" id="{C9D0B995-AFB2-A313-EFA0-CF9F781256EA}"/>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25;p59">
                  <a:extLst>
                    <a:ext uri="{FF2B5EF4-FFF2-40B4-BE49-F238E27FC236}">
                      <a16:creationId xmlns:a16="http://schemas.microsoft.com/office/drawing/2014/main" id="{D2B6A25F-7AC4-F01D-2325-530B8EC4F8F0}"/>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26;p59">
                  <a:extLst>
                    <a:ext uri="{FF2B5EF4-FFF2-40B4-BE49-F238E27FC236}">
                      <a16:creationId xmlns:a16="http://schemas.microsoft.com/office/drawing/2014/main" id="{3AEDFEA2-DAE3-36EC-B3D9-30FB0AB4489D}"/>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27;p59">
                  <a:extLst>
                    <a:ext uri="{FF2B5EF4-FFF2-40B4-BE49-F238E27FC236}">
                      <a16:creationId xmlns:a16="http://schemas.microsoft.com/office/drawing/2014/main" id="{3023A253-8D11-0348-5DF9-15559D28982F}"/>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28;p59">
                  <a:extLst>
                    <a:ext uri="{FF2B5EF4-FFF2-40B4-BE49-F238E27FC236}">
                      <a16:creationId xmlns:a16="http://schemas.microsoft.com/office/drawing/2014/main" id="{C52CC26E-032E-2BBD-FB7D-9C8EBF9B7A1D}"/>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29;p59">
                  <a:extLst>
                    <a:ext uri="{FF2B5EF4-FFF2-40B4-BE49-F238E27FC236}">
                      <a16:creationId xmlns:a16="http://schemas.microsoft.com/office/drawing/2014/main" id="{F6B460CF-B1BA-4BA6-90DB-46394CBA3184}"/>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30;p59">
                  <a:extLst>
                    <a:ext uri="{FF2B5EF4-FFF2-40B4-BE49-F238E27FC236}">
                      <a16:creationId xmlns:a16="http://schemas.microsoft.com/office/drawing/2014/main" id="{BFF9D00B-5716-0B70-B365-F11DDC3E9D56}"/>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31;p59">
                  <a:extLst>
                    <a:ext uri="{FF2B5EF4-FFF2-40B4-BE49-F238E27FC236}">
                      <a16:creationId xmlns:a16="http://schemas.microsoft.com/office/drawing/2014/main" id="{358204EE-ACC5-F63E-3BCC-B0D71CB982F8}"/>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32;p59">
                  <a:extLst>
                    <a:ext uri="{FF2B5EF4-FFF2-40B4-BE49-F238E27FC236}">
                      <a16:creationId xmlns:a16="http://schemas.microsoft.com/office/drawing/2014/main" id="{83C670B8-5990-5AD1-EC07-C25BC04FDEA4}"/>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33;p59">
                  <a:extLst>
                    <a:ext uri="{FF2B5EF4-FFF2-40B4-BE49-F238E27FC236}">
                      <a16:creationId xmlns:a16="http://schemas.microsoft.com/office/drawing/2014/main" id="{58BC5F77-4915-974F-09F2-BBBA4E48A760}"/>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34;p59">
                  <a:extLst>
                    <a:ext uri="{FF2B5EF4-FFF2-40B4-BE49-F238E27FC236}">
                      <a16:creationId xmlns:a16="http://schemas.microsoft.com/office/drawing/2014/main" id="{B961C9C2-D454-CC5B-E0CA-DCA2F064056A}"/>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35;p59">
                  <a:extLst>
                    <a:ext uri="{FF2B5EF4-FFF2-40B4-BE49-F238E27FC236}">
                      <a16:creationId xmlns:a16="http://schemas.microsoft.com/office/drawing/2014/main" id="{2290A1EF-225D-6D23-0D49-5261AB001902}"/>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36;p59">
                  <a:extLst>
                    <a:ext uri="{FF2B5EF4-FFF2-40B4-BE49-F238E27FC236}">
                      <a16:creationId xmlns:a16="http://schemas.microsoft.com/office/drawing/2014/main" id="{2A4926D2-250C-88EE-C6F5-3793632B3A23}"/>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37;p59">
                  <a:extLst>
                    <a:ext uri="{FF2B5EF4-FFF2-40B4-BE49-F238E27FC236}">
                      <a16:creationId xmlns:a16="http://schemas.microsoft.com/office/drawing/2014/main" id="{F02987C9-2B79-E356-5800-7776931A2043}"/>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38;p59">
                  <a:extLst>
                    <a:ext uri="{FF2B5EF4-FFF2-40B4-BE49-F238E27FC236}">
                      <a16:creationId xmlns:a16="http://schemas.microsoft.com/office/drawing/2014/main" id="{B6AC0CCC-8F2B-01EB-F971-9AADA726B038}"/>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39;p59">
                  <a:extLst>
                    <a:ext uri="{FF2B5EF4-FFF2-40B4-BE49-F238E27FC236}">
                      <a16:creationId xmlns:a16="http://schemas.microsoft.com/office/drawing/2014/main" id="{D97AB910-04D6-554F-8038-2C45BBD8E07A}"/>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40;p59">
                  <a:extLst>
                    <a:ext uri="{FF2B5EF4-FFF2-40B4-BE49-F238E27FC236}">
                      <a16:creationId xmlns:a16="http://schemas.microsoft.com/office/drawing/2014/main" id="{C514376F-0B8F-0AB5-3A1B-51FB494F56A2}"/>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41;p59">
                  <a:extLst>
                    <a:ext uri="{FF2B5EF4-FFF2-40B4-BE49-F238E27FC236}">
                      <a16:creationId xmlns:a16="http://schemas.microsoft.com/office/drawing/2014/main" id="{FDD97BB4-8BE0-8EAE-3330-4EDC6CBF728B}"/>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42;p59">
                  <a:extLst>
                    <a:ext uri="{FF2B5EF4-FFF2-40B4-BE49-F238E27FC236}">
                      <a16:creationId xmlns:a16="http://schemas.microsoft.com/office/drawing/2014/main" id="{105E1338-384B-829D-C8D1-370D4A586352}"/>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43;p59">
                  <a:extLst>
                    <a:ext uri="{FF2B5EF4-FFF2-40B4-BE49-F238E27FC236}">
                      <a16:creationId xmlns:a16="http://schemas.microsoft.com/office/drawing/2014/main" id="{6111BCCF-2A1C-DD24-249C-103A8D889CF6}"/>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44;p59">
                  <a:extLst>
                    <a:ext uri="{FF2B5EF4-FFF2-40B4-BE49-F238E27FC236}">
                      <a16:creationId xmlns:a16="http://schemas.microsoft.com/office/drawing/2014/main" id="{23777B0B-28EE-80D3-7D7F-3E355E6E906F}"/>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45;p59">
                  <a:extLst>
                    <a:ext uri="{FF2B5EF4-FFF2-40B4-BE49-F238E27FC236}">
                      <a16:creationId xmlns:a16="http://schemas.microsoft.com/office/drawing/2014/main" id="{2CB61FF3-3708-0038-4810-D9C47F68A2D0}"/>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46;p59">
                  <a:extLst>
                    <a:ext uri="{FF2B5EF4-FFF2-40B4-BE49-F238E27FC236}">
                      <a16:creationId xmlns:a16="http://schemas.microsoft.com/office/drawing/2014/main" id="{910D4810-92FE-9135-77D8-2404191C53E0}"/>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47;p59">
                  <a:extLst>
                    <a:ext uri="{FF2B5EF4-FFF2-40B4-BE49-F238E27FC236}">
                      <a16:creationId xmlns:a16="http://schemas.microsoft.com/office/drawing/2014/main" id="{94DBB50C-C275-A8F2-2BF4-47B3D2EB016D}"/>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48;p59">
                  <a:extLst>
                    <a:ext uri="{FF2B5EF4-FFF2-40B4-BE49-F238E27FC236}">
                      <a16:creationId xmlns:a16="http://schemas.microsoft.com/office/drawing/2014/main" id="{EA4B2D2E-5F5F-9053-5532-96DF0C0C5697}"/>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49;p59">
                  <a:extLst>
                    <a:ext uri="{FF2B5EF4-FFF2-40B4-BE49-F238E27FC236}">
                      <a16:creationId xmlns:a16="http://schemas.microsoft.com/office/drawing/2014/main" id="{CEC466D2-58E4-F667-56AE-56821B1F4ECA}"/>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50;p59">
                  <a:extLst>
                    <a:ext uri="{FF2B5EF4-FFF2-40B4-BE49-F238E27FC236}">
                      <a16:creationId xmlns:a16="http://schemas.microsoft.com/office/drawing/2014/main" id="{A8D28CD9-8BE8-78A3-8BFF-526806979E1E}"/>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51;p59">
                  <a:extLst>
                    <a:ext uri="{FF2B5EF4-FFF2-40B4-BE49-F238E27FC236}">
                      <a16:creationId xmlns:a16="http://schemas.microsoft.com/office/drawing/2014/main" id="{83D1BC02-20EE-D7C7-0710-A6EBB18DB519}"/>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52;p59">
                  <a:extLst>
                    <a:ext uri="{FF2B5EF4-FFF2-40B4-BE49-F238E27FC236}">
                      <a16:creationId xmlns:a16="http://schemas.microsoft.com/office/drawing/2014/main" id="{5123A087-4630-7602-18A4-9094C1166F22}"/>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53;p59">
                  <a:extLst>
                    <a:ext uri="{FF2B5EF4-FFF2-40B4-BE49-F238E27FC236}">
                      <a16:creationId xmlns:a16="http://schemas.microsoft.com/office/drawing/2014/main" id="{424FF634-9958-A177-ADF1-13E288230D05}"/>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54;p59">
                  <a:extLst>
                    <a:ext uri="{FF2B5EF4-FFF2-40B4-BE49-F238E27FC236}">
                      <a16:creationId xmlns:a16="http://schemas.microsoft.com/office/drawing/2014/main" id="{C7A377C1-1EDB-8DE2-60D5-8062FC6EF0F2}"/>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55;p59">
                  <a:extLst>
                    <a:ext uri="{FF2B5EF4-FFF2-40B4-BE49-F238E27FC236}">
                      <a16:creationId xmlns:a16="http://schemas.microsoft.com/office/drawing/2014/main" id="{00FB9C0C-4BD2-4ECA-B2A2-4D736D655652}"/>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56;p59">
                  <a:extLst>
                    <a:ext uri="{FF2B5EF4-FFF2-40B4-BE49-F238E27FC236}">
                      <a16:creationId xmlns:a16="http://schemas.microsoft.com/office/drawing/2014/main" id="{FEACE998-674B-44C4-D22D-39866630A27C}"/>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57;p59">
                  <a:extLst>
                    <a:ext uri="{FF2B5EF4-FFF2-40B4-BE49-F238E27FC236}">
                      <a16:creationId xmlns:a16="http://schemas.microsoft.com/office/drawing/2014/main" id="{5528F2F3-AC67-A2C0-A553-6F85E78D8FD9}"/>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58;p59">
                  <a:extLst>
                    <a:ext uri="{FF2B5EF4-FFF2-40B4-BE49-F238E27FC236}">
                      <a16:creationId xmlns:a16="http://schemas.microsoft.com/office/drawing/2014/main" id="{7DAEBE50-EC48-81AA-96A0-963502007898}"/>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59;p59">
                  <a:extLst>
                    <a:ext uri="{FF2B5EF4-FFF2-40B4-BE49-F238E27FC236}">
                      <a16:creationId xmlns:a16="http://schemas.microsoft.com/office/drawing/2014/main" id="{6D838EE8-9B47-B1A8-140A-AFC4140B1AB6}"/>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60;p59">
                  <a:extLst>
                    <a:ext uri="{FF2B5EF4-FFF2-40B4-BE49-F238E27FC236}">
                      <a16:creationId xmlns:a16="http://schemas.microsoft.com/office/drawing/2014/main" id="{96B930DB-2258-BC8D-F0C9-6C80F25115C9}"/>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61;p59">
                  <a:extLst>
                    <a:ext uri="{FF2B5EF4-FFF2-40B4-BE49-F238E27FC236}">
                      <a16:creationId xmlns:a16="http://schemas.microsoft.com/office/drawing/2014/main" id="{3DBCDB05-54DE-6843-84CB-4A1E062DD164}"/>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62;p59">
                  <a:extLst>
                    <a:ext uri="{FF2B5EF4-FFF2-40B4-BE49-F238E27FC236}">
                      <a16:creationId xmlns:a16="http://schemas.microsoft.com/office/drawing/2014/main" id="{EBA8CB58-2DC6-2642-CB5B-BEFC96D67CAD}"/>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63;p59">
                  <a:extLst>
                    <a:ext uri="{FF2B5EF4-FFF2-40B4-BE49-F238E27FC236}">
                      <a16:creationId xmlns:a16="http://schemas.microsoft.com/office/drawing/2014/main" id="{6094048C-BB7D-9A46-0780-CDF7A64E9FD1}"/>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64;p59">
                  <a:extLst>
                    <a:ext uri="{FF2B5EF4-FFF2-40B4-BE49-F238E27FC236}">
                      <a16:creationId xmlns:a16="http://schemas.microsoft.com/office/drawing/2014/main" id="{41CFC812-5EB1-1C91-A1BB-B67D846381E7}"/>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65;p59">
                  <a:extLst>
                    <a:ext uri="{FF2B5EF4-FFF2-40B4-BE49-F238E27FC236}">
                      <a16:creationId xmlns:a16="http://schemas.microsoft.com/office/drawing/2014/main" id="{E9D4188D-D7E6-11BE-194E-D9DF7513A16E}"/>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66;p59">
                  <a:extLst>
                    <a:ext uri="{FF2B5EF4-FFF2-40B4-BE49-F238E27FC236}">
                      <a16:creationId xmlns:a16="http://schemas.microsoft.com/office/drawing/2014/main" id="{4FB0D1CD-A75A-294C-FC32-7E0C4FBCB71D}"/>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67;p59">
                  <a:extLst>
                    <a:ext uri="{FF2B5EF4-FFF2-40B4-BE49-F238E27FC236}">
                      <a16:creationId xmlns:a16="http://schemas.microsoft.com/office/drawing/2014/main" id="{4A8D909E-7279-8BF6-8348-88E2BCC1B4D6}"/>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68;p59">
                  <a:extLst>
                    <a:ext uri="{FF2B5EF4-FFF2-40B4-BE49-F238E27FC236}">
                      <a16:creationId xmlns:a16="http://schemas.microsoft.com/office/drawing/2014/main" id="{C9A6AFF6-F4B2-D04F-1F9D-16213CA911B4}"/>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69;p59">
                  <a:extLst>
                    <a:ext uri="{FF2B5EF4-FFF2-40B4-BE49-F238E27FC236}">
                      <a16:creationId xmlns:a16="http://schemas.microsoft.com/office/drawing/2014/main" id="{3BC56409-5429-A80C-CA3E-A3C480336FFF}"/>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70;p59">
                  <a:extLst>
                    <a:ext uri="{FF2B5EF4-FFF2-40B4-BE49-F238E27FC236}">
                      <a16:creationId xmlns:a16="http://schemas.microsoft.com/office/drawing/2014/main" id="{69597B70-349D-F2C3-D6CB-B40D2C177594}"/>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71;p59">
                  <a:extLst>
                    <a:ext uri="{FF2B5EF4-FFF2-40B4-BE49-F238E27FC236}">
                      <a16:creationId xmlns:a16="http://schemas.microsoft.com/office/drawing/2014/main" id="{12414FE0-575C-6AB0-212E-8D40F36A065E}"/>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72;p59">
                  <a:extLst>
                    <a:ext uri="{FF2B5EF4-FFF2-40B4-BE49-F238E27FC236}">
                      <a16:creationId xmlns:a16="http://schemas.microsoft.com/office/drawing/2014/main" id="{461D60CA-48A4-D365-2BA0-31F2CA3E1FE4}"/>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73;p59">
                  <a:extLst>
                    <a:ext uri="{FF2B5EF4-FFF2-40B4-BE49-F238E27FC236}">
                      <a16:creationId xmlns:a16="http://schemas.microsoft.com/office/drawing/2014/main" id="{A625B0DB-25D1-CFD3-AA64-7335E1629E54}"/>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74;p59">
                  <a:extLst>
                    <a:ext uri="{FF2B5EF4-FFF2-40B4-BE49-F238E27FC236}">
                      <a16:creationId xmlns:a16="http://schemas.microsoft.com/office/drawing/2014/main" id="{0A7FFC6B-402A-38DD-4C98-024991957039}"/>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75;p59">
                  <a:extLst>
                    <a:ext uri="{FF2B5EF4-FFF2-40B4-BE49-F238E27FC236}">
                      <a16:creationId xmlns:a16="http://schemas.microsoft.com/office/drawing/2014/main" id="{9FA85FAC-CA3D-245C-1AE0-A03D0B14B99F}"/>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76;p59">
                  <a:extLst>
                    <a:ext uri="{FF2B5EF4-FFF2-40B4-BE49-F238E27FC236}">
                      <a16:creationId xmlns:a16="http://schemas.microsoft.com/office/drawing/2014/main" id="{CF6E37B8-FC8E-A303-5D05-CC64B78ED4B4}"/>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77;p59">
                  <a:extLst>
                    <a:ext uri="{FF2B5EF4-FFF2-40B4-BE49-F238E27FC236}">
                      <a16:creationId xmlns:a16="http://schemas.microsoft.com/office/drawing/2014/main" id="{B13C2663-87A8-912D-3677-A2F1980A61A4}"/>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78;p59">
                  <a:extLst>
                    <a:ext uri="{FF2B5EF4-FFF2-40B4-BE49-F238E27FC236}">
                      <a16:creationId xmlns:a16="http://schemas.microsoft.com/office/drawing/2014/main" id="{FF4B1434-21B5-A27B-F134-FAB60FB0B47B}"/>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79;p59">
                  <a:extLst>
                    <a:ext uri="{FF2B5EF4-FFF2-40B4-BE49-F238E27FC236}">
                      <a16:creationId xmlns:a16="http://schemas.microsoft.com/office/drawing/2014/main" id="{07B1FBA4-68B5-EEE7-A20D-DC1747E01EBF}"/>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80;p59">
                  <a:extLst>
                    <a:ext uri="{FF2B5EF4-FFF2-40B4-BE49-F238E27FC236}">
                      <a16:creationId xmlns:a16="http://schemas.microsoft.com/office/drawing/2014/main" id="{47ACF4BD-8AB1-43B2-B023-FEBF468DFFEE}"/>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81;p59">
                  <a:extLst>
                    <a:ext uri="{FF2B5EF4-FFF2-40B4-BE49-F238E27FC236}">
                      <a16:creationId xmlns:a16="http://schemas.microsoft.com/office/drawing/2014/main" id="{6E109BB2-7425-6421-01BB-ABBFB87B4945}"/>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82;p59">
                  <a:extLst>
                    <a:ext uri="{FF2B5EF4-FFF2-40B4-BE49-F238E27FC236}">
                      <a16:creationId xmlns:a16="http://schemas.microsoft.com/office/drawing/2014/main" id="{95C6A786-33C3-9B1E-674F-D4A11591456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83;p59">
                  <a:extLst>
                    <a:ext uri="{FF2B5EF4-FFF2-40B4-BE49-F238E27FC236}">
                      <a16:creationId xmlns:a16="http://schemas.microsoft.com/office/drawing/2014/main" id="{ABC872E3-FA06-2BEE-0F0C-FD0612C560FC}"/>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84;p59">
                  <a:extLst>
                    <a:ext uri="{FF2B5EF4-FFF2-40B4-BE49-F238E27FC236}">
                      <a16:creationId xmlns:a16="http://schemas.microsoft.com/office/drawing/2014/main" id="{70C5E358-14EF-644D-5082-788A16EB992E}"/>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85;p59">
                  <a:extLst>
                    <a:ext uri="{FF2B5EF4-FFF2-40B4-BE49-F238E27FC236}">
                      <a16:creationId xmlns:a16="http://schemas.microsoft.com/office/drawing/2014/main" id="{626231CC-5E8D-033E-DC8C-FFFF14C7B67C}"/>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86;p59">
                  <a:extLst>
                    <a:ext uri="{FF2B5EF4-FFF2-40B4-BE49-F238E27FC236}">
                      <a16:creationId xmlns:a16="http://schemas.microsoft.com/office/drawing/2014/main" id="{E4107887-A9B7-7BD4-4290-848DA85134B3}"/>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87;p59">
                  <a:extLst>
                    <a:ext uri="{FF2B5EF4-FFF2-40B4-BE49-F238E27FC236}">
                      <a16:creationId xmlns:a16="http://schemas.microsoft.com/office/drawing/2014/main" id="{135C7277-B180-A172-1994-C6DB0C7889C8}"/>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88;p59">
                  <a:extLst>
                    <a:ext uri="{FF2B5EF4-FFF2-40B4-BE49-F238E27FC236}">
                      <a16:creationId xmlns:a16="http://schemas.microsoft.com/office/drawing/2014/main" id="{634A2CAC-C843-CE67-35F9-CD8E0D793BA5}"/>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89;p59">
                  <a:extLst>
                    <a:ext uri="{FF2B5EF4-FFF2-40B4-BE49-F238E27FC236}">
                      <a16:creationId xmlns:a16="http://schemas.microsoft.com/office/drawing/2014/main" id="{779D38AF-3FD2-44D6-2266-7C396CE7CBFF}"/>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90;p59">
                  <a:extLst>
                    <a:ext uri="{FF2B5EF4-FFF2-40B4-BE49-F238E27FC236}">
                      <a16:creationId xmlns:a16="http://schemas.microsoft.com/office/drawing/2014/main" id="{DA4D7B0C-0A2A-31A9-8C24-487909D3E884}"/>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91;p59">
                  <a:extLst>
                    <a:ext uri="{FF2B5EF4-FFF2-40B4-BE49-F238E27FC236}">
                      <a16:creationId xmlns:a16="http://schemas.microsoft.com/office/drawing/2014/main" id="{AA69DC62-3261-BDA5-03E9-3324D8F4FB24}"/>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92;p59">
                  <a:extLst>
                    <a:ext uri="{FF2B5EF4-FFF2-40B4-BE49-F238E27FC236}">
                      <a16:creationId xmlns:a16="http://schemas.microsoft.com/office/drawing/2014/main" id="{4E522598-F4C5-C20D-79EF-FCCDFA9464A6}"/>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93;p59">
                  <a:extLst>
                    <a:ext uri="{FF2B5EF4-FFF2-40B4-BE49-F238E27FC236}">
                      <a16:creationId xmlns:a16="http://schemas.microsoft.com/office/drawing/2014/main" id="{D8AD9C66-1006-F4D6-9488-E57566954EC8}"/>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94;p59">
                  <a:extLst>
                    <a:ext uri="{FF2B5EF4-FFF2-40B4-BE49-F238E27FC236}">
                      <a16:creationId xmlns:a16="http://schemas.microsoft.com/office/drawing/2014/main" id="{BF8763DE-B534-45E6-B8BE-1FF12E4B8345}"/>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95;p59">
                  <a:extLst>
                    <a:ext uri="{FF2B5EF4-FFF2-40B4-BE49-F238E27FC236}">
                      <a16:creationId xmlns:a16="http://schemas.microsoft.com/office/drawing/2014/main" id="{FCDB98E9-2C57-DA51-B895-9130519CA8E7}"/>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96;p59">
                  <a:extLst>
                    <a:ext uri="{FF2B5EF4-FFF2-40B4-BE49-F238E27FC236}">
                      <a16:creationId xmlns:a16="http://schemas.microsoft.com/office/drawing/2014/main" id="{35B77292-405B-B790-348A-C1E77154D754}"/>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97;p59">
                  <a:extLst>
                    <a:ext uri="{FF2B5EF4-FFF2-40B4-BE49-F238E27FC236}">
                      <a16:creationId xmlns:a16="http://schemas.microsoft.com/office/drawing/2014/main" id="{1E880591-2196-283B-03D1-42D0C0CE70EC}"/>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98;p59">
                  <a:extLst>
                    <a:ext uri="{FF2B5EF4-FFF2-40B4-BE49-F238E27FC236}">
                      <a16:creationId xmlns:a16="http://schemas.microsoft.com/office/drawing/2014/main" id="{BF86D0A9-C24F-CB1B-56C4-87E274A6940A}"/>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99;p59">
                  <a:extLst>
                    <a:ext uri="{FF2B5EF4-FFF2-40B4-BE49-F238E27FC236}">
                      <a16:creationId xmlns:a16="http://schemas.microsoft.com/office/drawing/2014/main" id="{E7E04921-A47D-FA3B-9C4F-634ED00041E3}"/>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100;p59">
                  <a:extLst>
                    <a:ext uri="{FF2B5EF4-FFF2-40B4-BE49-F238E27FC236}">
                      <a16:creationId xmlns:a16="http://schemas.microsoft.com/office/drawing/2014/main" id="{FD5F8720-CA3D-C5F4-1EF0-030C8C8B5489}"/>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101;p59">
                  <a:extLst>
                    <a:ext uri="{FF2B5EF4-FFF2-40B4-BE49-F238E27FC236}">
                      <a16:creationId xmlns:a16="http://schemas.microsoft.com/office/drawing/2014/main" id="{3C5AD905-CE61-3983-3990-EED3327D0104}"/>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102;p59">
                  <a:extLst>
                    <a:ext uri="{FF2B5EF4-FFF2-40B4-BE49-F238E27FC236}">
                      <a16:creationId xmlns:a16="http://schemas.microsoft.com/office/drawing/2014/main" id="{6E726AD3-E1A5-66E4-99BD-58EB66F31255}"/>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103;p59">
                  <a:extLst>
                    <a:ext uri="{FF2B5EF4-FFF2-40B4-BE49-F238E27FC236}">
                      <a16:creationId xmlns:a16="http://schemas.microsoft.com/office/drawing/2014/main" id="{080AC4A8-78F1-4470-2830-D5C4445E124F}"/>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104;p59">
                  <a:extLst>
                    <a:ext uri="{FF2B5EF4-FFF2-40B4-BE49-F238E27FC236}">
                      <a16:creationId xmlns:a16="http://schemas.microsoft.com/office/drawing/2014/main" id="{8E067B12-3AF1-07AB-17A0-8D639BED3B8E}"/>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105;p59">
                  <a:extLst>
                    <a:ext uri="{FF2B5EF4-FFF2-40B4-BE49-F238E27FC236}">
                      <a16:creationId xmlns:a16="http://schemas.microsoft.com/office/drawing/2014/main" id="{6AC21A4B-E112-0BA8-F947-8AE2109910E5}"/>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106;p59">
                  <a:extLst>
                    <a:ext uri="{FF2B5EF4-FFF2-40B4-BE49-F238E27FC236}">
                      <a16:creationId xmlns:a16="http://schemas.microsoft.com/office/drawing/2014/main" id="{575BF0BB-755E-7671-E367-2359D933C3EB}"/>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107;p59">
                  <a:extLst>
                    <a:ext uri="{FF2B5EF4-FFF2-40B4-BE49-F238E27FC236}">
                      <a16:creationId xmlns:a16="http://schemas.microsoft.com/office/drawing/2014/main" id="{07420A18-9572-A06D-794C-D171053EC1E2}"/>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108;p59">
                  <a:extLst>
                    <a:ext uri="{FF2B5EF4-FFF2-40B4-BE49-F238E27FC236}">
                      <a16:creationId xmlns:a16="http://schemas.microsoft.com/office/drawing/2014/main" id="{B5700F69-89F4-3DF9-D30F-D69E0C88E600}"/>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109;p59">
                  <a:extLst>
                    <a:ext uri="{FF2B5EF4-FFF2-40B4-BE49-F238E27FC236}">
                      <a16:creationId xmlns:a16="http://schemas.microsoft.com/office/drawing/2014/main" id="{0454F148-F84B-3213-5502-9E98CE6DA449}"/>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110;p59">
                  <a:extLst>
                    <a:ext uri="{FF2B5EF4-FFF2-40B4-BE49-F238E27FC236}">
                      <a16:creationId xmlns:a16="http://schemas.microsoft.com/office/drawing/2014/main" id="{C200566C-BA94-997F-93F9-54368F91E7EF}"/>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111;p59">
                  <a:extLst>
                    <a:ext uri="{FF2B5EF4-FFF2-40B4-BE49-F238E27FC236}">
                      <a16:creationId xmlns:a16="http://schemas.microsoft.com/office/drawing/2014/main" id="{536AEB5E-3285-85FA-AFC8-AF0E4FBC38BD}"/>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112;p59">
                  <a:extLst>
                    <a:ext uri="{FF2B5EF4-FFF2-40B4-BE49-F238E27FC236}">
                      <a16:creationId xmlns:a16="http://schemas.microsoft.com/office/drawing/2014/main" id="{5E7E6EBF-896E-DD11-3283-3B046DA3B9AA}"/>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13;p59">
                  <a:extLst>
                    <a:ext uri="{FF2B5EF4-FFF2-40B4-BE49-F238E27FC236}">
                      <a16:creationId xmlns:a16="http://schemas.microsoft.com/office/drawing/2014/main" id="{9AC422BF-B648-5D70-F1A8-DABCDD24A70F}"/>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14;p59">
                  <a:extLst>
                    <a:ext uri="{FF2B5EF4-FFF2-40B4-BE49-F238E27FC236}">
                      <a16:creationId xmlns:a16="http://schemas.microsoft.com/office/drawing/2014/main" id="{EA233575-737B-29C7-DFE6-C2B078C24F71}"/>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15;p59">
                  <a:extLst>
                    <a:ext uri="{FF2B5EF4-FFF2-40B4-BE49-F238E27FC236}">
                      <a16:creationId xmlns:a16="http://schemas.microsoft.com/office/drawing/2014/main" id="{E3B08D85-E9F7-58AB-333F-C5EB77FD45F9}"/>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16;p59">
                  <a:extLst>
                    <a:ext uri="{FF2B5EF4-FFF2-40B4-BE49-F238E27FC236}">
                      <a16:creationId xmlns:a16="http://schemas.microsoft.com/office/drawing/2014/main" id="{32281299-D314-413A-59EA-495FE8495EED}"/>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17;p59">
                  <a:extLst>
                    <a:ext uri="{FF2B5EF4-FFF2-40B4-BE49-F238E27FC236}">
                      <a16:creationId xmlns:a16="http://schemas.microsoft.com/office/drawing/2014/main" id="{0BA71084-0F6F-EE30-CF9F-462B515111EE}"/>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18;p59">
                  <a:extLst>
                    <a:ext uri="{FF2B5EF4-FFF2-40B4-BE49-F238E27FC236}">
                      <a16:creationId xmlns:a16="http://schemas.microsoft.com/office/drawing/2014/main" id="{1D311D39-AD65-5D57-2529-7A0BE5489B70}"/>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19;p59">
                  <a:extLst>
                    <a:ext uri="{FF2B5EF4-FFF2-40B4-BE49-F238E27FC236}">
                      <a16:creationId xmlns:a16="http://schemas.microsoft.com/office/drawing/2014/main" id="{544C808F-41B8-665E-5389-8F5454B8564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20;p59">
                  <a:extLst>
                    <a:ext uri="{FF2B5EF4-FFF2-40B4-BE49-F238E27FC236}">
                      <a16:creationId xmlns:a16="http://schemas.microsoft.com/office/drawing/2014/main" id="{EFF22306-34FE-B406-5330-6A040233C1A6}"/>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21;p59">
                  <a:extLst>
                    <a:ext uri="{FF2B5EF4-FFF2-40B4-BE49-F238E27FC236}">
                      <a16:creationId xmlns:a16="http://schemas.microsoft.com/office/drawing/2014/main" id="{4F643E4A-48E6-E430-4727-134B5F34A0D5}"/>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22;p59">
                  <a:extLst>
                    <a:ext uri="{FF2B5EF4-FFF2-40B4-BE49-F238E27FC236}">
                      <a16:creationId xmlns:a16="http://schemas.microsoft.com/office/drawing/2014/main" id="{2CD01F49-A447-2BB9-D639-E7B5FB4B4459}"/>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23;p59">
                  <a:extLst>
                    <a:ext uri="{FF2B5EF4-FFF2-40B4-BE49-F238E27FC236}">
                      <a16:creationId xmlns:a16="http://schemas.microsoft.com/office/drawing/2014/main" id="{1018ACB3-DFCE-898E-0AE0-BF313E6DBE11}"/>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24;p59">
                  <a:extLst>
                    <a:ext uri="{FF2B5EF4-FFF2-40B4-BE49-F238E27FC236}">
                      <a16:creationId xmlns:a16="http://schemas.microsoft.com/office/drawing/2014/main" id="{8A7D6EF6-7A7D-F6B5-447D-41C03CF44608}"/>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25;p59">
                  <a:extLst>
                    <a:ext uri="{FF2B5EF4-FFF2-40B4-BE49-F238E27FC236}">
                      <a16:creationId xmlns:a16="http://schemas.microsoft.com/office/drawing/2014/main" id="{7AD9CC77-5139-7316-862D-74EDD180CCD9}"/>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26;p59">
                  <a:extLst>
                    <a:ext uri="{FF2B5EF4-FFF2-40B4-BE49-F238E27FC236}">
                      <a16:creationId xmlns:a16="http://schemas.microsoft.com/office/drawing/2014/main" id="{1FC11809-5DE0-2A5E-DDD4-54B12C182CEA}"/>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27;p59">
                  <a:extLst>
                    <a:ext uri="{FF2B5EF4-FFF2-40B4-BE49-F238E27FC236}">
                      <a16:creationId xmlns:a16="http://schemas.microsoft.com/office/drawing/2014/main" id="{92011BB7-8F07-E06A-0E65-CEC4A398AF92}"/>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28;p59">
                  <a:extLst>
                    <a:ext uri="{FF2B5EF4-FFF2-40B4-BE49-F238E27FC236}">
                      <a16:creationId xmlns:a16="http://schemas.microsoft.com/office/drawing/2014/main" id="{A691DC4A-CA47-4802-02BF-18F01B26E5A6}"/>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29;p59">
                  <a:extLst>
                    <a:ext uri="{FF2B5EF4-FFF2-40B4-BE49-F238E27FC236}">
                      <a16:creationId xmlns:a16="http://schemas.microsoft.com/office/drawing/2014/main" id="{579CA633-C4B2-1133-0D18-8D712ED6C124}"/>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30;p59">
                  <a:extLst>
                    <a:ext uri="{FF2B5EF4-FFF2-40B4-BE49-F238E27FC236}">
                      <a16:creationId xmlns:a16="http://schemas.microsoft.com/office/drawing/2014/main" id="{6BF147D6-61F5-A2B3-7722-0C115D3FE703}"/>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31;p59">
                  <a:extLst>
                    <a:ext uri="{FF2B5EF4-FFF2-40B4-BE49-F238E27FC236}">
                      <a16:creationId xmlns:a16="http://schemas.microsoft.com/office/drawing/2014/main" id="{A36BFD4E-4753-7EED-5809-734DF67BD280}"/>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32;p59">
                  <a:extLst>
                    <a:ext uri="{FF2B5EF4-FFF2-40B4-BE49-F238E27FC236}">
                      <a16:creationId xmlns:a16="http://schemas.microsoft.com/office/drawing/2014/main" id="{027151CC-0C50-F6C2-9A52-7B571180D19C}"/>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33;p59">
                  <a:extLst>
                    <a:ext uri="{FF2B5EF4-FFF2-40B4-BE49-F238E27FC236}">
                      <a16:creationId xmlns:a16="http://schemas.microsoft.com/office/drawing/2014/main" id="{5DB155C7-3F1D-D07C-00EF-1DC1B363C534}"/>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34;p59">
                  <a:extLst>
                    <a:ext uri="{FF2B5EF4-FFF2-40B4-BE49-F238E27FC236}">
                      <a16:creationId xmlns:a16="http://schemas.microsoft.com/office/drawing/2014/main" id="{AD6E2692-AF88-5BF6-48C1-2C68D9A33422}"/>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35;p59">
                  <a:extLst>
                    <a:ext uri="{FF2B5EF4-FFF2-40B4-BE49-F238E27FC236}">
                      <a16:creationId xmlns:a16="http://schemas.microsoft.com/office/drawing/2014/main" id="{0E8A080D-B7E6-C5A9-8DE6-FEC800B785E2}"/>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36;p59">
                  <a:extLst>
                    <a:ext uri="{FF2B5EF4-FFF2-40B4-BE49-F238E27FC236}">
                      <a16:creationId xmlns:a16="http://schemas.microsoft.com/office/drawing/2014/main" id="{D1C41F8C-F98B-E242-6454-9C0E8B731C33}"/>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37;p59">
                  <a:extLst>
                    <a:ext uri="{FF2B5EF4-FFF2-40B4-BE49-F238E27FC236}">
                      <a16:creationId xmlns:a16="http://schemas.microsoft.com/office/drawing/2014/main" id="{666DC333-0D87-9C18-8853-F5448750C64D}"/>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38;p59">
                  <a:extLst>
                    <a:ext uri="{FF2B5EF4-FFF2-40B4-BE49-F238E27FC236}">
                      <a16:creationId xmlns:a16="http://schemas.microsoft.com/office/drawing/2014/main" id="{35D4240E-D4F9-B88E-4CAB-78592B53A0B5}"/>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622" name="Picture 4" descr="1 Euro Coin png images | PNGWing">
            <a:extLst>
              <a:ext uri="{FF2B5EF4-FFF2-40B4-BE49-F238E27FC236}">
                <a16:creationId xmlns:a16="http://schemas.microsoft.com/office/drawing/2014/main" id="{788A28CD-7123-BD50-A855-DE1BB30D36E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6566" y="95230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3" name="Picture 4" descr="1 Euro Coin png images | PNGWing">
            <a:extLst>
              <a:ext uri="{FF2B5EF4-FFF2-40B4-BE49-F238E27FC236}">
                <a16:creationId xmlns:a16="http://schemas.microsoft.com/office/drawing/2014/main" id="{45850581-E8AA-30A1-D943-3A57FC11E8E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2686" y="143898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4" name="Picture 4" descr="1 Euro Coin png images | PNGWing">
            <a:extLst>
              <a:ext uri="{FF2B5EF4-FFF2-40B4-BE49-F238E27FC236}">
                <a16:creationId xmlns:a16="http://schemas.microsoft.com/office/drawing/2014/main" id="{4311009F-2679-753C-DD55-4E2A35EB227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85822" y="2422828"/>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5" name="Picture 4" descr="1 Euro Coin png images | PNGWing">
            <a:extLst>
              <a:ext uri="{FF2B5EF4-FFF2-40B4-BE49-F238E27FC236}">
                <a16:creationId xmlns:a16="http://schemas.microsoft.com/office/drawing/2014/main" id="{86E8C58F-1612-DFDD-F5FA-61C979339FE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90377" y="192831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6" name="Picture 4" descr="1 Euro Coin png images | PNGWing">
            <a:extLst>
              <a:ext uri="{FF2B5EF4-FFF2-40B4-BE49-F238E27FC236}">
                <a16:creationId xmlns:a16="http://schemas.microsoft.com/office/drawing/2014/main" id="{FD3999AC-33B6-4F7A-27E7-EBF9A6FED1A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388908" y="2893183"/>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7" name="Picture 4" descr="1 Euro Coin png images | PNGWing">
            <a:extLst>
              <a:ext uri="{FF2B5EF4-FFF2-40B4-BE49-F238E27FC236}">
                <a16:creationId xmlns:a16="http://schemas.microsoft.com/office/drawing/2014/main" id="{64E823E7-724F-7CA7-B6B3-69E022E5D7F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58974" y="95230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8" name="Picture 4" descr="1 Euro Coin png images | PNGWing">
            <a:extLst>
              <a:ext uri="{FF2B5EF4-FFF2-40B4-BE49-F238E27FC236}">
                <a16:creationId xmlns:a16="http://schemas.microsoft.com/office/drawing/2014/main" id="{A04DA735-1480-F4FB-6E9C-0BD05BE60EE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55094" y="143898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29" name="Picture 4" descr="1 Euro Coin png images | PNGWing">
            <a:extLst>
              <a:ext uri="{FF2B5EF4-FFF2-40B4-BE49-F238E27FC236}">
                <a16:creationId xmlns:a16="http://schemas.microsoft.com/office/drawing/2014/main" id="{5EF163B5-DC5E-3732-7D53-EF07F158C0D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48230" y="2422828"/>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0" name="Picture 4" descr="1 Euro Coin png images | PNGWing">
            <a:extLst>
              <a:ext uri="{FF2B5EF4-FFF2-40B4-BE49-F238E27FC236}">
                <a16:creationId xmlns:a16="http://schemas.microsoft.com/office/drawing/2014/main" id="{5FA61FF7-845C-A18C-BB1D-DAE9616D8EB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2852785" y="192831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2" name="Picture 2" descr="Billete 10 Euros Png - Graphic Design - Free Transparent PNG Download -  PNGkey">
            <a:extLst>
              <a:ext uri="{FF2B5EF4-FFF2-40B4-BE49-F238E27FC236}">
                <a16:creationId xmlns:a16="http://schemas.microsoft.com/office/drawing/2014/main" id="{84E350EF-507D-3487-9BA3-DDCB3630E6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4671962" y="991344"/>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33" name="Picture 4" descr="1 Euro Coin png images | PNGWing">
            <a:extLst>
              <a:ext uri="{FF2B5EF4-FFF2-40B4-BE49-F238E27FC236}">
                <a16:creationId xmlns:a16="http://schemas.microsoft.com/office/drawing/2014/main" id="{8B996D0D-EBF1-EFC4-3C25-90DAA68E7AB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9511" y="946119"/>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4" name="Picture 4" descr="1 Euro Coin png images | PNGWing">
            <a:extLst>
              <a:ext uri="{FF2B5EF4-FFF2-40B4-BE49-F238E27FC236}">
                <a16:creationId xmlns:a16="http://schemas.microsoft.com/office/drawing/2014/main" id="{12557680-505A-1E2C-DB9D-32EEFF3676E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5631" y="1432794"/>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5" name="Picture 4" descr="1 Euro Coin png images | PNGWing">
            <a:extLst>
              <a:ext uri="{FF2B5EF4-FFF2-40B4-BE49-F238E27FC236}">
                <a16:creationId xmlns:a16="http://schemas.microsoft.com/office/drawing/2014/main" id="{2CB13D13-E5AD-7202-CC4F-882356B73CA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48767" y="241664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6" name="Picture 4" descr="1 Euro Coin png images | PNGWing">
            <a:extLst>
              <a:ext uri="{FF2B5EF4-FFF2-40B4-BE49-F238E27FC236}">
                <a16:creationId xmlns:a16="http://schemas.microsoft.com/office/drawing/2014/main" id="{F24BCDFE-F078-6B15-45C8-0DC7EAEDC62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3322" y="1922124"/>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7" name="Picture 4" descr="1 Euro Coin png images | PNGWing">
            <a:extLst>
              <a:ext uri="{FF2B5EF4-FFF2-40B4-BE49-F238E27FC236}">
                <a16:creationId xmlns:a16="http://schemas.microsoft.com/office/drawing/2014/main" id="{21ACC185-60C3-06D0-B574-7B54BE36D5A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1853" y="2886996"/>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8" name="Picture 4" descr="1 Euro Coin png images | PNGWing">
            <a:extLst>
              <a:ext uri="{FF2B5EF4-FFF2-40B4-BE49-F238E27FC236}">
                <a16:creationId xmlns:a16="http://schemas.microsoft.com/office/drawing/2014/main" id="{B0EF7C52-0138-7403-3046-2986B14F0DC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21919" y="946119"/>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39" name="Picture 4" descr="1 Euro Coin png images | PNGWing">
            <a:extLst>
              <a:ext uri="{FF2B5EF4-FFF2-40B4-BE49-F238E27FC236}">
                <a16:creationId xmlns:a16="http://schemas.microsoft.com/office/drawing/2014/main" id="{CB6CC217-53D4-A13D-BAD6-FCEDF5FAA2D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18039" y="1432794"/>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40" name="Picture 4" descr="1 Euro Coin png images | PNGWing">
            <a:extLst>
              <a:ext uri="{FF2B5EF4-FFF2-40B4-BE49-F238E27FC236}">
                <a16:creationId xmlns:a16="http://schemas.microsoft.com/office/drawing/2014/main" id="{977D5F11-961E-FEFA-2B21-19CAF2E62B0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11175" y="2416641"/>
            <a:ext cx="421757" cy="421131"/>
          </a:xfrm>
          <a:prstGeom prst="ellipse">
            <a:avLst/>
          </a:prstGeom>
          <a:noFill/>
          <a:extLst>
            <a:ext uri="{909E8E84-426E-40DD-AFC4-6F175D3DCCD1}">
              <a14:hiddenFill xmlns:a14="http://schemas.microsoft.com/office/drawing/2010/main">
                <a:solidFill>
                  <a:srgbClr val="FFFFFF"/>
                </a:solidFill>
              </a14:hiddenFill>
            </a:ext>
          </a:extLst>
        </p:spPr>
      </p:pic>
      <p:pic>
        <p:nvPicPr>
          <p:cNvPr id="641" name="Picture 4" descr="1 Euro Coin png images | PNGWing">
            <a:extLst>
              <a:ext uri="{FF2B5EF4-FFF2-40B4-BE49-F238E27FC236}">
                <a16:creationId xmlns:a16="http://schemas.microsoft.com/office/drawing/2014/main" id="{777F303F-3E2F-62F9-9424-3C19788C627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6215730" y="1922124"/>
            <a:ext cx="421757" cy="421131"/>
          </a:xfrm>
          <a:prstGeom prst="ellipse">
            <a:avLst/>
          </a:prstGeom>
          <a:noFill/>
          <a:extLst>
            <a:ext uri="{909E8E84-426E-40DD-AFC4-6F175D3DCCD1}">
              <a14:hiddenFill xmlns:a14="http://schemas.microsoft.com/office/drawing/2010/main">
                <a:solidFill>
                  <a:srgbClr val="FFFFFF"/>
                </a:solidFill>
              </a14:hiddenFill>
            </a:ext>
          </a:extLst>
        </p:spPr>
      </p:pic>
      <p:sp>
        <p:nvSpPr>
          <p:cNvPr id="642" name="Pijl omhoog 641">
            <a:extLst>
              <a:ext uri="{FF2B5EF4-FFF2-40B4-BE49-F238E27FC236}">
                <a16:creationId xmlns:a16="http://schemas.microsoft.com/office/drawing/2014/main" id="{A62452B0-9A79-390B-77A6-13A45C520CD5}"/>
              </a:ext>
            </a:extLst>
          </p:cNvPr>
          <p:cNvSpPr/>
          <p:nvPr/>
        </p:nvSpPr>
        <p:spPr>
          <a:xfrm>
            <a:off x="1790466" y="4351917"/>
            <a:ext cx="329309" cy="606894"/>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643" name="Picture 2" descr="Billete 10 Euros Png - Graphic Design - Free Transparent PNG Download -  PNGkey">
            <a:extLst>
              <a:ext uri="{FF2B5EF4-FFF2-40B4-BE49-F238E27FC236}">
                <a16:creationId xmlns:a16="http://schemas.microsoft.com/office/drawing/2014/main" id="{A6002581-E055-6337-CD27-FF08D380DB6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92113" y="1001037"/>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4" name="Picture 2" descr="Billete 10 Euros Png - Graphic Design - Free Transparent PNG Download -  PNGkey">
            <a:extLst>
              <a:ext uri="{FF2B5EF4-FFF2-40B4-BE49-F238E27FC236}">
                <a16:creationId xmlns:a16="http://schemas.microsoft.com/office/drawing/2014/main" id="{A1F723FB-AE12-7C2B-D05A-20E4888197D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302339" y="1576650"/>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5" name="Picture 2" descr="Billete 10 Euros Png - Graphic Design - Free Transparent PNG Download -  PNGkey">
            <a:extLst>
              <a:ext uri="{FF2B5EF4-FFF2-40B4-BE49-F238E27FC236}">
                <a16:creationId xmlns:a16="http://schemas.microsoft.com/office/drawing/2014/main" id="{68D7F046-1A1C-3EC3-5590-68614366191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85435" y="1580156"/>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6" name="Picture 2" descr="Billete 10 Euros Png - Graphic Design - Free Transparent PNG Download -  PNGkey">
            <a:extLst>
              <a:ext uri="{FF2B5EF4-FFF2-40B4-BE49-F238E27FC236}">
                <a16:creationId xmlns:a16="http://schemas.microsoft.com/office/drawing/2014/main" id="{1E57E526-4420-C38F-3F72-543838B74C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301733" y="2128768"/>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7" name="Picture 2" descr="Billete 10 Euros Png - Graphic Design - Free Transparent PNG Download -  PNGkey">
            <a:extLst>
              <a:ext uri="{FF2B5EF4-FFF2-40B4-BE49-F238E27FC236}">
                <a16:creationId xmlns:a16="http://schemas.microsoft.com/office/drawing/2014/main" id="{9B1F4CB3-37F9-DDED-7B35-B937883A571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84829" y="2132274"/>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8" name="Picture 2" descr="Billete 10 Euros Png - Graphic Design - Free Transparent PNG Download -  PNGkey">
            <a:extLst>
              <a:ext uri="{FF2B5EF4-FFF2-40B4-BE49-F238E27FC236}">
                <a16:creationId xmlns:a16="http://schemas.microsoft.com/office/drawing/2014/main" id="{D5A78A16-72BA-B8D0-4D31-06721F6847E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295055" y="2707887"/>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49" name="Picture 2" descr="Billete 10 Euros Png - Graphic Design - Free Transparent PNG Download -  PNGkey">
            <a:extLst>
              <a:ext uri="{FF2B5EF4-FFF2-40B4-BE49-F238E27FC236}">
                <a16:creationId xmlns:a16="http://schemas.microsoft.com/office/drawing/2014/main" id="{B86CCEC7-13AD-4E9F-0331-0C7ABE60004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78151" y="2711393"/>
            <a:ext cx="976253" cy="515575"/>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2" descr="Billete 10 Euros Png - Graphic Design - Free Transparent PNG Download -  PNGkey">
            <a:extLst>
              <a:ext uri="{FF2B5EF4-FFF2-40B4-BE49-F238E27FC236}">
                <a16:creationId xmlns:a16="http://schemas.microsoft.com/office/drawing/2014/main" id="{E472C6AB-902E-FA43-0474-396AE7994A9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79901" y="3259619"/>
            <a:ext cx="976253" cy="515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0500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2"/>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627"/>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623"/>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628"/>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630"/>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625"/>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624"/>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629"/>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626"/>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64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4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4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4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4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4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64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6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878"/>
        <p:cNvGrpSpPr/>
        <p:nvPr/>
      </p:nvGrpSpPr>
      <p:grpSpPr>
        <a:xfrm>
          <a:off x="0" y="0"/>
          <a:ext cx="0" cy="0"/>
          <a:chOff x="0" y="0"/>
          <a:chExt cx="0" cy="0"/>
        </a:xfrm>
      </p:grpSpPr>
      <p:grpSp>
        <p:nvGrpSpPr>
          <p:cNvPr id="3879" name="Google Shape;3879;p49"/>
          <p:cNvGrpSpPr/>
          <p:nvPr/>
        </p:nvGrpSpPr>
        <p:grpSpPr>
          <a:xfrm>
            <a:off x="5392998" y="811993"/>
            <a:ext cx="1650163" cy="2372846"/>
            <a:chOff x="5364401" y="878773"/>
            <a:chExt cx="1378467" cy="1982162"/>
          </a:xfrm>
        </p:grpSpPr>
        <p:sp>
          <p:nvSpPr>
            <p:cNvPr id="3880" name="Google Shape;3880;p49"/>
            <p:cNvSpPr/>
            <p:nvPr/>
          </p:nvSpPr>
          <p:spPr>
            <a:xfrm>
              <a:off x="6333267" y="2174106"/>
              <a:ext cx="250915" cy="281147"/>
            </a:xfrm>
            <a:custGeom>
              <a:avLst/>
              <a:gdLst/>
              <a:ahLst/>
              <a:cxnLst/>
              <a:rect l="l" t="t" r="r" b="b"/>
              <a:pathLst>
                <a:path w="7362" h="8249" extrusionOk="0">
                  <a:moveTo>
                    <a:pt x="3267" y="0"/>
                  </a:moveTo>
                  <a:cubicBezTo>
                    <a:pt x="2614" y="1390"/>
                    <a:pt x="1504" y="3541"/>
                    <a:pt x="1" y="5706"/>
                  </a:cubicBezTo>
                  <a:cubicBezTo>
                    <a:pt x="1609" y="6993"/>
                    <a:pt x="3425" y="8249"/>
                    <a:pt x="4387" y="8249"/>
                  </a:cubicBezTo>
                  <a:cubicBezTo>
                    <a:pt x="6361" y="8249"/>
                    <a:pt x="7361" y="5590"/>
                    <a:pt x="7361" y="4080"/>
                  </a:cubicBezTo>
                  <a:cubicBezTo>
                    <a:pt x="7361" y="2825"/>
                    <a:pt x="5336" y="1470"/>
                    <a:pt x="3267"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9"/>
            <p:cNvSpPr/>
            <p:nvPr/>
          </p:nvSpPr>
          <p:spPr>
            <a:xfrm>
              <a:off x="6333267" y="2174106"/>
              <a:ext cx="250915" cy="281147"/>
            </a:xfrm>
            <a:custGeom>
              <a:avLst/>
              <a:gdLst/>
              <a:ahLst/>
              <a:cxnLst/>
              <a:rect l="l" t="t" r="r" b="b"/>
              <a:pathLst>
                <a:path w="7362" h="8249" extrusionOk="0">
                  <a:moveTo>
                    <a:pt x="3267" y="0"/>
                  </a:moveTo>
                  <a:cubicBezTo>
                    <a:pt x="2614" y="1390"/>
                    <a:pt x="1504" y="3541"/>
                    <a:pt x="1" y="5706"/>
                  </a:cubicBezTo>
                  <a:cubicBezTo>
                    <a:pt x="1609" y="6993"/>
                    <a:pt x="3425" y="8249"/>
                    <a:pt x="4387" y="8249"/>
                  </a:cubicBezTo>
                  <a:cubicBezTo>
                    <a:pt x="6361" y="8249"/>
                    <a:pt x="7361" y="5590"/>
                    <a:pt x="7361" y="4080"/>
                  </a:cubicBezTo>
                  <a:cubicBezTo>
                    <a:pt x="7361" y="2825"/>
                    <a:pt x="5336" y="1470"/>
                    <a:pt x="3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9"/>
            <p:cNvSpPr/>
            <p:nvPr/>
          </p:nvSpPr>
          <p:spPr>
            <a:xfrm>
              <a:off x="6329893" y="2171038"/>
              <a:ext cx="266423" cy="283703"/>
            </a:xfrm>
            <a:custGeom>
              <a:avLst/>
              <a:gdLst/>
              <a:ahLst/>
              <a:cxnLst/>
              <a:rect l="l" t="t" r="r" b="b"/>
              <a:pathLst>
                <a:path w="7817" h="8324" extrusionOk="0">
                  <a:moveTo>
                    <a:pt x="3467" y="408"/>
                  </a:moveTo>
                  <a:cubicBezTo>
                    <a:pt x="3830" y="408"/>
                    <a:pt x="4255" y="829"/>
                    <a:pt x="4493" y="1002"/>
                  </a:cubicBezTo>
                  <a:cubicBezTo>
                    <a:pt x="5333" y="1613"/>
                    <a:pt x="6549" y="2380"/>
                    <a:pt x="7084" y="3330"/>
                  </a:cubicBezTo>
                  <a:cubicBezTo>
                    <a:pt x="7806" y="4614"/>
                    <a:pt x="6966" y="6801"/>
                    <a:pt x="5911" y="7682"/>
                  </a:cubicBezTo>
                  <a:cubicBezTo>
                    <a:pt x="5485" y="8039"/>
                    <a:pt x="5023" y="8185"/>
                    <a:pt x="4547" y="8185"/>
                  </a:cubicBezTo>
                  <a:cubicBezTo>
                    <a:pt x="3002" y="8185"/>
                    <a:pt x="1311" y="6647"/>
                    <a:pt x="220" y="5779"/>
                  </a:cubicBezTo>
                  <a:lnTo>
                    <a:pt x="220" y="5779"/>
                  </a:lnTo>
                  <a:cubicBezTo>
                    <a:pt x="1195" y="4344"/>
                    <a:pt x="2079" y="2857"/>
                    <a:pt x="2867" y="1310"/>
                  </a:cubicBezTo>
                  <a:cubicBezTo>
                    <a:pt x="2947" y="1152"/>
                    <a:pt x="3129" y="522"/>
                    <a:pt x="3296" y="444"/>
                  </a:cubicBezTo>
                  <a:cubicBezTo>
                    <a:pt x="3351" y="419"/>
                    <a:pt x="3408" y="408"/>
                    <a:pt x="3467" y="408"/>
                  </a:cubicBezTo>
                  <a:close/>
                  <a:moveTo>
                    <a:pt x="3368" y="1"/>
                  </a:moveTo>
                  <a:cubicBezTo>
                    <a:pt x="3336" y="1"/>
                    <a:pt x="3302" y="18"/>
                    <a:pt x="3289" y="45"/>
                  </a:cubicBezTo>
                  <a:cubicBezTo>
                    <a:pt x="2345" y="2031"/>
                    <a:pt x="1262" y="3935"/>
                    <a:pt x="23" y="5752"/>
                  </a:cubicBezTo>
                  <a:cubicBezTo>
                    <a:pt x="18" y="5760"/>
                    <a:pt x="14" y="5767"/>
                    <a:pt x="11" y="5775"/>
                  </a:cubicBezTo>
                  <a:lnTo>
                    <a:pt x="11" y="5775"/>
                  </a:lnTo>
                  <a:cubicBezTo>
                    <a:pt x="0" y="5803"/>
                    <a:pt x="5" y="5835"/>
                    <a:pt x="37" y="5860"/>
                  </a:cubicBezTo>
                  <a:cubicBezTo>
                    <a:pt x="1338" y="6887"/>
                    <a:pt x="3047" y="8323"/>
                    <a:pt x="4586" y="8323"/>
                  </a:cubicBezTo>
                  <a:cubicBezTo>
                    <a:pt x="5395" y="8323"/>
                    <a:pt x="6157" y="7926"/>
                    <a:pt x="6788" y="6864"/>
                  </a:cubicBezTo>
                  <a:cubicBezTo>
                    <a:pt x="7315" y="5975"/>
                    <a:pt x="7817" y="4578"/>
                    <a:pt x="7410" y="3559"/>
                  </a:cubicBezTo>
                  <a:cubicBezTo>
                    <a:pt x="6797" y="2025"/>
                    <a:pt x="4679" y="912"/>
                    <a:pt x="3411" y="14"/>
                  </a:cubicBezTo>
                  <a:cubicBezTo>
                    <a:pt x="3399" y="5"/>
                    <a:pt x="3383" y="1"/>
                    <a:pt x="3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6225835" y="2030987"/>
              <a:ext cx="232920" cy="349891"/>
            </a:xfrm>
            <a:custGeom>
              <a:avLst/>
              <a:gdLst/>
              <a:ahLst/>
              <a:cxnLst/>
              <a:rect l="l" t="t" r="r" b="b"/>
              <a:pathLst>
                <a:path w="6834" h="10266" extrusionOk="0">
                  <a:moveTo>
                    <a:pt x="1" y="1"/>
                  </a:moveTo>
                  <a:lnTo>
                    <a:pt x="1" y="7168"/>
                  </a:lnTo>
                  <a:cubicBezTo>
                    <a:pt x="1" y="7168"/>
                    <a:pt x="1551" y="8914"/>
                    <a:pt x="3241" y="10265"/>
                  </a:cubicBezTo>
                  <a:cubicBezTo>
                    <a:pt x="4959" y="8279"/>
                    <a:pt x="6074" y="6207"/>
                    <a:pt x="6833" y="4306"/>
                  </a:cubicBezTo>
                  <a:cubicBezTo>
                    <a:pt x="6166" y="3758"/>
                    <a:pt x="5160" y="3282"/>
                    <a:pt x="5160" y="3282"/>
                  </a:cubicBezTo>
                  <a:cubicBezTo>
                    <a:pt x="2748" y="1454"/>
                    <a:pt x="1907" y="57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6225835" y="2030987"/>
              <a:ext cx="232920" cy="331077"/>
            </a:xfrm>
            <a:custGeom>
              <a:avLst/>
              <a:gdLst/>
              <a:ahLst/>
              <a:cxnLst/>
              <a:rect l="l" t="t" r="r" b="b"/>
              <a:pathLst>
                <a:path w="6834" h="9714" extrusionOk="0">
                  <a:moveTo>
                    <a:pt x="1" y="1"/>
                  </a:moveTo>
                  <a:lnTo>
                    <a:pt x="1" y="2435"/>
                  </a:lnTo>
                  <a:cubicBezTo>
                    <a:pt x="969" y="4764"/>
                    <a:pt x="2363" y="7566"/>
                    <a:pt x="3695" y="9713"/>
                  </a:cubicBezTo>
                  <a:cubicBezTo>
                    <a:pt x="5156" y="7898"/>
                    <a:pt x="6144" y="6032"/>
                    <a:pt x="6833" y="4306"/>
                  </a:cubicBezTo>
                  <a:cubicBezTo>
                    <a:pt x="6165" y="3758"/>
                    <a:pt x="5160" y="3282"/>
                    <a:pt x="5160" y="3282"/>
                  </a:cubicBezTo>
                  <a:cubicBezTo>
                    <a:pt x="2748" y="1454"/>
                    <a:pt x="1907" y="577"/>
                    <a:pt x="1"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6225835" y="2155360"/>
              <a:ext cx="28152" cy="149793"/>
            </a:xfrm>
            <a:custGeom>
              <a:avLst/>
              <a:gdLst/>
              <a:ahLst/>
              <a:cxnLst/>
              <a:rect l="l" t="t" r="r" b="b"/>
              <a:pathLst>
                <a:path w="826" h="4395" extrusionOk="0">
                  <a:moveTo>
                    <a:pt x="1" y="0"/>
                  </a:moveTo>
                  <a:lnTo>
                    <a:pt x="1" y="3519"/>
                  </a:lnTo>
                  <a:cubicBezTo>
                    <a:pt x="1" y="3519"/>
                    <a:pt x="320" y="3878"/>
                    <a:pt x="825" y="4395"/>
                  </a:cubicBezTo>
                  <a:cubicBezTo>
                    <a:pt x="531" y="2832"/>
                    <a:pt x="199" y="106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6221677" y="2027885"/>
              <a:ext cx="240554" cy="356026"/>
            </a:xfrm>
            <a:custGeom>
              <a:avLst/>
              <a:gdLst/>
              <a:ahLst/>
              <a:cxnLst/>
              <a:rect l="l" t="t" r="r" b="b"/>
              <a:pathLst>
                <a:path w="7058" h="10446" extrusionOk="0">
                  <a:moveTo>
                    <a:pt x="118" y="0"/>
                  </a:moveTo>
                  <a:cubicBezTo>
                    <a:pt x="30" y="0"/>
                    <a:pt x="0" y="145"/>
                    <a:pt x="99" y="177"/>
                  </a:cubicBezTo>
                  <a:cubicBezTo>
                    <a:pt x="1606" y="665"/>
                    <a:pt x="2772" y="1544"/>
                    <a:pt x="4010" y="2504"/>
                  </a:cubicBezTo>
                  <a:cubicBezTo>
                    <a:pt x="4472" y="2862"/>
                    <a:pt x="4922" y="3238"/>
                    <a:pt x="5418" y="3540"/>
                  </a:cubicBezTo>
                  <a:cubicBezTo>
                    <a:pt x="5650" y="3682"/>
                    <a:pt x="5979" y="3776"/>
                    <a:pt x="6180" y="3965"/>
                  </a:cubicBezTo>
                  <a:cubicBezTo>
                    <a:pt x="6724" y="4475"/>
                    <a:pt x="6593" y="4882"/>
                    <a:pt x="6339" y="5595"/>
                  </a:cubicBezTo>
                  <a:cubicBezTo>
                    <a:pt x="6075" y="6334"/>
                    <a:pt x="5594" y="7067"/>
                    <a:pt x="5182" y="7730"/>
                  </a:cubicBezTo>
                  <a:cubicBezTo>
                    <a:pt x="4908" y="8172"/>
                    <a:pt x="4617" y="8605"/>
                    <a:pt x="4310" y="9025"/>
                  </a:cubicBezTo>
                  <a:cubicBezTo>
                    <a:pt x="3923" y="9554"/>
                    <a:pt x="3706" y="9881"/>
                    <a:pt x="3332" y="9881"/>
                  </a:cubicBezTo>
                  <a:cubicBezTo>
                    <a:pt x="3155" y="9881"/>
                    <a:pt x="2943" y="9808"/>
                    <a:pt x="2661" y="9649"/>
                  </a:cubicBezTo>
                  <a:cubicBezTo>
                    <a:pt x="1743" y="9129"/>
                    <a:pt x="894" y="7986"/>
                    <a:pt x="186" y="7196"/>
                  </a:cubicBezTo>
                  <a:cubicBezTo>
                    <a:pt x="168" y="7176"/>
                    <a:pt x="147" y="7167"/>
                    <a:pt x="126" y="7167"/>
                  </a:cubicBezTo>
                  <a:cubicBezTo>
                    <a:pt x="61" y="7167"/>
                    <a:pt x="1" y="7257"/>
                    <a:pt x="60" y="7322"/>
                  </a:cubicBezTo>
                  <a:cubicBezTo>
                    <a:pt x="1057" y="8436"/>
                    <a:pt x="2145" y="9470"/>
                    <a:pt x="3300" y="10419"/>
                  </a:cubicBezTo>
                  <a:cubicBezTo>
                    <a:pt x="3319" y="10435"/>
                    <a:pt x="3344" y="10445"/>
                    <a:pt x="3369" y="10445"/>
                  </a:cubicBezTo>
                  <a:cubicBezTo>
                    <a:pt x="3390" y="10445"/>
                    <a:pt x="3411" y="10437"/>
                    <a:pt x="3426" y="10419"/>
                  </a:cubicBezTo>
                  <a:cubicBezTo>
                    <a:pt x="4951" y="8606"/>
                    <a:pt x="6142" y="6612"/>
                    <a:pt x="7041" y="4421"/>
                  </a:cubicBezTo>
                  <a:cubicBezTo>
                    <a:pt x="7057" y="4381"/>
                    <a:pt x="7029" y="4342"/>
                    <a:pt x="7000" y="4320"/>
                  </a:cubicBezTo>
                  <a:cubicBezTo>
                    <a:pt x="5792" y="3416"/>
                    <a:pt x="4504" y="2640"/>
                    <a:pt x="3291" y="1723"/>
                  </a:cubicBezTo>
                  <a:cubicBezTo>
                    <a:pt x="2308" y="981"/>
                    <a:pt x="1322" y="386"/>
                    <a:pt x="146" y="5"/>
                  </a:cubicBezTo>
                  <a:cubicBezTo>
                    <a:pt x="136" y="2"/>
                    <a:pt x="12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5427968" y="2174106"/>
              <a:ext cx="250881" cy="281147"/>
            </a:xfrm>
            <a:custGeom>
              <a:avLst/>
              <a:gdLst/>
              <a:ahLst/>
              <a:cxnLst/>
              <a:rect l="l" t="t" r="r" b="b"/>
              <a:pathLst>
                <a:path w="7361" h="8249" extrusionOk="0">
                  <a:moveTo>
                    <a:pt x="4094" y="0"/>
                  </a:moveTo>
                  <a:cubicBezTo>
                    <a:pt x="2026" y="1470"/>
                    <a:pt x="0" y="2825"/>
                    <a:pt x="0" y="4080"/>
                  </a:cubicBezTo>
                  <a:cubicBezTo>
                    <a:pt x="0" y="5590"/>
                    <a:pt x="1001" y="8249"/>
                    <a:pt x="2974" y="8249"/>
                  </a:cubicBezTo>
                  <a:cubicBezTo>
                    <a:pt x="3936" y="8249"/>
                    <a:pt x="5753" y="6993"/>
                    <a:pt x="7361" y="5706"/>
                  </a:cubicBezTo>
                  <a:cubicBezTo>
                    <a:pt x="5857" y="3541"/>
                    <a:pt x="4748" y="1390"/>
                    <a:pt x="4094"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5427968" y="2174106"/>
              <a:ext cx="250881" cy="281147"/>
            </a:xfrm>
            <a:custGeom>
              <a:avLst/>
              <a:gdLst/>
              <a:ahLst/>
              <a:cxnLst/>
              <a:rect l="l" t="t" r="r" b="b"/>
              <a:pathLst>
                <a:path w="7361" h="8249" extrusionOk="0">
                  <a:moveTo>
                    <a:pt x="4094" y="0"/>
                  </a:moveTo>
                  <a:cubicBezTo>
                    <a:pt x="2026" y="1470"/>
                    <a:pt x="0" y="2825"/>
                    <a:pt x="0" y="4080"/>
                  </a:cubicBezTo>
                  <a:cubicBezTo>
                    <a:pt x="0" y="5590"/>
                    <a:pt x="1001" y="8249"/>
                    <a:pt x="2974" y="8249"/>
                  </a:cubicBezTo>
                  <a:cubicBezTo>
                    <a:pt x="3936" y="8249"/>
                    <a:pt x="5753" y="6993"/>
                    <a:pt x="7361" y="5706"/>
                  </a:cubicBezTo>
                  <a:cubicBezTo>
                    <a:pt x="5857" y="3541"/>
                    <a:pt x="4748" y="1390"/>
                    <a:pt x="4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5415834" y="2170936"/>
              <a:ext cx="266355" cy="283805"/>
            </a:xfrm>
            <a:custGeom>
              <a:avLst/>
              <a:gdLst/>
              <a:ahLst/>
              <a:cxnLst/>
              <a:rect l="l" t="t" r="r" b="b"/>
              <a:pathLst>
                <a:path w="7815" h="8327" extrusionOk="0">
                  <a:moveTo>
                    <a:pt x="4416" y="227"/>
                  </a:moveTo>
                  <a:cubicBezTo>
                    <a:pt x="5071" y="1600"/>
                    <a:pt x="5790" y="2941"/>
                    <a:pt x="6589" y="4236"/>
                  </a:cubicBezTo>
                  <a:cubicBezTo>
                    <a:pt x="6752" y="4499"/>
                    <a:pt x="7304" y="5063"/>
                    <a:pt x="7324" y="5381"/>
                  </a:cubicBezTo>
                  <a:cubicBezTo>
                    <a:pt x="7368" y="6108"/>
                    <a:pt x="6714" y="6471"/>
                    <a:pt x="6239" y="6808"/>
                  </a:cubicBezTo>
                  <a:cubicBezTo>
                    <a:pt x="5535" y="7306"/>
                    <a:pt x="4704" y="7938"/>
                    <a:pt x="3854" y="8157"/>
                  </a:cubicBezTo>
                  <a:cubicBezTo>
                    <a:pt x="3664" y="8206"/>
                    <a:pt x="3482" y="8229"/>
                    <a:pt x="3307" y="8229"/>
                  </a:cubicBezTo>
                  <a:cubicBezTo>
                    <a:pt x="1754" y="8229"/>
                    <a:pt x="799" y="6430"/>
                    <a:pt x="536" y="5035"/>
                  </a:cubicBezTo>
                  <a:cubicBezTo>
                    <a:pt x="107" y="2761"/>
                    <a:pt x="2815" y="1344"/>
                    <a:pt x="4416" y="227"/>
                  </a:cubicBezTo>
                  <a:close/>
                  <a:moveTo>
                    <a:pt x="4453" y="0"/>
                  </a:moveTo>
                  <a:cubicBezTo>
                    <a:pt x="4438" y="0"/>
                    <a:pt x="4422" y="5"/>
                    <a:pt x="4406" y="17"/>
                  </a:cubicBezTo>
                  <a:cubicBezTo>
                    <a:pt x="3137" y="915"/>
                    <a:pt x="1021" y="2025"/>
                    <a:pt x="407" y="3562"/>
                  </a:cubicBezTo>
                  <a:cubicBezTo>
                    <a:pt x="1" y="4581"/>
                    <a:pt x="504" y="5984"/>
                    <a:pt x="1029" y="6867"/>
                  </a:cubicBezTo>
                  <a:cubicBezTo>
                    <a:pt x="1660" y="7929"/>
                    <a:pt x="2422" y="8326"/>
                    <a:pt x="3231" y="8326"/>
                  </a:cubicBezTo>
                  <a:cubicBezTo>
                    <a:pt x="4770" y="8326"/>
                    <a:pt x="6479" y="6890"/>
                    <a:pt x="7781" y="5863"/>
                  </a:cubicBezTo>
                  <a:cubicBezTo>
                    <a:pt x="7809" y="5840"/>
                    <a:pt x="7815" y="5785"/>
                    <a:pt x="7795" y="5755"/>
                  </a:cubicBezTo>
                  <a:cubicBezTo>
                    <a:pt x="6555" y="3938"/>
                    <a:pt x="5472" y="2034"/>
                    <a:pt x="4528" y="48"/>
                  </a:cubicBezTo>
                  <a:cubicBezTo>
                    <a:pt x="4515" y="21"/>
                    <a:pt x="4495" y="7"/>
                    <a:pt x="4472" y="3"/>
                  </a:cubicBezTo>
                  <a:lnTo>
                    <a:pt x="4472" y="3"/>
                  </a:lnTo>
                  <a:cubicBezTo>
                    <a:pt x="4466" y="1"/>
                    <a:pt x="4460" y="0"/>
                    <a:pt x="4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5916286" y="1941414"/>
              <a:ext cx="179581" cy="154700"/>
            </a:xfrm>
            <a:custGeom>
              <a:avLst/>
              <a:gdLst/>
              <a:ahLst/>
              <a:cxnLst/>
              <a:rect l="l" t="t" r="r" b="b"/>
              <a:pathLst>
                <a:path w="5269" h="4539" extrusionOk="0">
                  <a:moveTo>
                    <a:pt x="241" y="0"/>
                  </a:moveTo>
                  <a:lnTo>
                    <a:pt x="242" y="2918"/>
                  </a:lnTo>
                  <a:cubicBezTo>
                    <a:pt x="242" y="2918"/>
                    <a:pt x="153" y="2884"/>
                    <a:pt x="1" y="2837"/>
                  </a:cubicBezTo>
                  <a:lnTo>
                    <a:pt x="1" y="2837"/>
                  </a:lnTo>
                  <a:cubicBezTo>
                    <a:pt x="323" y="3553"/>
                    <a:pt x="1052" y="4538"/>
                    <a:pt x="2635" y="4538"/>
                  </a:cubicBezTo>
                  <a:cubicBezTo>
                    <a:pt x="4217" y="4538"/>
                    <a:pt x="4946" y="3553"/>
                    <a:pt x="5268" y="2837"/>
                  </a:cubicBezTo>
                  <a:lnTo>
                    <a:pt x="5268" y="2837"/>
                  </a:lnTo>
                  <a:cubicBezTo>
                    <a:pt x="5115" y="2884"/>
                    <a:pt x="5026" y="2918"/>
                    <a:pt x="5026" y="2918"/>
                  </a:cubicBezTo>
                  <a:lnTo>
                    <a:pt x="50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5924466" y="1941414"/>
              <a:ext cx="163187" cy="83979"/>
            </a:xfrm>
            <a:custGeom>
              <a:avLst/>
              <a:gdLst/>
              <a:ahLst/>
              <a:cxnLst/>
              <a:rect l="l" t="t" r="r" b="b"/>
              <a:pathLst>
                <a:path w="4788" h="2464" extrusionOk="0">
                  <a:moveTo>
                    <a:pt x="1" y="0"/>
                  </a:moveTo>
                  <a:lnTo>
                    <a:pt x="2" y="2420"/>
                  </a:lnTo>
                  <a:cubicBezTo>
                    <a:pt x="374" y="2450"/>
                    <a:pt x="740" y="2463"/>
                    <a:pt x="1099" y="2463"/>
                  </a:cubicBezTo>
                  <a:cubicBezTo>
                    <a:pt x="2479" y="2463"/>
                    <a:pt x="3748" y="2264"/>
                    <a:pt x="4786" y="2018"/>
                  </a:cubicBezTo>
                  <a:lnTo>
                    <a:pt x="4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5912094" y="1938380"/>
              <a:ext cx="187931" cy="105588"/>
            </a:xfrm>
            <a:custGeom>
              <a:avLst/>
              <a:gdLst/>
              <a:ahLst/>
              <a:cxnLst/>
              <a:rect l="l" t="t" r="r" b="b"/>
              <a:pathLst>
                <a:path w="5514" h="3098" extrusionOk="0">
                  <a:moveTo>
                    <a:pt x="364" y="0"/>
                  </a:moveTo>
                  <a:cubicBezTo>
                    <a:pt x="316" y="0"/>
                    <a:pt x="275" y="41"/>
                    <a:pt x="275" y="89"/>
                  </a:cubicBezTo>
                  <a:cubicBezTo>
                    <a:pt x="275" y="611"/>
                    <a:pt x="275" y="1132"/>
                    <a:pt x="275" y="1652"/>
                  </a:cubicBezTo>
                  <a:cubicBezTo>
                    <a:pt x="275" y="1963"/>
                    <a:pt x="260" y="2279"/>
                    <a:pt x="275" y="2590"/>
                  </a:cubicBezTo>
                  <a:cubicBezTo>
                    <a:pt x="288" y="2836"/>
                    <a:pt x="318" y="2905"/>
                    <a:pt x="296" y="2905"/>
                  </a:cubicBezTo>
                  <a:cubicBezTo>
                    <a:pt x="280" y="2905"/>
                    <a:pt x="239" y="2870"/>
                    <a:pt x="147" y="2840"/>
                  </a:cubicBezTo>
                  <a:cubicBezTo>
                    <a:pt x="137" y="2837"/>
                    <a:pt x="128" y="2835"/>
                    <a:pt x="119" y="2835"/>
                  </a:cubicBezTo>
                  <a:cubicBezTo>
                    <a:pt x="31" y="2835"/>
                    <a:pt x="1" y="2980"/>
                    <a:pt x="100" y="3013"/>
                  </a:cubicBezTo>
                  <a:cubicBezTo>
                    <a:pt x="181" y="3037"/>
                    <a:pt x="261" y="3064"/>
                    <a:pt x="342" y="3093"/>
                  </a:cubicBezTo>
                  <a:cubicBezTo>
                    <a:pt x="350" y="3096"/>
                    <a:pt x="359" y="3097"/>
                    <a:pt x="367" y="3097"/>
                  </a:cubicBezTo>
                  <a:cubicBezTo>
                    <a:pt x="413" y="3097"/>
                    <a:pt x="454" y="3053"/>
                    <a:pt x="454" y="3007"/>
                  </a:cubicBezTo>
                  <a:cubicBezTo>
                    <a:pt x="454" y="2590"/>
                    <a:pt x="454" y="2173"/>
                    <a:pt x="454" y="1755"/>
                  </a:cubicBezTo>
                  <a:cubicBezTo>
                    <a:pt x="454" y="1342"/>
                    <a:pt x="310" y="600"/>
                    <a:pt x="454" y="207"/>
                  </a:cubicBezTo>
                  <a:cubicBezTo>
                    <a:pt x="456" y="201"/>
                    <a:pt x="458" y="194"/>
                    <a:pt x="460" y="189"/>
                  </a:cubicBezTo>
                  <a:lnTo>
                    <a:pt x="460" y="189"/>
                  </a:lnTo>
                  <a:cubicBezTo>
                    <a:pt x="471" y="187"/>
                    <a:pt x="485" y="184"/>
                    <a:pt x="501" y="179"/>
                  </a:cubicBezTo>
                  <a:cubicBezTo>
                    <a:pt x="549" y="166"/>
                    <a:pt x="604" y="162"/>
                    <a:pt x="661" y="162"/>
                  </a:cubicBezTo>
                  <a:cubicBezTo>
                    <a:pt x="777" y="162"/>
                    <a:pt x="902" y="179"/>
                    <a:pt x="1000" y="179"/>
                  </a:cubicBezTo>
                  <a:lnTo>
                    <a:pt x="4439" y="179"/>
                  </a:lnTo>
                  <a:cubicBezTo>
                    <a:pt x="4545" y="179"/>
                    <a:pt x="4678" y="163"/>
                    <a:pt x="4803" y="163"/>
                  </a:cubicBezTo>
                  <a:cubicBezTo>
                    <a:pt x="4865" y="163"/>
                    <a:pt x="4925" y="167"/>
                    <a:pt x="4977" y="179"/>
                  </a:cubicBezTo>
                  <a:cubicBezTo>
                    <a:pt x="5019" y="189"/>
                    <a:pt x="5047" y="193"/>
                    <a:pt x="5067" y="193"/>
                  </a:cubicBezTo>
                  <a:cubicBezTo>
                    <a:pt x="5069" y="193"/>
                    <a:pt x="5071" y="193"/>
                    <a:pt x="5073" y="193"/>
                  </a:cubicBezTo>
                  <a:lnTo>
                    <a:pt x="5073" y="193"/>
                  </a:lnTo>
                  <a:cubicBezTo>
                    <a:pt x="5209" y="553"/>
                    <a:pt x="5061" y="1278"/>
                    <a:pt x="5061" y="1652"/>
                  </a:cubicBezTo>
                  <a:cubicBezTo>
                    <a:pt x="5060" y="2104"/>
                    <a:pt x="5060" y="2556"/>
                    <a:pt x="5060" y="3007"/>
                  </a:cubicBezTo>
                  <a:cubicBezTo>
                    <a:pt x="5060" y="3053"/>
                    <a:pt x="5102" y="3097"/>
                    <a:pt x="5148" y="3097"/>
                  </a:cubicBezTo>
                  <a:cubicBezTo>
                    <a:pt x="5156" y="3097"/>
                    <a:pt x="5165" y="3096"/>
                    <a:pt x="5173" y="3093"/>
                  </a:cubicBezTo>
                  <a:cubicBezTo>
                    <a:pt x="5253" y="3064"/>
                    <a:pt x="5334" y="3037"/>
                    <a:pt x="5415" y="3013"/>
                  </a:cubicBezTo>
                  <a:cubicBezTo>
                    <a:pt x="5514" y="2980"/>
                    <a:pt x="5484" y="2836"/>
                    <a:pt x="5396" y="2836"/>
                  </a:cubicBezTo>
                  <a:cubicBezTo>
                    <a:pt x="5387" y="2836"/>
                    <a:pt x="5378" y="2837"/>
                    <a:pt x="5368" y="2841"/>
                  </a:cubicBezTo>
                  <a:cubicBezTo>
                    <a:pt x="5267" y="2873"/>
                    <a:pt x="5224" y="2921"/>
                    <a:pt x="5211" y="2921"/>
                  </a:cubicBezTo>
                  <a:cubicBezTo>
                    <a:pt x="5197" y="2921"/>
                    <a:pt x="5219" y="2862"/>
                    <a:pt x="5238" y="2660"/>
                  </a:cubicBezTo>
                  <a:cubicBezTo>
                    <a:pt x="5271" y="2331"/>
                    <a:pt x="5239" y="1983"/>
                    <a:pt x="5239" y="1652"/>
                  </a:cubicBezTo>
                  <a:lnTo>
                    <a:pt x="5240" y="89"/>
                  </a:lnTo>
                  <a:cubicBezTo>
                    <a:pt x="5240" y="41"/>
                    <a:pt x="5199" y="0"/>
                    <a:pt x="5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9"/>
            <p:cNvSpPr/>
            <p:nvPr/>
          </p:nvSpPr>
          <p:spPr>
            <a:xfrm>
              <a:off x="5553396" y="2030987"/>
              <a:ext cx="232886" cy="349891"/>
            </a:xfrm>
            <a:custGeom>
              <a:avLst/>
              <a:gdLst/>
              <a:ahLst/>
              <a:cxnLst/>
              <a:rect l="l" t="t" r="r" b="b"/>
              <a:pathLst>
                <a:path w="6833" h="10266" extrusionOk="0">
                  <a:moveTo>
                    <a:pt x="6833" y="1"/>
                  </a:moveTo>
                  <a:cubicBezTo>
                    <a:pt x="4928" y="577"/>
                    <a:pt x="4087" y="1454"/>
                    <a:pt x="1673" y="3282"/>
                  </a:cubicBezTo>
                  <a:cubicBezTo>
                    <a:pt x="1673" y="3282"/>
                    <a:pt x="669" y="3758"/>
                    <a:pt x="1" y="4306"/>
                  </a:cubicBezTo>
                  <a:cubicBezTo>
                    <a:pt x="759" y="6207"/>
                    <a:pt x="1874" y="8279"/>
                    <a:pt x="3593" y="10265"/>
                  </a:cubicBezTo>
                  <a:cubicBezTo>
                    <a:pt x="5283" y="8914"/>
                    <a:pt x="6833" y="7168"/>
                    <a:pt x="6833" y="7168"/>
                  </a:cubicBezTo>
                  <a:lnTo>
                    <a:pt x="68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9"/>
            <p:cNvSpPr/>
            <p:nvPr/>
          </p:nvSpPr>
          <p:spPr>
            <a:xfrm>
              <a:off x="5553396" y="2030987"/>
              <a:ext cx="232886" cy="331077"/>
            </a:xfrm>
            <a:custGeom>
              <a:avLst/>
              <a:gdLst/>
              <a:ahLst/>
              <a:cxnLst/>
              <a:rect l="l" t="t" r="r" b="b"/>
              <a:pathLst>
                <a:path w="6833" h="9714" extrusionOk="0">
                  <a:moveTo>
                    <a:pt x="6833" y="1"/>
                  </a:moveTo>
                  <a:cubicBezTo>
                    <a:pt x="4928" y="577"/>
                    <a:pt x="4087" y="1454"/>
                    <a:pt x="1673" y="3282"/>
                  </a:cubicBezTo>
                  <a:cubicBezTo>
                    <a:pt x="1673" y="3282"/>
                    <a:pt x="669" y="3758"/>
                    <a:pt x="1" y="4306"/>
                  </a:cubicBezTo>
                  <a:cubicBezTo>
                    <a:pt x="689" y="6032"/>
                    <a:pt x="1678" y="7898"/>
                    <a:pt x="3139" y="9713"/>
                  </a:cubicBezTo>
                  <a:cubicBezTo>
                    <a:pt x="4471" y="7566"/>
                    <a:pt x="5865" y="4764"/>
                    <a:pt x="6833" y="2435"/>
                  </a:cubicBezTo>
                  <a:lnTo>
                    <a:pt x="6833" y="1"/>
                  </a:ln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5758205" y="2155360"/>
              <a:ext cx="28084" cy="149793"/>
            </a:xfrm>
            <a:custGeom>
              <a:avLst/>
              <a:gdLst/>
              <a:ahLst/>
              <a:cxnLst/>
              <a:rect l="l" t="t" r="r" b="b"/>
              <a:pathLst>
                <a:path w="824" h="4395" extrusionOk="0">
                  <a:moveTo>
                    <a:pt x="824" y="0"/>
                  </a:moveTo>
                  <a:cubicBezTo>
                    <a:pt x="626" y="1061"/>
                    <a:pt x="294" y="2832"/>
                    <a:pt x="0" y="4395"/>
                  </a:cubicBezTo>
                  <a:cubicBezTo>
                    <a:pt x="504" y="3878"/>
                    <a:pt x="824" y="3519"/>
                    <a:pt x="824" y="3519"/>
                  </a:cubicBezTo>
                  <a:lnTo>
                    <a:pt x="8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5549919" y="2027885"/>
              <a:ext cx="240554" cy="355992"/>
            </a:xfrm>
            <a:custGeom>
              <a:avLst/>
              <a:gdLst/>
              <a:ahLst/>
              <a:cxnLst/>
              <a:rect l="l" t="t" r="r" b="b"/>
              <a:pathLst>
                <a:path w="7058" h="10445" extrusionOk="0">
                  <a:moveTo>
                    <a:pt x="6940" y="0"/>
                  </a:moveTo>
                  <a:cubicBezTo>
                    <a:pt x="6931" y="0"/>
                    <a:pt x="6921" y="2"/>
                    <a:pt x="6911" y="5"/>
                  </a:cubicBezTo>
                  <a:cubicBezTo>
                    <a:pt x="5736" y="386"/>
                    <a:pt x="4750" y="981"/>
                    <a:pt x="3766" y="1723"/>
                  </a:cubicBezTo>
                  <a:cubicBezTo>
                    <a:pt x="2554" y="2639"/>
                    <a:pt x="1266" y="3416"/>
                    <a:pt x="58" y="4320"/>
                  </a:cubicBezTo>
                  <a:cubicBezTo>
                    <a:pt x="29" y="4341"/>
                    <a:pt x="0" y="4382"/>
                    <a:pt x="17" y="4421"/>
                  </a:cubicBezTo>
                  <a:cubicBezTo>
                    <a:pt x="915" y="6612"/>
                    <a:pt x="2106" y="8606"/>
                    <a:pt x="3632" y="10419"/>
                  </a:cubicBezTo>
                  <a:cubicBezTo>
                    <a:pt x="3647" y="10437"/>
                    <a:pt x="3668" y="10445"/>
                    <a:pt x="3689" y="10445"/>
                  </a:cubicBezTo>
                  <a:cubicBezTo>
                    <a:pt x="3714" y="10445"/>
                    <a:pt x="3740" y="10435"/>
                    <a:pt x="3758" y="10419"/>
                  </a:cubicBezTo>
                  <a:cubicBezTo>
                    <a:pt x="4913" y="9470"/>
                    <a:pt x="6001" y="8436"/>
                    <a:pt x="6998" y="7322"/>
                  </a:cubicBezTo>
                  <a:cubicBezTo>
                    <a:pt x="7056" y="7257"/>
                    <a:pt x="6997" y="7167"/>
                    <a:pt x="6931" y="7167"/>
                  </a:cubicBezTo>
                  <a:cubicBezTo>
                    <a:pt x="6911" y="7167"/>
                    <a:pt x="6890" y="7176"/>
                    <a:pt x="6872" y="7196"/>
                  </a:cubicBezTo>
                  <a:cubicBezTo>
                    <a:pt x="6135" y="8019"/>
                    <a:pt x="5319" y="9043"/>
                    <a:pt x="4397" y="9649"/>
                  </a:cubicBezTo>
                  <a:cubicBezTo>
                    <a:pt x="4111" y="9837"/>
                    <a:pt x="3903" y="9926"/>
                    <a:pt x="3727" y="9926"/>
                  </a:cubicBezTo>
                  <a:cubicBezTo>
                    <a:pt x="3391" y="9926"/>
                    <a:pt x="3171" y="9602"/>
                    <a:pt x="2748" y="9025"/>
                  </a:cubicBezTo>
                  <a:cubicBezTo>
                    <a:pt x="2491" y="8674"/>
                    <a:pt x="2247" y="8313"/>
                    <a:pt x="2013" y="7946"/>
                  </a:cubicBezTo>
                  <a:cubicBezTo>
                    <a:pt x="1542" y="7207"/>
                    <a:pt x="1043" y="6413"/>
                    <a:pt x="719" y="5595"/>
                  </a:cubicBezTo>
                  <a:cubicBezTo>
                    <a:pt x="228" y="4352"/>
                    <a:pt x="586" y="4168"/>
                    <a:pt x="1535" y="3594"/>
                  </a:cubicBezTo>
                  <a:cubicBezTo>
                    <a:pt x="2071" y="3269"/>
                    <a:pt x="2549" y="2890"/>
                    <a:pt x="3048" y="2504"/>
                  </a:cubicBezTo>
                  <a:cubicBezTo>
                    <a:pt x="4288" y="1544"/>
                    <a:pt x="5450" y="666"/>
                    <a:pt x="6958" y="177"/>
                  </a:cubicBezTo>
                  <a:cubicBezTo>
                    <a:pt x="7057" y="145"/>
                    <a:pt x="7029" y="0"/>
                    <a:pt x="6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5718225" y="2024374"/>
              <a:ext cx="575653" cy="833522"/>
            </a:xfrm>
            <a:custGeom>
              <a:avLst/>
              <a:gdLst/>
              <a:ahLst/>
              <a:cxnLst/>
              <a:rect l="l" t="t" r="r" b="b"/>
              <a:pathLst>
                <a:path w="16890" h="24456" extrusionOk="0">
                  <a:moveTo>
                    <a:pt x="3594" y="1"/>
                  </a:moveTo>
                  <a:cubicBezTo>
                    <a:pt x="3095" y="1"/>
                    <a:pt x="2552" y="53"/>
                    <a:pt x="1997" y="195"/>
                  </a:cubicBezTo>
                  <a:cubicBezTo>
                    <a:pt x="1997" y="195"/>
                    <a:pt x="1846" y="12371"/>
                    <a:pt x="1577" y="16672"/>
                  </a:cubicBezTo>
                  <a:cubicBezTo>
                    <a:pt x="1577" y="16672"/>
                    <a:pt x="666" y="20465"/>
                    <a:pt x="1" y="24456"/>
                  </a:cubicBezTo>
                  <a:lnTo>
                    <a:pt x="16890" y="24456"/>
                  </a:lnTo>
                  <a:cubicBezTo>
                    <a:pt x="16225" y="20465"/>
                    <a:pt x="15314" y="16672"/>
                    <a:pt x="15314" y="16672"/>
                  </a:cubicBezTo>
                  <a:cubicBezTo>
                    <a:pt x="15045" y="12371"/>
                    <a:pt x="14894" y="195"/>
                    <a:pt x="14894" y="195"/>
                  </a:cubicBezTo>
                  <a:cubicBezTo>
                    <a:pt x="14339" y="53"/>
                    <a:pt x="13796" y="1"/>
                    <a:pt x="13297" y="1"/>
                  </a:cubicBezTo>
                  <a:cubicBezTo>
                    <a:pt x="12293" y="1"/>
                    <a:pt x="11467" y="212"/>
                    <a:pt x="11079" y="332"/>
                  </a:cubicBezTo>
                  <a:cubicBezTo>
                    <a:pt x="10757" y="1048"/>
                    <a:pt x="10028" y="2033"/>
                    <a:pt x="8445" y="2033"/>
                  </a:cubicBezTo>
                  <a:cubicBezTo>
                    <a:pt x="6863" y="2033"/>
                    <a:pt x="6134" y="1048"/>
                    <a:pt x="5812" y="332"/>
                  </a:cubicBezTo>
                  <a:cubicBezTo>
                    <a:pt x="5424" y="212"/>
                    <a:pt x="4597"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5845324" y="2024477"/>
              <a:ext cx="319285" cy="241475"/>
            </a:xfrm>
            <a:custGeom>
              <a:avLst/>
              <a:gdLst/>
              <a:ahLst/>
              <a:cxnLst/>
              <a:rect l="l" t="t" r="r" b="b"/>
              <a:pathLst>
                <a:path w="9368" h="7085" extrusionOk="0">
                  <a:moveTo>
                    <a:pt x="0" y="0"/>
                  </a:moveTo>
                  <a:cubicBezTo>
                    <a:pt x="200" y="846"/>
                    <a:pt x="903" y="3344"/>
                    <a:pt x="2277" y="3619"/>
                  </a:cubicBezTo>
                  <a:cubicBezTo>
                    <a:pt x="2435" y="3651"/>
                    <a:pt x="2585" y="3665"/>
                    <a:pt x="2729" y="3665"/>
                  </a:cubicBezTo>
                  <a:cubicBezTo>
                    <a:pt x="2891" y="3665"/>
                    <a:pt x="3044" y="3647"/>
                    <a:pt x="3189" y="3616"/>
                  </a:cubicBezTo>
                  <a:lnTo>
                    <a:pt x="3189" y="3616"/>
                  </a:lnTo>
                  <a:cubicBezTo>
                    <a:pt x="2150" y="4409"/>
                    <a:pt x="1114" y="4874"/>
                    <a:pt x="1099" y="4880"/>
                  </a:cubicBezTo>
                  <a:lnTo>
                    <a:pt x="922" y="4959"/>
                  </a:lnTo>
                  <a:lnTo>
                    <a:pt x="3125" y="7084"/>
                  </a:lnTo>
                  <a:lnTo>
                    <a:pt x="3214" y="6969"/>
                  </a:lnTo>
                  <a:cubicBezTo>
                    <a:pt x="4091" y="5837"/>
                    <a:pt x="4513" y="4678"/>
                    <a:pt x="4716" y="3872"/>
                  </a:cubicBezTo>
                  <a:cubicBezTo>
                    <a:pt x="4919" y="4678"/>
                    <a:pt x="5342" y="5837"/>
                    <a:pt x="6219" y="6969"/>
                  </a:cubicBezTo>
                  <a:lnTo>
                    <a:pt x="6308" y="7084"/>
                  </a:lnTo>
                  <a:lnTo>
                    <a:pt x="8510" y="4959"/>
                  </a:lnTo>
                  <a:lnTo>
                    <a:pt x="8333" y="4880"/>
                  </a:lnTo>
                  <a:cubicBezTo>
                    <a:pt x="8318" y="4874"/>
                    <a:pt x="7301" y="4418"/>
                    <a:pt x="6272" y="3637"/>
                  </a:cubicBezTo>
                  <a:lnTo>
                    <a:pt x="6272" y="3637"/>
                  </a:lnTo>
                  <a:cubicBezTo>
                    <a:pt x="6423" y="3678"/>
                    <a:pt x="6579" y="3702"/>
                    <a:pt x="6741" y="3702"/>
                  </a:cubicBezTo>
                  <a:cubicBezTo>
                    <a:pt x="6859" y="3702"/>
                    <a:pt x="6981" y="3690"/>
                    <a:pt x="7103" y="3662"/>
                  </a:cubicBezTo>
                  <a:cubicBezTo>
                    <a:pt x="8728" y="3294"/>
                    <a:pt x="9225" y="1025"/>
                    <a:pt x="9367" y="1"/>
                  </a:cubicBezTo>
                  <a:lnTo>
                    <a:pt x="9367" y="1"/>
                  </a:lnTo>
                  <a:cubicBezTo>
                    <a:pt x="8455" y="27"/>
                    <a:pt x="7712" y="217"/>
                    <a:pt x="7350" y="329"/>
                  </a:cubicBezTo>
                  <a:cubicBezTo>
                    <a:pt x="7028" y="1045"/>
                    <a:pt x="6299" y="2030"/>
                    <a:pt x="4716" y="2030"/>
                  </a:cubicBezTo>
                  <a:cubicBezTo>
                    <a:pt x="3134" y="2030"/>
                    <a:pt x="2405" y="1045"/>
                    <a:pt x="2083" y="329"/>
                  </a:cubicBezTo>
                  <a:cubicBezTo>
                    <a:pt x="1712" y="214"/>
                    <a:pt x="942"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5785029" y="2025261"/>
              <a:ext cx="36025" cy="91716"/>
            </a:xfrm>
            <a:custGeom>
              <a:avLst/>
              <a:gdLst/>
              <a:ahLst/>
              <a:cxnLst/>
              <a:rect l="l" t="t" r="r" b="b"/>
              <a:pathLst>
                <a:path w="1057" h="2691" extrusionOk="0">
                  <a:moveTo>
                    <a:pt x="1057" y="0"/>
                  </a:moveTo>
                  <a:cubicBezTo>
                    <a:pt x="727" y="28"/>
                    <a:pt x="384" y="80"/>
                    <a:pt x="37" y="169"/>
                  </a:cubicBezTo>
                  <a:cubicBezTo>
                    <a:pt x="37" y="169"/>
                    <a:pt x="25" y="1166"/>
                    <a:pt x="0" y="2690"/>
                  </a:cubicBezTo>
                  <a:cubicBezTo>
                    <a:pt x="380" y="1781"/>
                    <a:pt x="698" y="941"/>
                    <a:pt x="922" y="238"/>
                  </a:cubicBezTo>
                  <a:cubicBezTo>
                    <a:pt x="950" y="197"/>
                    <a:pt x="1002" y="115"/>
                    <a:pt x="105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6191104" y="2025261"/>
              <a:ext cx="35991" cy="91716"/>
            </a:xfrm>
            <a:custGeom>
              <a:avLst/>
              <a:gdLst/>
              <a:ahLst/>
              <a:cxnLst/>
              <a:rect l="l" t="t" r="r" b="b"/>
              <a:pathLst>
                <a:path w="1056" h="2691" extrusionOk="0">
                  <a:moveTo>
                    <a:pt x="0" y="0"/>
                  </a:moveTo>
                  <a:lnTo>
                    <a:pt x="0" y="0"/>
                  </a:lnTo>
                  <a:cubicBezTo>
                    <a:pt x="55" y="115"/>
                    <a:pt x="106" y="197"/>
                    <a:pt x="135" y="238"/>
                  </a:cubicBezTo>
                  <a:cubicBezTo>
                    <a:pt x="359" y="941"/>
                    <a:pt x="676" y="1781"/>
                    <a:pt x="1056" y="2690"/>
                  </a:cubicBezTo>
                  <a:cubicBezTo>
                    <a:pt x="1032" y="1166"/>
                    <a:pt x="1020" y="169"/>
                    <a:pt x="1020" y="169"/>
                  </a:cubicBezTo>
                  <a:cubicBezTo>
                    <a:pt x="672" y="80"/>
                    <a:pt x="330" y="28"/>
                    <a:pt x="0"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5782439" y="2021682"/>
              <a:ext cx="138102" cy="67074"/>
            </a:xfrm>
            <a:custGeom>
              <a:avLst/>
              <a:gdLst/>
              <a:ahLst/>
              <a:cxnLst/>
              <a:rect l="l" t="t" r="r" b="b"/>
              <a:pathLst>
                <a:path w="4052" h="1968" extrusionOk="0">
                  <a:moveTo>
                    <a:pt x="1751" y="0"/>
                  </a:moveTo>
                  <a:cubicBezTo>
                    <a:pt x="1196" y="0"/>
                    <a:pt x="639" y="62"/>
                    <a:pt x="89" y="187"/>
                  </a:cubicBezTo>
                  <a:cubicBezTo>
                    <a:pt x="51" y="196"/>
                    <a:pt x="25" y="235"/>
                    <a:pt x="24" y="274"/>
                  </a:cubicBezTo>
                  <a:cubicBezTo>
                    <a:pt x="17" y="809"/>
                    <a:pt x="9" y="1345"/>
                    <a:pt x="1" y="1881"/>
                  </a:cubicBezTo>
                  <a:cubicBezTo>
                    <a:pt x="0" y="1939"/>
                    <a:pt x="45" y="1967"/>
                    <a:pt x="89" y="1967"/>
                  </a:cubicBezTo>
                  <a:cubicBezTo>
                    <a:pt x="134" y="1967"/>
                    <a:pt x="179" y="1939"/>
                    <a:pt x="180" y="1881"/>
                  </a:cubicBezTo>
                  <a:cubicBezTo>
                    <a:pt x="186" y="1468"/>
                    <a:pt x="119" y="961"/>
                    <a:pt x="198" y="552"/>
                  </a:cubicBezTo>
                  <a:cubicBezTo>
                    <a:pt x="203" y="532"/>
                    <a:pt x="179" y="319"/>
                    <a:pt x="202" y="291"/>
                  </a:cubicBezTo>
                  <a:cubicBezTo>
                    <a:pt x="271" y="207"/>
                    <a:pt x="1123" y="193"/>
                    <a:pt x="1263" y="184"/>
                  </a:cubicBezTo>
                  <a:cubicBezTo>
                    <a:pt x="1418" y="172"/>
                    <a:pt x="1574" y="167"/>
                    <a:pt x="1731" y="167"/>
                  </a:cubicBezTo>
                  <a:cubicBezTo>
                    <a:pt x="2466" y="167"/>
                    <a:pt x="3202" y="288"/>
                    <a:pt x="3904" y="497"/>
                  </a:cubicBezTo>
                  <a:cubicBezTo>
                    <a:pt x="3913" y="500"/>
                    <a:pt x="3922" y="501"/>
                    <a:pt x="3931" y="501"/>
                  </a:cubicBezTo>
                  <a:cubicBezTo>
                    <a:pt x="4021" y="501"/>
                    <a:pt x="4052" y="355"/>
                    <a:pt x="3951" y="324"/>
                  </a:cubicBezTo>
                  <a:cubicBezTo>
                    <a:pt x="3231" y="110"/>
                    <a:pt x="2492" y="0"/>
                    <a:pt x="1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5710897" y="2148815"/>
              <a:ext cx="588298" cy="712120"/>
            </a:xfrm>
            <a:custGeom>
              <a:avLst/>
              <a:gdLst/>
              <a:ahLst/>
              <a:cxnLst/>
              <a:rect l="l" t="t" r="r" b="b"/>
              <a:pathLst>
                <a:path w="17261" h="20894" extrusionOk="0">
                  <a:moveTo>
                    <a:pt x="2161" y="0"/>
                  </a:moveTo>
                  <a:cubicBezTo>
                    <a:pt x="2116" y="0"/>
                    <a:pt x="2071" y="29"/>
                    <a:pt x="2070" y="86"/>
                  </a:cubicBezTo>
                  <a:cubicBezTo>
                    <a:pt x="2008" y="3764"/>
                    <a:pt x="1946" y="7445"/>
                    <a:pt x="1796" y="11120"/>
                  </a:cubicBezTo>
                  <a:cubicBezTo>
                    <a:pt x="1663" y="14382"/>
                    <a:pt x="676" y="17564"/>
                    <a:pt x="129" y="20780"/>
                  </a:cubicBezTo>
                  <a:cubicBezTo>
                    <a:pt x="121" y="20837"/>
                    <a:pt x="153" y="20894"/>
                    <a:pt x="216" y="20894"/>
                  </a:cubicBezTo>
                  <a:lnTo>
                    <a:pt x="17105" y="20894"/>
                  </a:lnTo>
                  <a:cubicBezTo>
                    <a:pt x="17168" y="20894"/>
                    <a:pt x="17200" y="20837"/>
                    <a:pt x="17190" y="20780"/>
                  </a:cubicBezTo>
                  <a:cubicBezTo>
                    <a:pt x="16645" y="17564"/>
                    <a:pt x="15657" y="14382"/>
                    <a:pt x="15524" y="11121"/>
                  </a:cubicBezTo>
                  <a:cubicBezTo>
                    <a:pt x="15375" y="7445"/>
                    <a:pt x="15313" y="3764"/>
                    <a:pt x="15251" y="87"/>
                  </a:cubicBezTo>
                  <a:cubicBezTo>
                    <a:pt x="15250" y="29"/>
                    <a:pt x="15205" y="0"/>
                    <a:pt x="15160" y="0"/>
                  </a:cubicBezTo>
                  <a:cubicBezTo>
                    <a:pt x="15115" y="0"/>
                    <a:pt x="15071" y="29"/>
                    <a:pt x="15072" y="87"/>
                  </a:cubicBezTo>
                  <a:cubicBezTo>
                    <a:pt x="15118" y="2825"/>
                    <a:pt x="15172" y="5563"/>
                    <a:pt x="15251" y="8301"/>
                  </a:cubicBezTo>
                  <a:cubicBezTo>
                    <a:pt x="15301" y="10022"/>
                    <a:pt x="15201" y="11847"/>
                    <a:pt x="15558" y="13537"/>
                  </a:cubicBezTo>
                  <a:cubicBezTo>
                    <a:pt x="15787" y="14624"/>
                    <a:pt x="16042" y="15705"/>
                    <a:pt x="16265" y="16794"/>
                  </a:cubicBezTo>
                  <a:cubicBezTo>
                    <a:pt x="16373" y="17322"/>
                    <a:pt x="17260" y="20509"/>
                    <a:pt x="17045" y="20715"/>
                  </a:cubicBezTo>
                  <a:cubicBezTo>
                    <a:pt x="16944" y="20811"/>
                    <a:pt x="16656" y="20843"/>
                    <a:pt x="16302" y="20843"/>
                  </a:cubicBezTo>
                  <a:cubicBezTo>
                    <a:pt x="15595" y="20843"/>
                    <a:pt x="14623" y="20715"/>
                    <a:pt x="14354" y="20715"/>
                  </a:cubicBezTo>
                  <a:lnTo>
                    <a:pt x="4165" y="20715"/>
                  </a:lnTo>
                  <a:cubicBezTo>
                    <a:pt x="3444" y="20715"/>
                    <a:pt x="2582" y="20822"/>
                    <a:pt x="1774" y="20822"/>
                  </a:cubicBezTo>
                  <a:cubicBezTo>
                    <a:pt x="1370" y="20822"/>
                    <a:pt x="980" y="20795"/>
                    <a:pt x="627" y="20715"/>
                  </a:cubicBezTo>
                  <a:cubicBezTo>
                    <a:pt x="0" y="20571"/>
                    <a:pt x="314" y="20572"/>
                    <a:pt x="498" y="19697"/>
                  </a:cubicBezTo>
                  <a:cubicBezTo>
                    <a:pt x="837" y="18085"/>
                    <a:pt x="1114" y="16461"/>
                    <a:pt x="1467" y="14851"/>
                  </a:cubicBezTo>
                  <a:cubicBezTo>
                    <a:pt x="2513" y="10082"/>
                    <a:pt x="2166" y="4952"/>
                    <a:pt x="2248" y="86"/>
                  </a:cubicBezTo>
                  <a:cubicBezTo>
                    <a:pt x="2249" y="29"/>
                    <a:pt x="2205" y="0"/>
                    <a:pt x="2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6091579" y="2021682"/>
              <a:ext cx="138136" cy="67074"/>
            </a:xfrm>
            <a:custGeom>
              <a:avLst/>
              <a:gdLst/>
              <a:ahLst/>
              <a:cxnLst/>
              <a:rect l="l" t="t" r="r" b="b"/>
              <a:pathLst>
                <a:path w="4053" h="1968" extrusionOk="0">
                  <a:moveTo>
                    <a:pt x="2303" y="0"/>
                  </a:moveTo>
                  <a:cubicBezTo>
                    <a:pt x="1561" y="0"/>
                    <a:pt x="822" y="110"/>
                    <a:pt x="102" y="324"/>
                  </a:cubicBezTo>
                  <a:cubicBezTo>
                    <a:pt x="1" y="355"/>
                    <a:pt x="32" y="501"/>
                    <a:pt x="122" y="501"/>
                  </a:cubicBezTo>
                  <a:cubicBezTo>
                    <a:pt x="130" y="501"/>
                    <a:pt x="139" y="500"/>
                    <a:pt x="149" y="497"/>
                  </a:cubicBezTo>
                  <a:cubicBezTo>
                    <a:pt x="859" y="285"/>
                    <a:pt x="1598" y="169"/>
                    <a:pt x="2338" y="169"/>
                  </a:cubicBezTo>
                  <a:cubicBezTo>
                    <a:pt x="2489" y="169"/>
                    <a:pt x="2639" y="174"/>
                    <a:pt x="2789" y="184"/>
                  </a:cubicBezTo>
                  <a:cubicBezTo>
                    <a:pt x="3019" y="198"/>
                    <a:pt x="3797" y="195"/>
                    <a:pt x="3851" y="291"/>
                  </a:cubicBezTo>
                  <a:cubicBezTo>
                    <a:pt x="3883" y="350"/>
                    <a:pt x="3842" y="491"/>
                    <a:pt x="3854" y="552"/>
                  </a:cubicBezTo>
                  <a:cubicBezTo>
                    <a:pt x="3934" y="962"/>
                    <a:pt x="3867" y="1468"/>
                    <a:pt x="3873" y="1881"/>
                  </a:cubicBezTo>
                  <a:cubicBezTo>
                    <a:pt x="3874" y="1939"/>
                    <a:pt x="3918" y="1967"/>
                    <a:pt x="3963" y="1967"/>
                  </a:cubicBezTo>
                  <a:cubicBezTo>
                    <a:pt x="4008" y="1967"/>
                    <a:pt x="4052" y="1939"/>
                    <a:pt x="4052" y="1881"/>
                  </a:cubicBezTo>
                  <a:cubicBezTo>
                    <a:pt x="4043" y="1345"/>
                    <a:pt x="4036" y="809"/>
                    <a:pt x="4029" y="274"/>
                  </a:cubicBezTo>
                  <a:cubicBezTo>
                    <a:pt x="4028" y="235"/>
                    <a:pt x="4002" y="196"/>
                    <a:pt x="3963" y="187"/>
                  </a:cubicBezTo>
                  <a:cubicBezTo>
                    <a:pt x="3414" y="62"/>
                    <a:pt x="2858"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5853572" y="2021579"/>
              <a:ext cx="302516" cy="121163"/>
            </a:xfrm>
            <a:custGeom>
              <a:avLst/>
              <a:gdLst/>
              <a:ahLst/>
              <a:cxnLst/>
              <a:rect l="l" t="t" r="r" b="b"/>
              <a:pathLst>
                <a:path w="8876" h="3555" extrusionOk="0">
                  <a:moveTo>
                    <a:pt x="1" y="1"/>
                  </a:moveTo>
                  <a:lnTo>
                    <a:pt x="1" y="1"/>
                  </a:lnTo>
                  <a:cubicBezTo>
                    <a:pt x="159" y="685"/>
                    <a:pt x="827" y="3216"/>
                    <a:pt x="2130" y="3476"/>
                  </a:cubicBezTo>
                  <a:cubicBezTo>
                    <a:pt x="2277" y="3505"/>
                    <a:pt x="2417" y="3518"/>
                    <a:pt x="2551" y="3518"/>
                  </a:cubicBezTo>
                  <a:cubicBezTo>
                    <a:pt x="3793" y="3518"/>
                    <a:pt x="4475" y="2379"/>
                    <a:pt x="4475" y="2379"/>
                  </a:cubicBezTo>
                  <a:cubicBezTo>
                    <a:pt x="4475" y="2379"/>
                    <a:pt x="5362" y="3554"/>
                    <a:pt x="6442" y="3554"/>
                  </a:cubicBezTo>
                  <a:cubicBezTo>
                    <a:pt x="6547" y="3554"/>
                    <a:pt x="6655" y="3543"/>
                    <a:pt x="6763" y="3519"/>
                  </a:cubicBezTo>
                  <a:cubicBezTo>
                    <a:pt x="8303" y="3169"/>
                    <a:pt x="8754" y="921"/>
                    <a:pt x="8875" y="8"/>
                  </a:cubicBezTo>
                  <a:lnTo>
                    <a:pt x="8875" y="8"/>
                  </a:lnTo>
                  <a:cubicBezTo>
                    <a:pt x="7861" y="88"/>
                    <a:pt x="7062" y="361"/>
                    <a:pt x="7062" y="361"/>
                  </a:cubicBezTo>
                  <a:cubicBezTo>
                    <a:pt x="7062" y="361"/>
                    <a:pt x="6412" y="2051"/>
                    <a:pt x="4474" y="2051"/>
                  </a:cubicBezTo>
                  <a:cubicBezTo>
                    <a:pt x="2622" y="2051"/>
                    <a:pt x="1886" y="361"/>
                    <a:pt x="1886" y="361"/>
                  </a:cubicBezTo>
                  <a:cubicBezTo>
                    <a:pt x="1886" y="361"/>
                    <a:pt x="1054"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6002109" y="2018785"/>
              <a:ext cx="157120" cy="126446"/>
            </a:xfrm>
            <a:custGeom>
              <a:avLst/>
              <a:gdLst/>
              <a:ahLst/>
              <a:cxnLst/>
              <a:rect l="l" t="t" r="r" b="b"/>
              <a:pathLst>
                <a:path w="4610" h="3710" extrusionOk="0">
                  <a:moveTo>
                    <a:pt x="4525" y="0"/>
                  </a:moveTo>
                  <a:cubicBezTo>
                    <a:pt x="4523" y="0"/>
                    <a:pt x="4520" y="0"/>
                    <a:pt x="4517" y="1"/>
                  </a:cubicBezTo>
                  <a:cubicBezTo>
                    <a:pt x="3896" y="63"/>
                    <a:pt x="3275" y="161"/>
                    <a:pt x="2680" y="358"/>
                  </a:cubicBezTo>
                  <a:cubicBezTo>
                    <a:pt x="2582" y="390"/>
                    <a:pt x="2611" y="535"/>
                    <a:pt x="2699" y="535"/>
                  </a:cubicBezTo>
                  <a:cubicBezTo>
                    <a:pt x="2708" y="535"/>
                    <a:pt x="2717" y="533"/>
                    <a:pt x="2727" y="530"/>
                  </a:cubicBezTo>
                  <a:cubicBezTo>
                    <a:pt x="2938" y="461"/>
                    <a:pt x="3152" y="406"/>
                    <a:pt x="3367" y="357"/>
                  </a:cubicBezTo>
                  <a:cubicBezTo>
                    <a:pt x="3580" y="309"/>
                    <a:pt x="3848" y="215"/>
                    <a:pt x="4074" y="215"/>
                  </a:cubicBezTo>
                  <a:cubicBezTo>
                    <a:pt x="4103" y="215"/>
                    <a:pt x="4131" y="216"/>
                    <a:pt x="4159" y="220"/>
                  </a:cubicBezTo>
                  <a:cubicBezTo>
                    <a:pt x="4254" y="232"/>
                    <a:pt x="4315" y="234"/>
                    <a:pt x="4354" y="234"/>
                  </a:cubicBezTo>
                  <a:cubicBezTo>
                    <a:pt x="4381" y="234"/>
                    <a:pt x="4396" y="233"/>
                    <a:pt x="4405" y="233"/>
                  </a:cubicBezTo>
                  <a:cubicBezTo>
                    <a:pt x="4441" y="233"/>
                    <a:pt x="4346" y="253"/>
                    <a:pt x="4369" y="465"/>
                  </a:cubicBezTo>
                  <a:cubicBezTo>
                    <a:pt x="4423" y="982"/>
                    <a:pt x="4018" y="1844"/>
                    <a:pt x="3787" y="2277"/>
                  </a:cubicBezTo>
                  <a:cubicBezTo>
                    <a:pt x="3424" y="2959"/>
                    <a:pt x="2825" y="3537"/>
                    <a:pt x="2065" y="3537"/>
                  </a:cubicBezTo>
                  <a:cubicBezTo>
                    <a:pt x="1903" y="3537"/>
                    <a:pt x="1734" y="3510"/>
                    <a:pt x="1557" y="3453"/>
                  </a:cubicBezTo>
                  <a:cubicBezTo>
                    <a:pt x="1017" y="3277"/>
                    <a:pt x="525" y="2844"/>
                    <a:pt x="180" y="2398"/>
                  </a:cubicBezTo>
                  <a:cubicBezTo>
                    <a:pt x="162" y="2376"/>
                    <a:pt x="142" y="2367"/>
                    <a:pt x="122" y="2367"/>
                  </a:cubicBezTo>
                  <a:cubicBezTo>
                    <a:pt x="59" y="2367"/>
                    <a:pt x="0" y="2456"/>
                    <a:pt x="53" y="2524"/>
                  </a:cubicBezTo>
                  <a:cubicBezTo>
                    <a:pt x="549" y="3162"/>
                    <a:pt x="1313" y="3710"/>
                    <a:pt x="2104" y="3710"/>
                  </a:cubicBezTo>
                  <a:cubicBezTo>
                    <a:pt x="2396" y="3710"/>
                    <a:pt x="2692" y="3635"/>
                    <a:pt x="2979" y="3463"/>
                  </a:cubicBezTo>
                  <a:cubicBezTo>
                    <a:pt x="4076" y="2807"/>
                    <a:pt x="4440" y="1288"/>
                    <a:pt x="4603" y="114"/>
                  </a:cubicBezTo>
                  <a:cubicBezTo>
                    <a:pt x="4610" y="65"/>
                    <a:pt x="4583" y="0"/>
                    <a:pt x="4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5850266" y="2018546"/>
              <a:ext cx="159881" cy="126242"/>
            </a:xfrm>
            <a:custGeom>
              <a:avLst/>
              <a:gdLst/>
              <a:ahLst/>
              <a:cxnLst/>
              <a:rect l="l" t="t" r="r" b="b"/>
              <a:pathLst>
                <a:path w="4691" h="3704" extrusionOk="0">
                  <a:moveTo>
                    <a:pt x="91" y="0"/>
                  </a:moveTo>
                  <a:cubicBezTo>
                    <a:pt x="35" y="0"/>
                    <a:pt x="1" y="64"/>
                    <a:pt x="12" y="113"/>
                  </a:cubicBezTo>
                  <a:cubicBezTo>
                    <a:pt x="280" y="1252"/>
                    <a:pt x="748" y="3055"/>
                    <a:pt x="1945" y="3565"/>
                  </a:cubicBezTo>
                  <a:cubicBezTo>
                    <a:pt x="2170" y="3660"/>
                    <a:pt x="2403" y="3704"/>
                    <a:pt x="2635" y="3704"/>
                  </a:cubicBezTo>
                  <a:cubicBezTo>
                    <a:pt x="3436" y="3704"/>
                    <a:pt x="4230" y="3186"/>
                    <a:pt x="4649" y="2513"/>
                  </a:cubicBezTo>
                  <a:cubicBezTo>
                    <a:pt x="4690" y="2446"/>
                    <a:pt x="4629" y="2381"/>
                    <a:pt x="4567" y="2381"/>
                  </a:cubicBezTo>
                  <a:cubicBezTo>
                    <a:pt x="4540" y="2381"/>
                    <a:pt x="4513" y="2394"/>
                    <a:pt x="4494" y="2424"/>
                  </a:cubicBezTo>
                  <a:cubicBezTo>
                    <a:pt x="4226" y="2854"/>
                    <a:pt x="3782" y="3236"/>
                    <a:pt x="3301" y="3403"/>
                  </a:cubicBezTo>
                  <a:cubicBezTo>
                    <a:pt x="3075" y="3481"/>
                    <a:pt x="2865" y="3517"/>
                    <a:pt x="2669" y="3517"/>
                  </a:cubicBezTo>
                  <a:cubicBezTo>
                    <a:pt x="1896" y="3517"/>
                    <a:pt x="1345" y="2958"/>
                    <a:pt x="948" y="2219"/>
                  </a:cubicBezTo>
                  <a:cubicBezTo>
                    <a:pt x="725" y="1802"/>
                    <a:pt x="204" y="854"/>
                    <a:pt x="251" y="338"/>
                  </a:cubicBezTo>
                  <a:cubicBezTo>
                    <a:pt x="256" y="282"/>
                    <a:pt x="250" y="248"/>
                    <a:pt x="241" y="228"/>
                  </a:cubicBezTo>
                  <a:lnTo>
                    <a:pt x="241" y="228"/>
                  </a:lnTo>
                  <a:cubicBezTo>
                    <a:pt x="248" y="228"/>
                    <a:pt x="255" y="229"/>
                    <a:pt x="264" y="229"/>
                  </a:cubicBezTo>
                  <a:cubicBezTo>
                    <a:pt x="295" y="229"/>
                    <a:pt x="341" y="223"/>
                    <a:pt x="407" y="207"/>
                  </a:cubicBezTo>
                  <a:cubicBezTo>
                    <a:pt x="441" y="198"/>
                    <a:pt x="481" y="194"/>
                    <a:pt x="523" y="194"/>
                  </a:cubicBezTo>
                  <a:cubicBezTo>
                    <a:pt x="762" y="194"/>
                    <a:pt x="1106" y="314"/>
                    <a:pt x="1302" y="359"/>
                  </a:cubicBezTo>
                  <a:cubicBezTo>
                    <a:pt x="1524" y="408"/>
                    <a:pt x="1745" y="464"/>
                    <a:pt x="1959" y="537"/>
                  </a:cubicBezTo>
                  <a:cubicBezTo>
                    <a:pt x="1970" y="540"/>
                    <a:pt x="1980" y="542"/>
                    <a:pt x="1989" y="542"/>
                  </a:cubicBezTo>
                  <a:cubicBezTo>
                    <a:pt x="2076" y="542"/>
                    <a:pt x="2105" y="397"/>
                    <a:pt x="2007" y="365"/>
                  </a:cubicBezTo>
                  <a:cubicBezTo>
                    <a:pt x="1390" y="158"/>
                    <a:pt x="744" y="58"/>
                    <a:pt x="98" y="1"/>
                  </a:cubicBezTo>
                  <a:cubicBezTo>
                    <a:pt x="96" y="0"/>
                    <a:pt x="93"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5914105" y="2030782"/>
              <a:ext cx="184011" cy="62473"/>
            </a:xfrm>
            <a:custGeom>
              <a:avLst/>
              <a:gdLst/>
              <a:ahLst/>
              <a:cxnLst/>
              <a:rect l="l" t="t" r="r" b="b"/>
              <a:pathLst>
                <a:path w="5399" h="1833" extrusionOk="0">
                  <a:moveTo>
                    <a:pt x="121" y="0"/>
                  </a:moveTo>
                  <a:cubicBezTo>
                    <a:pt x="63" y="0"/>
                    <a:pt x="1" y="65"/>
                    <a:pt x="33" y="137"/>
                  </a:cubicBezTo>
                  <a:cubicBezTo>
                    <a:pt x="543" y="1256"/>
                    <a:pt x="1653" y="1832"/>
                    <a:pt x="2751" y="1832"/>
                  </a:cubicBezTo>
                  <a:cubicBezTo>
                    <a:pt x="3833" y="1832"/>
                    <a:pt x="4904" y="1271"/>
                    <a:pt x="5372" y="116"/>
                  </a:cubicBezTo>
                  <a:cubicBezTo>
                    <a:pt x="5398" y="51"/>
                    <a:pt x="5345" y="9"/>
                    <a:pt x="5290" y="9"/>
                  </a:cubicBezTo>
                  <a:cubicBezTo>
                    <a:pt x="5254" y="9"/>
                    <a:pt x="5217" y="26"/>
                    <a:pt x="5200" y="68"/>
                  </a:cubicBezTo>
                  <a:cubicBezTo>
                    <a:pt x="4765" y="1141"/>
                    <a:pt x="3779" y="1651"/>
                    <a:pt x="2775" y="1651"/>
                  </a:cubicBezTo>
                  <a:cubicBezTo>
                    <a:pt x="1730" y="1651"/>
                    <a:pt x="666" y="1097"/>
                    <a:pt x="188" y="47"/>
                  </a:cubicBezTo>
                  <a:cubicBezTo>
                    <a:pt x="173" y="14"/>
                    <a:pt x="14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5886326" y="2111187"/>
              <a:ext cx="119732" cy="143624"/>
            </a:xfrm>
            <a:custGeom>
              <a:avLst/>
              <a:gdLst/>
              <a:ahLst/>
              <a:cxnLst/>
              <a:rect l="l" t="t" r="r" b="b"/>
              <a:pathLst>
                <a:path w="3513" h="4214" extrusionOk="0">
                  <a:moveTo>
                    <a:pt x="3262" y="1"/>
                  </a:moveTo>
                  <a:cubicBezTo>
                    <a:pt x="2039" y="1477"/>
                    <a:pt x="0" y="2379"/>
                    <a:pt x="0" y="2379"/>
                  </a:cubicBezTo>
                  <a:lnTo>
                    <a:pt x="1902" y="4214"/>
                  </a:lnTo>
                  <a:cubicBezTo>
                    <a:pt x="3390" y="2294"/>
                    <a:pt x="3513" y="253"/>
                    <a:pt x="3513" y="253"/>
                  </a:cubicBezTo>
                  <a:lnTo>
                    <a:pt x="32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6006029" y="2111187"/>
              <a:ext cx="119800" cy="143624"/>
            </a:xfrm>
            <a:custGeom>
              <a:avLst/>
              <a:gdLst/>
              <a:ahLst/>
              <a:cxnLst/>
              <a:rect l="l" t="t" r="r" b="b"/>
              <a:pathLst>
                <a:path w="3515" h="4214" extrusionOk="0">
                  <a:moveTo>
                    <a:pt x="251" y="1"/>
                  </a:moveTo>
                  <a:lnTo>
                    <a:pt x="1" y="253"/>
                  </a:lnTo>
                  <a:cubicBezTo>
                    <a:pt x="1" y="253"/>
                    <a:pt x="125" y="2294"/>
                    <a:pt x="1612" y="4214"/>
                  </a:cubicBezTo>
                  <a:lnTo>
                    <a:pt x="3514" y="2379"/>
                  </a:lnTo>
                  <a:cubicBezTo>
                    <a:pt x="3514" y="2379"/>
                    <a:pt x="1475" y="1477"/>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5882884" y="2108153"/>
              <a:ext cx="126310" cy="149690"/>
            </a:xfrm>
            <a:custGeom>
              <a:avLst/>
              <a:gdLst/>
              <a:ahLst/>
              <a:cxnLst/>
              <a:rect l="l" t="t" r="r" b="b"/>
              <a:pathLst>
                <a:path w="3706" h="4392" extrusionOk="0">
                  <a:moveTo>
                    <a:pt x="3349" y="259"/>
                  </a:moveTo>
                  <a:cubicBezTo>
                    <a:pt x="3389" y="259"/>
                    <a:pt x="3439" y="295"/>
                    <a:pt x="3522" y="376"/>
                  </a:cubicBezTo>
                  <a:lnTo>
                    <a:pt x="3522" y="376"/>
                  </a:lnTo>
                  <a:cubicBezTo>
                    <a:pt x="3442" y="1419"/>
                    <a:pt x="3029" y="2487"/>
                    <a:pt x="2513" y="3381"/>
                  </a:cubicBezTo>
                  <a:cubicBezTo>
                    <a:pt x="2436" y="3514"/>
                    <a:pt x="2055" y="4203"/>
                    <a:pt x="2029" y="4203"/>
                  </a:cubicBezTo>
                  <a:cubicBezTo>
                    <a:pt x="2029" y="4203"/>
                    <a:pt x="2029" y="4203"/>
                    <a:pt x="2029" y="4203"/>
                  </a:cubicBezTo>
                  <a:cubicBezTo>
                    <a:pt x="1973" y="4203"/>
                    <a:pt x="1808" y="3991"/>
                    <a:pt x="1769" y="3952"/>
                  </a:cubicBezTo>
                  <a:cubicBezTo>
                    <a:pt x="1435" y="3630"/>
                    <a:pt x="1100" y="3307"/>
                    <a:pt x="766" y="2985"/>
                  </a:cubicBezTo>
                  <a:cubicBezTo>
                    <a:pt x="687" y="2909"/>
                    <a:pt x="366" y="2576"/>
                    <a:pt x="229" y="2487"/>
                  </a:cubicBezTo>
                  <a:lnTo>
                    <a:pt x="229" y="2487"/>
                  </a:lnTo>
                  <a:cubicBezTo>
                    <a:pt x="392" y="2441"/>
                    <a:pt x="824" y="2200"/>
                    <a:pt x="912" y="2150"/>
                  </a:cubicBezTo>
                  <a:cubicBezTo>
                    <a:pt x="1415" y="1866"/>
                    <a:pt x="1901" y="1545"/>
                    <a:pt x="2353" y="1185"/>
                  </a:cubicBezTo>
                  <a:cubicBezTo>
                    <a:pt x="2608" y="982"/>
                    <a:pt x="2873" y="768"/>
                    <a:pt x="3091" y="524"/>
                  </a:cubicBezTo>
                  <a:cubicBezTo>
                    <a:pt x="3235" y="363"/>
                    <a:pt x="3279" y="259"/>
                    <a:pt x="3349" y="259"/>
                  </a:cubicBezTo>
                  <a:close/>
                  <a:moveTo>
                    <a:pt x="3362" y="0"/>
                  </a:moveTo>
                  <a:cubicBezTo>
                    <a:pt x="3339" y="0"/>
                    <a:pt x="3316" y="8"/>
                    <a:pt x="3300" y="26"/>
                  </a:cubicBezTo>
                  <a:cubicBezTo>
                    <a:pt x="2426" y="1037"/>
                    <a:pt x="1277" y="1843"/>
                    <a:pt x="56" y="2390"/>
                  </a:cubicBezTo>
                  <a:cubicBezTo>
                    <a:pt x="4" y="2414"/>
                    <a:pt x="0" y="2494"/>
                    <a:pt x="38" y="2531"/>
                  </a:cubicBezTo>
                  <a:cubicBezTo>
                    <a:pt x="672" y="3142"/>
                    <a:pt x="1306" y="3754"/>
                    <a:pt x="1940" y="4365"/>
                  </a:cubicBezTo>
                  <a:cubicBezTo>
                    <a:pt x="1958" y="4383"/>
                    <a:pt x="1979" y="4391"/>
                    <a:pt x="2000" y="4391"/>
                  </a:cubicBezTo>
                  <a:cubicBezTo>
                    <a:pt x="2030" y="4391"/>
                    <a:pt x="2060" y="4374"/>
                    <a:pt x="2080" y="4347"/>
                  </a:cubicBezTo>
                  <a:cubicBezTo>
                    <a:pt x="2930" y="3203"/>
                    <a:pt x="3600" y="1790"/>
                    <a:pt x="3703" y="346"/>
                  </a:cubicBezTo>
                  <a:lnTo>
                    <a:pt x="3703" y="346"/>
                  </a:lnTo>
                  <a:cubicBezTo>
                    <a:pt x="3703" y="345"/>
                    <a:pt x="3703" y="344"/>
                    <a:pt x="3703" y="343"/>
                  </a:cubicBezTo>
                  <a:lnTo>
                    <a:pt x="3703" y="343"/>
                  </a:lnTo>
                  <a:cubicBezTo>
                    <a:pt x="3703" y="342"/>
                    <a:pt x="3703" y="342"/>
                    <a:pt x="3703" y="342"/>
                  </a:cubicBezTo>
                  <a:cubicBezTo>
                    <a:pt x="3706" y="305"/>
                    <a:pt x="3689" y="280"/>
                    <a:pt x="3665" y="267"/>
                  </a:cubicBezTo>
                  <a:lnTo>
                    <a:pt x="3665" y="267"/>
                  </a:lnTo>
                  <a:cubicBezTo>
                    <a:pt x="3586" y="186"/>
                    <a:pt x="3506" y="107"/>
                    <a:pt x="3427" y="26"/>
                  </a:cubicBezTo>
                  <a:cubicBezTo>
                    <a:pt x="3410" y="9"/>
                    <a:pt x="3386" y="0"/>
                    <a:pt x="3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6002927" y="2108153"/>
              <a:ext cx="126310" cy="149690"/>
            </a:xfrm>
            <a:custGeom>
              <a:avLst/>
              <a:gdLst/>
              <a:ahLst/>
              <a:cxnLst/>
              <a:rect l="l" t="t" r="r" b="b"/>
              <a:pathLst>
                <a:path w="3706" h="4392" extrusionOk="0">
                  <a:moveTo>
                    <a:pt x="334" y="256"/>
                  </a:moveTo>
                  <a:cubicBezTo>
                    <a:pt x="376" y="256"/>
                    <a:pt x="404" y="327"/>
                    <a:pt x="529" y="434"/>
                  </a:cubicBezTo>
                  <a:cubicBezTo>
                    <a:pt x="781" y="648"/>
                    <a:pt x="1001" y="897"/>
                    <a:pt x="1258" y="1108"/>
                  </a:cubicBezTo>
                  <a:cubicBezTo>
                    <a:pt x="1715" y="1481"/>
                    <a:pt x="2206" y="1811"/>
                    <a:pt x="2717" y="2106"/>
                  </a:cubicBezTo>
                  <a:cubicBezTo>
                    <a:pt x="2870" y="2194"/>
                    <a:pt x="3293" y="2325"/>
                    <a:pt x="3478" y="2467"/>
                  </a:cubicBezTo>
                  <a:lnTo>
                    <a:pt x="3478" y="2467"/>
                  </a:lnTo>
                  <a:cubicBezTo>
                    <a:pt x="3464" y="2490"/>
                    <a:pt x="3436" y="2530"/>
                    <a:pt x="3365" y="2575"/>
                  </a:cubicBezTo>
                  <a:cubicBezTo>
                    <a:pt x="3212" y="2673"/>
                    <a:pt x="3070" y="2860"/>
                    <a:pt x="2940" y="2985"/>
                  </a:cubicBezTo>
                  <a:cubicBezTo>
                    <a:pt x="2621" y="3292"/>
                    <a:pt x="2303" y="3600"/>
                    <a:pt x="1984" y="3907"/>
                  </a:cubicBezTo>
                  <a:cubicBezTo>
                    <a:pt x="1938" y="3952"/>
                    <a:pt x="1741" y="4202"/>
                    <a:pt x="1678" y="4203"/>
                  </a:cubicBezTo>
                  <a:cubicBezTo>
                    <a:pt x="1661" y="4203"/>
                    <a:pt x="1336" y="3622"/>
                    <a:pt x="1265" y="3505"/>
                  </a:cubicBezTo>
                  <a:cubicBezTo>
                    <a:pt x="708" y="2582"/>
                    <a:pt x="268" y="1465"/>
                    <a:pt x="184" y="376"/>
                  </a:cubicBezTo>
                  <a:lnTo>
                    <a:pt x="184" y="376"/>
                  </a:lnTo>
                  <a:cubicBezTo>
                    <a:pt x="268" y="292"/>
                    <a:pt x="305" y="256"/>
                    <a:pt x="334" y="256"/>
                  </a:cubicBezTo>
                  <a:close/>
                  <a:moveTo>
                    <a:pt x="345" y="0"/>
                  </a:moveTo>
                  <a:cubicBezTo>
                    <a:pt x="321" y="0"/>
                    <a:pt x="296" y="9"/>
                    <a:pt x="280" y="26"/>
                  </a:cubicBezTo>
                  <a:cubicBezTo>
                    <a:pt x="200" y="106"/>
                    <a:pt x="121" y="186"/>
                    <a:pt x="41" y="267"/>
                  </a:cubicBezTo>
                  <a:lnTo>
                    <a:pt x="41" y="267"/>
                  </a:lnTo>
                  <a:cubicBezTo>
                    <a:pt x="17" y="280"/>
                    <a:pt x="0" y="305"/>
                    <a:pt x="3" y="342"/>
                  </a:cubicBezTo>
                  <a:cubicBezTo>
                    <a:pt x="105" y="1787"/>
                    <a:pt x="776" y="3202"/>
                    <a:pt x="1626" y="4347"/>
                  </a:cubicBezTo>
                  <a:cubicBezTo>
                    <a:pt x="1646" y="4374"/>
                    <a:pt x="1676" y="4391"/>
                    <a:pt x="1706" y="4391"/>
                  </a:cubicBezTo>
                  <a:cubicBezTo>
                    <a:pt x="1727" y="4391"/>
                    <a:pt x="1748" y="4383"/>
                    <a:pt x="1767" y="4365"/>
                  </a:cubicBezTo>
                  <a:cubicBezTo>
                    <a:pt x="2400" y="3754"/>
                    <a:pt x="3034" y="3142"/>
                    <a:pt x="3668" y="2531"/>
                  </a:cubicBezTo>
                  <a:cubicBezTo>
                    <a:pt x="3706" y="2494"/>
                    <a:pt x="3703" y="2414"/>
                    <a:pt x="3650" y="2390"/>
                  </a:cubicBezTo>
                  <a:cubicBezTo>
                    <a:pt x="2430" y="1843"/>
                    <a:pt x="1280" y="1037"/>
                    <a:pt x="405" y="26"/>
                  </a:cubicBezTo>
                  <a:cubicBezTo>
                    <a:pt x="390" y="8"/>
                    <a:pt x="367"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5990077" y="2093633"/>
              <a:ext cx="32106" cy="47170"/>
            </a:xfrm>
            <a:custGeom>
              <a:avLst/>
              <a:gdLst/>
              <a:ahLst/>
              <a:cxnLst/>
              <a:rect l="l" t="t" r="r" b="b"/>
              <a:pathLst>
                <a:path w="942" h="1384" extrusionOk="0">
                  <a:moveTo>
                    <a:pt x="470" y="1"/>
                  </a:moveTo>
                  <a:cubicBezTo>
                    <a:pt x="221" y="1"/>
                    <a:pt x="46" y="282"/>
                    <a:pt x="24" y="546"/>
                  </a:cubicBezTo>
                  <a:cubicBezTo>
                    <a:pt x="0" y="811"/>
                    <a:pt x="59" y="1362"/>
                    <a:pt x="470" y="1383"/>
                  </a:cubicBezTo>
                  <a:cubicBezTo>
                    <a:pt x="477" y="1383"/>
                    <a:pt x="485" y="1383"/>
                    <a:pt x="492" y="1383"/>
                  </a:cubicBezTo>
                  <a:cubicBezTo>
                    <a:pt x="882" y="1383"/>
                    <a:pt x="942" y="864"/>
                    <a:pt x="921" y="635"/>
                  </a:cubicBezTo>
                  <a:cubicBezTo>
                    <a:pt x="901" y="402"/>
                    <a:pt x="757" y="1"/>
                    <a:pt x="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2327" y="2095746"/>
              <a:ext cx="17961" cy="18507"/>
            </a:xfrm>
            <a:custGeom>
              <a:avLst/>
              <a:gdLst/>
              <a:ahLst/>
              <a:cxnLst/>
              <a:rect l="l" t="t" r="r" b="b"/>
              <a:pathLst>
                <a:path w="527" h="543" extrusionOk="0">
                  <a:moveTo>
                    <a:pt x="427" y="1"/>
                  </a:moveTo>
                  <a:cubicBezTo>
                    <a:pt x="354" y="1"/>
                    <a:pt x="246" y="74"/>
                    <a:pt x="180" y="152"/>
                  </a:cubicBezTo>
                  <a:cubicBezTo>
                    <a:pt x="46" y="311"/>
                    <a:pt x="0" y="486"/>
                    <a:pt x="54" y="532"/>
                  </a:cubicBezTo>
                  <a:cubicBezTo>
                    <a:pt x="62" y="539"/>
                    <a:pt x="74" y="543"/>
                    <a:pt x="88" y="543"/>
                  </a:cubicBezTo>
                  <a:cubicBezTo>
                    <a:pt x="168" y="543"/>
                    <a:pt x="327" y="444"/>
                    <a:pt x="406" y="337"/>
                  </a:cubicBezTo>
                  <a:cubicBezTo>
                    <a:pt x="499" y="210"/>
                    <a:pt x="526" y="45"/>
                    <a:pt x="465" y="10"/>
                  </a:cubicBezTo>
                  <a:cubicBezTo>
                    <a:pt x="454" y="4"/>
                    <a:pt x="441"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9"/>
            <p:cNvSpPr/>
            <p:nvPr/>
          </p:nvSpPr>
          <p:spPr>
            <a:xfrm>
              <a:off x="5980670" y="2090566"/>
              <a:ext cx="51499" cy="53271"/>
            </a:xfrm>
            <a:custGeom>
              <a:avLst/>
              <a:gdLst/>
              <a:ahLst/>
              <a:cxnLst/>
              <a:rect l="l" t="t" r="r" b="b"/>
              <a:pathLst>
                <a:path w="1511" h="1563" extrusionOk="0">
                  <a:moveTo>
                    <a:pt x="746" y="180"/>
                  </a:moveTo>
                  <a:lnTo>
                    <a:pt x="746" y="180"/>
                  </a:lnTo>
                  <a:cubicBezTo>
                    <a:pt x="1176" y="222"/>
                    <a:pt x="1257" y="1192"/>
                    <a:pt x="878" y="1359"/>
                  </a:cubicBezTo>
                  <a:cubicBezTo>
                    <a:pt x="835" y="1378"/>
                    <a:pt x="795" y="1386"/>
                    <a:pt x="758" y="1386"/>
                  </a:cubicBezTo>
                  <a:cubicBezTo>
                    <a:pt x="318" y="1386"/>
                    <a:pt x="188" y="237"/>
                    <a:pt x="746" y="180"/>
                  </a:cubicBezTo>
                  <a:close/>
                  <a:moveTo>
                    <a:pt x="756" y="0"/>
                  </a:moveTo>
                  <a:cubicBezTo>
                    <a:pt x="753" y="0"/>
                    <a:pt x="749" y="0"/>
                    <a:pt x="746" y="1"/>
                  </a:cubicBezTo>
                  <a:cubicBezTo>
                    <a:pt x="742" y="0"/>
                    <a:pt x="739" y="0"/>
                    <a:pt x="736" y="0"/>
                  </a:cubicBezTo>
                  <a:cubicBezTo>
                    <a:pt x="723" y="0"/>
                    <a:pt x="712" y="2"/>
                    <a:pt x="703" y="7"/>
                  </a:cubicBezTo>
                  <a:lnTo>
                    <a:pt x="703" y="7"/>
                  </a:lnTo>
                  <a:cubicBezTo>
                    <a:pt x="1" y="134"/>
                    <a:pt x="42" y="1563"/>
                    <a:pt x="758" y="1563"/>
                  </a:cubicBezTo>
                  <a:cubicBezTo>
                    <a:pt x="778" y="1563"/>
                    <a:pt x="798" y="1561"/>
                    <a:pt x="819" y="1559"/>
                  </a:cubicBezTo>
                  <a:cubicBezTo>
                    <a:pt x="1511" y="1484"/>
                    <a:pt x="1417" y="129"/>
                    <a:pt x="789" y="7"/>
                  </a:cubicBezTo>
                  <a:lnTo>
                    <a:pt x="789" y="7"/>
                  </a:lnTo>
                  <a:cubicBezTo>
                    <a:pt x="779" y="3"/>
                    <a:pt x="769" y="0"/>
                    <a:pt x="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9"/>
            <p:cNvSpPr/>
            <p:nvPr/>
          </p:nvSpPr>
          <p:spPr>
            <a:xfrm>
              <a:off x="6363499" y="912926"/>
              <a:ext cx="372590" cy="949913"/>
            </a:xfrm>
            <a:custGeom>
              <a:avLst/>
              <a:gdLst/>
              <a:ahLst/>
              <a:cxnLst/>
              <a:rect l="l" t="t" r="r" b="b"/>
              <a:pathLst>
                <a:path w="10932" h="27871" extrusionOk="0">
                  <a:moveTo>
                    <a:pt x="4726" y="1"/>
                  </a:moveTo>
                  <a:cubicBezTo>
                    <a:pt x="2265" y="1"/>
                    <a:pt x="463" y="1789"/>
                    <a:pt x="463" y="1789"/>
                  </a:cubicBezTo>
                  <a:lnTo>
                    <a:pt x="463" y="3123"/>
                  </a:lnTo>
                  <a:cubicBezTo>
                    <a:pt x="1938" y="4019"/>
                    <a:pt x="2852" y="5701"/>
                    <a:pt x="2193" y="8808"/>
                  </a:cubicBezTo>
                  <a:cubicBezTo>
                    <a:pt x="1536" y="11916"/>
                    <a:pt x="0" y="15603"/>
                    <a:pt x="1060" y="18256"/>
                  </a:cubicBezTo>
                  <a:cubicBezTo>
                    <a:pt x="2121" y="20910"/>
                    <a:pt x="5476" y="20747"/>
                    <a:pt x="5876" y="22184"/>
                  </a:cubicBezTo>
                  <a:cubicBezTo>
                    <a:pt x="6478" y="24345"/>
                    <a:pt x="3923" y="26223"/>
                    <a:pt x="6584" y="27853"/>
                  </a:cubicBezTo>
                  <a:cubicBezTo>
                    <a:pt x="6604" y="27865"/>
                    <a:pt x="6624" y="27870"/>
                    <a:pt x="6643" y="27870"/>
                  </a:cubicBezTo>
                  <a:cubicBezTo>
                    <a:pt x="6717" y="27870"/>
                    <a:pt x="6778" y="27789"/>
                    <a:pt x="6736" y="27711"/>
                  </a:cubicBezTo>
                  <a:cubicBezTo>
                    <a:pt x="6513" y="27285"/>
                    <a:pt x="6326" y="26562"/>
                    <a:pt x="7136" y="25945"/>
                  </a:cubicBezTo>
                  <a:cubicBezTo>
                    <a:pt x="8373" y="25004"/>
                    <a:pt x="10932" y="23369"/>
                    <a:pt x="10932" y="20887"/>
                  </a:cubicBezTo>
                  <a:cubicBezTo>
                    <a:pt x="10932" y="18404"/>
                    <a:pt x="6899" y="17205"/>
                    <a:pt x="8226" y="13196"/>
                  </a:cubicBezTo>
                  <a:cubicBezTo>
                    <a:pt x="10054" y="7675"/>
                    <a:pt x="10360" y="2447"/>
                    <a:pt x="7362" y="729"/>
                  </a:cubicBezTo>
                  <a:cubicBezTo>
                    <a:pt x="6439" y="199"/>
                    <a:pt x="5546" y="1"/>
                    <a:pt x="4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6376996" y="1016950"/>
              <a:ext cx="182784" cy="588128"/>
            </a:xfrm>
            <a:custGeom>
              <a:avLst/>
              <a:gdLst/>
              <a:ahLst/>
              <a:cxnLst/>
              <a:rect l="l" t="t" r="r" b="b"/>
              <a:pathLst>
                <a:path w="5363" h="17256" extrusionOk="0">
                  <a:moveTo>
                    <a:pt x="267" y="1"/>
                  </a:moveTo>
                  <a:cubicBezTo>
                    <a:pt x="140" y="1"/>
                    <a:pt x="66" y="8"/>
                    <a:pt x="61" y="8"/>
                  </a:cubicBezTo>
                  <a:cubicBezTo>
                    <a:pt x="26" y="12"/>
                    <a:pt x="1" y="42"/>
                    <a:pt x="4" y="77"/>
                  </a:cubicBezTo>
                  <a:cubicBezTo>
                    <a:pt x="7" y="110"/>
                    <a:pt x="34" y="134"/>
                    <a:pt x="66" y="134"/>
                  </a:cubicBezTo>
                  <a:cubicBezTo>
                    <a:pt x="69" y="134"/>
                    <a:pt x="71" y="134"/>
                    <a:pt x="74" y="134"/>
                  </a:cubicBezTo>
                  <a:cubicBezTo>
                    <a:pt x="79" y="134"/>
                    <a:pt x="149" y="127"/>
                    <a:pt x="269" y="127"/>
                  </a:cubicBezTo>
                  <a:cubicBezTo>
                    <a:pt x="1041" y="127"/>
                    <a:pt x="3874" y="384"/>
                    <a:pt x="4774" y="4089"/>
                  </a:cubicBezTo>
                  <a:cubicBezTo>
                    <a:pt x="5231" y="5973"/>
                    <a:pt x="4596" y="8131"/>
                    <a:pt x="3980" y="10217"/>
                  </a:cubicBezTo>
                  <a:cubicBezTo>
                    <a:pt x="3168" y="12970"/>
                    <a:pt x="2402" y="15571"/>
                    <a:pt x="4236" y="17239"/>
                  </a:cubicBezTo>
                  <a:cubicBezTo>
                    <a:pt x="4248" y="17250"/>
                    <a:pt x="4264" y="17255"/>
                    <a:pt x="4279" y="17255"/>
                  </a:cubicBezTo>
                  <a:cubicBezTo>
                    <a:pt x="4296" y="17255"/>
                    <a:pt x="4313" y="17248"/>
                    <a:pt x="4326" y="17234"/>
                  </a:cubicBezTo>
                  <a:cubicBezTo>
                    <a:pt x="4350" y="17208"/>
                    <a:pt x="4348" y="17169"/>
                    <a:pt x="4322" y="17145"/>
                  </a:cubicBezTo>
                  <a:cubicBezTo>
                    <a:pt x="2546" y="15531"/>
                    <a:pt x="3302" y="12967"/>
                    <a:pt x="4102" y="10253"/>
                  </a:cubicBezTo>
                  <a:cubicBezTo>
                    <a:pt x="4722" y="8150"/>
                    <a:pt x="5362" y="5977"/>
                    <a:pt x="4897" y="4060"/>
                  </a:cubicBezTo>
                  <a:cubicBezTo>
                    <a:pt x="3976" y="270"/>
                    <a:pt x="1068"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6509855" y="1296031"/>
              <a:ext cx="139125" cy="539492"/>
            </a:xfrm>
            <a:custGeom>
              <a:avLst/>
              <a:gdLst/>
              <a:ahLst/>
              <a:cxnLst/>
              <a:rect l="l" t="t" r="r" b="b"/>
              <a:pathLst>
                <a:path w="4082" h="15829" extrusionOk="0">
                  <a:moveTo>
                    <a:pt x="694" y="0"/>
                  </a:moveTo>
                  <a:cubicBezTo>
                    <a:pt x="665" y="0"/>
                    <a:pt x="638" y="24"/>
                    <a:pt x="633" y="55"/>
                  </a:cubicBezTo>
                  <a:cubicBezTo>
                    <a:pt x="233" y="2836"/>
                    <a:pt x="0" y="5746"/>
                    <a:pt x="1872" y="8073"/>
                  </a:cubicBezTo>
                  <a:cubicBezTo>
                    <a:pt x="3928" y="10628"/>
                    <a:pt x="3310" y="12142"/>
                    <a:pt x="2338" y="13396"/>
                  </a:cubicBezTo>
                  <a:cubicBezTo>
                    <a:pt x="1180" y="14889"/>
                    <a:pt x="1897" y="15769"/>
                    <a:pt x="1928" y="15807"/>
                  </a:cubicBezTo>
                  <a:cubicBezTo>
                    <a:pt x="1940" y="15821"/>
                    <a:pt x="1958" y="15829"/>
                    <a:pt x="1976" y="15829"/>
                  </a:cubicBezTo>
                  <a:cubicBezTo>
                    <a:pt x="1990" y="15829"/>
                    <a:pt x="2005" y="15824"/>
                    <a:pt x="2016" y="15814"/>
                  </a:cubicBezTo>
                  <a:cubicBezTo>
                    <a:pt x="2043" y="15791"/>
                    <a:pt x="2047" y="15752"/>
                    <a:pt x="2024" y="15725"/>
                  </a:cubicBezTo>
                  <a:cubicBezTo>
                    <a:pt x="1996" y="15692"/>
                    <a:pt x="1346" y="14881"/>
                    <a:pt x="2437" y="13474"/>
                  </a:cubicBezTo>
                  <a:cubicBezTo>
                    <a:pt x="3442" y="12178"/>
                    <a:pt x="4081" y="10618"/>
                    <a:pt x="1971" y="7994"/>
                  </a:cubicBezTo>
                  <a:cubicBezTo>
                    <a:pt x="130" y="5707"/>
                    <a:pt x="363" y="2826"/>
                    <a:pt x="759" y="73"/>
                  </a:cubicBezTo>
                  <a:cubicBezTo>
                    <a:pt x="763" y="38"/>
                    <a:pt x="740" y="6"/>
                    <a:pt x="705" y="1"/>
                  </a:cubicBezTo>
                  <a:cubicBezTo>
                    <a:pt x="701" y="1"/>
                    <a:pt x="69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6440188" y="957167"/>
              <a:ext cx="232000" cy="593308"/>
            </a:xfrm>
            <a:custGeom>
              <a:avLst/>
              <a:gdLst/>
              <a:ahLst/>
              <a:cxnLst/>
              <a:rect l="l" t="t" r="r" b="b"/>
              <a:pathLst>
                <a:path w="6807" h="17408" extrusionOk="0">
                  <a:moveTo>
                    <a:pt x="2062" y="0"/>
                  </a:moveTo>
                  <a:cubicBezTo>
                    <a:pt x="957" y="0"/>
                    <a:pt x="64" y="379"/>
                    <a:pt x="46" y="387"/>
                  </a:cubicBezTo>
                  <a:cubicBezTo>
                    <a:pt x="14" y="401"/>
                    <a:pt x="0" y="439"/>
                    <a:pt x="14" y="470"/>
                  </a:cubicBezTo>
                  <a:cubicBezTo>
                    <a:pt x="24" y="494"/>
                    <a:pt x="47" y="508"/>
                    <a:pt x="72" y="508"/>
                  </a:cubicBezTo>
                  <a:cubicBezTo>
                    <a:pt x="80" y="508"/>
                    <a:pt x="89" y="506"/>
                    <a:pt x="97" y="503"/>
                  </a:cubicBezTo>
                  <a:cubicBezTo>
                    <a:pt x="114" y="495"/>
                    <a:pt x="984" y="127"/>
                    <a:pt x="2058" y="127"/>
                  </a:cubicBezTo>
                  <a:cubicBezTo>
                    <a:pt x="3057" y="127"/>
                    <a:pt x="4231" y="445"/>
                    <a:pt x="5060" y="1669"/>
                  </a:cubicBezTo>
                  <a:cubicBezTo>
                    <a:pt x="6274" y="3462"/>
                    <a:pt x="5583" y="6619"/>
                    <a:pt x="4974" y="9405"/>
                  </a:cubicBezTo>
                  <a:cubicBezTo>
                    <a:pt x="4777" y="10301"/>
                    <a:pt x="4592" y="11148"/>
                    <a:pt x="4478" y="11906"/>
                  </a:cubicBezTo>
                  <a:cubicBezTo>
                    <a:pt x="4094" y="14481"/>
                    <a:pt x="5286" y="15800"/>
                    <a:pt x="6156" y="16764"/>
                  </a:cubicBezTo>
                  <a:cubicBezTo>
                    <a:pt x="6352" y="16981"/>
                    <a:pt x="6538" y="17186"/>
                    <a:pt x="6684" y="17383"/>
                  </a:cubicBezTo>
                  <a:cubicBezTo>
                    <a:pt x="6696" y="17399"/>
                    <a:pt x="6715" y="17408"/>
                    <a:pt x="6735" y="17408"/>
                  </a:cubicBezTo>
                  <a:cubicBezTo>
                    <a:pt x="6748" y="17408"/>
                    <a:pt x="6761" y="17404"/>
                    <a:pt x="6772" y="17396"/>
                  </a:cubicBezTo>
                  <a:cubicBezTo>
                    <a:pt x="6800" y="17375"/>
                    <a:pt x="6806" y="17335"/>
                    <a:pt x="6785" y="17308"/>
                  </a:cubicBezTo>
                  <a:cubicBezTo>
                    <a:pt x="6636" y="17107"/>
                    <a:pt x="6448" y="16899"/>
                    <a:pt x="6250" y="16679"/>
                  </a:cubicBezTo>
                  <a:cubicBezTo>
                    <a:pt x="5397" y="15734"/>
                    <a:pt x="4228" y="14441"/>
                    <a:pt x="4603" y="11925"/>
                  </a:cubicBezTo>
                  <a:cubicBezTo>
                    <a:pt x="4716" y="11171"/>
                    <a:pt x="4901" y="10326"/>
                    <a:pt x="5097" y="9432"/>
                  </a:cubicBezTo>
                  <a:cubicBezTo>
                    <a:pt x="5712" y="6621"/>
                    <a:pt x="6410" y="3437"/>
                    <a:pt x="5165" y="1597"/>
                  </a:cubicBezTo>
                  <a:cubicBezTo>
                    <a:pt x="4306" y="330"/>
                    <a:pt x="3092" y="0"/>
                    <a:pt x="2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6588793" y="1532984"/>
              <a:ext cx="108757" cy="223138"/>
            </a:xfrm>
            <a:custGeom>
              <a:avLst/>
              <a:gdLst/>
              <a:ahLst/>
              <a:cxnLst/>
              <a:rect l="l" t="t" r="r" b="b"/>
              <a:pathLst>
                <a:path w="3191" h="6547" extrusionOk="0">
                  <a:moveTo>
                    <a:pt x="526" y="1"/>
                  </a:moveTo>
                  <a:cubicBezTo>
                    <a:pt x="511" y="1"/>
                    <a:pt x="496" y="6"/>
                    <a:pt x="483" y="18"/>
                  </a:cubicBezTo>
                  <a:cubicBezTo>
                    <a:pt x="458" y="42"/>
                    <a:pt x="456" y="82"/>
                    <a:pt x="480" y="107"/>
                  </a:cubicBezTo>
                  <a:cubicBezTo>
                    <a:pt x="579" y="214"/>
                    <a:pt x="683" y="323"/>
                    <a:pt x="791" y="435"/>
                  </a:cubicBezTo>
                  <a:cubicBezTo>
                    <a:pt x="1797" y="1492"/>
                    <a:pt x="3051" y="2807"/>
                    <a:pt x="2670" y="4274"/>
                  </a:cubicBezTo>
                  <a:cubicBezTo>
                    <a:pt x="2449" y="5125"/>
                    <a:pt x="1815" y="5432"/>
                    <a:pt x="1144" y="5758"/>
                  </a:cubicBezTo>
                  <a:cubicBezTo>
                    <a:pt x="761" y="5943"/>
                    <a:pt x="366" y="6135"/>
                    <a:pt x="29" y="6436"/>
                  </a:cubicBezTo>
                  <a:cubicBezTo>
                    <a:pt x="3" y="6459"/>
                    <a:pt x="1" y="6499"/>
                    <a:pt x="24" y="6525"/>
                  </a:cubicBezTo>
                  <a:cubicBezTo>
                    <a:pt x="36" y="6539"/>
                    <a:pt x="54" y="6546"/>
                    <a:pt x="71" y="6546"/>
                  </a:cubicBezTo>
                  <a:cubicBezTo>
                    <a:pt x="86" y="6546"/>
                    <a:pt x="101" y="6541"/>
                    <a:pt x="113" y="6531"/>
                  </a:cubicBezTo>
                  <a:cubicBezTo>
                    <a:pt x="436" y="6241"/>
                    <a:pt x="824" y="6053"/>
                    <a:pt x="1199" y="5871"/>
                  </a:cubicBezTo>
                  <a:cubicBezTo>
                    <a:pt x="1897" y="5533"/>
                    <a:pt x="2556" y="5213"/>
                    <a:pt x="2792" y="4305"/>
                  </a:cubicBezTo>
                  <a:cubicBezTo>
                    <a:pt x="3191" y="2770"/>
                    <a:pt x="1911" y="1427"/>
                    <a:pt x="882" y="348"/>
                  </a:cubicBezTo>
                  <a:cubicBezTo>
                    <a:pt x="775" y="236"/>
                    <a:pt x="671" y="126"/>
                    <a:pt x="572" y="21"/>
                  </a:cubicBezTo>
                  <a:cubicBezTo>
                    <a:pt x="560" y="7"/>
                    <a:pt x="543" y="1"/>
                    <a:pt x="526"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6363499" y="930684"/>
              <a:ext cx="291610" cy="823570"/>
            </a:xfrm>
            <a:custGeom>
              <a:avLst/>
              <a:gdLst/>
              <a:ahLst/>
              <a:cxnLst/>
              <a:rect l="l" t="t" r="r" b="b"/>
              <a:pathLst>
                <a:path w="8556" h="24164" extrusionOk="0">
                  <a:moveTo>
                    <a:pt x="2398" y="1"/>
                  </a:moveTo>
                  <a:cubicBezTo>
                    <a:pt x="1210" y="528"/>
                    <a:pt x="463" y="1268"/>
                    <a:pt x="463" y="1268"/>
                  </a:cubicBezTo>
                  <a:lnTo>
                    <a:pt x="463" y="2602"/>
                  </a:lnTo>
                  <a:cubicBezTo>
                    <a:pt x="1938" y="3498"/>
                    <a:pt x="2852" y="5180"/>
                    <a:pt x="2193" y="8288"/>
                  </a:cubicBezTo>
                  <a:cubicBezTo>
                    <a:pt x="1536" y="11395"/>
                    <a:pt x="0" y="15082"/>
                    <a:pt x="1060" y="17735"/>
                  </a:cubicBezTo>
                  <a:cubicBezTo>
                    <a:pt x="2121" y="20389"/>
                    <a:pt x="5476" y="20226"/>
                    <a:pt x="5876" y="21663"/>
                  </a:cubicBezTo>
                  <a:cubicBezTo>
                    <a:pt x="6121" y="22543"/>
                    <a:pt x="5843" y="23375"/>
                    <a:pt x="5606" y="24163"/>
                  </a:cubicBezTo>
                  <a:cubicBezTo>
                    <a:pt x="6265" y="23976"/>
                    <a:pt x="6859" y="23573"/>
                    <a:pt x="7322" y="22982"/>
                  </a:cubicBezTo>
                  <a:cubicBezTo>
                    <a:pt x="8227" y="21828"/>
                    <a:pt x="8556" y="20325"/>
                    <a:pt x="8183" y="19060"/>
                  </a:cubicBezTo>
                  <a:cubicBezTo>
                    <a:pt x="7905" y="18119"/>
                    <a:pt x="7280" y="17436"/>
                    <a:pt x="6423" y="17139"/>
                  </a:cubicBezTo>
                  <a:cubicBezTo>
                    <a:pt x="6063" y="17015"/>
                    <a:pt x="5706" y="16953"/>
                    <a:pt x="5353" y="16953"/>
                  </a:cubicBezTo>
                  <a:cubicBezTo>
                    <a:pt x="4993" y="16953"/>
                    <a:pt x="4637" y="17018"/>
                    <a:pt x="4287" y="17147"/>
                  </a:cubicBezTo>
                  <a:cubicBezTo>
                    <a:pt x="4902" y="14793"/>
                    <a:pt x="5723" y="9604"/>
                    <a:pt x="2892" y="4683"/>
                  </a:cubicBezTo>
                  <a:cubicBezTo>
                    <a:pt x="2738" y="4416"/>
                    <a:pt x="2575" y="4159"/>
                    <a:pt x="2406" y="3909"/>
                  </a:cubicBezTo>
                  <a:cubicBezTo>
                    <a:pt x="2486" y="3687"/>
                    <a:pt x="2532" y="3449"/>
                    <a:pt x="2532" y="3200"/>
                  </a:cubicBezTo>
                  <a:cubicBezTo>
                    <a:pt x="2532" y="2739"/>
                    <a:pt x="2380" y="2313"/>
                    <a:pt x="2126" y="1966"/>
                  </a:cubicBezTo>
                  <a:cubicBezTo>
                    <a:pt x="2380" y="1620"/>
                    <a:pt x="2532" y="1195"/>
                    <a:pt x="2532" y="733"/>
                  </a:cubicBezTo>
                  <a:cubicBezTo>
                    <a:pt x="2532" y="475"/>
                    <a:pt x="2482" y="229"/>
                    <a:pt x="2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6289981" y="909960"/>
              <a:ext cx="452888" cy="954992"/>
            </a:xfrm>
            <a:custGeom>
              <a:avLst/>
              <a:gdLst/>
              <a:ahLst/>
              <a:cxnLst/>
              <a:rect l="l" t="t" r="r" b="b"/>
              <a:pathLst>
                <a:path w="13288" h="28020" extrusionOk="0">
                  <a:moveTo>
                    <a:pt x="8623" y="26930"/>
                  </a:moveTo>
                  <a:lnTo>
                    <a:pt x="8623" y="26930"/>
                  </a:lnTo>
                  <a:cubicBezTo>
                    <a:pt x="8621" y="26939"/>
                    <a:pt x="8619" y="26956"/>
                    <a:pt x="8617" y="26983"/>
                  </a:cubicBezTo>
                  <a:lnTo>
                    <a:pt x="8617" y="26983"/>
                  </a:lnTo>
                  <a:cubicBezTo>
                    <a:pt x="8618" y="26965"/>
                    <a:pt x="8620" y="26948"/>
                    <a:pt x="8623" y="26930"/>
                  </a:cubicBezTo>
                  <a:close/>
                  <a:moveTo>
                    <a:pt x="8617" y="26983"/>
                  </a:moveTo>
                  <a:lnTo>
                    <a:pt x="8617" y="26983"/>
                  </a:lnTo>
                  <a:cubicBezTo>
                    <a:pt x="8617" y="26984"/>
                    <a:pt x="8617" y="26985"/>
                    <a:pt x="8617" y="26986"/>
                  </a:cubicBezTo>
                  <a:cubicBezTo>
                    <a:pt x="8617" y="26985"/>
                    <a:pt x="8617" y="26984"/>
                    <a:pt x="8617" y="26983"/>
                  </a:cubicBezTo>
                  <a:close/>
                  <a:moveTo>
                    <a:pt x="6900" y="183"/>
                  </a:moveTo>
                  <a:cubicBezTo>
                    <a:pt x="9517" y="183"/>
                    <a:pt x="11382" y="2235"/>
                    <a:pt x="11634" y="5016"/>
                  </a:cubicBezTo>
                  <a:cubicBezTo>
                    <a:pt x="11761" y="6419"/>
                    <a:pt x="11607" y="7844"/>
                    <a:pt x="11355" y="9223"/>
                  </a:cubicBezTo>
                  <a:cubicBezTo>
                    <a:pt x="11055" y="10860"/>
                    <a:pt x="10372" y="12421"/>
                    <a:pt x="10096" y="14050"/>
                  </a:cubicBezTo>
                  <a:cubicBezTo>
                    <a:pt x="9828" y="15630"/>
                    <a:pt x="10488" y="16896"/>
                    <a:pt x="11440" y="18103"/>
                  </a:cubicBezTo>
                  <a:cubicBezTo>
                    <a:pt x="12016" y="18832"/>
                    <a:pt x="12746" y="19560"/>
                    <a:pt x="12948" y="20501"/>
                  </a:cubicBezTo>
                  <a:cubicBezTo>
                    <a:pt x="13288" y="22086"/>
                    <a:pt x="12140" y="23558"/>
                    <a:pt x="11044" y="24548"/>
                  </a:cubicBezTo>
                  <a:cubicBezTo>
                    <a:pt x="10406" y="25123"/>
                    <a:pt x="9389" y="25589"/>
                    <a:pt x="8890" y="26303"/>
                  </a:cubicBezTo>
                  <a:cubicBezTo>
                    <a:pt x="8741" y="26515"/>
                    <a:pt x="8654" y="26683"/>
                    <a:pt x="8623" y="26930"/>
                  </a:cubicBezTo>
                  <a:lnTo>
                    <a:pt x="8623" y="26930"/>
                  </a:lnTo>
                  <a:cubicBezTo>
                    <a:pt x="8623" y="26925"/>
                    <a:pt x="8624" y="26923"/>
                    <a:pt x="8625" y="26923"/>
                  </a:cubicBezTo>
                  <a:lnTo>
                    <a:pt x="8625" y="26923"/>
                  </a:lnTo>
                  <a:cubicBezTo>
                    <a:pt x="8633" y="26923"/>
                    <a:pt x="8615" y="27454"/>
                    <a:pt x="8659" y="27454"/>
                  </a:cubicBezTo>
                  <a:cubicBezTo>
                    <a:pt x="8662" y="27454"/>
                    <a:pt x="8664" y="27453"/>
                    <a:pt x="8667" y="27449"/>
                  </a:cubicBezTo>
                  <a:cubicBezTo>
                    <a:pt x="8675" y="27504"/>
                    <a:pt x="8690" y="27557"/>
                    <a:pt x="8712" y="27607"/>
                  </a:cubicBezTo>
                  <a:cubicBezTo>
                    <a:pt x="8270" y="27549"/>
                    <a:pt x="7989" y="27317"/>
                    <a:pt x="7868" y="26912"/>
                  </a:cubicBezTo>
                  <a:cubicBezTo>
                    <a:pt x="6903" y="25343"/>
                    <a:pt x="9085" y="23336"/>
                    <a:pt x="7849" y="21776"/>
                  </a:cubicBezTo>
                  <a:cubicBezTo>
                    <a:pt x="7460" y="21284"/>
                    <a:pt x="6742" y="21063"/>
                    <a:pt x="6194" y="20812"/>
                  </a:cubicBezTo>
                  <a:cubicBezTo>
                    <a:pt x="4841" y="20191"/>
                    <a:pt x="3634" y="19445"/>
                    <a:pt x="3169" y="17934"/>
                  </a:cubicBezTo>
                  <a:cubicBezTo>
                    <a:pt x="1812" y="13529"/>
                    <a:pt x="7594" y="6413"/>
                    <a:pt x="2709" y="3161"/>
                  </a:cubicBezTo>
                  <a:lnTo>
                    <a:pt x="2709" y="3161"/>
                  </a:lnTo>
                  <a:cubicBezTo>
                    <a:pt x="2702" y="2716"/>
                    <a:pt x="2607" y="2164"/>
                    <a:pt x="2817" y="1817"/>
                  </a:cubicBezTo>
                  <a:cubicBezTo>
                    <a:pt x="3219" y="1149"/>
                    <a:pt x="4701" y="596"/>
                    <a:pt x="5349" y="410"/>
                  </a:cubicBezTo>
                  <a:cubicBezTo>
                    <a:pt x="5889" y="256"/>
                    <a:pt x="6408" y="183"/>
                    <a:pt x="6900" y="183"/>
                  </a:cubicBezTo>
                  <a:close/>
                  <a:moveTo>
                    <a:pt x="6893" y="0"/>
                  </a:moveTo>
                  <a:cubicBezTo>
                    <a:pt x="6662" y="0"/>
                    <a:pt x="6427" y="15"/>
                    <a:pt x="6187" y="46"/>
                  </a:cubicBezTo>
                  <a:cubicBezTo>
                    <a:pt x="5066" y="189"/>
                    <a:pt x="3761" y="718"/>
                    <a:pt x="2920" y="1500"/>
                  </a:cubicBezTo>
                  <a:cubicBezTo>
                    <a:pt x="2357" y="2023"/>
                    <a:pt x="2531" y="2395"/>
                    <a:pt x="2531" y="3210"/>
                  </a:cubicBezTo>
                  <a:cubicBezTo>
                    <a:pt x="2531" y="3243"/>
                    <a:pt x="2545" y="3266"/>
                    <a:pt x="2566" y="3280"/>
                  </a:cubicBezTo>
                  <a:lnTo>
                    <a:pt x="2566" y="3280"/>
                  </a:lnTo>
                  <a:cubicBezTo>
                    <a:pt x="2569" y="3282"/>
                    <a:pt x="2572" y="3285"/>
                    <a:pt x="2575" y="3287"/>
                  </a:cubicBezTo>
                  <a:cubicBezTo>
                    <a:pt x="8108" y="6896"/>
                    <a:pt x="0" y="14760"/>
                    <a:pt x="3703" y="19346"/>
                  </a:cubicBezTo>
                  <a:cubicBezTo>
                    <a:pt x="4328" y="20120"/>
                    <a:pt x="5218" y="20559"/>
                    <a:pt x="6104" y="20965"/>
                  </a:cubicBezTo>
                  <a:cubicBezTo>
                    <a:pt x="7539" y="21624"/>
                    <a:pt x="8300" y="22207"/>
                    <a:pt x="7897" y="23984"/>
                  </a:cubicBezTo>
                  <a:cubicBezTo>
                    <a:pt x="7697" y="24864"/>
                    <a:pt x="7213" y="25778"/>
                    <a:pt x="7514" y="26693"/>
                  </a:cubicBezTo>
                  <a:cubicBezTo>
                    <a:pt x="7669" y="27166"/>
                    <a:pt x="8262" y="28019"/>
                    <a:pt x="8822" y="28019"/>
                  </a:cubicBezTo>
                  <a:cubicBezTo>
                    <a:pt x="8839" y="28019"/>
                    <a:pt x="8856" y="28018"/>
                    <a:pt x="8872" y="28017"/>
                  </a:cubicBezTo>
                  <a:cubicBezTo>
                    <a:pt x="8908" y="28013"/>
                    <a:pt x="8952" y="27991"/>
                    <a:pt x="8959" y="27951"/>
                  </a:cubicBezTo>
                  <a:cubicBezTo>
                    <a:pt x="9080" y="27201"/>
                    <a:pt x="9271" y="26297"/>
                    <a:pt x="9794" y="25769"/>
                  </a:cubicBezTo>
                  <a:cubicBezTo>
                    <a:pt x="10288" y="25272"/>
                    <a:pt x="10939" y="24911"/>
                    <a:pt x="11447" y="24416"/>
                  </a:cubicBezTo>
                  <a:cubicBezTo>
                    <a:pt x="12335" y="23552"/>
                    <a:pt x="13111" y="22457"/>
                    <a:pt x="13166" y="21177"/>
                  </a:cubicBezTo>
                  <a:cubicBezTo>
                    <a:pt x="13273" y="18658"/>
                    <a:pt x="10194" y="17403"/>
                    <a:pt x="10204" y="14792"/>
                  </a:cubicBezTo>
                  <a:cubicBezTo>
                    <a:pt x="10208" y="13753"/>
                    <a:pt x="10665" y="12750"/>
                    <a:pt x="10942" y="11764"/>
                  </a:cubicBezTo>
                  <a:cubicBezTo>
                    <a:pt x="11238" y="10709"/>
                    <a:pt x="11482" y="9636"/>
                    <a:pt x="11646" y="8552"/>
                  </a:cubicBezTo>
                  <a:cubicBezTo>
                    <a:pt x="11879" y="7011"/>
                    <a:pt x="11986" y="5390"/>
                    <a:pt x="11638" y="3857"/>
                  </a:cubicBezTo>
                  <a:cubicBezTo>
                    <a:pt x="11108" y="1530"/>
                    <a:pt x="9229" y="0"/>
                    <a:pt x="6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6433235" y="1496616"/>
              <a:ext cx="209607" cy="229989"/>
            </a:xfrm>
            <a:custGeom>
              <a:avLst/>
              <a:gdLst/>
              <a:ahLst/>
              <a:cxnLst/>
              <a:rect l="l" t="t" r="r" b="b"/>
              <a:pathLst>
                <a:path w="6150" h="6748" extrusionOk="0">
                  <a:moveTo>
                    <a:pt x="2848" y="0"/>
                  </a:moveTo>
                  <a:cubicBezTo>
                    <a:pt x="1275" y="0"/>
                    <a:pt x="299" y="1342"/>
                    <a:pt x="299" y="1342"/>
                  </a:cubicBezTo>
                  <a:lnTo>
                    <a:pt x="1" y="5476"/>
                  </a:lnTo>
                  <a:cubicBezTo>
                    <a:pt x="374" y="6252"/>
                    <a:pt x="1277" y="6747"/>
                    <a:pt x="2254" y="6747"/>
                  </a:cubicBezTo>
                  <a:cubicBezTo>
                    <a:pt x="3079" y="6747"/>
                    <a:pt x="3957" y="6393"/>
                    <a:pt x="4613" y="5555"/>
                  </a:cubicBezTo>
                  <a:cubicBezTo>
                    <a:pt x="6149" y="3592"/>
                    <a:pt x="5752" y="838"/>
                    <a:pt x="3824" y="170"/>
                  </a:cubicBezTo>
                  <a:cubicBezTo>
                    <a:pt x="3478" y="50"/>
                    <a:pt x="3152" y="0"/>
                    <a:pt x="2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6454639" y="1532166"/>
              <a:ext cx="132649" cy="98771"/>
            </a:xfrm>
            <a:custGeom>
              <a:avLst/>
              <a:gdLst/>
              <a:ahLst/>
              <a:cxnLst/>
              <a:rect l="l" t="t" r="r" b="b"/>
              <a:pathLst>
                <a:path w="3892" h="2898" extrusionOk="0">
                  <a:moveTo>
                    <a:pt x="2408" y="0"/>
                  </a:moveTo>
                  <a:cubicBezTo>
                    <a:pt x="2349" y="0"/>
                    <a:pt x="2289" y="4"/>
                    <a:pt x="2227" y="11"/>
                  </a:cubicBezTo>
                  <a:cubicBezTo>
                    <a:pt x="943" y="170"/>
                    <a:pt x="367" y="1742"/>
                    <a:pt x="22" y="2788"/>
                  </a:cubicBezTo>
                  <a:cubicBezTo>
                    <a:pt x="0" y="2854"/>
                    <a:pt x="54" y="2898"/>
                    <a:pt x="109" y="2898"/>
                  </a:cubicBezTo>
                  <a:cubicBezTo>
                    <a:pt x="144" y="2898"/>
                    <a:pt x="180" y="2879"/>
                    <a:pt x="194" y="2836"/>
                  </a:cubicBezTo>
                  <a:cubicBezTo>
                    <a:pt x="489" y="1940"/>
                    <a:pt x="950" y="588"/>
                    <a:pt x="1959" y="256"/>
                  </a:cubicBezTo>
                  <a:cubicBezTo>
                    <a:pt x="2109" y="206"/>
                    <a:pt x="2253" y="184"/>
                    <a:pt x="2388" y="184"/>
                  </a:cubicBezTo>
                  <a:cubicBezTo>
                    <a:pt x="3163" y="184"/>
                    <a:pt x="3681" y="928"/>
                    <a:pt x="3711" y="1719"/>
                  </a:cubicBezTo>
                  <a:cubicBezTo>
                    <a:pt x="3714" y="1777"/>
                    <a:pt x="3759" y="1805"/>
                    <a:pt x="3804" y="1805"/>
                  </a:cubicBezTo>
                  <a:cubicBezTo>
                    <a:pt x="3848" y="1805"/>
                    <a:pt x="3892" y="1777"/>
                    <a:pt x="3889" y="1719"/>
                  </a:cubicBezTo>
                  <a:cubicBezTo>
                    <a:pt x="3857" y="865"/>
                    <a:pt x="3306" y="0"/>
                    <a:pt x="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6463228" y="1578179"/>
              <a:ext cx="95158" cy="49931"/>
            </a:xfrm>
            <a:custGeom>
              <a:avLst/>
              <a:gdLst/>
              <a:ahLst/>
              <a:cxnLst/>
              <a:rect l="l" t="t" r="r" b="b"/>
              <a:pathLst>
                <a:path w="2792" h="1465" extrusionOk="0">
                  <a:moveTo>
                    <a:pt x="1501" y="1"/>
                  </a:moveTo>
                  <a:cubicBezTo>
                    <a:pt x="1437" y="1"/>
                    <a:pt x="1370" y="6"/>
                    <a:pt x="1301" y="17"/>
                  </a:cubicBezTo>
                  <a:cubicBezTo>
                    <a:pt x="850" y="85"/>
                    <a:pt x="410" y="340"/>
                    <a:pt x="69" y="636"/>
                  </a:cubicBezTo>
                  <a:cubicBezTo>
                    <a:pt x="1" y="695"/>
                    <a:pt x="63" y="785"/>
                    <a:pt x="136" y="785"/>
                  </a:cubicBezTo>
                  <a:cubicBezTo>
                    <a:pt x="155" y="785"/>
                    <a:pt x="176" y="778"/>
                    <a:pt x="195" y="762"/>
                  </a:cubicBezTo>
                  <a:cubicBezTo>
                    <a:pt x="449" y="543"/>
                    <a:pt x="763" y="354"/>
                    <a:pt x="1083" y="253"/>
                  </a:cubicBezTo>
                  <a:cubicBezTo>
                    <a:pt x="1224" y="208"/>
                    <a:pt x="1354" y="187"/>
                    <a:pt x="1473" y="187"/>
                  </a:cubicBezTo>
                  <a:cubicBezTo>
                    <a:pt x="2094" y="187"/>
                    <a:pt x="2440" y="746"/>
                    <a:pt x="2603" y="1401"/>
                  </a:cubicBezTo>
                  <a:cubicBezTo>
                    <a:pt x="2614" y="1445"/>
                    <a:pt x="2648" y="1465"/>
                    <a:pt x="2683" y="1465"/>
                  </a:cubicBezTo>
                  <a:cubicBezTo>
                    <a:pt x="2736" y="1465"/>
                    <a:pt x="2792" y="1421"/>
                    <a:pt x="2775" y="1353"/>
                  </a:cubicBezTo>
                  <a:cubicBezTo>
                    <a:pt x="2605" y="673"/>
                    <a:pt x="2233"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6433235" y="1496616"/>
              <a:ext cx="130366" cy="228898"/>
            </a:xfrm>
            <a:custGeom>
              <a:avLst/>
              <a:gdLst/>
              <a:ahLst/>
              <a:cxnLst/>
              <a:rect l="l" t="t" r="r" b="b"/>
              <a:pathLst>
                <a:path w="3825" h="6716" extrusionOk="0">
                  <a:moveTo>
                    <a:pt x="2848" y="0"/>
                  </a:moveTo>
                  <a:cubicBezTo>
                    <a:pt x="1275" y="0"/>
                    <a:pt x="299" y="1342"/>
                    <a:pt x="299" y="1342"/>
                  </a:cubicBezTo>
                  <a:lnTo>
                    <a:pt x="1" y="5476"/>
                  </a:lnTo>
                  <a:cubicBezTo>
                    <a:pt x="324" y="6147"/>
                    <a:pt x="1044" y="6603"/>
                    <a:pt x="1863" y="6716"/>
                  </a:cubicBezTo>
                  <a:cubicBezTo>
                    <a:pt x="2277" y="5053"/>
                    <a:pt x="1689" y="3125"/>
                    <a:pt x="1689" y="3125"/>
                  </a:cubicBezTo>
                  <a:cubicBezTo>
                    <a:pt x="2314" y="751"/>
                    <a:pt x="3824" y="170"/>
                    <a:pt x="3824" y="170"/>
                  </a:cubicBezTo>
                  <a:cubicBezTo>
                    <a:pt x="3478" y="50"/>
                    <a:pt x="3152" y="0"/>
                    <a:pt x="2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6425975" y="1493719"/>
              <a:ext cx="221707" cy="235885"/>
            </a:xfrm>
            <a:custGeom>
              <a:avLst/>
              <a:gdLst/>
              <a:ahLst/>
              <a:cxnLst/>
              <a:rect l="l" t="t" r="r" b="b"/>
              <a:pathLst>
                <a:path w="6505" h="6921" extrusionOk="0">
                  <a:moveTo>
                    <a:pt x="3135" y="193"/>
                  </a:moveTo>
                  <a:cubicBezTo>
                    <a:pt x="3881" y="193"/>
                    <a:pt x="4607" y="488"/>
                    <a:pt x="5111" y="1164"/>
                  </a:cubicBezTo>
                  <a:cubicBezTo>
                    <a:pt x="6499" y="3024"/>
                    <a:pt x="5228" y="6270"/>
                    <a:pt x="2958" y="6700"/>
                  </a:cubicBezTo>
                  <a:cubicBezTo>
                    <a:pt x="2832" y="6723"/>
                    <a:pt x="2686" y="6736"/>
                    <a:pt x="2530" y="6736"/>
                  </a:cubicBezTo>
                  <a:cubicBezTo>
                    <a:pt x="1681" y="6736"/>
                    <a:pt x="505" y="6375"/>
                    <a:pt x="305" y="5547"/>
                  </a:cubicBezTo>
                  <a:cubicBezTo>
                    <a:pt x="229" y="5234"/>
                    <a:pt x="362" y="4742"/>
                    <a:pt x="385" y="4425"/>
                  </a:cubicBezTo>
                  <a:cubicBezTo>
                    <a:pt x="457" y="3437"/>
                    <a:pt x="528" y="2448"/>
                    <a:pt x="599" y="1459"/>
                  </a:cubicBezTo>
                  <a:lnTo>
                    <a:pt x="599" y="1459"/>
                  </a:lnTo>
                  <a:cubicBezTo>
                    <a:pt x="1196" y="675"/>
                    <a:pt x="2182" y="193"/>
                    <a:pt x="3135" y="193"/>
                  </a:cubicBezTo>
                  <a:close/>
                  <a:moveTo>
                    <a:pt x="3129" y="1"/>
                  </a:moveTo>
                  <a:cubicBezTo>
                    <a:pt x="2101" y="1"/>
                    <a:pt x="1066" y="542"/>
                    <a:pt x="435" y="1382"/>
                  </a:cubicBezTo>
                  <a:cubicBezTo>
                    <a:pt x="418" y="1406"/>
                    <a:pt x="415" y="1430"/>
                    <a:pt x="422" y="1450"/>
                  </a:cubicBezTo>
                  <a:lnTo>
                    <a:pt x="422" y="1450"/>
                  </a:lnTo>
                  <a:cubicBezTo>
                    <a:pt x="370" y="2167"/>
                    <a:pt x="318" y="2884"/>
                    <a:pt x="266" y="3601"/>
                  </a:cubicBezTo>
                  <a:cubicBezTo>
                    <a:pt x="226" y="4156"/>
                    <a:pt x="1" y="5015"/>
                    <a:pt x="125" y="5561"/>
                  </a:cubicBezTo>
                  <a:cubicBezTo>
                    <a:pt x="292" y="6296"/>
                    <a:pt x="1324" y="6771"/>
                    <a:pt x="1978" y="6880"/>
                  </a:cubicBezTo>
                  <a:cubicBezTo>
                    <a:pt x="2138" y="6907"/>
                    <a:pt x="2299" y="6920"/>
                    <a:pt x="2458" y="6920"/>
                  </a:cubicBezTo>
                  <a:cubicBezTo>
                    <a:pt x="3246" y="6920"/>
                    <a:pt x="4008" y="6599"/>
                    <a:pt x="4581" y="6043"/>
                  </a:cubicBezTo>
                  <a:cubicBezTo>
                    <a:pt x="5983" y="4682"/>
                    <a:pt x="6505" y="1839"/>
                    <a:pt x="4742" y="527"/>
                  </a:cubicBezTo>
                  <a:cubicBezTo>
                    <a:pt x="4252" y="163"/>
                    <a:pt x="3691" y="1"/>
                    <a:pt x="3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369309" y="1496616"/>
              <a:ext cx="209573" cy="229989"/>
            </a:xfrm>
            <a:custGeom>
              <a:avLst/>
              <a:gdLst/>
              <a:ahLst/>
              <a:cxnLst/>
              <a:rect l="l" t="t" r="r" b="b"/>
              <a:pathLst>
                <a:path w="6149" h="6748" extrusionOk="0">
                  <a:moveTo>
                    <a:pt x="3302" y="0"/>
                  </a:moveTo>
                  <a:cubicBezTo>
                    <a:pt x="2998" y="0"/>
                    <a:pt x="2671" y="50"/>
                    <a:pt x="2326" y="170"/>
                  </a:cubicBezTo>
                  <a:cubicBezTo>
                    <a:pt x="398" y="838"/>
                    <a:pt x="0" y="3592"/>
                    <a:pt x="1537" y="5555"/>
                  </a:cubicBezTo>
                  <a:cubicBezTo>
                    <a:pt x="2193" y="6393"/>
                    <a:pt x="3071" y="6747"/>
                    <a:pt x="3896" y="6747"/>
                  </a:cubicBezTo>
                  <a:cubicBezTo>
                    <a:pt x="4873" y="6747"/>
                    <a:pt x="5776" y="6252"/>
                    <a:pt x="6149" y="5476"/>
                  </a:cubicBezTo>
                  <a:lnTo>
                    <a:pt x="5850" y="1342"/>
                  </a:lnTo>
                  <a:cubicBezTo>
                    <a:pt x="5850" y="1342"/>
                    <a:pt x="4874" y="0"/>
                    <a:pt x="3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24866" y="1532166"/>
              <a:ext cx="132649" cy="98771"/>
            </a:xfrm>
            <a:custGeom>
              <a:avLst/>
              <a:gdLst/>
              <a:ahLst/>
              <a:cxnLst/>
              <a:rect l="l" t="t" r="r" b="b"/>
              <a:pathLst>
                <a:path w="3892" h="2898" extrusionOk="0">
                  <a:moveTo>
                    <a:pt x="1484" y="0"/>
                  </a:moveTo>
                  <a:cubicBezTo>
                    <a:pt x="586" y="0"/>
                    <a:pt x="35" y="865"/>
                    <a:pt x="2" y="1719"/>
                  </a:cubicBezTo>
                  <a:cubicBezTo>
                    <a:pt x="0" y="1777"/>
                    <a:pt x="44" y="1806"/>
                    <a:pt x="88" y="1806"/>
                  </a:cubicBezTo>
                  <a:cubicBezTo>
                    <a:pt x="133" y="1806"/>
                    <a:pt x="178" y="1777"/>
                    <a:pt x="180" y="1719"/>
                  </a:cubicBezTo>
                  <a:cubicBezTo>
                    <a:pt x="210" y="947"/>
                    <a:pt x="729" y="176"/>
                    <a:pt x="1495" y="176"/>
                  </a:cubicBezTo>
                  <a:cubicBezTo>
                    <a:pt x="1633" y="176"/>
                    <a:pt x="1780" y="201"/>
                    <a:pt x="1933" y="256"/>
                  </a:cubicBezTo>
                  <a:cubicBezTo>
                    <a:pt x="2941" y="618"/>
                    <a:pt x="3397" y="1923"/>
                    <a:pt x="3697" y="2836"/>
                  </a:cubicBezTo>
                  <a:cubicBezTo>
                    <a:pt x="3712" y="2879"/>
                    <a:pt x="3747" y="2898"/>
                    <a:pt x="3783" y="2898"/>
                  </a:cubicBezTo>
                  <a:cubicBezTo>
                    <a:pt x="3837" y="2898"/>
                    <a:pt x="3891" y="2854"/>
                    <a:pt x="3869" y="2788"/>
                  </a:cubicBezTo>
                  <a:cubicBezTo>
                    <a:pt x="3524" y="1740"/>
                    <a:pt x="2950" y="170"/>
                    <a:pt x="1666" y="11"/>
                  </a:cubicBezTo>
                  <a:cubicBezTo>
                    <a:pt x="1604" y="4"/>
                    <a:pt x="1543" y="0"/>
                    <a:pt x="1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53769" y="1578179"/>
              <a:ext cx="95158" cy="49931"/>
            </a:xfrm>
            <a:custGeom>
              <a:avLst/>
              <a:gdLst/>
              <a:ahLst/>
              <a:cxnLst/>
              <a:rect l="l" t="t" r="r" b="b"/>
              <a:pathLst>
                <a:path w="2792" h="1465" extrusionOk="0">
                  <a:moveTo>
                    <a:pt x="1291" y="1"/>
                  </a:moveTo>
                  <a:cubicBezTo>
                    <a:pt x="558" y="1"/>
                    <a:pt x="186" y="672"/>
                    <a:pt x="17" y="1353"/>
                  </a:cubicBezTo>
                  <a:cubicBezTo>
                    <a:pt x="0" y="1421"/>
                    <a:pt x="56" y="1465"/>
                    <a:pt x="109" y="1465"/>
                  </a:cubicBezTo>
                  <a:cubicBezTo>
                    <a:pt x="144" y="1465"/>
                    <a:pt x="178" y="1445"/>
                    <a:pt x="189" y="1401"/>
                  </a:cubicBezTo>
                  <a:cubicBezTo>
                    <a:pt x="352" y="747"/>
                    <a:pt x="698" y="188"/>
                    <a:pt x="1319" y="188"/>
                  </a:cubicBezTo>
                  <a:cubicBezTo>
                    <a:pt x="1438" y="188"/>
                    <a:pt x="1568" y="208"/>
                    <a:pt x="1709" y="253"/>
                  </a:cubicBezTo>
                  <a:cubicBezTo>
                    <a:pt x="2029" y="354"/>
                    <a:pt x="2343" y="543"/>
                    <a:pt x="2597" y="762"/>
                  </a:cubicBezTo>
                  <a:cubicBezTo>
                    <a:pt x="2616" y="778"/>
                    <a:pt x="2636" y="785"/>
                    <a:pt x="2656" y="785"/>
                  </a:cubicBezTo>
                  <a:cubicBezTo>
                    <a:pt x="2728" y="785"/>
                    <a:pt x="2791" y="695"/>
                    <a:pt x="2723" y="636"/>
                  </a:cubicBezTo>
                  <a:cubicBezTo>
                    <a:pt x="2381" y="340"/>
                    <a:pt x="1941" y="85"/>
                    <a:pt x="1491" y="17"/>
                  </a:cubicBezTo>
                  <a:cubicBezTo>
                    <a:pt x="1421" y="6"/>
                    <a:pt x="1355" y="1"/>
                    <a:pt x="1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448554" y="1496616"/>
              <a:ext cx="130331" cy="228898"/>
            </a:xfrm>
            <a:custGeom>
              <a:avLst/>
              <a:gdLst/>
              <a:ahLst/>
              <a:cxnLst/>
              <a:rect l="l" t="t" r="r" b="b"/>
              <a:pathLst>
                <a:path w="3824" h="6716" extrusionOk="0">
                  <a:moveTo>
                    <a:pt x="977" y="0"/>
                  </a:moveTo>
                  <a:cubicBezTo>
                    <a:pt x="673" y="0"/>
                    <a:pt x="346" y="50"/>
                    <a:pt x="1" y="170"/>
                  </a:cubicBezTo>
                  <a:cubicBezTo>
                    <a:pt x="1" y="170"/>
                    <a:pt x="1511" y="751"/>
                    <a:pt x="2135" y="3125"/>
                  </a:cubicBezTo>
                  <a:cubicBezTo>
                    <a:pt x="2135" y="3125"/>
                    <a:pt x="1548" y="5053"/>
                    <a:pt x="1962" y="6716"/>
                  </a:cubicBezTo>
                  <a:cubicBezTo>
                    <a:pt x="2781" y="6603"/>
                    <a:pt x="3501" y="6147"/>
                    <a:pt x="3824" y="5476"/>
                  </a:cubicBezTo>
                  <a:lnTo>
                    <a:pt x="3525" y="1342"/>
                  </a:lnTo>
                  <a:cubicBezTo>
                    <a:pt x="3525" y="1342"/>
                    <a:pt x="254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364401" y="1493719"/>
              <a:ext cx="221979" cy="235885"/>
            </a:xfrm>
            <a:custGeom>
              <a:avLst/>
              <a:gdLst/>
              <a:ahLst/>
              <a:cxnLst/>
              <a:rect l="l" t="t" r="r" b="b"/>
              <a:pathLst>
                <a:path w="6513" h="6921" extrusionOk="0">
                  <a:moveTo>
                    <a:pt x="3349" y="196"/>
                  </a:moveTo>
                  <a:cubicBezTo>
                    <a:pt x="4310" y="196"/>
                    <a:pt x="5311" y="675"/>
                    <a:pt x="5908" y="1459"/>
                  </a:cubicBezTo>
                  <a:lnTo>
                    <a:pt x="5908" y="1459"/>
                  </a:lnTo>
                  <a:cubicBezTo>
                    <a:pt x="5977" y="2415"/>
                    <a:pt x="6046" y="3371"/>
                    <a:pt x="6115" y="4326"/>
                  </a:cubicBezTo>
                  <a:cubicBezTo>
                    <a:pt x="6138" y="4661"/>
                    <a:pt x="6281" y="5195"/>
                    <a:pt x="6201" y="5526"/>
                  </a:cubicBezTo>
                  <a:cubicBezTo>
                    <a:pt x="5999" y="6364"/>
                    <a:pt x="4844" y="6737"/>
                    <a:pt x="3985" y="6737"/>
                  </a:cubicBezTo>
                  <a:cubicBezTo>
                    <a:pt x="3827" y="6737"/>
                    <a:pt x="3679" y="6724"/>
                    <a:pt x="3549" y="6700"/>
                  </a:cubicBezTo>
                  <a:cubicBezTo>
                    <a:pt x="1334" y="6281"/>
                    <a:pt x="116" y="3245"/>
                    <a:pt x="1260" y="1345"/>
                  </a:cubicBezTo>
                  <a:cubicBezTo>
                    <a:pt x="1744" y="543"/>
                    <a:pt x="2532" y="196"/>
                    <a:pt x="3349" y="196"/>
                  </a:cubicBezTo>
                  <a:close/>
                  <a:moveTo>
                    <a:pt x="3378" y="1"/>
                  </a:moveTo>
                  <a:cubicBezTo>
                    <a:pt x="2819" y="1"/>
                    <a:pt x="2263" y="161"/>
                    <a:pt x="1775" y="520"/>
                  </a:cubicBezTo>
                  <a:cubicBezTo>
                    <a:pt x="0" y="1827"/>
                    <a:pt x="522" y="4680"/>
                    <a:pt x="1926" y="6043"/>
                  </a:cubicBezTo>
                  <a:cubicBezTo>
                    <a:pt x="2499" y="6599"/>
                    <a:pt x="3260" y="6920"/>
                    <a:pt x="4049" y="6920"/>
                  </a:cubicBezTo>
                  <a:cubicBezTo>
                    <a:pt x="4208" y="6920"/>
                    <a:pt x="4368" y="6907"/>
                    <a:pt x="4528" y="6880"/>
                  </a:cubicBezTo>
                  <a:cubicBezTo>
                    <a:pt x="5187" y="6770"/>
                    <a:pt x="6203" y="6303"/>
                    <a:pt x="6380" y="5573"/>
                  </a:cubicBezTo>
                  <a:cubicBezTo>
                    <a:pt x="6512" y="5031"/>
                    <a:pt x="6281" y="4153"/>
                    <a:pt x="6241" y="3601"/>
                  </a:cubicBezTo>
                  <a:cubicBezTo>
                    <a:pt x="6189" y="2884"/>
                    <a:pt x="6137" y="2167"/>
                    <a:pt x="6085" y="1450"/>
                  </a:cubicBezTo>
                  <a:lnTo>
                    <a:pt x="6085" y="1450"/>
                  </a:lnTo>
                  <a:cubicBezTo>
                    <a:pt x="6092" y="1430"/>
                    <a:pt x="6089" y="1406"/>
                    <a:pt x="6071" y="1382"/>
                  </a:cubicBezTo>
                  <a:cubicBezTo>
                    <a:pt x="5440" y="542"/>
                    <a:pt x="4405" y="1"/>
                    <a:pt x="3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8671" y="930036"/>
              <a:ext cx="1034745" cy="1065146"/>
            </a:xfrm>
            <a:custGeom>
              <a:avLst/>
              <a:gdLst/>
              <a:ahLst/>
              <a:cxnLst/>
              <a:rect l="l" t="t" r="r" b="b"/>
              <a:pathLst>
                <a:path w="30360" h="31252" extrusionOk="0">
                  <a:moveTo>
                    <a:pt x="15180" y="1"/>
                  </a:moveTo>
                  <a:cubicBezTo>
                    <a:pt x="6919" y="1"/>
                    <a:pt x="2685" y="3880"/>
                    <a:pt x="1682" y="11174"/>
                  </a:cubicBezTo>
                  <a:cubicBezTo>
                    <a:pt x="1182" y="14818"/>
                    <a:pt x="1531" y="18159"/>
                    <a:pt x="1474" y="20003"/>
                  </a:cubicBezTo>
                  <a:cubicBezTo>
                    <a:pt x="1" y="26133"/>
                    <a:pt x="4286" y="31251"/>
                    <a:pt x="15180" y="31251"/>
                  </a:cubicBezTo>
                  <a:cubicBezTo>
                    <a:pt x="26074" y="31251"/>
                    <a:pt x="30359" y="26133"/>
                    <a:pt x="28885" y="20003"/>
                  </a:cubicBezTo>
                  <a:cubicBezTo>
                    <a:pt x="28829" y="18159"/>
                    <a:pt x="29179" y="14818"/>
                    <a:pt x="28678" y="11174"/>
                  </a:cubicBezTo>
                  <a:cubicBezTo>
                    <a:pt x="27674" y="3880"/>
                    <a:pt x="23441" y="1"/>
                    <a:pt x="15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38740" y="1750986"/>
              <a:ext cx="63359" cy="37797"/>
            </a:xfrm>
            <a:custGeom>
              <a:avLst/>
              <a:gdLst/>
              <a:ahLst/>
              <a:cxnLst/>
              <a:rect l="l" t="t" r="r" b="b"/>
              <a:pathLst>
                <a:path w="1859" h="1109" extrusionOk="0">
                  <a:moveTo>
                    <a:pt x="1110" y="0"/>
                  </a:moveTo>
                  <a:cubicBezTo>
                    <a:pt x="1100" y="0"/>
                    <a:pt x="1095" y="0"/>
                    <a:pt x="1095" y="0"/>
                  </a:cubicBezTo>
                  <a:lnTo>
                    <a:pt x="611" y="372"/>
                  </a:lnTo>
                  <a:cubicBezTo>
                    <a:pt x="403" y="284"/>
                    <a:pt x="234" y="259"/>
                    <a:pt x="108" y="259"/>
                  </a:cubicBezTo>
                  <a:cubicBezTo>
                    <a:pt x="68" y="259"/>
                    <a:pt x="32" y="262"/>
                    <a:pt x="1" y="266"/>
                  </a:cubicBezTo>
                  <a:cubicBezTo>
                    <a:pt x="80" y="553"/>
                    <a:pt x="174" y="834"/>
                    <a:pt x="286" y="1108"/>
                  </a:cubicBezTo>
                  <a:lnTo>
                    <a:pt x="1859" y="1108"/>
                  </a:lnTo>
                  <a:lnTo>
                    <a:pt x="1859" y="241"/>
                  </a:lnTo>
                  <a:cubicBezTo>
                    <a:pt x="1560" y="13"/>
                    <a:pt x="1187" y="0"/>
                    <a:pt x="1110"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6409990" y="1750986"/>
              <a:ext cx="63359" cy="37797"/>
            </a:xfrm>
            <a:custGeom>
              <a:avLst/>
              <a:gdLst/>
              <a:ahLst/>
              <a:cxnLst/>
              <a:rect l="l" t="t" r="r" b="b"/>
              <a:pathLst>
                <a:path w="1859" h="1109" extrusionOk="0">
                  <a:moveTo>
                    <a:pt x="751" y="0"/>
                  </a:moveTo>
                  <a:cubicBezTo>
                    <a:pt x="673" y="0"/>
                    <a:pt x="300" y="13"/>
                    <a:pt x="1" y="241"/>
                  </a:cubicBezTo>
                  <a:lnTo>
                    <a:pt x="1" y="1108"/>
                  </a:lnTo>
                  <a:lnTo>
                    <a:pt x="1573" y="1108"/>
                  </a:lnTo>
                  <a:cubicBezTo>
                    <a:pt x="1686" y="834"/>
                    <a:pt x="1781" y="553"/>
                    <a:pt x="1859" y="266"/>
                  </a:cubicBezTo>
                  <a:cubicBezTo>
                    <a:pt x="1827" y="262"/>
                    <a:pt x="1792" y="259"/>
                    <a:pt x="1752" y="259"/>
                  </a:cubicBezTo>
                  <a:cubicBezTo>
                    <a:pt x="1625" y="259"/>
                    <a:pt x="1457" y="284"/>
                    <a:pt x="1249" y="372"/>
                  </a:cubicBezTo>
                  <a:lnTo>
                    <a:pt x="766" y="0"/>
                  </a:lnTo>
                  <a:cubicBezTo>
                    <a:pt x="766" y="0"/>
                    <a:pt x="761" y="0"/>
                    <a:pt x="751"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523300" y="925469"/>
              <a:ext cx="967091" cy="1074723"/>
            </a:xfrm>
            <a:custGeom>
              <a:avLst/>
              <a:gdLst/>
              <a:ahLst/>
              <a:cxnLst/>
              <a:rect l="l" t="t" r="r" b="b"/>
              <a:pathLst>
                <a:path w="28375" h="31533" extrusionOk="0">
                  <a:moveTo>
                    <a:pt x="14164" y="268"/>
                  </a:moveTo>
                  <a:cubicBezTo>
                    <a:pt x="17468" y="296"/>
                    <a:pt x="20944" y="879"/>
                    <a:pt x="23540" y="3081"/>
                  </a:cubicBezTo>
                  <a:cubicBezTo>
                    <a:pt x="25876" y="5062"/>
                    <a:pt x="27012" y="7996"/>
                    <a:pt x="27476" y="10956"/>
                  </a:cubicBezTo>
                  <a:cubicBezTo>
                    <a:pt x="27817" y="13137"/>
                    <a:pt x="27829" y="15349"/>
                    <a:pt x="27775" y="17549"/>
                  </a:cubicBezTo>
                  <a:cubicBezTo>
                    <a:pt x="27739" y="19037"/>
                    <a:pt x="27903" y="20367"/>
                    <a:pt x="27998" y="21831"/>
                  </a:cubicBezTo>
                  <a:cubicBezTo>
                    <a:pt x="28156" y="24276"/>
                    <a:pt x="27215" y="26560"/>
                    <a:pt x="25345" y="28155"/>
                  </a:cubicBezTo>
                  <a:cubicBezTo>
                    <a:pt x="22714" y="30397"/>
                    <a:pt x="18999" y="31063"/>
                    <a:pt x="15653" y="31218"/>
                  </a:cubicBezTo>
                  <a:cubicBezTo>
                    <a:pt x="15080" y="31244"/>
                    <a:pt x="14498" y="31259"/>
                    <a:pt x="13912" y="31259"/>
                  </a:cubicBezTo>
                  <a:cubicBezTo>
                    <a:pt x="10762" y="31259"/>
                    <a:pt x="7484" y="30819"/>
                    <a:pt x="4719" y="29327"/>
                  </a:cubicBezTo>
                  <a:cubicBezTo>
                    <a:pt x="2522" y="28141"/>
                    <a:pt x="815" y="26189"/>
                    <a:pt x="409" y="23678"/>
                  </a:cubicBezTo>
                  <a:cubicBezTo>
                    <a:pt x="210" y="22443"/>
                    <a:pt x="461" y="21355"/>
                    <a:pt x="593" y="20137"/>
                  </a:cubicBezTo>
                  <a:cubicBezTo>
                    <a:pt x="787" y="18341"/>
                    <a:pt x="491" y="16442"/>
                    <a:pt x="540" y="14632"/>
                  </a:cubicBezTo>
                  <a:cubicBezTo>
                    <a:pt x="647" y="10791"/>
                    <a:pt x="1311" y="6586"/>
                    <a:pt x="4107" y="3717"/>
                  </a:cubicBezTo>
                  <a:cubicBezTo>
                    <a:pt x="6731" y="1024"/>
                    <a:pt x="10545" y="299"/>
                    <a:pt x="14164" y="268"/>
                  </a:cubicBezTo>
                  <a:close/>
                  <a:moveTo>
                    <a:pt x="14163" y="0"/>
                  </a:moveTo>
                  <a:cubicBezTo>
                    <a:pt x="14162" y="0"/>
                    <a:pt x="14161" y="0"/>
                    <a:pt x="14159" y="0"/>
                  </a:cubicBezTo>
                  <a:lnTo>
                    <a:pt x="14159" y="0"/>
                  </a:lnTo>
                  <a:cubicBezTo>
                    <a:pt x="10892" y="29"/>
                    <a:pt x="7478" y="594"/>
                    <a:pt x="4854" y="2683"/>
                  </a:cubicBezTo>
                  <a:cubicBezTo>
                    <a:pt x="2434" y="4609"/>
                    <a:pt x="1181" y="7522"/>
                    <a:pt x="657" y="10504"/>
                  </a:cubicBezTo>
                  <a:cubicBezTo>
                    <a:pt x="262" y="12753"/>
                    <a:pt x="226" y="15048"/>
                    <a:pt x="279" y="17325"/>
                  </a:cubicBezTo>
                  <a:cubicBezTo>
                    <a:pt x="303" y="18342"/>
                    <a:pt x="399" y="19378"/>
                    <a:pt x="265" y="20389"/>
                  </a:cubicBezTo>
                  <a:cubicBezTo>
                    <a:pt x="182" y="21013"/>
                    <a:pt x="58" y="21609"/>
                    <a:pt x="46" y="22244"/>
                  </a:cubicBezTo>
                  <a:cubicBezTo>
                    <a:pt x="1" y="24721"/>
                    <a:pt x="1090" y="26982"/>
                    <a:pt x="3018" y="28529"/>
                  </a:cubicBezTo>
                  <a:cubicBezTo>
                    <a:pt x="5571" y="30578"/>
                    <a:pt x="9012" y="31261"/>
                    <a:pt x="12198" y="31459"/>
                  </a:cubicBezTo>
                  <a:cubicBezTo>
                    <a:pt x="12936" y="31505"/>
                    <a:pt x="13687" y="31532"/>
                    <a:pt x="14446" y="31532"/>
                  </a:cubicBezTo>
                  <a:cubicBezTo>
                    <a:pt x="17587" y="31532"/>
                    <a:pt x="20838" y="31074"/>
                    <a:pt x="23600" y="29633"/>
                  </a:cubicBezTo>
                  <a:cubicBezTo>
                    <a:pt x="25836" y="28467"/>
                    <a:pt x="27629" y="26532"/>
                    <a:pt x="28131" y="24007"/>
                  </a:cubicBezTo>
                  <a:cubicBezTo>
                    <a:pt x="28375" y="22774"/>
                    <a:pt x="28227" y="21615"/>
                    <a:pt x="28063" y="20389"/>
                  </a:cubicBezTo>
                  <a:cubicBezTo>
                    <a:pt x="27778" y="18247"/>
                    <a:pt x="28131" y="15992"/>
                    <a:pt x="28024" y="13829"/>
                  </a:cubicBezTo>
                  <a:cubicBezTo>
                    <a:pt x="27840" y="10113"/>
                    <a:pt x="27040" y="6138"/>
                    <a:pt x="24300" y="3418"/>
                  </a:cubicBezTo>
                  <a:cubicBezTo>
                    <a:pt x="21625" y="763"/>
                    <a:pt x="17807" y="32"/>
                    <a:pt x="14168" y="0"/>
                  </a:cubicBezTo>
                  <a:lnTo>
                    <a:pt x="14168" y="0"/>
                  </a:lnTo>
                  <a:cubicBezTo>
                    <a:pt x="14167" y="0"/>
                    <a:pt x="14166" y="0"/>
                    <a:pt x="14165" y="0"/>
                  </a:cubicBezTo>
                  <a:cubicBezTo>
                    <a:pt x="14164" y="0"/>
                    <a:pt x="14164" y="0"/>
                    <a:pt x="14164" y="0"/>
                  </a:cubicBezTo>
                  <a:cubicBezTo>
                    <a:pt x="14164" y="0"/>
                    <a:pt x="14163" y="0"/>
                    <a:pt x="14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6167961" y="1462600"/>
              <a:ext cx="151497" cy="151497"/>
            </a:xfrm>
            <a:custGeom>
              <a:avLst/>
              <a:gdLst/>
              <a:ahLst/>
              <a:cxnLst/>
              <a:rect l="l" t="t" r="r" b="b"/>
              <a:pathLst>
                <a:path w="4445" h="4445" extrusionOk="0">
                  <a:moveTo>
                    <a:pt x="2223" y="1"/>
                  </a:moveTo>
                  <a:cubicBezTo>
                    <a:pt x="995" y="1"/>
                    <a:pt x="1" y="996"/>
                    <a:pt x="1" y="2223"/>
                  </a:cubicBezTo>
                  <a:cubicBezTo>
                    <a:pt x="1" y="3450"/>
                    <a:pt x="995" y="4445"/>
                    <a:pt x="2223" y="4445"/>
                  </a:cubicBezTo>
                  <a:cubicBezTo>
                    <a:pt x="3449" y="4445"/>
                    <a:pt x="4445" y="3450"/>
                    <a:pt x="4445" y="2223"/>
                  </a:cubicBezTo>
                  <a:cubicBezTo>
                    <a:pt x="4445" y="996"/>
                    <a:pt x="3449" y="1"/>
                    <a:pt x="2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6118130" y="1436901"/>
              <a:ext cx="216049" cy="116630"/>
            </a:xfrm>
            <a:custGeom>
              <a:avLst/>
              <a:gdLst/>
              <a:ahLst/>
              <a:cxnLst/>
              <a:rect l="l" t="t" r="r" b="b"/>
              <a:pathLst>
                <a:path w="6339" h="3422" extrusionOk="0">
                  <a:moveTo>
                    <a:pt x="3170" y="0"/>
                  </a:moveTo>
                  <a:cubicBezTo>
                    <a:pt x="1422" y="0"/>
                    <a:pt x="0" y="1422"/>
                    <a:pt x="0" y="3170"/>
                  </a:cubicBezTo>
                  <a:cubicBezTo>
                    <a:pt x="0" y="3309"/>
                    <a:pt x="114" y="3422"/>
                    <a:pt x="253" y="3422"/>
                  </a:cubicBezTo>
                  <a:cubicBezTo>
                    <a:pt x="393" y="3422"/>
                    <a:pt x="506" y="3309"/>
                    <a:pt x="506" y="3170"/>
                  </a:cubicBezTo>
                  <a:cubicBezTo>
                    <a:pt x="506" y="1700"/>
                    <a:pt x="1701" y="506"/>
                    <a:pt x="3170" y="506"/>
                  </a:cubicBezTo>
                  <a:cubicBezTo>
                    <a:pt x="4638" y="506"/>
                    <a:pt x="5833" y="1700"/>
                    <a:pt x="5833" y="3170"/>
                  </a:cubicBezTo>
                  <a:cubicBezTo>
                    <a:pt x="5833" y="3309"/>
                    <a:pt x="5946" y="3422"/>
                    <a:pt x="6086" y="3422"/>
                  </a:cubicBezTo>
                  <a:cubicBezTo>
                    <a:pt x="6226" y="3422"/>
                    <a:pt x="6338" y="3309"/>
                    <a:pt x="6338" y="3170"/>
                  </a:cubicBezTo>
                  <a:cubicBezTo>
                    <a:pt x="6338" y="1422"/>
                    <a:pt x="4917"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6306613" y="1592222"/>
              <a:ext cx="154496" cy="154564"/>
            </a:xfrm>
            <a:custGeom>
              <a:avLst/>
              <a:gdLst/>
              <a:ahLst/>
              <a:cxnLst/>
              <a:rect l="l" t="t" r="r" b="b"/>
              <a:pathLst>
                <a:path w="4533" h="4535" extrusionOk="0">
                  <a:moveTo>
                    <a:pt x="2266" y="1"/>
                  </a:moveTo>
                  <a:cubicBezTo>
                    <a:pt x="1015" y="1"/>
                    <a:pt x="1" y="1016"/>
                    <a:pt x="1" y="2268"/>
                  </a:cubicBezTo>
                  <a:cubicBezTo>
                    <a:pt x="1" y="3520"/>
                    <a:pt x="1015" y="4534"/>
                    <a:pt x="2266" y="4534"/>
                  </a:cubicBezTo>
                  <a:cubicBezTo>
                    <a:pt x="3518" y="4534"/>
                    <a:pt x="4533" y="3520"/>
                    <a:pt x="4533" y="2268"/>
                  </a:cubicBezTo>
                  <a:cubicBezTo>
                    <a:pt x="4533" y="1016"/>
                    <a:pt x="3518" y="1"/>
                    <a:pt x="2266"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6299251" y="1451932"/>
              <a:ext cx="61110" cy="41308"/>
            </a:xfrm>
            <a:custGeom>
              <a:avLst/>
              <a:gdLst/>
              <a:ahLst/>
              <a:cxnLst/>
              <a:rect l="l" t="t" r="r" b="b"/>
              <a:pathLst>
                <a:path w="1793" h="1212" extrusionOk="0">
                  <a:moveTo>
                    <a:pt x="1576" y="1"/>
                  </a:moveTo>
                  <a:cubicBezTo>
                    <a:pt x="1542" y="1"/>
                    <a:pt x="1508" y="10"/>
                    <a:pt x="1477" y="29"/>
                  </a:cubicBezTo>
                  <a:lnTo>
                    <a:pt x="117" y="859"/>
                  </a:lnTo>
                  <a:cubicBezTo>
                    <a:pt x="28" y="913"/>
                    <a:pt x="0" y="1030"/>
                    <a:pt x="54" y="1119"/>
                  </a:cubicBezTo>
                  <a:cubicBezTo>
                    <a:pt x="90" y="1179"/>
                    <a:pt x="152" y="1211"/>
                    <a:pt x="217" y="1211"/>
                  </a:cubicBezTo>
                  <a:cubicBezTo>
                    <a:pt x="250" y="1211"/>
                    <a:pt x="284" y="1202"/>
                    <a:pt x="315" y="1183"/>
                  </a:cubicBezTo>
                  <a:lnTo>
                    <a:pt x="1675" y="352"/>
                  </a:lnTo>
                  <a:cubicBezTo>
                    <a:pt x="1764" y="298"/>
                    <a:pt x="1793" y="181"/>
                    <a:pt x="1738" y="92"/>
                  </a:cubicBezTo>
                  <a:cubicBezTo>
                    <a:pt x="1702" y="33"/>
                    <a:pt x="1640"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727803" y="1462600"/>
              <a:ext cx="151497" cy="151497"/>
            </a:xfrm>
            <a:custGeom>
              <a:avLst/>
              <a:gdLst/>
              <a:ahLst/>
              <a:cxnLst/>
              <a:rect l="l" t="t" r="r" b="b"/>
              <a:pathLst>
                <a:path w="4445" h="4445" extrusionOk="0">
                  <a:moveTo>
                    <a:pt x="2222" y="1"/>
                  </a:moveTo>
                  <a:cubicBezTo>
                    <a:pt x="995" y="1"/>
                    <a:pt x="0" y="996"/>
                    <a:pt x="0" y="2223"/>
                  </a:cubicBezTo>
                  <a:cubicBezTo>
                    <a:pt x="0" y="3450"/>
                    <a:pt x="995" y="4445"/>
                    <a:pt x="2222" y="4445"/>
                  </a:cubicBezTo>
                  <a:cubicBezTo>
                    <a:pt x="3449" y="4445"/>
                    <a:pt x="4444" y="3450"/>
                    <a:pt x="4444" y="2223"/>
                  </a:cubicBezTo>
                  <a:cubicBezTo>
                    <a:pt x="4444" y="996"/>
                    <a:pt x="3449" y="1"/>
                    <a:pt x="2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677938" y="1436901"/>
              <a:ext cx="216083" cy="116630"/>
            </a:xfrm>
            <a:custGeom>
              <a:avLst/>
              <a:gdLst/>
              <a:ahLst/>
              <a:cxnLst/>
              <a:rect l="l" t="t" r="r" b="b"/>
              <a:pathLst>
                <a:path w="6340" h="3422" extrusionOk="0">
                  <a:moveTo>
                    <a:pt x="3170" y="0"/>
                  </a:moveTo>
                  <a:cubicBezTo>
                    <a:pt x="1423" y="0"/>
                    <a:pt x="1" y="1422"/>
                    <a:pt x="1" y="3170"/>
                  </a:cubicBezTo>
                  <a:cubicBezTo>
                    <a:pt x="1" y="3309"/>
                    <a:pt x="114" y="3422"/>
                    <a:pt x="254" y="3422"/>
                  </a:cubicBezTo>
                  <a:cubicBezTo>
                    <a:pt x="394" y="3422"/>
                    <a:pt x="507" y="3309"/>
                    <a:pt x="507" y="3170"/>
                  </a:cubicBezTo>
                  <a:cubicBezTo>
                    <a:pt x="507" y="1700"/>
                    <a:pt x="1701" y="506"/>
                    <a:pt x="3170" y="506"/>
                  </a:cubicBezTo>
                  <a:cubicBezTo>
                    <a:pt x="4639" y="506"/>
                    <a:pt x="5833" y="1700"/>
                    <a:pt x="5833" y="3170"/>
                  </a:cubicBezTo>
                  <a:cubicBezTo>
                    <a:pt x="5833" y="3309"/>
                    <a:pt x="5947" y="3422"/>
                    <a:pt x="6086" y="3422"/>
                  </a:cubicBezTo>
                  <a:cubicBezTo>
                    <a:pt x="6226" y="3422"/>
                    <a:pt x="6340" y="3309"/>
                    <a:pt x="6340" y="3170"/>
                  </a:cubicBezTo>
                  <a:cubicBezTo>
                    <a:pt x="6340" y="1422"/>
                    <a:pt x="4917"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93139" y="1291498"/>
              <a:ext cx="188749" cy="63291"/>
            </a:xfrm>
            <a:custGeom>
              <a:avLst/>
              <a:gdLst/>
              <a:ahLst/>
              <a:cxnLst/>
              <a:rect l="l" t="t" r="r" b="b"/>
              <a:pathLst>
                <a:path w="5538" h="1857" extrusionOk="0">
                  <a:moveTo>
                    <a:pt x="3132" y="1"/>
                  </a:moveTo>
                  <a:cubicBezTo>
                    <a:pt x="3129" y="1"/>
                    <a:pt x="3127" y="1"/>
                    <a:pt x="3125" y="1"/>
                  </a:cubicBezTo>
                  <a:cubicBezTo>
                    <a:pt x="1834" y="9"/>
                    <a:pt x="599" y="639"/>
                    <a:pt x="54" y="1571"/>
                  </a:cubicBezTo>
                  <a:cubicBezTo>
                    <a:pt x="1" y="1661"/>
                    <a:pt x="31" y="1777"/>
                    <a:pt x="122" y="1830"/>
                  </a:cubicBezTo>
                  <a:cubicBezTo>
                    <a:pt x="152" y="1848"/>
                    <a:pt x="185" y="1856"/>
                    <a:pt x="217" y="1856"/>
                  </a:cubicBezTo>
                  <a:cubicBezTo>
                    <a:pt x="283" y="1856"/>
                    <a:pt x="346" y="1822"/>
                    <a:pt x="381" y="1762"/>
                  </a:cubicBezTo>
                  <a:cubicBezTo>
                    <a:pt x="861" y="942"/>
                    <a:pt x="1964" y="387"/>
                    <a:pt x="3127" y="380"/>
                  </a:cubicBezTo>
                  <a:cubicBezTo>
                    <a:pt x="3134" y="380"/>
                    <a:pt x="3141" y="380"/>
                    <a:pt x="3148" y="380"/>
                  </a:cubicBezTo>
                  <a:cubicBezTo>
                    <a:pt x="4066" y="380"/>
                    <a:pt x="4799" y="721"/>
                    <a:pt x="5158" y="1318"/>
                  </a:cubicBezTo>
                  <a:cubicBezTo>
                    <a:pt x="5193" y="1377"/>
                    <a:pt x="5256" y="1410"/>
                    <a:pt x="5321" y="1410"/>
                  </a:cubicBezTo>
                  <a:cubicBezTo>
                    <a:pt x="5354" y="1410"/>
                    <a:pt x="5388" y="1401"/>
                    <a:pt x="5419" y="1382"/>
                  </a:cubicBezTo>
                  <a:cubicBezTo>
                    <a:pt x="5508" y="1329"/>
                    <a:pt x="5537" y="1212"/>
                    <a:pt x="5483" y="1122"/>
                  </a:cubicBezTo>
                  <a:cubicBezTo>
                    <a:pt x="5052" y="405"/>
                    <a:pt x="4189" y="1"/>
                    <a:pt x="3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6130264" y="1291498"/>
              <a:ext cx="188715" cy="63291"/>
            </a:xfrm>
            <a:custGeom>
              <a:avLst/>
              <a:gdLst/>
              <a:ahLst/>
              <a:cxnLst/>
              <a:rect l="l" t="t" r="r" b="b"/>
              <a:pathLst>
                <a:path w="5537" h="1857" extrusionOk="0">
                  <a:moveTo>
                    <a:pt x="2388" y="1"/>
                  </a:moveTo>
                  <a:cubicBezTo>
                    <a:pt x="1333" y="1"/>
                    <a:pt x="483" y="409"/>
                    <a:pt x="54" y="1122"/>
                  </a:cubicBezTo>
                  <a:cubicBezTo>
                    <a:pt x="0" y="1212"/>
                    <a:pt x="29" y="1329"/>
                    <a:pt x="119" y="1382"/>
                  </a:cubicBezTo>
                  <a:cubicBezTo>
                    <a:pt x="150" y="1401"/>
                    <a:pt x="184" y="1410"/>
                    <a:pt x="217" y="1410"/>
                  </a:cubicBezTo>
                  <a:cubicBezTo>
                    <a:pt x="282" y="1410"/>
                    <a:pt x="344" y="1377"/>
                    <a:pt x="379" y="1318"/>
                  </a:cubicBezTo>
                  <a:cubicBezTo>
                    <a:pt x="738" y="721"/>
                    <a:pt x="1470" y="380"/>
                    <a:pt x="2388" y="380"/>
                  </a:cubicBezTo>
                  <a:lnTo>
                    <a:pt x="2410" y="380"/>
                  </a:lnTo>
                  <a:cubicBezTo>
                    <a:pt x="3573" y="387"/>
                    <a:pt x="4677" y="942"/>
                    <a:pt x="5156" y="1762"/>
                  </a:cubicBezTo>
                  <a:cubicBezTo>
                    <a:pt x="5191" y="1822"/>
                    <a:pt x="5255" y="1856"/>
                    <a:pt x="5320" y="1856"/>
                  </a:cubicBezTo>
                  <a:cubicBezTo>
                    <a:pt x="5353" y="1856"/>
                    <a:pt x="5386" y="1848"/>
                    <a:pt x="5416" y="1830"/>
                  </a:cubicBezTo>
                  <a:cubicBezTo>
                    <a:pt x="5506" y="1777"/>
                    <a:pt x="5537" y="1661"/>
                    <a:pt x="5484" y="1571"/>
                  </a:cubicBezTo>
                  <a:cubicBezTo>
                    <a:pt x="4939" y="639"/>
                    <a:pt x="3704" y="9"/>
                    <a:pt x="2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551010" y="1592222"/>
              <a:ext cx="154530" cy="154564"/>
            </a:xfrm>
            <a:custGeom>
              <a:avLst/>
              <a:gdLst/>
              <a:ahLst/>
              <a:cxnLst/>
              <a:rect l="l" t="t" r="r" b="b"/>
              <a:pathLst>
                <a:path w="4534" h="4535" extrusionOk="0">
                  <a:moveTo>
                    <a:pt x="2266" y="1"/>
                  </a:moveTo>
                  <a:cubicBezTo>
                    <a:pt x="1015" y="1"/>
                    <a:pt x="1" y="1016"/>
                    <a:pt x="1" y="2268"/>
                  </a:cubicBezTo>
                  <a:cubicBezTo>
                    <a:pt x="1" y="3520"/>
                    <a:pt x="1015" y="4534"/>
                    <a:pt x="2266" y="4534"/>
                  </a:cubicBezTo>
                  <a:cubicBezTo>
                    <a:pt x="3519" y="4534"/>
                    <a:pt x="4533" y="3520"/>
                    <a:pt x="4533" y="2268"/>
                  </a:cubicBezTo>
                  <a:cubicBezTo>
                    <a:pt x="4533" y="1016"/>
                    <a:pt x="3519" y="1"/>
                    <a:pt x="2266"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651796" y="1451932"/>
              <a:ext cx="61110" cy="41308"/>
            </a:xfrm>
            <a:custGeom>
              <a:avLst/>
              <a:gdLst/>
              <a:ahLst/>
              <a:cxnLst/>
              <a:rect l="l" t="t" r="r" b="b"/>
              <a:pathLst>
                <a:path w="1793" h="1212" extrusionOk="0">
                  <a:moveTo>
                    <a:pt x="217" y="1"/>
                  </a:moveTo>
                  <a:cubicBezTo>
                    <a:pt x="153" y="1"/>
                    <a:pt x="91" y="33"/>
                    <a:pt x="55" y="92"/>
                  </a:cubicBezTo>
                  <a:cubicBezTo>
                    <a:pt x="0" y="181"/>
                    <a:pt x="29" y="298"/>
                    <a:pt x="118" y="352"/>
                  </a:cubicBezTo>
                  <a:lnTo>
                    <a:pt x="1477" y="1183"/>
                  </a:lnTo>
                  <a:cubicBezTo>
                    <a:pt x="1508" y="1202"/>
                    <a:pt x="1543" y="1211"/>
                    <a:pt x="1576" y="1211"/>
                  </a:cubicBezTo>
                  <a:cubicBezTo>
                    <a:pt x="1640" y="1211"/>
                    <a:pt x="1703" y="1179"/>
                    <a:pt x="1739" y="1119"/>
                  </a:cubicBezTo>
                  <a:cubicBezTo>
                    <a:pt x="1793" y="1030"/>
                    <a:pt x="1765" y="913"/>
                    <a:pt x="1676" y="859"/>
                  </a:cubicBezTo>
                  <a:lnTo>
                    <a:pt x="315" y="29"/>
                  </a:lnTo>
                  <a:cubicBezTo>
                    <a:pt x="284" y="10"/>
                    <a:pt x="250"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959947" y="1750372"/>
              <a:ext cx="92261" cy="79446"/>
            </a:xfrm>
            <a:custGeom>
              <a:avLst/>
              <a:gdLst/>
              <a:ahLst/>
              <a:cxnLst/>
              <a:rect l="l" t="t" r="r" b="b"/>
              <a:pathLst>
                <a:path w="2707" h="2331" extrusionOk="0">
                  <a:moveTo>
                    <a:pt x="1353" y="1"/>
                  </a:moveTo>
                  <a:cubicBezTo>
                    <a:pt x="786" y="1"/>
                    <a:pt x="0" y="850"/>
                    <a:pt x="74" y="1353"/>
                  </a:cubicBezTo>
                  <a:cubicBezTo>
                    <a:pt x="146" y="1855"/>
                    <a:pt x="805" y="2330"/>
                    <a:pt x="1353" y="2330"/>
                  </a:cubicBezTo>
                  <a:cubicBezTo>
                    <a:pt x="1901" y="2330"/>
                    <a:pt x="2560" y="1855"/>
                    <a:pt x="2633" y="1353"/>
                  </a:cubicBezTo>
                  <a:cubicBezTo>
                    <a:pt x="2706" y="850"/>
                    <a:pt x="1920" y="1"/>
                    <a:pt x="1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959947" y="1750372"/>
              <a:ext cx="92261" cy="68744"/>
            </a:xfrm>
            <a:custGeom>
              <a:avLst/>
              <a:gdLst/>
              <a:ahLst/>
              <a:cxnLst/>
              <a:rect l="l" t="t" r="r" b="b"/>
              <a:pathLst>
                <a:path w="2707" h="2017" extrusionOk="0">
                  <a:moveTo>
                    <a:pt x="1353" y="1"/>
                  </a:moveTo>
                  <a:cubicBezTo>
                    <a:pt x="786" y="1"/>
                    <a:pt x="0" y="850"/>
                    <a:pt x="74" y="1353"/>
                  </a:cubicBezTo>
                  <a:cubicBezTo>
                    <a:pt x="110" y="1599"/>
                    <a:pt x="286" y="1837"/>
                    <a:pt x="520" y="2017"/>
                  </a:cubicBezTo>
                  <a:cubicBezTo>
                    <a:pt x="801" y="1569"/>
                    <a:pt x="1244" y="1080"/>
                    <a:pt x="1839" y="1080"/>
                  </a:cubicBezTo>
                  <a:cubicBezTo>
                    <a:pt x="2079" y="1080"/>
                    <a:pt x="2344" y="1160"/>
                    <a:pt x="2633" y="1353"/>
                  </a:cubicBezTo>
                  <a:cubicBezTo>
                    <a:pt x="2706" y="850"/>
                    <a:pt x="1920"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6002995" y="1618535"/>
              <a:ext cx="6135" cy="74300"/>
            </a:xfrm>
            <a:custGeom>
              <a:avLst/>
              <a:gdLst/>
              <a:ahLst/>
              <a:cxnLst/>
              <a:rect l="l" t="t" r="r" b="b"/>
              <a:pathLst>
                <a:path w="180" h="2180" extrusionOk="0">
                  <a:moveTo>
                    <a:pt x="90" y="1"/>
                  </a:moveTo>
                  <a:cubicBezTo>
                    <a:pt x="46" y="1"/>
                    <a:pt x="1" y="29"/>
                    <a:pt x="1" y="86"/>
                  </a:cubicBezTo>
                  <a:lnTo>
                    <a:pt x="1" y="2094"/>
                  </a:lnTo>
                  <a:cubicBezTo>
                    <a:pt x="1" y="2151"/>
                    <a:pt x="46" y="2180"/>
                    <a:pt x="91" y="2180"/>
                  </a:cubicBezTo>
                  <a:cubicBezTo>
                    <a:pt x="135" y="2180"/>
                    <a:pt x="180" y="2151"/>
                    <a:pt x="180" y="2094"/>
                  </a:cubicBezTo>
                  <a:lnTo>
                    <a:pt x="180" y="86"/>
                  </a:lnTo>
                  <a:cubicBezTo>
                    <a:pt x="180" y="29"/>
                    <a:pt x="135" y="1"/>
                    <a:pt x="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955585" y="1747339"/>
              <a:ext cx="100646" cy="85513"/>
            </a:xfrm>
            <a:custGeom>
              <a:avLst/>
              <a:gdLst/>
              <a:ahLst/>
              <a:cxnLst/>
              <a:rect l="l" t="t" r="r" b="b"/>
              <a:pathLst>
                <a:path w="2953" h="2509" extrusionOk="0">
                  <a:moveTo>
                    <a:pt x="1481" y="179"/>
                  </a:moveTo>
                  <a:cubicBezTo>
                    <a:pt x="1947" y="179"/>
                    <a:pt x="2427" y="682"/>
                    <a:pt x="2596" y="1079"/>
                  </a:cubicBezTo>
                  <a:cubicBezTo>
                    <a:pt x="2886" y="1756"/>
                    <a:pt x="2081" y="2292"/>
                    <a:pt x="1481" y="2330"/>
                  </a:cubicBezTo>
                  <a:cubicBezTo>
                    <a:pt x="937" y="2295"/>
                    <a:pt x="135" y="1819"/>
                    <a:pt x="323" y="1173"/>
                  </a:cubicBezTo>
                  <a:cubicBezTo>
                    <a:pt x="450" y="740"/>
                    <a:pt x="1004" y="179"/>
                    <a:pt x="1481" y="179"/>
                  </a:cubicBezTo>
                  <a:close/>
                  <a:moveTo>
                    <a:pt x="1481" y="1"/>
                  </a:moveTo>
                  <a:cubicBezTo>
                    <a:pt x="891" y="1"/>
                    <a:pt x="217" y="679"/>
                    <a:pt x="121" y="1241"/>
                  </a:cubicBezTo>
                  <a:cubicBezTo>
                    <a:pt x="0" y="1952"/>
                    <a:pt x="846" y="2455"/>
                    <a:pt x="1453" y="2506"/>
                  </a:cubicBezTo>
                  <a:lnTo>
                    <a:pt x="1453" y="2506"/>
                  </a:lnTo>
                  <a:cubicBezTo>
                    <a:pt x="1460" y="2508"/>
                    <a:pt x="1466" y="2509"/>
                    <a:pt x="1474" y="2509"/>
                  </a:cubicBezTo>
                  <a:cubicBezTo>
                    <a:pt x="1476" y="2509"/>
                    <a:pt x="1478" y="2509"/>
                    <a:pt x="1481" y="2508"/>
                  </a:cubicBezTo>
                  <a:cubicBezTo>
                    <a:pt x="1483" y="2509"/>
                    <a:pt x="1486" y="2509"/>
                    <a:pt x="1488" y="2509"/>
                  </a:cubicBezTo>
                  <a:cubicBezTo>
                    <a:pt x="1496" y="2509"/>
                    <a:pt x="1503" y="2508"/>
                    <a:pt x="1509" y="2506"/>
                  </a:cubicBezTo>
                  <a:lnTo>
                    <a:pt x="1509" y="2506"/>
                  </a:lnTo>
                  <a:cubicBezTo>
                    <a:pt x="2114" y="2455"/>
                    <a:pt x="2952" y="1959"/>
                    <a:pt x="2842" y="1252"/>
                  </a:cubicBezTo>
                  <a:cubicBezTo>
                    <a:pt x="2754" y="687"/>
                    <a:pt x="2074"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6180844" y="1750952"/>
              <a:ext cx="403332" cy="706394"/>
            </a:xfrm>
            <a:custGeom>
              <a:avLst/>
              <a:gdLst/>
              <a:ahLst/>
              <a:cxnLst/>
              <a:rect l="l" t="t" r="r" b="b"/>
              <a:pathLst>
                <a:path w="11834" h="20726" extrusionOk="0">
                  <a:moveTo>
                    <a:pt x="7555" y="1"/>
                  </a:moveTo>
                  <a:cubicBezTo>
                    <a:pt x="7362" y="1"/>
                    <a:pt x="7163" y="99"/>
                    <a:pt x="6967" y="266"/>
                  </a:cubicBezTo>
                  <a:cubicBezTo>
                    <a:pt x="6938" y="227"/>
                    <a:pt x="6905" y="191"/>
                    <a:pt x="6864" y="165"/>
                  </a:cubicBezTo>
                  <a:cubicBezTo>
                    <a:pt x="6762" y="100"/>
                    <a:pt x="6657" y="70"/>
                    <a:pt x="6551" y="70"/>
                  </a:cubicBezTo>
                  <a:cubicBezTo>
                    <a:pt x="5931" y="70"/>
                    <a:pt x="5257" y="1073"/>
                    <a:pt x="4780" y="2120"/>
                  </a:cubicBezTo>
                  <a:cubicBezTo>
                    <a:pt x="4109" y="3129"/>
                    <a:pt x="3691" y="3734"/>
                    <a:pt x="3691" y="3734"/>
                  </a:cubicBezTo>
                  <a:cubicBezTo>
                    <a:pt x="3691" y="3734"/>
                    <a:pt x="1612" y="4514"/>
                    <a:pt x="823" y="6015"/>
                  </a:cubicBezTo>
                  <a:cubicBezTo>
                    <a:pt x="1" y="7577"/>
                    <a:pt x="768" y="8564"/>
                    <a:pt x="768" y="8564"/>
                  </a:cubicBezTo>
                  <a:cubicBezTo>
                    <a:pt x="1694" y="11481"/>
                    <a:pt x="4262" y="16773"/>
                    <a:pt x="6217" y="19426"/>
                  </a:cubicBezTo>
                  <a:cubicBezTo>
                    <a:pt x="6691" y="20067"/>
                    <a:pt x="8142" y="20725"/>
                    <a:pt x="8912" y="20725"/>
                  </a:cubicBezTo>
                  <a:cubicBezTo>
                    <a:pt x="11071" y="20725"/>
                    <a:pt x="11833" y="17896"/>
                    <a:pt x="11833" y="16495"/>
                  </a:cubicBezTo>
                  <a:cubicBezTo>
                    <a:pt x="11833" y="15093"/>
                    <a:pt x="9990" y="13253"/>
                    <a:pt x="8859" y="12303"/>
                  </a:cubicBezTo>
                  <a:cubicBezTo>
                    <a:pt x="7729" y="11352"/>
                    <a:pt x="5201" y="7989"/>
                    <a:pt x="5201" y="7989"/>
                  </a:cubicBezTo>
                  <a:cubicBezTo>
                    <a:pt x="5201" y="7989"/>
                    <a:pt x="5402" y="7385"/>
                    <a:pt x="5840" y="6727"/>
                  </a:cubicBezTo>
                  <a:cubicBezTo>
                    <a:pt x="6080" y="6368"/>
                    <a:pt x="6931" y="5588"/>
                    <a:pt x="7380" y="5137"/>
                  </a:cubicBezTo>
                  <a:cubicBezTo>
                    <a:pt x="7380" y="5137"/>
                    <a:pt x="8467" y="3733"/>
                    <a:pt x="8715" y="2889"/>
                  </a:cubicBezTo>
                  <a:cubicBezTo>
                    <a:pt x="9046" y="1762"/>
                    <a:pt x="9402" y="674"/>
                    <a:pt x="8956" y="392"/>
                  </a:cubicBezTo>
                  <a:cubicBezTo>
                    <a:pt x="8854" y="327"/>
                    <a:pt x="8750" y="298"/>
                    <a:pt x="8644" y="298"/>
                  </a:cubicBezTo>
                  <a:cubicBezTo>
                    <a:pt x="8456" y="298"/>
                    <a:pt x="8264" y="390"/>
                    <a:pt x="8074" y="547"/>
                  </a:cubicBezTo>
                  <a:cubicBezTo>
                    <a:pt x="8061" y="337"/>
                    <a:pt x="8001" y="179"/>
                    <a:pt x="7867" y="95"/>
                  </a:cubicBezTo>
                  <a:cubicBezTo>
                    <a:pt x="7765" y="30"/>
                    <a:pt x="7661" y="1"/>
                    <a:pt x="7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6381223" y="1752247"/>
              <a:ext cx="50101" cy="137693"/>
            </a:xfrm>
            <a:custGeom>
              <a:avLst/>
              <a:gdLst/>
              <a:ahLst/>
              <a:cxnLst/>
              <a:rect l="l" t="t" r="r" b="b"/>
              <a:pathLst>
                <a:path w="1470" h="4040" extrusionOk="0">
                  <a:moveTo>
                    <a:pt x="1469" y="1"/>
                  </a:moveTo>
                  <a:lnTo>
                    <a:pt x="1469" y="1"/>
                  </a:lnTo>
                  <a:cubicBezTo>
                    <a:pt x="1342" y="44"/>
                    <a:pt x="1214" y="120"/>
                    <a:pt x="1088" y="228"/>
                  </a:cubicBezTo>
                  <a:cubicBezTo>
                    <a:pt x="1364" y="614"/>
                    <a:pt x="1045" y="1602"/>
                    <a:pt x="745" y="2624"/>
                  </a:cubicBezTo>
                  <a:cubicBezTo>
                    <a:pt x="623" y="3039"/>
                    <a:pt x="299" y="3588"/>
                    <a:pt x="0" y="4040"/>
                  </a:cubicBezTo>
                  <a:cubicBezTo>
                    <a:pt x="0" y="4040"/>
                    <a:pt x="912" y="3006"/>
                    <a:pt x="1195" y="2274"/>
                  </a:cubicBezTo>
                  <a:cubicBezTo>
                    <a:pt x="1433" y="1661"/>
                    <a:pt x="1465" y="392"/>
                    <a:pt x="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6406240" y="1762063"/>
              <a:ext cx="63257" cy="138886"/>
            </a:xfrm>
            <a:custGeom>
              <a:avLst/>
              <a:gdLst/>
              <a:ahLst/>
              <a:cxnLst/>
              <a:rect l="l" t="t" r="r" b="b"/>
              <a:pathLst>
                <a:path w="1856" h="4075" extrusionOk="0">
                  <a:moveTo>
                    <a:pt x="1855" y="0"/>
                  </a:moveTo>
                  <a:lnTo>
                    <a:pt x="1855" y="0"/>
                  </a:lnTo>
                  <a:cubicBezTo>
                    <a:pt x="1724" y="38"/>
                    <a:pt x="1593" y="113"/>
                    <a:pt x="1461" y="221"/>
                  </a:cubicBezTo>
                  <a:cubicBezTo>
                    <a:pt x="1488" y="709"/>
                    <a:pt x="1245" y="1477"/>
                    <a:pt x="1014" y="2265"/>
                  </a:cubicBezTo>
                  <a:cubicBezTo>
                    <a:pt x="853" y="2813"/>
                    <a:pt x="341" y="3593"/>
                    <a:pt x="1" y="4075"/>
                  </a:cubicBezTo>
                  <a:cubicBezTo>
                    <a:pt x="1" y="4075"/>
                    <a:pt x="1056" y="3203"/>
                    <a:pt x="1366" y="2571"/>
                  </a:cubicBezTo>
                  <a:cubicBezTo>
                    <a:pt x="1630" y="2036"/>
                    <a:pt x="1807" y="464"/>
                    <a:pt x="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6377065" y="1756985"/>
              <a:ext cx="53237" cy="135887"/>
            </a:xfrm>
            <a:custGeom>
              <a:avLst/>
              <a:gdLst/>
              <a:ahLst/>
              <a:cxnLst/>
              <a:rect l="l" t="t" r="r" b="b"/>
              <a:pathLst>
                <a:path w="1562" h="3987" extrusionOk="0">
                  <a:moveTo>
                    <a:pt x="1213" y="1"/>
                  </a:moveTo>
                  <a:cubicBezTo>
                    <a:pt x="1143" y="1"/>
                    <a:pt x="1081" y="90"/>
                    <a:pt x="1146" y="152"/>
                  </a:cubicBezTo>
                  <a:cubicBezTo>
                    <a:pt x="1501" y="491"/>
                    <a:pt x="1052" y="1511"/>
                    <a:pt x="941" y="1897"/>
                  </a:cubicBezTo>
                  <a:cubicBezTo>
                    <a:pt x="735" y="2607"/>
                    <a:pt x="458" y="3242"/>
                    <a:pt x="46" y="3856"/>
                  </a:cubicBezTo>
                  <a:cubicBezTo>
                    <a:pt x="0" y="3923"/>
                    <a:pt x="62" y="3987"/>
                    <a:pt x="126" y="3987"/>
                  </a:cubicBezTo>
                  <a:cubicBezTo>
                    <a:pt x="153" y="3987"/>
                    <a:pt x="180" y="3975"/>
                    <a:pt x="199" y="3946"/>
                  </a:cubicBezTo>
                  <a:cubicBezTo>
                    <a:pt x="757" y="3115"/>
                    <a:pt x="1071" y="2222"/>
                    <a:pt x="1305" y="1251"/>
                  </a:cubicBezTo>
                  <a:cubicBezTo>
                    <a:pt x="1380" y="938"/>
                    <a:pt x="1561" y="303"/>
                    <a:pt x="1272" y="26"/>
                  </a:cubicBezTo>
                  <a:cubicBezTo>
                    <a:pt x="1254" y="8"/>
                    <a:pt x="1233" y="1"/>
                    <a:pt x="1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6354365" y="1846489"/>
              <a:ext cx="127230" cy="179649"/>
            </a:xfrm>
            <a:custGeom>
              <a:avLst/>
              <a:gdLst/>
              <a:ahLst/>
              <a:cxnLst/>
              <a:rect l="l" t="t" r="r" b="b"/>
              <a:pathLst>
                <a:path w="3733" h="5271" extrusionOk="0">
                  <a:moveTo>
                    <a:pt x="3624" y="0"/>
                  </a:moveTo>
                  <a:cubicBezTo>
                    <a:pt x="3589" y="0"/>
                    <a:pt x="3553" y="19"/>
                    <a:pt x="3538" y="61"/>
                  </a:cubicBezTo>
                  <a:cubicBezTo>
                    <a:pt x="2823" y="2129"/>
                    <a:pt x="742" y="3136"/>
                    <a:pt x="24" y="5162"/>
                  </a:cubicBezTo>
                  <a:cubicBezTo>
                    <a:pt x="0" y="5227"/>
                    <a:pt x="54" y="5270"/>
                    <a:pt x="108" y="5270"/>
                  </a:cubicBezTo>
                  <a:cubicBezTo>
                    <a:pt x="144" y="5270"/>
                    <a:pt x="180" y="5252"/>
                    <a:pt x="196" y="5209"/>
                  </a:cubicBezTo>
                  <a:cubicBezTo>
                    <a:pt x="642" y="3951"/>
                    <a:pt x="1546" y="3332"/>
                    <a:pt x="2375" y="2368"/>
                  </a:cubicBezTo>
                  <a:cubicBezTo>
                    <a:pt x="2926" y="1727"/>
                    <a:pt x="3435" y="906"/>
                    <a:pt x="3710" y="109"/>
                  </a:cubicBezTo>
                  <a:cubicBezTo>
                    <a:pt x="3733" y="43"/>
                    <a:pt x="3679" y="0"/>
                    <a:pt x="3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6451879" y="1758825"/>
              <a:ext cx="49931" cy="93522"/>
            </a:xfrm>
            <a:custGeom>
              <a:avLst/>
              <a:gdLst/>
              <a:ahLst/>
              <a:cxnLst/>
              <a:rect l="l" t="t" r="r" b="b"/>
              <a:pathLst>
                <a:path w="1465" h="2744" extrusionOk="0">
                  <a:moveTo>
                    <a:pt x="741" y="0"/>
                  </a:moveTo>
                  <a:cubicBezTo>
                    <a:pt x="515" y="0"/>
                    <a:pt x="264" y="103"/>
                    <a:pt x="76" y="239"/>
                  </a:cubicBezTo>
                  <a:cubicBezTo>
                    <a:pt x="1" y="295"/>
                    <a:pt x="48" y="410"/>
                    <a:pt x="120" y="410"/>
                  </a:cubicBezTo>
                  <a:cubicBezTo>
                    <a:pt x="135" y="410"/>
                    <a:pt x="151" y="405"/>
                    <a:pt x="167" y="393"/>
                  </a:cubicBezTo>
                  <a:cubicBezTo>
                    <a:pt x="404" y="220"/>
                    <a:pt x="585" y="149"/>
                    <a:pt x="722" y="149"/>
                  </a:cubicBezTo>
                  <a:cubicBezTo>
                    <a:pt x="1150" y="149"/>
                    <a:pt x="1137" y="850"/>
                    <a:pt x="1046" y="1289"/>
                  </a:cubicBezTo>
                  <a:cubicBezTo>
                    <a:pt x="953" y="1744"/>
                    <a:pt x="809" y="2189"/>
                    <a:pt x="677" y="2633"/>
                  </a:cubicBezTo>
                  <a:cubicBezTo>
                    <a:pt x="657" y="2700"/>
                    <a:pt x="712" y="2744"/>
                    <a:pt x="766" y="2744"/>
                  </a:cubicBezTo>
                  <a:cubicBezTo>
                    <a:pt x="801" y="2744"/>
                    <a:pt x="836" y="2725"/>
                    <a:pt x="849" y="2681"/>
                  </a:cubicBezTo>
                  <a:cubicBezTo>
                    <a:pt x="1041" y="2031"/>
                    <a:pt x="1465" y="1111"/>
                    <a:pt x="1272" y="415"/>
                  </a:cubicBezTo>
                  <a:cubicBezTo>
                    <a:pt x="1189" y="112"/>
                    <a:pt x="979" y="0"/>
                    <a:pt x="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6402116" y="1751122"/>
              <a:ext cx="65166" cy="152996"/>
            </a:xfrm>
            <a:custGeom>
              <a:avLst/>
              <a:gdLst/>
              <a:ahLst/>
              <a:cxnLst/>
              <a:rect l="l" t="t" r="r" b="b"/>
              <a:pathLst>
                <a:path w="1912" h="4489" extrusionOk="0">
                  <a:moveTo>
                    <a:pt x="1378" y="1"/>
                  </a:moveTo>
                  <a:cubicBezTo>
                    <a:pt x="1309" y="1"/>
                    <a:pt x="1248" y="90"/>
                    <a:pt x="1312" y="153"/>
                  </a:cubicBezTo>
                  <a:cubicBezTo>
                    <a:pt x="1793" y="624"/>
                    <a:pt x="1261" y="1980"/>
                    <a:pt x="1082" y="2488"/>
                  </a:cubicBezTo>
                  <a:cubicBezTo>
                    <a:pt x="853" y="3138"/>
                    <a:pt x="516" y="3810"/>
                    <a:pt x="59" y="4333"/>
                  </a:cubicBezTo>
                  <a:cubicBezTo>
                    <a:pt x="1" y="4399"/>
                    <a:pt x="61" y="4489"/>
                    <a:pt x="126" y="4489"/>
                  </a:cubicBezTo>
                  <a:cubicBezTo>
                    <a:pt x="146" y="4489"/>
                    <a:pt x="167" y="4480"/>
                    <a:pt x="185" y="4460"/>
                  </a:cubicBezTo>
                  <a:cubicBezTo>
                    <a:pt x="784" y="3773"/>
                    <a:pt x="1182" y="2884"/>
                    <a:pt x="1414" y="2011"/>
                  </a:cubicBezTo>
                  <a:cubicBezTo>
                    <a:pt x="1555" y="1480"/>
                    <a:pt x="1912" y="490"/>
                    <a:pt x="1438" y="27"/>
                  </a:cubicBezTo>
                  <a:cubicBezTo>
                    <a:pt x="1419" y="8"/>
                    <a:pt x="1398" y="1"/>
                    <a:pt x="1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6413705" y="1748191"/>
              <a:ext cx="39706" cy="14724"/>
            </a:xfrm>
            <a:custGeom>
              <a:avLst/>
              <a:gdLst/>
              <a:ahLst/>
              <a:cxnLst/>
              <a:rect l="l" t="t" r="r" b="b"/>
              <a:pathLst>
                <a:path w="1165" h="432" extrusionOk="0">
                  <a:moveTo>
                    <a:pt x="727" y="1"/>
                  </a:moveTo>
                  <a:cubicBezTo>
                    <a:pt x="494" y="1"/>
                    <a:pt x="271" y="121"/>
                    <a:pt x="71" y="284"/>
                  </a:cubicBezTo>
                  <a:cubicBezTo>
                    <a:pt x="0" y="341"/>
                    <a:pt x="65" y="431"/>
                    <a:pt x="139" y="431"/>
                  </a:cubicBezTo>
                  <a:cubicBezTo>
                    <a:pt x="159" y="431"/>
                    <a:pt x="179" y="425"/>
                    <a:pt x="197" y="410"/>
                  </a:cubicBezTo>
                  <a:cubicBezTo>
                    <a:pt x="356" y="280"/>
                    <a:pt x="535" y="178"/>
                    <a:pt x="722" y="178"/>
                  </a:cubicBezTo>
                  <a:cubicBezTo>
                    <a:pt x="810" y="178"/>
                    <a:pt x="899" y="201"/>
                    <a:pt x="990" y="252"/>
                  </a:cubicBezTo>
                  <a:cubicBezTo>
                    <a:pt x="1005" y="261"/>
                    <a:pt x="1020" y="265"/>
                    <a:pt x="1035" y="265"/>
                  </a:cubicBezTo>
                  <a:cubicBezTo>
                    <a:pt x="1113" y="265"/>
                    <a:pt x="1164" y="147"/>
                    <a:pt x="1080" y="99"/>
                  </a:cubicBezTo>
                  <a:cubicBezTo>
                    <a:pt x="961" y="30"/>
                    <a:pt x="84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427968" y="1750952"/>
              <a:ext cx="403332" cy="706394"/>
            </a:xfrm>
            <a:custGeom>
              <a:avLst/>
              <a:gdLst/>
              <a:ahLst/>
              <a:cxnLst/>
              <a:rect l="l" t="t" r="r" b="b"/>
              <a:pathLst>
                <a:path w="11834" h="20726" extrusionOk="0">
                  <a:moveTo>
                    <a:pt x="4279" y="1"/>
                  </a:moveTo>
                  <a:cubicBezTo>
                    <a:pt x="4173" y="1"/>
                    <a:pt x="4068" y="30"/>
                    <a:pt x="3967" y="95"/>
                  </a:cubicBezTo>
                  <a:cubicBezTo>
                    <a:pt x="3832" y="179"/>
                    <a:pt x="3772" y="337"/>
                    <a:pt x="3760" y="547"/>
                  </a:cubicBezTo>
                  <a:cubicBezTo>
                    <a:pt x="3570" y="390"/>
                    <a:pt x="3378" y="298"/>
                    <a:pt x="3190" y="298"/>
                  </a:cubicBezTo>
                  <a:cubicBezTo>
                    <a:pt x="3084" y="298"/>
                    <a:pt x="2980" y="327"/>
                    <a:pt x="2878" y="392"/>
                  </a:cubicBezTo>
                  <a:cubicBezTo>
                    <a:pt x="2432" y="674"/>
                    <a:pt x="2788" y="1762"/>
                    <a:pt x="3118" y="2889"/>
                  </a:cubicBezTo>
                  <a:cubicBezTo>
                    <a:pt x="3366" y="3733"/>
                    <a:pt x="4453" y="5137"/>
                    <a:pt x="4453" y="5137"/>
                  </a:cubicBezTo>
                  <a:cubicBezTo>
                    <a:pt x="4904" y="5588"/>
                    <a:pt x="5753" y="6368"/>
                    <a:pt x="5993" y="6727"/>
                  </a:cubicBezTo>
                  <a:cubicBezTo>
                    <a:pt x="6432" y="7385"/>
                    <a:pt x="6633" y="7989"/>
                    <a:pt x="6633" y="7989"/>
                  </a:cubicBezTo>
                  <a:cubicBezTo>
                    <a:pt x="6633" y="7989"/>
                    <a:pt x="4105" y="11352"/>
                    <a:pt x="2974" y="12303"/>
                  </a:cubicBezTo>
                  <a:cubicBezTo>
                    <a:pt x="1843" y="13253"/>
                    <a:pt x="0" y="15093"/>
                    <a:pt x="0" y="16495"/>
                  </a:cubicBezTo>
                  <a:cubicBezTo>
                    <a:pt x="0" y="17896"/>
                    <a:pt x="763" y="20725"/>
                    <a:pt x="2923" y="20725"/>
                  </a:cubicBezTo>
                  <a:cubicBezTo>
                    <a:pt x="3693" y="20725"/>
                    <a:pt x="5143" y="20067"/>
                    <a:pt x="5616" y="19426"/>
                  </a:cubicBezTo>
                  <a:cubicBezTo>
                    <a:pt x="7572" y="16773"/>
                    <a:pt x="10140" y="11481"/>
                    <a:pt x="11066" y="8564"/>
                  </a:cubicBezTo>
                  <a:cubicBezTo>
                    <a:pt x="11066" y="8564"/>
                    <a:pt x="11834" y="7577"/>
                    <a:pt x="11011" y="6015"/>
                  </a:cubicBezTo>
                  <a:cubicBezTo>
                    <a:pt x="10222" y="4514"/>
                    <a:pt x="8143" y="3734"/>
                    <a:pt x="8143" y="3734"/>
                  </a:cubicBezTo>
                  <a:cubicBezTo>
                    <a:pt x="8143" y="3734"/>
                    <a:pt x="7726" y="3129"/>
                    <a:pt x="7053" y="2120"/>
                  </a:cubicBezTo>
                  <a:cubicBezTo>
                    <a:pt x="6577" y="1073"/>
                    <a:pt x="5902" y="70"/>
                    <a:pt x="5283" y="70"/>
                  </a:cubicBezTo>
                  <a:cubicBezTo>
                    <a:pt x="5176" y="70"/>
                    <a:pt x="5071" y="100"/>
                    <a:pt x="4969" y="165"/>
                  </a:cubicBezTo>
                  <a:cubicBezTo>
                    <a:pt x="4928" y="191"/>
                    <a:pt x="4896" y="227"/>
                    <a:pt x="4867" y="266"/>
                  </a:cubicBezTo>
                  <a:cubicBezTo>
                    <a:pt x="4671" y="99"/>
                    <a:pt x="4472" y="1"/>
                    <a:pt x="4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580833" y="1752247"/>
              <a:ext cx="50101" cy="137693"/>
            </a:xfrm>
            <a:custGeom>
              <a:avLst/>
              <a:gdLst/>
              <a:ahLst/>
              <a:cxnLst/>
              <a:rect l="l" t="t" r="r" b="b"/>
              <a:pathLst>
                <a:path w="1470" h="4040" extrusionOk="0">
                  <a:moveTo>
                    <a:pt x="1" y="1"/>
                  </a:moveTo>
                  <a:cubicBezTo>
                    <a:pt x="5" y="392"/>
                    <a:pt x="36" y="1661"/>
                    <a:pt x="275" y="2274"/>
                  </a:cubicBezTo>
                  <a:cubicBezTo>
                    <a:pt x="558" y="3006"/>
                    <a:pt x="1469" y="4040"/>
                    <a:pt x="1469" y="4040"/>
                  </a:cubicBezTo>
                  <a:cubicBezTo>
                    <a:pt x="1171" y="3588"/>
                    <a:pt x="847" y="3039"/>
                    <a:pt x="724" y="2624"/>
                  </a:cubicBezTo>
                  <a:cubicBezTo>
                    <a:pt x="425" y="1602"/>
                    <a:pt x="105" y="614"/>
                    <a:pt x="382" y="228"/>
                  </a:cubicBezTo>
                  <a:cubicBezTo>
                    <a:pt x="256" y="120"/>
                    <a:pt x="127" y="4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542660" y="1762063"/>
              <a:ext cx="63223" cy="138886"/>
            </a:xfrm>
            <a:custGeom>
              <a:avLst/>
              <a:gdLst/>
              <a:ahLst/>
              <a:cxnLst/>
              <a:rect l="l" t="t" r="r" b="b"/>
              <a:pathLst>
                <a:path w="1855" h="4075" extrusionOk="0">
                  <a:moveTo>
                    <a:pt x="0" y="0"/>
                  </a:moveTo>
                  <a:lnTo>
                    <a:pt x="0" y="0"/>
                  </a:lnTo>
                  <a:cubicBezTo>
                    <a:pt x="48" y="464"/>
                    <a:pt x="226" y="2036"/>
                    <a:pt x="489" y="2571"/>
                  </a:cubicBezTo>
                  <a:cubicBezTo>
                    <a:pt x="800" y="3203"/>
                    <a:pt x="1855" y="4075"/>
                    <a:pt x="1855" y="4075"/>
                  </a:cubicBezTo>
                  <a:cubicBezTo>
                    <a:pt x="1514" y="3593"/>
                    <a:pt x="1003" y="2813"/>
                    <a:pt x="842" y="2265"/>
                  </a:cubicBezTo>
                  <a:cubicBezTo>
                    <a:pt x="611" y="1477"/>
                    <a:pt x="368" y="709"/>
                    <a:pt x="395" y="221"/>
                  </a:cubicBezTo>
                  <a:cubicBezTo>
                    <a:pt x="264" y="113"/>
                    <a:pt x="131"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581822" y="1756985"/>
              <a:ext cx="53271" cy="135887"/>
            </a:xfrm>
            <a:custGeom>
              <a:avLst/>
              <a:gdLst/>
              <a:ahLst/>
              <a:cxnLst/>
              <a:rect l="l" t="t" r="r" b="b"/>
              <a:pathLst>
                <a:path w="1563" h="3987" extrusionOk="0">
                  <a:moveTo>
                    <a:pt x="350" y="1"/>
                  </a:moveTo>
                  <a:cubicBezTo>
                    <a:pt x="330" y="1"/>
                    <a:pt x="309" y="8"/>
                    <a:pt x="290" y="26"/>
                  </a:cubicBezTo>
                  <a:cubicBezTo>
                    <a:pt x="0" y="304"/>
                    <a:pt x="182" y="935"/>
                    <a:pt x="258" y="1251"/>
                  </a:cubicBezTo>
                  <a:cubicBezTo>
                    <a:pt x="492" y="2222"/>
                    <a:pt x="805" y="3115"/>
                    <a:pt x="1363" y="3946"/>
                  </a:cubicBezTo>
                  <a:cubicBezTo>
                    <a:pt x="1383" y="3975"/>
                    <a:pt x="1410" y="3987"/>
                    <a:pt x="1437" y="3987"/>
                  </a:cubicBezTo>
                  <a:cubicBezTo>
                    <a:pt x="1501" y="3987"/>
                    <a:pt x="1562" y="3923"/>
                    <a:pt x="1517" y="3856"/>
                  </a:cubicBezTo>
                  <a:cubicBezTo>
                    <a:pt x="1105" y="3243"/>
                    <a:pt x="827" y="2607"/>
                    <a:pt x="622" y="1897"/>
                  </a:cubicBezTo>
                  <a:cubicBezTo>
                    <a:pt x="512" y="1517"/>
                    <a:pt x="62" y="491"/>
                    <a:pt x="417" y="152"/>
                  </a:cubicBezTo>
                  <a:cubicBezTo>
                    <a:pt x="481" y="90"/>
                    <a:pt x="42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530560" y="1846489"/>
              <a:ext cx="127230" cy="179649"/>
            </a:xfrm>
            <a:custGeom>
              <a:avLst/>
              <a:gdLst/>
              <a:ahLst/>
              <a:cxnLst/>
              <a:rect l="l" t="t" r="r" b="b"/>
              <a:pathLst>
                <a:path w="3733" h="5271" extrusionOk="0">
                  <a:moveTo>
                    <a:pt x="108" y="0"/>
                  </a:moveTo>
                  <a:cubicBezTo>
                    <a:pt x="54" y="0"/>
                    <a:pt x="0" y="43"/>
                    <a:pt x="23" y="109"/>
                  </a:cubicBezTo>
                  <a:cubicBezTo>
                    <a:pt x="298" y="906"/>
                    <a:pt x="808" y="1728"/>
                    <a:pt x="1358" y="2368"/>
                  </a:cubicBezTo>
                  <a:cubicBezTo>
                    <a:pt x="2183" y="3329"/>
                    <a:pt x="3092" y="3953"/>
                    <a:pt x="3537" y="5209"/>
                  </a:cubicBezTo>
                  <a:cubicBezTo>
                    <a:pt x="3552" y="5252"/>
                    <a:pt x="3588" y="5270"/>
                    <a:pt x="3624" y="5270"/>
                  </a:cubicBezTo>
                  <a:cubicBezTo>
                    <a:pt x="3679" y="5270"/>
                    <a:pt x="3732" y="5227"/>
                    <a:pt x="3709" y="5162"/>
                  </a:cubicBezTo>
                  <a:cubicBezTo>
                    <a:pt x="2991" y="3137"/>
                    <a:pt x="910" y="2130"/>
                    <a:pt x="195" y="61"/>
                  </a:cubicBezTo>
                  <a:cubicBezTo>
                    <a:pt x="180" y="19"/>
                    <a:pt x="14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5510348" y="1758791"/>
              <a:ext cx="49931" cy="93556"/>
            </a:xfrm>
            <a:custGeom>
              <a:avLst/>
              <a:gdLst/>
              <a:ahLst/>
              <a:cxnLst/>
              <a:rect l="l" t="t" r="r" b="b"/>
              <a:pathLst>
                <a:path w="1465" h="2745" extrusionOk="0">
                  <a:moveTo>
                    <a:pt x="724" y="1"/>
                  </a:moveTo>
                  <a:cubicBezTo>
                    <a:pt x="486" y="1"/>
                    <a:pt x="276" y="113"/>
                    <a:pt x="192" y="416"/>
                  </a:cubicBezTo>
                  <a:cubicBezTo>
                    <a:pt x="0" y="1113"/>
                    <a:pt x="424" y="2030"/>
                    <a:pt x="616" y="2682"/>
                  </a:cubicBezTo>
                  <a:cubicBezTo>
                    <a:pt x="629" y="2726"/>
                    <a:pt x="663" y="2745"/>
                    <a:pt x="699" y="2745"/>
                  </a:cubicBezTo>
                  <a:cubicBezTo>
                    <a:pt x="752" y="2745"/>
                    <a:pt x="807" y="2701"/>
                    <a:pt x="788" y="2634"/>
                  </a:cubicBezTo>
                  <a:cubicBezTo>
                    <a:pt x="657" y="2190"/>
                    <a:pt x="512" y="1745"/>
                    <a:pt x="418" y="1290"/>
                  </a:cubicBezTo>
                  <a:cubicBezTo>
                    <a:pt x="328" y="851"/>
                    <a:pt x="315" y="150"/>
                    <a:pt x="744" y="150"/>
                  </a:cubicBezTo>
                  <a:cubicBezTo>
                    <a:pt x="880" y="150"/>
                    <a:pt x="1061" y="221"/>
                    <a:pt x="1298" y="394"/>
                  </a:cubicBezTo>
                  <a:cubicBezTo>
                    <a:pt x="1315" y="406"/>
                    <a:pt x="1331" y="411"/>
                    <a:pt x="1346" y="411"/>
                  </a:cubicBezTo>
                  <a:cubicBezTo>
                    <a:pt x="1417" y="411"/>
                    <a:pt x="1464" y="296"/>
                    <a:pt x="1388" y="240"/>
                  </a:cubicBezTo>
                  <a:cubicBezTo>
                    <a:pt x="1201" y="103"/>
                    <a:pt x="950"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5544841" y="1751122"/>
              <a:ext cx="65166" cy="152996"/>
            </a:xfrm>
            <a:custGeom>
              <a:avLst/>
              <a:gdLst/>
              <a:ahLst/>
              <a:cxnLst/>
              <a:rect l="l" t="t" r="r" b="b"/>
              <a:pathLst>
                <a:path w="1912" h="4489" extrusionOk="0">
                  <a:moveTo>
                    <a:pt x="535" y="1"/>
                  </a:moveTo>
                  <a:cubicBezTo>
                    <a:pt x="515" y="1"/>
                    <a:pt x="494" y="8"/>
                    <a:pt x="475" y="27"/>
                  </a:cubicBezTo>
                  <a:cubicBezTo>
                    <a:pt x="1" y="490"/>
                    <a:pt x="358" y="1480"/>
                    <a:pt x="499" y="2011"/>
                  </a:cubicBezTo>
                  <a:cubicBezTo>
                    <a:pt x="731" y="2884"/>
                    <a:pt x="1128" y="3773"/>
                    <a:pt x="1728" y="4460"/>
                  </a:cubicBezTo>
                  <a:cubicBezTo>
                    <a:pt x="1746" y="4480"/>
                    <a:pt x="1767" y="4489"/>
                    <a:pt x="1787" y="4489"/>
                  </a:cubicBezTo>
                  <a:cubicBezTo>
                    <a:pt x="1852" y="4489"/>
                    <a:pt x="1912" y="4399"/>
                    <a:pt x="1855" y="4333"/>
                  </a:cubicBezTo>
                  <a:cubicBezTo>
                    <a:pt x="1398" y="3812"/>
                    <a:pt x="1057" y="3136"/>
                    <a:pt x="830" y="2488"/>
                  </a:cubicBezTo>
                  <a:cubicBezTo>
                    <a:pt x="654" y="1983"/>
                    <a:pt x="126" y="618"/>
                    <a:pt x="601" y="153"/>
                  </a:cubicBezTo>
                  <a:cubicBezTo>
                    <a:pt x="664" y="90"/>
                    <a:pt x="604" y="1"/>
                    <a:pt x="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558747" y="1748191"/>
              <a:ext cx="39706" cy="14724"/>
            </a:xfrm>
            <a:custGeom>
              <a:avLst/>
              <a:gdLst/>
              <a:ahLst/>
              <a:cxnLst/>
              <a:rect l="l" t="t" r="r" b="b"/>
              <a:pathLst>
                <a:path w="1165" h="432" extrusionOk="0">
                  <a:moveTo>
                    <a:pt x="438" y="1"/>
                  </a:moveTo>
                  <a:cubicBezTo>
                    <a:pt x="322" y="1"/>
                    <a:pt x="204" y="30"/>
                    <a:pt x="85" y="99"/>
                  </a:cubicBezTo>
                  <a:cubicBezTo>
                    <a:pt x="0" y="147"/>
                    <a:pt x="52" y="265"/>
                    <a:pt x="130" y="265"/>
                  </a:cubicBezTo>
                  <a:cubicBezTo>
                    <a:pt x="144" y="265"/>
                    <a:pt x="159" y="261"/>
                    <a:pt x="174" y="252"/>
                  </a:cubicBezTo>
                  <a:cubicBezTo>
                    <a:pt x="265" y="200"/>
                    <a:pt x="355" y="178"/>
                    <a:pt x="443" y="178"/>
                  </a:cubicBezTo>
                  <a:cubicBezTo>
                    <a:pt x="630" y="178"/>
                    <a:pt x="808" y="280"/>
                    <a:pt x="967" y="410"/>
                  </a:cubicBezTo>
                  <a:cubicBezTo>
                    <a:pt x="986" y="425"/>
                    <a:pt x="1006" y="431"/>
                    <a:pt x="1026" y="431"/>
                  </a:cubicBezTo>
                  <a:cubicBezTo>
                    <a:pt x="1099" y="431"/>
                    <a:pt x="1164" y="341"/>
                    <a:pt x="1094" y="284"/>
                  </a:cubicBezTo>
                  <a:cubicBezTo>
                    <a:pt x="894" y="121"/>
                    <a:pt x="671"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442146" y="884295"/>
              <a:ext cx="1127790" cy="658031"/>
            </a:xfrm>
            <a:custGeom>
              <a:avLst/>
              <a:gdLst/>
              <a:ahLst/>
              <a:cxnLst/>
              <a:rect l="l" t="t" r="r" b="b"/>
              <a:pathLst>
                <a:path w="33090" h="19307" extrusionOk="0">
                  <a:moveTo>
                    <a:pt x="16545" y="1"/>
                  </a:moveTo>
                  <a:cubicBezTo>
                    <a:pt x="12310" y="1"/>
                    <a:pt x="6766" y="658"/>
                    <a:pt x="3716" y="5960"/>
                  </a:cubicBezTo>
                  <a:cubicBezTo>
                    <a:pt x="1" y="12415"/>
                    <a:pt x="2817" y="19307"/>
                    <a:pt x="2817" y="19307"/>
                  </a:cubicBezTo>
                  <a:cubicBezTo>
                    <a:pt x="4290" y="16968"/>
                    <a:pt x="3859" y="12957"/>
                    <a:pt x="3859" y="12957"/>
                  </a:cubicBezTo>
                  <a:cubicBezTo>
                    <a:pt x="5467" y="9612"/>
                    <a:pt x="8769" y="8844"/>
                    <a:pt x="8769" y="8844"/>
                  </a:cubicBezTo>
                  <a:cubicBezTo>
                    <a:pt x="12103" y="9945"/>
                    <a:pt x="14589" y="10048"/>
                    <a:pt x="16545" y="10048"/>
                  </a:cubicBezTo>
                  <a:cubicBezTo>
                    <a:pt x="18501" y="10048"/>
                    <a:pt x="20987" y="9945"/>
                    <a:pt x="24321" y="8844"/>
                  </a:cubicBezTo>
                  <a:cubicBezTo>
                    <a:pt x="24321" y="8844"/>
                    <a:pt x="27622" y="9612"/>
                    <a:pt x="29232" y="12957"/>
                  </a:cubicBezTo>
                  <a:cubicBezTo>
                    <a:pt x="29232" y="12957"/>
                    <a:pt x="28800" y="16968"/>
                    <a:pt x="30273" y="19307"/>
                  </a:cubicBezTo>
                  <a:cubicBezTo>
                    <a:pt x="30273" y="19307"/>
                    <a:pt x="33090" y="12415"/>
                    <a:pt x="29375" y="5960"/>
                  </a:cubicBezTo>
                  <a:cubicBezTo>
                    <a:pt x="26325" y="658"/>
                    <a:pt x="20780" y="1"/>
                    <a:pt x="16545"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5746174" y="915346"/>
              <a:ext cx="526711" cy="270172"/>
            </a:xfrm>
            <a:custGeom>
              <a:avLst/>
              <a:gdLst/>
              <a:ahLst/>
              <a:cxnLst/>
              <a:rect l="l" t="t" r="r" b="b"/>
              <a:pathLst>
                <a:path w="15454" h="7927" extrusionOk="0">
                  <a:moveTo>
                    <a:pt x="6943" y="1"/>
                  </a:moveTo>
                  <a:cubicBezTo>
                    <a:pt x="5302" y="1"/>
                    <a:pt x="3629" y="293"/>
                    <a:pt x="2135" y="1099"/>
                  </a:cubicBezTo>
                  <a:cubicBezTo>
                    <a:pt x="655" y="1897"/>
                    <a:pt x="239" y="3063"/>
                    <a:pt x="151" y="3902"/>
                  </a:cubicBezTo>
                  <a:cubicBezTo>
                    <a:pt x="1" y="5327"/>
                    <a:pt x="673" y="6902"/>
                    <a:pt x="1862" y="7912"/>
                  </a:cubicBezTo>
                  <a:cubicBezTo>
                    <a:pt x="1874" y="7922"/>
                    <a:pt x="1889" y="7927"/>
                    <a:pt x="1903" y="7927"/>
                  </a:cubicBezTo>
                  <a:cubicBezTo>
                    <a:pt x="1922" y="7927"/>
                    <a:pt x="1939" y="7920"/>
                    <a:pt x="1951" y="7905"/>
                  </a:cubicBezTo>
                  <a:cubicBezTo>
                    <a:pt x="1974" y="7878"/>
                    <a:pt x="1971" y="7838"/>
                    <a:pt x="1944" y="7815"/>
                  </a:cubicBezTo>
                  <a:cubicBezTo>
                    <a:pt x="803" y="6847"/>
                    <a:pt x="133" y="5279"/>
                    <a:pt x="277" y="3915"/>
                  </a:cubicBezTo>
                  <a:cubicBezTo>
                    <a:pt x="362" y="3107"/>
                    <a:pt x="764" y="1982"/>
                    <a:pt x="2195" y="1211"/>
                  </a:cubicBezTo>
                  <a:cubicBezTo>
                    <a:pt x="3670" y="415"/>
                    <a:pt x="5323" y="127"/>
                    <a:pt x="6945" y="127"/>
                  </a:cubicBezTo>
                  <a:cubicBezTo>
                    <a:pt x="11226" y="127"/>
                    <a:pt x="15297" y="2138"/>
                    <a:pt x="15353" y="2166"/>
                  </a:cubicBezTo>
                  <a:cubicBezTo>
                    <a:pt x="15362" y="2170"/>
                    <a:pt x="15372" y="2173"/>
                    <a:pt x="15381" y="2173"/>
                  </a:cubicBezTo>
                  <a:cubicBezTo>
                    <a:pt x="15404" y="2173"/>
                    <a:pt x="15427" y="2160"/>
                    <a:pt x="15438" y="2138"/>
                  </a:cubicBezTo>
                  <a:cubicBezTo>
                    <a:pt x="15453" y="2106"/>
                    <a:pt x="15441" y="2069"/>
                    <a:pt x="15410" y="2053"/>
                  </a:cubicBezTo>
                  <a:cubicBezTo>
                    <a:pt x="15353" y="2025"/>
                    <a:pt x="11259"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5826543" y="943874"/>
              <a:ext cx="419658" cy="211755"/>
            </a:xfrm>
            <a:custGeom>
              <a:avLst/>
              <a:gdLst/>
              <a:ahLst/>
              <a:cxnLst/>
              <a:rect l="l" t="t" r="r" b="b"/>
              <a:pathLst>
                <a:path w="12313" h="6213" extrusionOk="0">
                  <a:moveTo>
                    <a:pt x="6352" y="0"/>
                  </a:moveTo>
                  <a:cubicBezTo>
                    <a:pt x="5377" y="0"/>
                    <a:pt x="4441" y="105"/>
                    <a:pt x="3691" y="388"/>
                  </a:cubicBezTo>
                  <a:cubicBezTo>
                    <a:pt x="2133" y="975"/>
                    <a:pt x="1111" y="1848"/>
                    <a:pt x="650" y="2984"/>
                  </a:cubicBezTo>
                  <a:cubicBezTo>
                    <a:pt x="0" y="4586"/>
                    <a:pt x="724" y="6160"/>
                    <a:pt x="731" y="6176"/>
                  </a:cubicBezTo>
                  <a:cubicBezTo>
                    <a:pt x="742" y="6199"/>
                    <a:pt x="765" y="6212"/>
                    <a:pt x="789" y="6212"/>
                  </a:cubicBezTo>
                  <a:cubicBezTo>
                    <a:pt x="797" y="6212"/>
                    <a:pt x="807" y="6211"/>
                    <a:pt x="816" y="6206"/>
                  </a:cubicBezTo>
                  <a:cubicBezTo>
                    <a:pt x="847" y="6191"/>
                    <a:pt x="860" y="6154"/>
                    <a:pt x="845" y="6122"/>
                  </a:cubicBezTo>
                  <a:cubicBezTo>
                    <a:pt x="838" y="6107"/>
                    <a:pt x="137" y="4582"/>
                    <a:pt x="767" y="3032"/>
                  </a:cubicBezTo>
                  <a:cubicBezTo>
                    <a:pt x="1214" y="1930"/>
                    <a:pt x="2213" y="1080"/>
                    <a:pt x="3735" y="506"/>
                  </a:cubicBezTo>
                  <a:cubicBezTo>
                    <a:pt x="4472" y="229"/>
                    <a:pt x="5393" y="125"/>
                    <a:pt x="6355" y="125"/>
                  </a:cubicBezTo>
                  <a:cubicBezTo>
                    <a:pt x="9104" y="125"/>
                    <a:pt x="12183" y="969"/>
                    <a:pt x="12225" y="980"/>
                  </a:cubicBezTo>
                  <a:cubicBezTo>
                    <a:pt x="12231" y="982"/>
                    <a:pt x="12236" y="983"/>
                    <a:pt x="12242" y="983"/>
                  </a:cubicBezTo>
                  <a:cubicBezTo>
                    <a:pt x="12269" y="983"/>
                    <a:pt x="12295" y="964"/>
                    <a:pt x="12303" y="937"/>
                  </a:cubicBezTo>
                  <a:cubicBezTo>
                    <a:pt x="12312" y="903"/>
                    <a:pt x="12292" y="868"/>
                    <a:pt x="12258" y="858"/>
                  </a:cubicBezTo>
                  <a:cubicBezTo>
                    <a:pt x="12217" y="847"/>
                    <a:pt x="9125" y="0"/>
                    <a:pt x="6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6158963" y="1025880"/>
              <a:ext cx="173275" cy="153508"/>
            </a:xfrm>
            <a:custGeom>
              <a:avLst/>
              <a:gdLst/>
              <a:ahLst/>
              <a:cxnLst/>
              <a:rect l="l" t="t" r="r" b="b"/>
              <a:pathLst>
                <a:path w="5084" h="4504" extrusionOk="0">
                  <a:moveTo>
                    <a:pt x="5012" y="1"/>
                  </a:moveTo>
                  <a:cubicBezTo>
                    <a:pt x="4987" y="1"/>
                    <a:pt x="4962" y="16"/>
                    <a:pt x="4952" y="42"/>
                  </a:cubicBezTo>
                  <a:cubicBezTo>
                    <a:pt x="3412" y="4181"/>
                    <a:pt x="628" y="4377"/>
                    <a:pt x="143" y="4377"/>
                  </a:cubicBezTo>
                  <a:cubicBezTo>
                    <a:pt x="99" y="4377"/>
                    <a:pt x="73" y="4375"/>
                    <a:pt x="71" y="4375"/>
                  </a:cubicBezTo>
                  <a:cubicBezTo>
                    <a:pt x="34" y="4376"/>
                    <a:pt x="5" y="4398"/>
                    <a:pt x="3" y="4433"/>
                  </a:cubicBezTo>
                  <a:cubicBezTo>
                    <a:pt x="0" y="4468"/>
                    <a:pt x="26" y="4499"/>
                    <a:pt x="60" y="4501"/>
                  </a:cubicBezTo>
                  <a:cubicBezTo>
                    <a:pt x="67" y="4501"/>
                    <a:pt x="102" y="4504"/>
                    <a:pt x="161" y="4504"/>
                  </a:cubicBezTo>
                  <a:cubicBezTo>
                    <a:pt x="410" y="4504"/>
                    <a:pt x="1093" y="4460"/>
                    <a:pt x="1922" y="4042"/>
                  </a:cubicBezTo>
                  <a:cubicBezTo>
                    <a:pt x="2864" y="3567"/>
                    <a:pt x="4175" y="2495"/>
                    <a:pt x="5071" y="86"/>
                  </a:cubicBezTo>
                  <a:cubicBezTo>
                    <a:pt x="5083" y="54"/>
                    <a:pt x="5067" y="17"/>
                    <a:pt x="5034" y="5"/>
                  </a:cubicBezTo>
                  <a:cubicBezTo>
                    <a:pt x="5027" y="2"/>
                    <a:pt x="5019" y="1"/>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6003609" y="1025880"/>
              <a:ext cx="328623" cy="137250"/>
            </a:xfrm>
            <a:custGeom>
              <a:avLst/>
              <a:gdLst/>
              <a:ahLst/>
              <a:cxnLst/>
              <a:rect l="l" t="t" r="r" b="b"/>
              <a:pathLst>
                <a:path w="9642" h="4027" extrusionOk="0">
                  <a:moveTo>
                    <a:pt x="9570" y="1"/>
                  </a:moveTo>
                  <a:cubicBezTo>
                    <a:pt x="9557" y="1"/>
                    <a:pt x="9545" y="4"/>
                    <a:pt x="9534" y="12"/>
                  </a:cubicBezTo>
                  <a:cubicBezTo>
                    <a:pt x="7921" y="1117"/>
                    <a:pt x="6317" y="1402"/>
                    <a:pt x="4764" y="1677"/>
                  </a:cubicBezTo>
                  <a:cubicBezTo>
                    <a:pt x="2972" y="1995"/>
                    <a:pt x="1279" y="2296"/>
                    <a:pt x="22" y="3924"/>
                  </a:cubicBezTo>
                  <a:cubicBezTo>
                    <a:pt x="0" y="3951"/>
                    <a:pt x="6" y="3991"/>
                    <a:pt x="33" y="4012"/>
                  </a:cubicBezTo>
                  <a:cubicBezTo>
                    <a:pt x="45" y="4022"/>
                    <a:pt x="59" y="4026"/>
                    <a:pt x="72" y="4026"/>
                  </a:cubicBezTo>
                  <a:cubicBezTo>
                    <a:pt x="91" y="4026"/>
                    <a:pt x="109" y="4018"/>
                    <a:pt x="123" y="4001"/>
                  </a:cubicBezTo>
                  <a:cubicBezTo>
                    <a:pt x="1348" y="2412"/>
                    <a:pt x="2942" y="2129"/>
                    <a:pt x="4787" y="1802"/>
                  </a:cubicBezTo>
                  <a:cubicBezTo>
                    <a:pt x="6279" y="1536"/>
                    <a:pt x="7970" y="1237"/>
                    <a:pt x="9606" y="116"/>
                  </a:cubicBezTo>
                  <a:cubicBezTo>
                    <a:pt x="9634" y="96"/>
                    <a:pt x="9641" y="57"/>
                    <a:pt x="9622" y="28"/>
                  </a:cubicBezTo>
                  <a:cubicBezTo>
                    <a:pt x="9610" y="10"/>
                    <a:pt x="9590" y="1"/>
                    <a:pt x="9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63723" y="956928"/>
              <a:ext cx="185000" cy="258584"/>
            </a:xfrm>
            <a:custGeom>
              <a:avLst/>
              <a:gdLst/>
              <a:ahLst/>
              <a:cxnLst/>
              <a:rect l="l" t="t" r="r" b="b"/>
              <a:pathLst>
                <a:path w="5428" h="7587" extrusionOk="0">
                  <a:moveTo>
                    <a:pt x="5356" y="1"/>
                  </a:moveTo>
                  <a:cubicBezTo>
                    <a:pt x="5345" y="1"/>
                    <a:pt x="5333" y="4"/>
                    <a:pt x="5323" y="10"/>
                  </a:cubicBezTo>
                  <a:cubicBezTo>
                    <a:pt x="1" y="3146"/>
                    <a:pt x="1637" y="7502"/>
                    <a:pt x="1654" y="7546"/>
                  </a:cubicBezTo>
                  <a:cubicBezTo>
                    <a:pt x="1664" y="7570"/>
                    <a:pt x="1687" y="7586"/>
                    <a:pt x="1713" y="7586"/>
                  </a:cubicBezTo>
                  <a:cubicBezTo>
                    <a:pt x="1721" y="7586"/>
                    <a:pt x="1728" y="7584"/>
                    <a:pt x="1736" y="7582"/>
                  </a:cubicBezTo>
                  <a:cubicBezTo>
                    <a:pt x="1769" y="7569"/>
                    <a:pt x="1784" y="7532"/>
                    <a:pt x="1772" y="7500"/>
                  </a:cubicBezTo>
                  <a:cubicBezTo>
                    <a:pt x="1755" y="7457"/>
                    <a:pt x="160" y="3199"/>
                    <a:pt x="5388" y="118"/>
                  </a:cubicBezTo>
                  <a:cubicBezTo>
                    <a:pt x="5417" y="101"/>
                    <a:pt x="5428" y="62"/>
                    <a:pt x="5410" y="32"/>
                  </a:cubicBezTo>
                  <a:cubicBezTo>
                    <a:pt x="5398" y="12"/>
                    <a:pt x="53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496272" y="1035185"/>
              <a:ext cx="161108" cy="339700"/>
            </a:xfrm>
            <a:custGeom>
              <a:avLst/>
              <a:gdLst/>
              <a:ahLst/>
              <a:cxnLst/>
              <a:rect l="l" t="t" r="r" b="b"/>
              <a:pathLst>
                <a:path w="4727" h="9967" extrusionOk="0">
                  <a:moveTo>
                    <a:pt x="4657" y="0"/>
                  </a:moveTo>
                  <a:cubicBezTo>
                    <a:pt x="4641" y="0"/>
                    <a:pt x="4625" y="6"/>
                    <a:pt x="4613" y="18"/>
                  </a:cubicBezTo>
                  <a:cubicBezTo>
                    <a:pt x="0" y="4405"/>
                    <a:pt x="1530" y="9866"/>
                    <a:pt x="1546" y="9921"/>
                  </a:cubicBezTo>
                  <a:cubicBezTo>
                    <a:pt x="1553" y="9948"/>
                    <a:pt x="1579" y="9967"/>
                    <a:pt x="1607" y="9967"/>
                  </a:cubicBezTo>
                  <a:cubicBezTo>
                    <a:pt x="1612" y="9967"/>
                    <a:pt x="1618" y="9966"/>
                    <a:pt x="1624" y="9964"/>
                  </a:cubicBezTo>
                  <a:cubicBezTo>
                    <a:pt x="1657" y="9954"/>
                    <a:pt x="1677" y="9919"/>
                    <a:pt x="1667" y="9885"/>
                  </a:cubicBezTo>
                  <a:cubicBezTo>
                    <a:pt x="1651" y="9831"/>
                    <a:pt x="145" y="4442"/>
                    <a:pt x="4700" y="110"/>
                  </a:cubicBezTo>
                  <a:cubicBezTo>
                    <a:pt x="4726" y="85"/>
                    <a:pt x="4726" y="45"/>
                    <a:pt x="4703" y="20"/>
                  </a:cubicBezTo>
                  <a:cubicBezTo>
                    <a:pt x="4690" y="7"/>
                    <a:pt x="4674" y="0"/>
                    <a:pt x="4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6365101" y="1031232"/>
              <a:ext cx="79446" cy="206131"/>
            </a:xfrm>
            <a:custGeom>
              <a:avLst/>
              <a:gdLst/>
              <a:ahLst/>
              <a:cxnLst/>
              <a:rect l="l" t="t" r="r" b="b"/>
              <a:pathLst>
                <a:path w="2331" h="6048" extrusionOk="0">
                  <a:moveTo>
                    <a:pt x="70" y="1"/>
                  </a:moveTo>
                  <a:cubicBezTo>
                    <a:pt x="54" y="1"/>
                    <a:pt x="38" y="7"/>
                    <a:pt x="26" y="19"/>
                  </a:cubicBezTo>
                  <a:cubicBezTo>
                    <a:pt x="1" y="43"/>
                    <a:pt x="0" y="83"/>
                    <a:pt x="26" y="108"/>
                  </a:cubicBezTo>
                  <a:cubicBezTo>
                    <a:pt x="47" y="131"/>
                    <a:pt x="2201" y="2343"/>
                    <a:pt x="1937" y="5980"/>
                  </a:cubicBezTo>
                  <a:cubicBezTo>
                    <a:pt x="1934" y="6015"/>
                    <a:pt x="1960" y="6044"/>
                    <a:pt x="1995" y="6047"/>
                  </a:cubicBezTo>
                  <a:cubicBezTo>
                    <a:pt x="1997" y="6047"/>
                    <a:pt x="1998" y="6048"/>
                    <a:pt x="2000" y="6048"/>
                  </a:cubicBezTo>
                  <a:cubicBezTo>
                    <a:pt x="2033" y="6048"/>
                    <a:pt x="2061" y="6022"/>
                    <a:pt x="2063" y="5989"/>
                  </a:cubicBezTo>
                  <a:cubicBezTo>
                    <a:pt x="2331" y="2295"/>
                    <a:pt x="137" y="41"/>
                    <a:pt x="115" y="20"/>
                  </a:cubicBezTo>
                  <a:cubicBezTo>
                    <a:pt x="102" y="7"/>
                    <a:pt x="86"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6386029" y="1084062"/>
              <a:ext cx="32515" cy="131456"/>
            </a:xfrm>
            <a:custGeom>
              <a:avLst/>
              <a:gdLst/>
              <a:ahLst/>
              <a:cxnLst/>
              <a:rect l="l" t="t" r="r" b="b"/>
              <a:pathLst>
                <a:path w="954" h="3857" extrusionOk="0">
                  <a:moveTo>
                    <a:pt x="510" y="0"/>
                  </a:moveTo>
                  <a:cubicBezTo>
                    <a:pt x="505" y="0"/>
                    <a:pt x="500" y="1"/>
                    <a:pt x="495" y="2"/>
                  </a:cubicBezTo>
                  <a:cubicBezTo>
                    <a:pt x="461" y="11"/>
                    <a:pt x="441" y="46"/>
                    <a:pt x="450" y="80"/>
                  </a:cubicBezTo>
                  <a:cubicBezTo>
                    <a:pt x="821" y="1507"/>
                    <a:pt x="19" y="3749"/>
                    <a:pt x="11" y="3771"/>
                  </a:cubicBezTo>
                  <a:cubicBezTo>
                    <a:pt x="0" y="3805"/>
                    <a:pt x="17" y="3840"/>
                    <a:pt x="50" y="3853"/>
                  </a:cubicBezTo>
                  <a:cubicBezTo>
                    <a:pt x="57" y="3854"/>
                    <a:pt x="64" y="3856"/>
                    <a:pt x="71" y="3856"/>
                  </a:cubicBezTo>
                  <a:cubicBezTo>
                    <a:pt x="97" y="3856"/>
                    <a:pt x="121" y="3840"/>
                    <a:pt x="130" y="3814"/>
                  </a:cubicBezTo>
                  <a:cubicBezTo>
                    <a:pt x="164" y="3721"/>
                    <a:pt x="954" y="1513"/>
                    <a:pt x="572" y="47"/>
                  </a:cubicBezTo>
                  <a:cubicBezTo>
                    <a:pt x="565" y="18"/>
                    <a:pt x="539"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6465308" y="1181202"/>
              <a:ext cx="45262" cy="274739"/>
            </a:xfrm>
            <a:custGeom>
              <a:avLst/>
              <a:gdLst/>
              <a:ahLst/>
              <a:cxnLst/>
              <a:rect l="l" t="t" r="r" b="b"/>
              <a:pathLst>
                <a:path w="1328" h="8061" extrusionOk="0">
                  <a:moveTo>
                    <a:pt x="70" y="1"/>
                  </a:moveTo>
                  <a:cubicBezTo>
                    <a:pt x="65" y="1"/>
                    <a:pt x="60" y="1"/>
                    <a:pt x="54" y="3"/>
                  </a:cubicBezTo>
                  <a:cubicBezTo>
                    <a:pt x="20" y="12"/>
                    <a:pt x="1" y="46"/>
                    <a:pt x="10" y="80"/>
                  </a:cubicBezTo>
                  <a:cubicBezTo>
                    <a:pt x="1195" y="4396"/>
                    <a:pt x="23" y="7941"/>
                    <a:pt x="11" y="7977"/>
                  </a:cubicBezTo>
                  <a:cubicBezTo>
                    <a:pt x="0" y="8010"/>
                    <a:pt x="18" y="8045"/>
                    <a:pt x="51" y="8057"/>
                  </a:cubicBezTo>
                  <a:cubicBezTo>
                    <a:pt x="58" y="8059"/>
                    <a:pt x="64" y="8060"/>
                    <a:pt x="71" y="8060"/>
                  </a:cubicBezTo>
                  <a:cubicBezTo>
                    <a:pt x="97" y="8060"/>
                    <a:pt x="121" y="8043"/>
                    <a:pt x="131" y="8017"/>
                  </a:cubicBezTo>
                  <a:cubicBezTo>
                    <a:pt x="142" y="7982"/>
                    <a:pt x="1327" y="4402"/>
                    <a:pt x="132" y="46"/>
                  </a:cubicBezTo>
                  <a:cubicBezTo>
                    <a:pt x="124" y="19"/>
                    <a:pt x="98"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845801" y="992921"/>
              <a:ext cx="468123" cy="201325"/>
            </a:xfrm>
            <a:custGeom>
              <a:avLst/>
              <a:gdLst/>
              <a:ahLst/>
              <a:cxnLst/>
              <a:rect l="l" t="t" r="r" b="b"/>
              <a:pathLst>
                <a:path w="13735" h="5907" extrusionOk="0">
                  <a:moveTo>
                    <a:pt x="8227" y="1"/>
                  </a:moveTo>
                  <a:cubicBezTo>
                    <a:pt x="6165" y="1"/>
                    <a:pt x="4012" y="281"/>
                    <a:pt x="2744" y="1254"/>
                  </a:cubicBezTo>
                  <a:cubicBezTo>
                    <a:pt x="0" y="3358"/>
                    <a:pt x="1653" y="5854"/>
                    <a:pt x="1670" y="5880"/>
                  </a:cubicBezTo>
                  <a:cubicBezTo>
                    <a:pt x="1683" y="5897"/>
                    <a:pt x="1702" y="5907"/>
                    <a:pt x="1723" y="5907"/>
                  </a:cubicBezTo>
                  <a:cubicBezTo>
                    <a:pt x="1735" y="5907"/>
                    <a:pt x="1747" y="5903"/>
                    <a:pt x="1758" y="5896"/>
                  </a:cubicBezTo>
                  <a:cubicBezTo>
                    <a:pt x="1787" y="5876"/>
                    <a:pt x="1794" y="5837"/>
                    <a:pt x="1774" y="5808"/>
                  </a:cubicBezTo>
                  <a:cubicBezTo>
                    <a:pt x="1759" y="5784"/>
                    <a:pt x="170" y="3387"/>
                    <a:pt x="2821" y="1354"/>
                  </a:cubicBezTo>
                  <a:cubicBezTo>
                    <a:pt x="4099" y="373"/>
                    <a:pt x="6305" y="120"/>
                    <a:pt x="8239" y="120"/>
                  </a:cubicBezTo>
                  <a:cubicBezTo>
                    <a:pt x="8620" y="120"/>
                    <a:pt x="8991" y="130"/>
                    <a:pt x="9343" y="146"/>
                  </a:cubicBezTo>
                  <a:cubicBezTo>
                    <a:pt x="11657" y="251"/>
                    <a:pt x="13634" y="642"/>
                    <a:pt x="13653" y="646"/>
                  </a:cubicBezTo>
                  <a:cubicBezTo>
                    <a:pt x="13658" y="647"/>
                    <a:pt x="13662" y="647"/>
                    <a:pt x="13666" y="647"/>
                  </a:cubicBezTo>
                  <a:cubicBezTo>
                    <a:pt x="13696" y="647"/>
                    <a:pt x="13722" y="626"/>
                    <a:pt x="13728" y="596"/>
                  </a:cubicBezTo>
                  <a:cubicBezTo>
                    <a:pt x="13734" y="562"/>
                    <a:pt x="13713" y="529"/>
                    <a:pt x="13679" y="522"/>
                  </a:cubicBezTo>
                  <a:cubicBezTo>
                    <a:pt x="13633" y="513"/>
                    <a:pt x="11013" y="1"/>
                    <a:pt x="8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6298093" y="944522"/>
              <a:ext cx="131695" cy="160086"/>
            </a:xfrm>
            <a:custGeom>
              <a:avLst/>
              <a:gdLst/>
              <a:ahLst/>
              <a:cxnLst/>
              <a:rect l="l" t="t" r="r" b="b"/>
              <a:pathLst>
                <a:path w="3864" h="4697" extrusionOk="0">
                  <a:moveTo>
                    <a:pt x="20" y="1"/>
                  </a:moveTo>
                  <a:cubicBezTo>
                    <a:pt x="9" y="88"/>
                    <a:pt x="1" y="176"/>
                    <a:pt x="1" y="266"/>
                  </a:cubicBezTo>
                  <a:cubicBezTo>
                    <a:pt x="1" y="713"/>
                    <a:pt x="148" y="1127"/>
                    <a:pt x="395" y="1463"/>
                  </a:cubicBezTo>
                  <a:cubicBezTo>
                    <a:pt x="148" y="1801"/>
                    <a:pt x="1" y="2214"/>
                    <a:pt x="1" y="2661"/>
                  </a:cubicBezTo>
                  <a:cubicBezTo>
                    <a:pt x="1" y="3784"/>
                    <a:pt x="914" y="4697"/>
                    <a:pt x="2036" y="4697"/>
                  </a:cubicBezTo>
                  <a:cubicBezTo>
                    <a:pt x="2839" y="4697"/>
                    <a:pt x="3532" y="4229"/>
                    <a:pt x="3864" y="3552"/>
                  </a:cubicBezTo>
                  <a:cubicBezTo>
                    <a:pt x="2790" y="1930"/>
                    <a:pt x="1464" y="793"/>
                    <a:pt x="2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45146" y="878773"/>
              <a:ext cx="1126836" cy="666381"/>
            </a:xfrm>
            <a:custGeom>
              <a:avLst/>
              <a:gdLst/>
              <a:ahLst/>
              <a:cxnLst/>
              <a:rect l="l" t="t" r="r" b="b"/>
              <a:pathLst>
                <a:path w="33062" h="19552" extrusionOk="0">
                  <a:moveTo>
                    <a:pt x="16592" y="1"/>
                  </a:moveTo>
                  <a:cubicBezTo>
                    <a:pt x="14928" y="1"/>
                    <a:pt x="13271" y="169"/>
                    <a:pt x="11723" y="479"/>
                  </a:cubicBezTo>
                  <a:cubicBezTo>
                    <a:pt x="7474" y="1329"/>
                    <a:pt x="4189" y="3964"/>
                    <a:pt x="2613" y="8040"/>
                  </a:cubicBezTo>
                  <a:cubicBezTo>
                    <a:pt x="1249" y="11572"/>
                    <a:pt x="1223" y="15952"/>
                    <a:pt x="2643" y="19492"/>
                  </a:cubicBezTo>
                  <a:cubicBezTo>
                    <a:pt x="2660" y="19534"/>
                    <a:pt x="2697" y="19552"/>
                    <a:pt x="2733" y="19552"/>
                  </a:cubicBezTo>
                  <a:cubicBezTo>
                    <a:pt x="2788" y="19552"/>
                    <a:pt x="2841" y="19510"/>
                    <a:pt x="2815" y="19445"/>
                  </a:cubicBezTo>
                  <a:cubicBezTo>
                    <a:pt x="1" y="12424"/>
                    <a:pt x="2818" y="3159"/>
                    <a:pt x="10512" y="954"/>
                  </a:cubicBezTo>
                  <a:cubicBezTo>
                    <a:pt x="12342" y="429"/>
                    <a:pt x="14352" y="188"/>
                    <a:pt x="16352" y="188"/>
                  </a:cubicBezTo>
                  <a:cubicBezTo>
                    <a:pt x="17926" y="188"/>
                    <a:pt x="19495" y="338"/>
                    <a:pt x="20964" y="615"/>
                  </a:cubicBezTo>
                  <a:cubicBezTo>
                    <a:pt x="25604" y="1492"/>
                    <a:pt x="29061" y="4502"/>
                    <a:pt x="30463" y="9055"/>
                  </a:cubicBezTo>
                  <a:cubicBezTo>
                    <a:pt x="31469" y="12319"/>
                    <a:pt x="31381" y="16246"/>
                    <a:pt x="30100" y="19445"/>
                  </a:cubicBezTo>
                  <a:cubicBezTo>
                    <a:pt x="30074" y="19510"/>
                    <a:pt x="30127" y="19552"/>
                    <a:pt x="30182" y="19552"/>
                  </a:cubicBezTo>
                  <a:cubicBezTo>
                    <a:pt x="30218" y="19552"/>
                    <a:pt x="30255" y="19534"/>
                    <a:pt x="30272" y="19492"/>
                  </a:cubicBezTo>
                  <a:cubicBezTo>
                    <a:pt x="33061" y="12532"/>
                    <a:pt x="30366" y="3270"/>
                    <a:pt x="22808" y="888"/>
                  </a:cubicBezTo>
                  <a:cubicBezTo>
                    <a:pt x="20869" y="278"/>
                    <a:pt x="18725" y="1"/>
                    <a:pt x="16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534139" y="1185190"/>
              <a:ext cx="943813" cy="360184"/>
            </a:xfrm>
            <a:custGeom>
              <a:avLst/>
              <a:gdLst/>
              <a:ahLst/>
              <a:cxnLst/>
              <a:rect l="l" t="t" r="r" b="b"/>
              <a:pathLst>
                <a:path w="27692" h="10568" extrusionOk="0">
                  <a:moveTo>
                    <a:pt x="6156" y="0"/>
                  </a:moveTo>
                  <a:cubicBezTo>
                    <a:pt x="5964" y="0"/>
                    <a:pt x="5773" y="22"/>
                    <a:pt x="5583" y="74"/>
                  </a:cubicBezTo>
                  <a:cubicBezTo>
                    <a:pt x="4571" y="354"/>
                    <a:pt x="3574" y="1051"/>
                    <a:pt x="2813" y="1752"/>
                  </a:cubicBezTo>
                  <a:cubicBezTo>
                    <a:pt x="1983" y="2516"/>
                    <a:pt x="1149" y="3453"/>
                    <a:pt x="1105" y="4588"/>
                  </a:cubicBezTo>
                  <a:cubicBezTo>
                    <a:pt x="1027" y="6631"/>
                    <a:pt x="1106" y="8585"/>
                    <a:pt x="41" y="10434"/>
                  </a:cubicBezTo>
                  <a:cubicBezTo>
                    <a:pt x="1" y="10503"/>
                    <a:pt x="63" y="10567"/>
                    <a:pt x="124" y="10567"/>
                  </a:cubicBezTo>
                  <a:cubicBezTo>
                    <a:pt x="151" y="10567"/>
                    <a:pt x="178" y="10555"/>
                    <a:pt x="195" y="10524"/>
                  </a:cubicBezTo>
                  <a:cubicBezTo>
                    <a:pt x="1079" y="8989"/>
                    <a:pt x="1312" y="7195"/>
                    <a:pt x="1309" y="5447"/>
                  </a:cubicBezTo>
                  <a:cubicBezTo>
                    <a:pt x="1307" y="4815"/>
                    <a:pt x="1196" y="4339"/>
                    <a:pt x="1447" y="3769"/>
                  </a:cubicBezTo>
                  <a:cubicBezTo>
                    <a:pt x="1892" y="2758"/>
                    <a:pt x="2846" y="1863"/>
                    <a:pt x="3737" y="1237"/>
                  </a:cubicBezTo>
                  <a:cubicBezTo>
                    <a:pt x="4291" y="845"/>
                    <a:pt x="5033" y="349"/>
                    <a:pt x="5709" y="218"/>
                  </a:cubicBezTo>
                  <a:cubicBezTo>
                    <a:pt x="5827" y="196"/>
                    <a:pt x="5946" y="185"/>
                    <a:pt x="6064" y="185"/>
                  </a:cubicBezTo>
                  <a:cubicBezTo>
                    <a:pt x="6757" y="185"/>
                    <a:pt x="7450" y="534"/>
                    <a:pt x="8147" y="698"/>
                  </a:cubicBezTo>
                  <a:cubicBezTo>
                    <a:pt x="10020" y="1139"/>
                    <a:pt x="11924" y="1310"/>
                    <a:pt x="13846" y="1310"/>
                  </a:cubicBezTo>
                  <a:cubicBezTo>
                    <a:pt x="15769" y="1310"/>
                    <a:pt x="17672" y="1140"/>
                    <a:pt x="19546" y="698"/>
                  </a:cubicBezTo>
                  <a:cubicBezTo>
                    <a:pt x="20243" y="534"/>
                    <a:pt x="20936" y="185"/>
                    <a:pt x="21629" y="185"/>
                  </a:cubicBezTo>
                  <a:cubicBezTo>
                    <a:pt x="21747" y="185"/>
                    <a:pt x="21865" y="196"/>
                    <a:pt x="21984" y="218"/>
                  </a:cubicBezTo>
                  <a:cubicBezTo>
                    <a:pt x="22660" y="349"/>
                    <a:pt x="23401" y="845"/>
                    <a:pt x="23956" y="1237"/>
                  </a:cubicBezTo>
                  <a:cubicBezTo>
                    <a:pt x="24852" y="1866"/>
                    <a:pt x="25785" y="2756"/>
                    <a:pt x="26245" y="3769"/>
                  </a:cubicBezTo>
                  <a:cubicBezTo>
                    <a:pt x="26502" y="4334"/>
                    <a:pt x="26386" y="4819"/>
                    <a:pt x="26384" y="5447"/>
                  </a:cubicBezTo>
                  <a:cubicBezTo>
                    <a:pt x="26381" y="7195"/>
                    <a:pt x="26614" y="8989"/>
                    <a:pt x="27497" y="10524"/>
                  </a:cubicBezTo>
                  <a:cubicBezTo>
                    <a:pt x="27515" y="10555"/>
                    <a:pt x="27542" y="10567"/>
                    <a:pt x="27569" y="10567"/>
                  </a:cubicBezTo>
                  <a:cubicBezTo>
                    <a:pt x="27630" y="10567"/>
                    <a:pt x="27691" y="10503"/>
                    <a:pt x="27652" y="10434"/>
                  </a:cubicBezTo>
                  <a:cubicBezTo>
                    <a:pt x="26738" y="8846"/>
                    <a:pt x="26532" y="6969"/>
                    <a:pt x="26566" y="5164"/>
                  </a:cubicBezTo>
                  <a:cubicBezTo>
                    <a:pt x="26588" y="4015"/>
                    <a:pt x="26485" y="3614"/>
                    <a:pt x="25680" y="2609"/>
                  </a:cubicBezTo>
                  <a:cubicBezTo>
                    <a:pt x="24888" y="1619"/>
                    <a:pt x="23845" y="831"/>
                    <a:pt x="22690" y="310"/>
                  </a:cubicBezTo>
                  <a:cubicBezTo>
                    <a:pt x="22220" y="99"/>
                    <a:pt x="21943" y="11"/>
                    <a:pt x="21661" y="11"/>
                  </a:cubicBezTo>
                  <a:cubicBezTo>
                    <a:pt x="21364" y="11"/>
                    <a:pt x="21060" y="108"/>
                    <a:pt x="20518" y="261"/>
                  </a:cubicBezTo>
                  <a:cubicBezTo>
                    <a:pt x="18378" y="865"/>
                    <a:pt x="16100" y="1167"/>
                    <a:pt x="13829" y="1167"/>
                  </a:cubicBezTo>
                  <a:cubicBezTo>
                    <a:pt x="12169" y="1167"/>
                    <a:pt x="10514" y="1006"/>
                    <a:pt x="8920" y="684"/>
                  </a:cubicBezTo>
                  <a:cubicBezTo>
                    <a:pt x="8016" y="501"/>
                    <a:pt x="7070" y="0"/>
                    <a:pt x="6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6306409" y="890635"/>
              <a:ext cx="122152" cy="122186"/>
            </a:xfrm>
            <a:custGeom>
              <a:avLst/>
              <a:gdLst/>
              <a:ahLst/>
              <a:cxnLst/>
              <a:rect l="l" t="t" r="r" b="b"/>
              <a:pathLst>
                <a:path w="3584" h="3585" extrusionOk="0">
                  <a:moveTo>
                    <a:pt x="1792" y="1"/>
                  </a:moveTo>
                  <a:cubicBezTo>
                    <a:pt x="803" y="1"/>
                    <a:pt x="0" y="803"/>
                    <a:pt x="0" y="1793"/>
                  </a:cubicBezTo>
                  <a:cubicBezTo>
                    <a:pt x="0" y="2783"/>
                    <a:pt x="803" y="3585"/>
                    <a:pt x="1792" y="3585"/>
                  </a:cubicBezTo>
                  <a:cubicBezTo>
                    <a:pt x="2782" y="3585"/>
                    <a:pt x="3584" y="2783"/>
                    <a:pt x="3584" y="1793"/>
                  </a:cubicBezTo>
                  <a:cubicBezTo>
                    <a:pt x="3584" y="803"/>
                    <a:pt x="2782" y="1"/>
                    <a:pt x="1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6314657" y="964154"/>
              <a:ext cx="102145" cy="48670"/>
            </a:xfrm>
            <a:custGeom>
              <a:avLst/>
              <a:gdLst/>
              <a:ahLst/>
              <a:cxnLst/>
              <a:rect l="l" t="t" r="r" b="b"/>
              <a:pathLst>
                <a:path w="2997" h="1428" extrusionOk="0">
                  <a:moveTo>
                    <a:pt x="1417" y="0"/>
                  </a:moveTo>
                  <a:cubicBezTo>
                    <a:pt x="875" y="0"/>
                    <a:pt x="380" y="202"/>
                    <a:pt x="0" y="533"/>
                  </a:cubicBezTo>
                  <a:cubicBezTo>
                    <a:pt x="310" y="1067"/>
                    <a:pt x="887" y="1428"/>
                    <a:pt x="1550" y="1428"/>
                  </a:cubicBezTo>
                  <a:cubicBezTo>
                    <a:pt x="2145" y="1428"/>
                    <a:pt x="2670" y="1137"/>
                    <a:pt x="2997" y="691"/>
                  </a:cubicBezTo>
                  <a:cubicBezTo>
                    <a:pt x="2601" y="268"/>
                    <a:pt x="2041" y="0"/>
                    <a:pt x="1417"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6303205" y="887601"/>
              <a:ext cx="128457" cy="128184"/>
            </a:xfrm>
            <a:custGeom>
              <a:avLst/>
              <a:gdLst/>
              <a:ahLst/>
              <a:cxnLst/>
              <a:rect l="l" t="t" r="r" b="b"/>
              <a:pathLst>
                <a:path w="3769" h="3761" extrusionOk="0">
                  <a:moveTo>
                    <a:pt x="1837" y="239"/>
                  </a:moveTo>
                  <a:cubicBezTo>
                    <a:pt x="2675" y="239"/>
                    <a:pt x="3530" y="789"/>
                    <a:pt x="3589" y="1882"/>
                  </a:cubicBezTo>
                  <a:cubicBezTo>
                    <a:pt x="3530" y="2974"/>
                    <a:pt x="2675" y="3524"/>
                    <a:pt x="1836" y="3524"/>
                  </a:cubicBezTo>
                  <a:cubicBezTo>
                    <a:pt x="1002" y="3524"/>
                    <a:pt x="183" y="2979"/>
                    <a:pt x="183" y="1882"/>
                  </a:cubicBezTo>
                  <a:cubicBezTo>
                    <a:pt x="183" y="784"/>
                    <a:pt x="1002" y="239"/>
                    <a:pt x="1837" y="239"/>
                  </a:cubicBezTo>
                  <a:close/>
                  <a:moveTo>
                    <a:pt x="1886" y="1"/>
                  </a:moveTo>
                  <a:cubicBezTo>
                    <a:pt x="865" y="1"/>
                    <a:pt x="0" y="858"/>
                    <a:pt x="5" y="1882"/>
                  </a:cubicBezTo>
                  <a:cubicBezTo>
                    <a:pt x="10" y="2871"/>
                    <a:pt x="800" y="3707"/>
                    <a:pt x="1788" y="3758"/>
                  </a:cubicBezTo>
                  <a:cubicBezTo>
                    <a:pt x="1822" y="3760"/>
                    <a:pt x="1856" y="3760"/>
                    <a:pt x="1890" y="3760"/>
                  </a:cubicBezTo>
                  <a:cubicBezTo>
                    <a:pt x="2934" y="3760"/>
                    <a:pt x="3701" y="2923"/>
                    <a:pt x="3766" y="1905"/>
                  </a:cubicBezTo>
                  <a:lnTo>
                    <a:pt x="3766" y="1905"/>
                  </a:lnTo>
                  <a:cubicBezTo>
                    <a:pt x="3768" y="1898"/>
                    <a:pt x="3768" y="1890"/>
                    <a:pt x="3768" y="1882"/>
                  </a:cubicBezTo>
                  <a:lnTo>
                    <a:pt x="3768" y="1882"/>
                  </a:lnTo>
                  <a:cubicBezTo>
                    <a:pt x="3768" y="1882"/>
                    <a:pt x="3768" y="1882"/>
                    <a:pt x="3768" y="1882"/>
                  </a:cubicBezTo>
                  <a:cubicBezTo>
                    <a:pt x="3768" y="1874"/>
                    <a:pt x="3768" y="1867"/>
                    <a:pt x="3766" y="1860"/>
                  </a:cubicBezTo>
                  <a:lnTo>
                    <a:pt x="3766" y="1860"/>
                  </a:lnTo>
                  <a:cubicBezTo>
                    <a:pt x="3701" y="848"/>
                    <a:pt x="2944"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6306409" y="972300"/>
              <a:ext cx="122152" cy="122186"/>
            </a:xfrm>
            <a:custGeom>
              <a:avLst/>
              <a:gdLst/>
              <a:ahLst/>
              <a:cxnLst/>
              <a:rect l="l" t="t" r="r" b="b"/>
              <a:pathLst>
                <a:path w="3584" h="3585" extrusionOk="0">
                  <a:moveTo>
                    <a:pt x="1792" y="1"/>
                  </a:moveTo>
                  <a:cubicBezTo>
                    <a:pt x="803" y="1"/>
                    <a:pt x="0" y="803"/>
                    <a:pt x="0" y="1793"/>
                  </a:cubicBezTo>
                  <a:cubicBezTo>
                    <a:pt x="0" y="2782"/>
                    <a:pt x="803" y="3585"/>
                    <a:pt x="1792" y="3585"/>
                  </a:cubicBezTo>
                  <a:cubicBezTo>
                    <a:pt x="2782" y="3585"/>
                    <a:pt x="3584" y="2782"/>
                    <a:pt x="3584" y="1793"/>
                  </a:cubicBezTo>
                  <a:cubicBezTo>
                    <a:pt x="3584" y="803"/>
                    <a:pt x="2782" y="1"/>
                    <a:pt x="1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6314725" y="1000011"/>
              <a:ext cx="32276" cy="67381"/>
            </a:xfrm>
            <a:custGeom>
              <a:avLst/>
              <a:gdLst/>
              <a:ahLst/>
              <a:cxnLst/>
              <a:rect l="l" t="t" r="r" b="b"/>
              <a:pathLst>
                <a:path w="947" h="1977" extrusionOk="0">
                  <a:moveTo>
                    <a:pt x="520" y="1"/>
                  </a:moveTo>
                  <a:cubicBezTo>
                    <a:pt x="315" y="1"/>
                    <a:pt x="0" y="646"/>
                    <a:pt x="0" y="1076"/>
                  </a:cubicBezTo>
                  <a:cubicBezTo>
                    <a:pt x="0" y="1494"/>
                    <a:pt x="363" y="1976"/>
                    <a:pt x="574" y="1976"/>
                  </a:cubicBezTo>
                  <a:cubicBezTo>
                    <a:pt x="586" y="1976"/>
                    <a:pt x="598" y="1974"/>
                    <a:pt x="609" y="1971"/>
                  </a:cubicBezTo>
                  <a:cubicBezTo>
                    <a:pt x="811" y="1912"/>
                    <a:pt x="947" y="1637"/>
                    <a:pt x="855" y="1327"/>
                  </a:cubicBezTo>
                  <a:cubicBezTo>
                    <a:pt x="764" y="1017"/>
                    <a:pt x="740" y="38"/>
                    <a:pt x="537" y="2"/>
                  </a:cubicBezTo>
                  <a:cubicBezTo>
                    <a:pt x="532" y="1"/>
                    <a:pt x="526" y="1"/>
                    <a:pt x="5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9"/>
            <p:cNvSpPr/>
            <p:nvPr/>
          </p:nvSpPr>
          <p:spPr>
            <a:xfrm>
              <a:off x="6303205" y="969267"/>
              <a:ext cx="128457" cy="128184"/>
            </a:xfrm>
            <a:custGeom>
              <a:avLst/>
              <a:gdLst/>
              <a:ahLst/>
              <a:cxnLst/>
              <a:rect l="l" t="t" r="r" b="b"/>
              <a:pathLst>
                <a:path w="3769" h="3761" extrusionOk="0">
                  <a:moveTo>
                    <a:pt x="1837" y="239"/>
                  </a:moveTo>
                  <a:cubicBezTo>
                    <a:pt x="2675" y="239"/>
                    <a:pt x="3530" y="789"/>
                    <a:pt x="3589" y="1882"/>
                  </a:cubicBezTo>
                  <a:cubicBezTo>
                    <a:pt x="3530" y="2974"/>
                    <a:pt x="2675" y="3524"/>
                    <a:pt x="1836" y="3524"/>
                  </a:cubicBezTo>
                  <a:cubicBezTo>
                    <a:pt x="1002" y="3524"/>
                    <a:pt x="183" y="2979"/>
                    <a:pt x="183" y="1882"/>
                  </a:cubicBezTo>
                  <a:cubicBezTo>
                    <a:pt x="183" y="784"/>
                    <a:pt x="1002" y="239"/>
                    <a:pt x="1837" y="239"/>
                  </a:cubicBezTo>
                  <a:close/>
                  <a:moveTo>
                    <a:pt x="1886" y="1"/>
                  </a:moveTo>
                  <a:cubicBezTo>
                    <a:pt x="865" y="1"/>
                    <a:pt x="0" y="858"/>
                    <a:pt x="5" y="1882"/>
                  </a:cubicBezTo>
                  <a:cubicBezTo>
                    <a:pt x="10" y="2871"/>
                    <a:pt x="800" y="3707"/>
                    <a:pt x="1788" y="3758"/>
                  </a:cubicBezTo>
                  <a:cubicBezTo>
                    <a:pt x="1822" y="3759"/>
                    <a:pt x="1856" y="3760"/>
                    <a:pt x="1890" y="3760"/>
                  </a:cubicBezTo>
                  <a:cubicBezTo>
                    <a:pt x="2934" y="3760"/>
                    <a:pt x="3701" y="2923"/>
                    <a:pt x="3766" y="1905"/>
                  </a:cubicBezTo>
                  <a:lnTo>
                    <a:pt x="3766" y="1905"/>
                  </a:lnTo>
                  <a:cubicBezTo>
                    <a:pt x="3768" y="1898"/>
                    <a:pt x="3768" y="1890"/>
                    <a:pt x="3768" y="1882"/>
                  </a:cubicBezTo>
                  <a:lnTo>
                    <a:pt x="3768" y="1882"/>
                  </a:lnTo>
                  <a:cubicBezTo>
                    <a:pt x="3768" y="1882"/>
                    <a:pt x="3768" y="1882"/>
                    <a:pt x="3768" y="1882"/>
                  </a:cubicBezTo>
                  <a:cubicBezTo>
                    <a:pt x="3768" y="1874"/>
                    <a:pt x="3768" y="1867"/>
                    <a:pt x="3766" y="1860"/>
                  </a:cubicBezTo>
                  <a:lnTo>
                    <a:pt x="3766" y="1860"/>
                  </a:lnTo>
                  <a:cubicBezTo>
                    <a:pt x="3701" y="848"/>
                    <a:pt x="2944"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9"/>
            <p:cNvSpPr/>
            <p:nvPr/>
          </p:nvSpPr>
          <p:spPr>
            <a:xfrm>
              <a:off x="5407347" y="1749793"/>
              <a:ext cx="417749" cy="710552"/>
            </a:xfrm>
            <a:custGeom>
              <a:avLst/>
              <a:gdLst/>
              <a:ahLst/>
              <a:cxnLst/>
              <a:rect l="l" t="t" r="r" b="b"/>
              <a:pathLst>
                <a:path w="12257" h="20848" extrusionOk="0">
                  <a:moveTo>
                    <a:pt x="5917" y="1"/>
                  </a:moveTo>
                  <a:cubicBezTo>
                    <a:pt x="5747" y="1"/>
                    <a:pt x="5576" y="72"/>
                    <a:pt x="5409" y="237"/>
                  </a:cubicBezTo>
                  <a:cubicBezTo>
                    <a:pt x="5346" y="299"/>
                    <a:pt x="5407" y="389"/>
                    <a:pt x="5476" y="389"/>
                  </a:cubicBezTo>
                  <a:cubicBezTo>
                    <a:pt x="5496" y="389"/>
                    <a:pt x="5517" y="381"/>
                    <a:pt x="5536" y="363"/>
                  </a:cubicBezTo>
                  <a:cubicBezTo>
                    <a:pt x="5633" y="267"/>
                    <a:pt x="5737" y="224"/>
                    <a:pt x="5847" y="224"/>
                  </a:cubicBezTo>
                  <a:cubicBezTo>
                    <a:pt x="6793" y="224"/>
                    <a:pt x="8170" y="3390"/>
                    <a:pt x="8725" y="3854"/>
                  </a:cubicBezTo>
                  <a:cubicBezTo>
                    <a:pt x="9244" y="4289"/>
                    <a:pt x="10011" y="4475"/>
                    <a:pt x="10556" y="4934"/>
                  </a:cubicBezTo>
                  <a:cubicBezTo>
                    <a:pt x="11680" y="5877"/>
                    <a:pt x="12071" y="7127"/>
                    <a:pt x="11619" y="8517"/>
                  </a:cubicBezTo>
                  <a:cubicBezTo>
                    <a:pt x="10522" y="11891"/>
                    <a:pt x="8862" y="15235"/>
                    <a:pt x="6954" y="18225"/>
                  </a:cubicBezTo>
                  <a:cubicBezTo>
                    <a:pt x="6306" y="19241"/>
                    <a:pt x="5646" y="20088"/>
                    <a:pt x="4439" y="20478"/>
                  </a:cubicBezTo>
                  <a:cubicBezTo>
                    <a:pt x="4133" y="20577"/>
                    <a:pt x="3837" y="20626"/>
                    <a:pt x="3556" y="20626"/>
                  </a:cubicBezTo>
                  <a:cubicBezTo>
                    <a:pt x="2674" y="20626"/>
                    <a:pt x="1930" y="20149"/>
                    <a:pt x="1416" y="19268"/>
                  </a:cubicBezTo>
                  <a:cubicBezTo>
                    <a:pt x="218" y="17217"/>
                    <a:pt x="747" y="15372"/>
                    <a:pt x="2275" y="13698"/>
                  </a:cubicBezTo>
                  <a:cubicBezTo>
                    <a:pt x="3311" y="12563"/>
                    <a:pt x="4478" y="11609"/>
                    <a:pt x="5463" y="10417"/>
                  </a:cubicBezTo>
                  <a:cubicBezTo>
                    <a:pt x="6098" y="9648"/>
                    <a:pt x="6715" y="8864"/>
                    <a:pt x="7315" y="8067"/>
                  </a:cubicBezTo>
                  <a:cubicBezTo>
                    <a:pt x="7364" y="8003"/>
                    <a:pt x="7302" y="7939"/>
                    <a:pt x="7236" y="7939"/>
                  </a:cubicBezTo>
                  <a:cubicBezTo>
                    <a:pt x="7209" y="7939"/>
                    <a:pt x="7181" y="7950"/>
                    <a:pt x="7161" y="7977"/>
                  </a:cubicBezTo>
                  <a:cubicBezTo>
                    <a:pt x="6364" y="9034"/>
                    <a:pt x="5545" y="10078"/>
                    <a:pt x="4673" y="11074"/>
                  </a:cubicBezTo>
                  <a:cubicBezTo>
                    <a:pt x="3572" y="12333"/>
                    <a:pt x="2171" y="13310"/>
                    <a:pt x="1230" y="14710"/>
                  </a:cubicBezTo>
                  <a:cubicBezTo>
                    <a:pt x="0" y="16541"/>
                    <a:pt x="553" y="20444"/>
                    <a:pt x="3180" y="20823"/>
                  </a:cubicBezTo>
                  <a:cubicBezTo>
                    <a:pt x="3298" y="20840"/>
                    <a:pt x="3416" y="20848"/>
                    <a:pt x="3535" y="20848"/>
                  </a:cubicBezTo>
                  <a:cubicBezTo>
                    <a:pt x="4674" y="20848"/>
                    <a:pt x="5850" y="20103"/>
                    <a:pt x="6495" y="19231"/>
                  </a:cubicBezTo>
                  <a:cubicBezTo>
                    <a:pt x="7734" y="17559"/>
                    <a:pt x="8701" y="15634"/>
                    <a:pt x="9608" y="13769"/>
                  </a:cubicBezTo>
                  <a:cubicBezTo>
                    <a:pt x="10437" y="12068"/>
                    <a:pt x="11153" y="10328"/>
                    <a:pt x="11804" y="8554"/>
                  </a:cubicBezTo>
                  <a:cubicBezTo>
                    <a:pt x="12256" y="7323"/>
                    <a:pt x="12029" y="6188"/>
                    <a:pt x="11102" y="5203"/>
                  </a:cubicBezTo>
                  <a:cubicBezTo>
                    <a:pt x="10503" y="4568"/>
                    <a:pt x="9789" y="4285"/>
                    <a:pt x="9084" y="3815"/>
                  </a:cubicBezTo>
                  <a:cubicBezTo>
                    <a:pt x="8640" y="3518"/>
                    <a:pt x="8450" y="3173"/>
                    <a:pt x="8126" y="2693"/>
                  </a:cubicBezTo>
                  <a:cubicBezTo>
                    <a:pt x="7824" y="2244"/>
                    <a:pt x="6873" y="1"/>
                    <a:pt x="5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9"/>
            <p:cNvSpPr/>
            <p:nvPr/>
          </p:nvSpPr>
          <p:spPr>
            <a:xfrm>
              <a:off x="6184730" y="1750031"/>
              <a:ext cx="419896" cy="709598"/>
            </a:xfrm>
            <a:custGeom>
              <a:avLst/>
              <a:gdLst/>
              <a:ahLst/>
              <a:cxnLst/>
              <a:rect l="l" t="t" r="r" b="b"/>
              <a:pathLst>
                <a:path w="12320" h="20820" extrusionOk="0">
                  <a:moveTo>
                    <a:pt x="6421" y="1"/>
                  </a:moveTo>
                  <a:cubicBezTo>
                    <a:pt x="5730" y="1"/>
                    <a:pt x="5070" y="1190"/>
                    <a:pt x="4810" y="1648"/>
                  </a:cubicBezTo>
                  <a:cubicBezTo>
                    <a:pt x="4464" y="2259"/>
                    <a:pt x="4073" y="3210"/>
                    <a:pt x="3521" y="3684"/>
                  </a:cubicBezTo>
                  <a:cubicBezTo>
                    <a:pt x="3149" y="4004"/>
                    <a:pt x="2517" y="4167"/>
                    <a:pt x="2102" y="4455"/>
                  </a:cubicBezTo>
                  <a:cubicBezTo>
                    <a:pt x="1000" y="5222"/>
                    <a:pt x="0" y="6490"/>
                    <a:pt x="291" y="7919"/>
                  </a:cubicBezTo>
                  <a:cubicBezTo>
                    <a:pt x="581" y="9345"/>
                    <a:pt x="1370" y="10831"/>
                    <a:pt x="1966" y="12160"/>
                  </a:cubicBezTo>
                  <a:cubicBezTo>
                    <a:pt x="2861" y="14153"/>
                    <a:pt x="3857" y="16116"/>
                    <a:pt x="5008" y="17975"/>
                  </a:cubicBezTo>
                  <a:cubicBezTo>
                    <a:pt x="5820" y="19287"/>
                    <a:pt x="6589" y="20365"/>
                    <a:pt x="8178" y="20748"/>
                  </a:cubicBezTo>
                  <a:cubicBezTo>
                    <a:pt x="8379" y="20796"/>
                    <a:pt x="8575" y="20819"/>
                    <a:pt x="8764" y="20819"/>
                  </a:cubicBezTo>
                  <a:cubicBezTo>
                    <a:pt x="10991" y="20819"/>
                    <a:pt x="12319" y="17646"/>
                    <a:pt x="11638" y="15712"/>
                  </a:cubicBezTo>
                  <a:cubicBezTo>
                    <a:pt x="11032" y="13988"/>
                    <a:pt x="9379" y="12918"/>
                    <a:pt x="8177" y="11651"/>
                  </a:cubicBezTo>
                  <a:cubicBezTo>
                    <a:pt x="7089" y="10502"/>
                    <a:pt x="6115" y="9232"/>
                    <a:pt x="5164" y="7970"/>
                  </a:cubicBezTo>
                  <a:cubicBezTo>
                    <a:pt x="5144" y="7943"/>
                    <a:pt x="5116" y="7932"/>
                    <a:pt x="5089" y="7932"/>
                  </a:cubicBezTo>
                  <a:cubicBezTo>
                    <a:pt x="5024" y="7932"/>
                    <a:pt x="4961" y="7996"/>
                    <a:pt x="5009" y="8060"/>
                  </a:cubicBezTo>
                  <a:cubicBezTo>
                    <a:pt x="5610" y="8857"/>
                    <a:pt x="6227" y="9641"/>
                    <a:pt x="6862" y="10410"/>
                  </a:cubicBezTo>
                  <a:cubicBezTo>
                    <a:pt x="7848" y="11603"/>
                    <a:pt x="9009" y="12559"/>
                    <a:pt x="10050" y="13691"/>
                  </a:cubicBezTo>
                  <a:cubicBezTo>
                    <a:pt x="11561" y="15335"/>
                    <a:pt x="12081" y="17080"/>
                    <a:pt x="10991" y="19118"/>
                  </a:cubicBezTo>
                  <a:cubicBezTo>
                    <a:pt x="10481" y="20071"/>
                    <a:pt x="9711" y="20623"/>
                    <a:pt x="8771" y="20623"/>
                  </a:cubicBezTo>
                  <a:cubicBezTo>
                    <a:pt x="8490" y="20623"/>
                    <a:pt x="8194" y="20573"/>
                    <a:pt x="7885" y="20471"/>
                  </a:cubicBezTo>
                  <a:cubicBezTo>
                    <a:pt x="6665" y="20066"/>
                    <a:pt x="6030" y="19250"/>
                    <a:pt x="5371" y="18218"/>
                  </a:cubicBezTo>
                  <a:cubicBezTo>
                    <a:pt x="3464" y="15229"/>
                    <a:pt x="1801" y="11883"/>
                    <a:pt x="706" y="8510"/>
                  </a:cubicBezTo>
                  <a:cubicBezTo>
                    <a:pt x="253" y="7113"/>
                    <a:pt x="645" y="5870"/>
                    <a:pt x="1768" y="4927"/>
                  </a:cubicBezTo>
                  <a:cubicBezTo>
                    <a:pt x="2325" y="4458"/>
                    <a:pt x="3059" y="4278"/>
                    <a:pt x="3600" y="3847"/>
                  </a:cubicBezTo>
                  <a:cubicBezTo>
                    <a:pt x="4171" y="3392"/>
                    <a:pt x="5520" y="213"/>
                    <a:pt x="6471" y="213"/>
                  </a:cubicBezTo>
                  <a:cubicBezTo>
                    <a:pt x="6583" y="213"/>
                    <a:pt x="6690" y="258"/>
                    <a:pt x="6789" y="356"/>
                  </a:cubicBezTo>
                  <a:cubicBezTo>
                    <a:pt x="6807" y="374"/>
                    <a:pt x="6828" y="382"/>
                    <a:pt x="6849" y="382"/>
                  </a:cubicBezTo>
                  <a:cubicBezTo>
                    <a:pt x="6918" y="382"/>
                    <a:pt x="6979" y="292"/>
                    <a:pt x="6915" y="230"/>
                  </a:cubicBezTo>
                  <a:cubicBezTo>
                    <a:pt x="6752" y="68"/>
                    <a:pt x="6586" y="1"/>
                    <a:pt x="6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49"/>
          <p:cNvSpPr/>
          <p:nvPr/>
        </p:nvSpPr>
        <p:spPr>
          <a:xfrm rot="5400000">
            <a:off x="4118691" y="644742"/>
            <a:ext cx="906619"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9"/>
          <p:cNvSpPr txBox="1">
            <a:spLocks noGrp="1"/>
          </p:cNvSpPr>
          <p:nvPr>
            <p:ph type="title"/>
          </p:nvPr>
        </p:nvSpPr>
        <p:spPr>
          <a:xfrm>
            <a:off x="2100850" y="1464778"/>
            <a:ext cx="3249300" cy="1230600"/>
          </a:xfrm>
          <a:prstGeom prst="rect">
            <a:avLst/>
          </a:prstGeom>
        </p:spPr>
        <p:txBody>
          <a:bodyPr spcFirstLastPara="1" wrap="square" lIns="91425" tIns="91425" rIns="91425" bIns="91425" anchor="ctr" anchorCtr="0">
            <a:noAutofit/>
          </a:bodyPr>
          <a:lstStyle/>
          <a:p>
            <a:pPr marL="0" lvl="0" indent="0" algn="ctr" rtl="0">
              <a:spcBef>
                <a:spcPts val="0"/>
              </a:spcBef>
              <a:spcAft>
                <a:spcPts val="800"/>
              </a:spcAft>
              <a:buNone/>
            </a:pPr>
            <a:r>
              <a:rPr lang="en"/>
              <a:t>WHOA!</a:t>
            </a:r>
            <a:endParaRPr/>
          </a:p>
        </p:txBody>
      </p:sp>
      <p:sp>
        <p:nvSpPr>
          <p:cNvPr id="3990" name="Google Shape;3990;p49"/>
          <p:cNvSpPr txBox="1">
            <a:spLocks noGrp="1"/>
          </p:cNvSpPr>
          <p:nvPr>
            <p:ph type="subTitle" idx="1"/>
          </p:nvPr>
        </p:nvSpPr>
        <p:spPr>
          <a:xfrm>
            <a:off x="2264700" y="2907412"/>
            <a:ext cx="4614600" cy="6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Wat zijn jullie goed bezig! Ga zo door toppers!</a:t>
            </a:r>
          </a:p>
        </p:txBody>
      </p:sp>
      <p:sp>
        <p:nvSpPr>
          <p:cNvPr id="3991" name="Google Shape;3991;p49"/>
          <p:cNvSpPr/>
          <p:nvPr/>
        </p:nvSpPr>
        <p:spPr>
          <a:xfrm>
            <a:off x="6312135" y="903041"/>
            <a:ext cx="57020" cy="34764"/>
          </a:xfrm>
          <a:custGeom>
            <a:avLst/>
            <a:gdLst/>
            <a:ahLst/>
            <a:cxnLst/>
            <a:rect l="l" t="t" r="r" b="b"/>
            <a:pathLst>
              <a:path w="1673" h="1020" extrusionOk="0">
                <a:moveTo>
                  <a:pt x="1256" y="0"/>
                </a:moveTo>
                <a:cubicBezTo>
                  <a:pt x="1146" y="0"/>
                  <a:pt x="1012" y="43"/>
                  <a:pt x="869" y="145"/>
                </a:cubicBezTo>
                <a:cubicBezTo>
                  <a:pt x="482" y="419"/>
                  <a:pt x="1" y="854"/>
                  <a:pt x="330" y="982"/>
                </a:cubicBezTo>
                <a:cubicBezTo>
                  <a:pt x="396" y="1008"/>
                  <a:pt x="464" y="1019"/>
                  <a:pt x="533" y="1019"/>
                </a:cubicBezTo>
                <a:cubicBezTo>
                  <a:pt x="810" y="1019"/>
                  <a:pt x="1103" y="836"/>
                  <a:pt x="1326" y="629"/>
                </a:cubicBezTo>
                <a:cubicBezTo>
                  <a:pt x="1672" y="310"/>
                  <a:pt x="1551" y="0"/>
                  <a:pt x="1256"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49"/>
          <p:cNvGrpSpPr/>
          <p:nvPr/>
        </p:nvGrpSpPr>
        <p:grpSpPr>
          <a:xfrm>
            <a:off x="649174" y="552582"/>
            <a:ext cx="740898" cy="878084"/>
            <a:chOff x="952274" y="845157"/>
            <a:chExt cx="740898" cy="878084"/>
          </a:xfrm>
        </p:grpSpPr>
        <p:grpSp>
          <p:nvGrpSpPr>
            <p:cNvPr id="3993" name="Google Shape;3993;p49"/>
            <p:cNvGrpSpPr/>
            <p:nvPr/>
          </p:nvGrpSpPr>
          <p:grpSpPr>
            <a:xfrm>
              <a:off x="990374" y="883257"/>
              <a:ext cx="702798" cy="839984"/>
              <a:chOff x="446424" y="2559457"/>
              <a:chExt cx="702798" cy="839984"/>
            </a:xfrm>
          </p:grpSpPr>
          <p:sp>
            <p:nvSpPr>
              <p:cNvPr id="3994" name="Google Shape;3994;p49"/>
              <p:cNvSpPr/>
              <p:nvPr/>
            </p:nvSpPr>
            <p:spPr>
              <a:xfrm>
                <a:off x="446424" y="2563296"/>
                <a:ext cx="696449" cy="832748"/>
              </a:xfrm>
              <a:custGeom>
                <a:avLst/>
                <a:gdLst/>
                <a:ahLst/>
                <a:cxnLst/>
                <a:rect l="l" t="t" r="r" b="b"/>
                <a:pathLst>
                  <a:path w="18865" h="22557" extrusionOk="0">
                    <a:moveTo>
                      <a:pt x="5370" y="1"/>
                    </a:moveTo>
                    <a:cubicBezTo>
                      <a:pt x="3940" y="1"/>
                      <a:pt x="2972" y="1378"/>
                      <a:pt x="3196" y="3406"/>
                    </a:cubicBezTo>
                    <a:cubicBezTo>
                      <a:pt x="3607" y="7104"/>
                      <a:pt x="7670" y="7401"/>
                      <a:pt x="7259" y="8587"/>
                    </a:cubicBezTo>
                    <a:cubicBezTo>
                      <a:pt x="7147" y="8915"/>
                      <a:pt x="6994" y="9032"/>
                      <a:pt x="6781" y="9032"/>
                    </a:cubicBezTo>
                    <a:cubicBezTo>
                      <a:pt x="6252" y="9032"/>
                      <a:pt x="5351" y="8314"/>
                      <a:pt x="3790" y="8314"/>
                    </a:cubicBezTo>
                    <a:cubicBezTo>
                      <a:pt x="1598" y="8314"/>
                      <a:pt x="1" y="10687"/>
                      <a:pt x="2192" y="12742"/>
                    </a:cubicBezTo>
                    <a:cubicBezTo>
                      <a:pt x="3101" y="13572"/>
                      <a:pt x="4100" y="13807"/>
                      <a:pt x="5048" y="13807"/>
                    </a:cubicBezTo>
                    <a:cubicBezTo>
                      <a:pt x="6290" y="13807"/>
                      <a:pt x="7444" y="13404"/>
                      <a:pt x="8195" y="13404"/>
                    </a:cubicBezTo>
                    <a:cubicBezTo>
                      <a:pt x="10249" y="13404"/>
                      <a:pt x="10660" y="14705"/>
                      <a:pt x="7989" y="14887"/>
                    </a:cubicBezTo>
                    <a:cubicBezTo>
                      <a:pt x="6004" y="15047"/>
                      <a:pt x="3401" y="16097"/>
                      <a:pt x="3379" y="17649"/>
                    </a:cubicBezTo>
                    <a:cubicBezTo>
                      <a:pt x="3360" y="19326"/>
                      <a:pt x="5206" y="20276"/>
                      <a:pt x="7392" y="20276"/>
                    </a:cubicBezTo>
                    <a:cubicBezTo>
                      <a:pt x="7943" y="20276"/>
                      <a:pt x="8515" y="20215"/>
                      <a:pt x="9085" y="20091"/>
                    </a:cubicBezTo>
                    <a:cubicBezTo>
                      <a:pt x="9537" y="19991"/>
                      <a:pt x="9977" y="19944"/>
                      <a:pt x="10408" y="19944"/>
                    </a:cubicBezTo>
                    <a:cubicBezTo>
                      <a:pt x="12434" y="19944"/>
                      <a:pt x="14252" y="20994"/>
                      <a:pt x="16115" y="22557"/>
                    </a:cubicBezTo>
                    <a:cubicBezTo>
                      <a:pt x="16115" y="22557"/>
                      <a:pt x="14814" y="20594"/>
                      <a:pt x="15636" y="17991"/>
                    </a:cubicBezTo>
                    <a:cubicBezTo>
                      <a:pt x="15955" y="17010"/>
                      <a:pt x="18261" y="15572"/>
                      <a:pt x="18580" y="12742"/>
                    </a:cubicBezTo>
                    <a:cubicBezTo>
                      <a:pt x="18864" y="10310"/>
                      <a:pt x="17871" y="9299"/>
                      <a:pt x="16869" y="9299"/>
                    </a:cubicBezTo>
                    <a:cubicBezTo>
                      <a:pt x="16422" y="9299"/>
                      <a:pt x="15974" y="9500"/>
                      <a:pt x="15636" y="9866"/>
                    </a:cubicBezTo>
                    <a:cubicBezTo>
                      <a:pt x="14540" y="11053"/>
                      <a:pt x="14449" y="12148"/>
                      <a:pt x="13719" y="12308"/>
                    </a:cubicBezTo>
                    <a:cubicBezTo>
                      <a:pt x="13615" y="12333"/>
                      <a:pt x="13522" y="12344"/>
                      <a:pt x="13438" y="12344"/>
                    </a:cubicBezTo>
                    <a:cubicBezTo>
                      <a:pt x="12737" y="12344"/>
                      <a:pt x="12670" y="11562"/>
                      <a:pt x="13057" y="11053"/>
                    </a:cubicBezTo>
                    <a:cubicBezTo>
                      <a:pt x="13513" y="10482"/>
                      <a:pt x="15636" y="9135"/>
                      <a:pt x="15636" y="5917"/>
                    </a:cubicBezTo>
                    <a:cubicBezTo>
                      <a:pt x="15636" y="3678"/>
                      <a:pt x="14719" y="2541"/>
                      <a:pt x="13606" y="2541"/>
                    </a:cubicBezTo>
                    <a:cubicBezTo>
                      <a:pt x="12971" y="2541"/>
                      <a:pt x="12271" y="2911"/>
                      <a:pt x="11641" y="3657"/>
                    </a:cubicBezTo>
                    <a:cubicBezTo>
                      <a:pt x="10826" y="4609"/>
                      <a:pt x="11090" y="7538"/>
                      <a:pt x="10357" y="7538"/>
                    </a:cubicBezTo>
                    <a:cubicBezTo>
                      <a:pt x="10352" y="7538"/>
                      <a:pt x="10346" y="7538"/>
                      <a:pt x="10340" y="7538"/>
                    </a:cubicBezTo>
                    <a:cubicBezTo>
                      <a:pt x="9131" y="7423"/>
                      <a:pt x="10683" y="4456"/>
                      <a:pt x="8446" y="1831"/>
                    </a:cubicBezTo>
                    <a:cubicBezTo>
                      <a:pt x="7359" y="550"/>
                      <a:pt x="6272" y="1"/>
                      <a:pt x="53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9"/>
              <p:cNvSpPr/>
              <p:nvPr/>
            </p:nvSpPr>
            <p:spPr>
              <a:xfrm>
                <a:off x="646296" y="2641783"/>
                <a:ext cx="352710" cy="697556"/>
              </a:xfrm>
              <a:custGeom>
                <a:avLst/>
                <a:gdLst/>
                <a:ahLst/>
                <a:cxnLst/>
                <a:rect l="l" t="t" r="r" b="b"/>
                <a:pathLst>
                  <a:path w="9554" h="18895" extrusionOk="0">
                    <a:moveTo>
                      <a:pt x="171" y="0"/>
                    </a:moveTo>
                    <a:cubicBezTo>
                      <a:pt x="84" y="0"/>
                      <a:pt x="0" y="81"/>
                      <a:pt x="65" y="162"/>
                    </a:cubicBezTo>
                    <a:cubicBezTo>
                      <a:pt x="1754" y="2536"/>
                      <a:pt x="3283" y="5069"/>
                      <a:pt x="4493" y="7740"/>
                    </a:cubicBezTo>
                    <a:cubicBezTo>
                      <a:pt x="6159" y="11437"/>
                      <a:pt x="7003" y="15432"/>
                      <a:pt x="9309" y="18833"/>
                    </a:cubicBezTo>
                    <a:cubicBezTo>
                      <a:pt x="9331" y="18876"/>
                      <a:pt x="9366" y="18895"/>
                      <a:pt x="9402" y="18895"/>
                    </a:cubicBezTo>
                    <a:cubicBezTo>
                      <a:pt x="9478" y="18895"/>
                      <a:pt x="9554" y="18812"/>
                      <a:pt x="9491" y="18719"/>
                    </a:cubicBezTo>
                    <a:cubicBezTo>
                      <a:pt x="7209" y="15318"/>
                      <a:pt x="6364" y="11300"/>
                      <a:pt x="4675" y="7626"/>
                    </a:cubicBezTo>
                    <a:cubicBezTo>
                      <a:pt x="3488" y="4955"/>
                      <a:pt x="1936" y="2421"/>
                      <a:pt x="270" y="48"/>
                    </a:cubicBezTo>
                    <a:cubicBezTo>
                      <a:pt x="243" y="14"/>
                      <a:pt x="207"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9"/>
              <p:cNvSpPr/>
              <p:nvPr/>
            </p:nvSpPr>
            <p:spPr>
              <a:xfrm>
                <a:off x="575525" y="2604385"/>
                <a:ext cx="56225" cy="155460"/>
              </a:xfrm>
              <a:custGeom>
                <a:avLst/>
                <a:gdLst/>
                <a:ahLst/>
                <a:cxnLst/>
                <a:rect l="l" t="t" r="r" b="b"/>
                <a:pathLst>
                  <a:path w="1523" h="4211" extrusionOk="0">
                    <a:moveTo>
                      <a:pt x="582" y="1"/>
                    </a:moveTo>
                    <a:cubicBezTo>
                      <a:pt x="244" y="1"/>
                      <a:pt x="0" y="1211"/>
                      <a:pt x="87" y="1905"/>
                    </a:cubicBezTo>
                    <a:cubicBezTo>
                      <a:pt x="156" y="2613"/>
                      <a:pt x="818" y="4188"/>
                      <a:pt x="1160" y="4210"/>
                    </a:cubicBezTo>
                    <a:cubicBezTo>
                      <a:pt x="1163" y="4211"/>
                      <a:pt x="1166" y="4211"/>
                      <a:pt x="1169" y="4211"/>
                    </a:cubicBezTo>
                    <a:cubicBezTo>
                      <a:pt x="1523" y="4211"/>
                      <a:pt x="1387" y="2881"/>
                      <a:pt x="1251" y="2247"/>
                    </a:cubicBezTo>
                    <a:cubicBezTo>
                      <a:pt x="1114" y="1586"/>
                      <a:pt x="932" y="125"/>
                      <a:pt x="635" y="11"/>
                    </a:cubicBezTo>
                    <a:cubicBezTo>
                      <a:pt x="617" y="4"/>
                      <a:pt x="599" y="1"/>
                      <a:pt x="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9"/>
              <p:cNvSpPr/>
              <p:nvPr/>
            </p:nvSpPr>
            <p:spPr>
              <a:xfrm>
                <a:off x="462447" y="2559457"/>
                <a:ext cx="686776" cy="839984"/>
              </a:xfrm>
              <a:custGeom>
                <a:avLst/>
                <a:gdLst/>
                <a:ahLst/>
                <a:cxnLst/>
                <a:rect l="l" t="t" r="r" b="b"/>
                <a:pathLst>
                  <a:path w="18603" h="22753" extrusionOk="0">
                    <a:moveTo>
                      <a:pt x="15474" y="22618"/>
                    </a:moveTo>
                    <a:cubicBezTo>
                      <a:pt x="15482" y="22636"/>
                      <a:pt x="15489" y="22646"/>
                      <a:pt x="15494" y="22646"/>
                    </a:cubicBezTo>
                    <a:cubicBezTo>
                      <a:pt x="15496" y="22646"/>
                      <a:pt x="15498" y="22644"/>
                      <a:pt x="15499" y="22638"/>
                    </a:cubicBezTo>
                    <a:lnTo>
                      <a:pt x="15499" y="22638"/>
                    </a:lnTo>
                    <a:cubicBezTo>
                      <a:pt x="15491" y="22631"/>
                      <a:pt x="15482" y="22625"/>
                      <a:pt x="15474" y="22618"/>
                    </a:cubicBezTo>
                    <a:close/>
                    <a:moveTo>
                      <a:pt x="4909" y="0"/>
                    </a:moveTo>
                    <a:cubicBezTo>
                      <a:pt x="4421" y="0"/>
                      <a:pt x="3941" y="157"/>
                      <a:pt x="3515" y="543"/>
                    </a:cubicBezTo>
                    <a:cubicBezTo>
                      <a:pt x="2260" y="1661"/>
                      <a:pt x="2443" y="3921"/>
                      <a:pt x="3219" y="5268"/>
                    </a:cubicBezTo>
                    <a:cubicBezTo>
                      <a:pt x="3538" y="5838"/>
                      <a:pt x="3995" y="6318"/>
                      <a:pt x="4497" y="6729"/>
                    </a:cubicBezTo>
                    <a:cubicBezTo>
                      <a:pt x="4839" y="7002"/>
                      <a:pt x="5227" y="7231"/>
                      <a:pt x="5592" y="7482"/>
                    </a:cubicBezTo>
                    <a:cubicBezTo>
                      <a:pt x="6140" y="7847"/>
                      <a:pt x="6779" y="7961"/>
                      <a:pt x="6254" y="8555"/>
                    </a:cubicBezTo>
                    <a:cubicBezTo>
                      <a:pt x="6113" y="8725"/>
                      <a:pt x="5912" y="8788"/>
                      <a:pt x="5676" y="8788"/>
                    </a:cubicBezTo>
                    <a:cubicBezTo>
                      <a:pt x="5020" y="8788"/>
                      <a:pt x="4094" y="8302"/>
                      <a:pt x="3421" y="8302"/>
                    </a:cubicBezTo>
                    <a:cubicBezTo>
                      <a:pt x="3399" y="8302"/>
                      <a:pt x="3377" y="8302"/>
                      <a:pt x="3356" y="8303"/>
                    </a:cubicBezTo>
                    <a:cubicBezTo>
                      <a:pt x="2534" y="8326"/>
                      <a:pt x="1735" y="8600"/>
                      <a:pt x="1187" y="9239"/>
                    </a:cubicBezTo>
                    <a:cubicBezTo>
                      <a:pt x="0" y="10609"/>
                      <a:pt x="845" y="12412"/>
                      <a:pt x="2191" y="13325"/>
                    </a:cubicBezTo>
                    <a:cubicBezTo>
                      <a:pt x="2925" y="13821"/>
                      <a:pt x="3781" y="14012"/>
                      <a:pt x="4644" y="14012"/>
                    </a:cubicBezTo>
                    <a:cubicBezTo>
                      <a:pt x="4694" y="14012"/>
                      <a:pt x="4744" y="14011"/>
                      <a:pt x="4794" y="14010"/>
                    </a:cubicBezTo>
                    <a:cubicBezTo>
                      <a:pt x="5397" y="14010"/>
                      <a:pt x="6950" y="13528"/>
                      <a:pt x="7911" y="13528"/>
                    </a:cubicBezTo>
                    <a:cubicBezTo>
                      <a:pt x="8222" y="13528"/>
                      <a:pt x="8471" y="13579"/>
                      <a:pt x="8605" y="13713"/>
                    </a:cubicBezTo>
                    <a:cubicBezTo>
                      <a:pt x="9769" y="14854"/>
                      <a:pt x="7464" y="14877"/>
                      <a:pt x="7030" y="14946"/>
                    </a:cubicBezTo>
                    <a:cubicBezTo>
                      <a:pt x="6391" y="15060"/>
                      <a:pt x="5798" y="15197"/>
                      <a:pt x="5204" y="15425"/>
                    </a:cubicBezTo>
                    <a:cubicBezTo>
                      <a:pt x="4474" y="15699"/>
                      <a:pt x="3629" y="16110"/>
                      <a:pt x="3173" y="16794"/>
                    </a:cubicBezTo>
                    <a:cubicBezTo>
                      <a:pt x="2237" y="18278"/>
                      <a:pt x="3515" y="19693"/>
                      <a:pt x="4908" y="20195"/>
                    </a:cubicBezTo>
                    <a:cubicBezTo>
                      <a:pt x="5512" y="20404"/>
                      <a:pt x="6116" y="20475"/>
                      <a:pt x="6720" y="20475"/>
                    </a:cubicBezTo>
                    <a:cubicBezTo>
                      <a:pt x="7371" y="20475"/>
                      <a:pt x="8022" y="20392"/>
                      <a:pt x="8674" y="20310"/>
                    </a:cubicBezTo>
                    <a:cubicBezTo>
                      <a:pt x="9045" y="20257"/>
                      <a:pt x="9404" y="20232"/>
                      <a:pt x="9752" y="20232"/>
                    </a:cubicBezTo>
                    <a:cubicBezTo>
                      <a:pt x="11937" y="20232"/>
                      <a:pt x="13703" y="21215"/>
                      <a:pt x="15474" y="22618"/>
                    </a:cubicBezTo>
                    <a:lnTo>
                      <a:pt x="15474" y="22618"/>
                    </a:lnTo>
                    <a:cubicBezTo>
                      <a:pt x="15430" y="22524"/>
                      <a:pt x="15339" y="22219"/>
                      <a:pt x="15248" y="22158"/>
                    </a:cubicBezTo>
                    <a:cubicBezTo>
                      <a:pt x="14928" y="21884"/>
                      <a:pt x="14517" y="21611"/>
                      <a:pt x="14175" y="21382"/>
                    </a:cubicBezTo>
                    <a:cubicBezTo>
                      <a:pt x="12822" y="20494"/>
                      <a:pt x="11433" y="19963"/>
                      <a:pt x="9835" y="19963"/>
                    </a:cubicBezTo>
                    <a:cubicBezTo>
                      <a:pt x="9626" y="19963"/>
                      <a:pt x="9415" y="19972"/>
                      <a:pt x="9199" y="19990"/>
                    </a:cubicBezTo>
                    <a:cubicBezTo>
                      <a:pt x="8282" y="20053"/>
                      <a:pt x="7475" y="20248"/>
                      <a:pt x="6618" y="20248"/>
                    </a:cubicBezTo>
                    <a:cubicBezTo>
                      <a:pt x="6237" y="20248"/>
                      <a:pt x="5847" y="20209"/>
                      <a:pt x="5433" y="20104"/>
                    </a:cubicBezTo>
                    <a:cubicBezTo>
                      <a:pt x="3378" y="19579"/>
                      <a:pt x="2169" y="17479"/>
                      <a:pt x="4360" y="16064"/>
                    </a:cubicBezTo>
                    <a:cubicBezTo>
                      <a:pt x="5570" y="15288"/>
                      <a:pt x="6825" y="15356"/>
                      <a:pt x="8172" y="15037"/>
                    </a:cubicBezTo>
                    <a:cubicBezTo>
                      <a:pt x="8423" y="14991"/>
                      <a:pt x="9130" y="14900"/>
                      <a:pt x="9336" y="14603"/>
                    </a:cubicBezTo>
                    <a:cubicBezTo>
                      <a:pt x="9930" y="13718"/>
                      <a:pt x="9055" y="13487"/>
                      <a:pt x="7967" y="13487"/>
                    </a:cubicBezTo>
                    <a:cubicBezTo>
                      <a:pt x="6839" y="13487"/>
                      <a:pt x="5482" y="13735"/>
                      <a:pt x="5296" y="13759"/>
                    </a:cubicBezTo>
                    <a:cubicBezTo>
                      <a:pt x="5131" y="13774"/>
                      <a:pt x="4962" y="13782"/>
                      <a:pt x="4789" y="13782"/>
                    </a:cubicBezTo>
                    <a:cubicBezTo>
                      <a:pt x="3188" y="13782"/>
                      <a:pt x="1325" y="13095"/>
                      <a:pt x="913" y="11385"/>
                    </a:cubicBezTo>
                    <a:cubicBezTo>
                      <a:pt x="431" y="9355"/>
                      <a:pt x="2012" y="8608"/>
                      <a:pt x="3582" y="8608"/>
                    </a:cubicBezTo>
                    <a:cubicBezTo>
                      <a:pt x="4095" y="8608"/>
                      <a:pt x="4606" y="8688"/>
                      <a:pt x="5045" y="8828"/>
                    </a:cubicBezTo>
                    <a:cubicBezTo>
                      <a:pt x="5406" y="8939"/>
                      <a:pt x="5887" y="9244"/>
                      <a:pt x="6301" y="9244"/>
                    </a:cubicBezTo>
                    <a:cubicBezTo>
                      <a:pt x="6487" y="9244"/>
                      <a:pt x="6660" y="9181"/>
                      <a:pt x="6802" y="9011"/>
                    </a:cubicBezTo>
                    <a:cubicBezTo>
                      <a:pt x="7236" y="8486"/>
                      <a:pt x="6756" y="8052"/>
                      <a:pt x="6391" y="7733"/>
                    </a:cubicBezTo>
                    <a:cubicBezTo>
                      <a:pt x="4999" y="6546"/>
                      <a:pt x="3424" y="5952"/>
                      <a:pt x="2945" y="3944"/>
                    </a:cubicBezTo>
                    <a:cubicBezTo>
                      <a:pt x="2520" y="2086"/>
                      <a:pt x="3467" y="269"/>
                      <a:pt x="5052" y="269"/>
                    </a:cubicBezTo>
                    <a:cubicBezTo>
                      <a:pt x="5511" y="269"/>
                      <a:pt x="6025" y="422"/>
                      <a:pt x="6574" y="771"/>
                    </a:cubicBezTo>
                    <a:cubicBezTo>
                      <a:pt x="8240" y="1821"/>
                      <a:pt x="9085" y="3601"/>
                      <a:pt x="9222" y="5519"/>
                    </a:cubicBezTo>
                    <a:cubicBezTo>
                      <a:pt x="9267" y="6180"/>
                      <a:pt x="8994" y="7504"/>
                      <a:pt x="9860" y="7733"/>
                    </a:cubicBezTo>
                    <a:lnTo>
                      <a:pt x="9860" y="7733"/>
                    </a:lnTo>
                    <a:cubicBezTo>
                      <a:pt x="9870" y="7737"/>
                      <a:pt x="9882" y="7739"/>
                      <a:pt x="9894" y="7739"/>
                    </a:cubicBezTo>
                    <a:cubicBezTo>
                      <a:pt x="9895" y="7739"/>
                      <a:pt x="9896" y="7739"/>
                      <a:pt x="9897" y="7739"/>
                    </a:cubicBezTo>
                    <a:lnTo>
                      <a:pt x="9897" y="7739"/>
                    </a:lnTo>
                    <a:cubicBezTo>
                      <a:pt x="9899" y="7739"/>
                      <a:pt x="9900" y="7739"/>
                      <a:pt x="9901" y="7739"/>
                    </a:cubicBezTo>
                    <a:cubicBezTo>
                      <a:pt x="9920" y="7739"/>
                      <a:pt x="9937" y="7734"/>
                      <a:pt x="9951" y="7727"/>
                    </a:cubicBezTo>
                    <a:lnTo>
                      <a:pt x="9951" y="7727"/>
                    </a:lnTo>
                    <a:cubicBezTo>
                      <a:pt x="10591" y="7547"/>
                      <a:pt x="10592" y="6426"/>
                      <a:pt x="10660" y="5907"/>
                    </a:cubicBezTo>
                    <a:cubicBezTo>
                      <a:pt x="10865" y="4766"/>
                      <a:pt x="11070" y="3647"/>
                      <a:pt x="12212" y="3031"/>
                    </a:cubicBezTo>
                    <a:cubicBezTo>
                      <a:pt x="12556" y="2849"/>
                      <a:pt x="12866" y="2769"/>
                      <a:pt x="13144" y="2769"/>
                    </a:cubicBezTo>
                    <a:cubicBezTo>
                      <a:pt x="14505" y="2769"/>
                      <a:pt x="15088" y="4694"/>
                      <a:pt x="15088" y="6021"/>
                    </a:cubicBezTo>
                    <a:cubicBezTo>
                      <a:pt x="15088" y="8212"/>
                      <a:pt x="14061" y="9285"/>
                      <a:pt x="12782" y="10837"/>
                    </a:cubicBezTo>
                    <a:cubicBezTo>
                      <a:pt x="12463" y="11225"/>
                      <a:pt x="11961" y="11887"/>
                      <a:pt x="12486" y="12366"/>
                    </a:cubicBezTo>
                    <a:cubicBezTo>
                      <a:pt x="12648" y="12521"/>
                      <a:pt x="12826" y="12583"/>
                      <a:pt x="13003" y="12583"/>
                    </a:cubicBezTo>
                    <a:cubicBezTo>
                      <a:pt x="13323" y="12583"/>
                      <a:pt x="13643" y="12381"/>
                      <a:pt x="13878" y="12161"/>
                    </a:cubicBezTo>
                    <a:cubicBezTo>
                      <a:pt x="14540" y="11499"/>
                      <a:pt x="14631" y="10449"/>
                      <a:pt x="15499" y="9878"/>
                    </a:cubicBezTo>
                    <a:cubicBezTo>
                      <a:pt x="15860" y="9639"/>
                      <a:pt x="16183" y="9536"/>
                      <a:pt x="16468" y="9536"/>
                    </a:cubicBezTo>
                    <a:cubicBezTo>
                      <a:pt x="17567" y="9536"/>
                      <a:pt x="18096" y="11074"/>
                      <a:pt x="18078" y="12252"/>
                    </a:cubicBezTo>
                    <a:cubicBezTo>
                      <a:pt x="18032" y="14489"/>
                      <a:pt x="16685" y="15699"/>
                      <a:pt x="15499" y="17388"/>
                    </a:cubicBezTo>
                    <a:cubicBezTo>
                      <a:pt x="14791" y="18415"/>
                      <a:pt x="14700" y="19739"/>
                      <a:pt x="14928" y="20949"/>
                    </a:cubicBezTo>
                    <a:cubicBezTo>
                      <a:pt x="15019" y="21428"/>
                      <a:pt x="15476" y="22090"/>
                      <a:pt x="15499" y="22546"/>
                    </a:cubicBezTo>
                    <a:cubicBezTo>
                      <a:pt x="15502" y="22596"/>
                      <a:pt x="15502" y="22625"/>
                      <a:pt x="15499" y="22638"/>
                    </a:cubicBezTo>
                    <a:lnTo>
                      <a:pt x="15499" y="22638"/>
                    </a:lnTo>
                    <a:cubicBezTo>
                      <a:pt x="15537" y="22668"/>
                      <a:pt x="15575" y="22699"/>
                      <a:pt x="15613" y="22729"/>
                    </a:cubicBezTo>
                    <a:cubicBezTo>
                      <a:pt x="15635" y="22745"/>
                      <a:pt x="15660" y="22753"/>
                      <a:pt x="15686" y="22753"/>
                    </a:cubicBezTo>
                    <a:cubicBezTo>
                      <a:pt x="15767" y="22753"/>
                      <a:pt x="15847" y="22679"/>
                      <a:pt x="15795" y="22592"/>
                    </a:cubicBezTo>
                    <a:cubicBezTo>
                      <a:pt x="15293" y="21816"/>
                      <a:pt x="15065" y="20835"/>
                      <a:pt x="15042" y="19899"/>
                    </a:cubicBezTo>
                    <a:cubicBezTo>
                      <a:pt x="15019" y="18278"/>
                      <a:pt x="15704" y="17571"/>
                      <a:pt x="16617" y="16406"/>
                    </a:cubicBezTo>
                    <a:cubicBezTo>
                      <a:pt x="17781" y="14968"/>
                      <a:pt x="18603" y="13142"/>
                      <a:pt x="18260" y="11248"/>
                    </a:cubicBezTo>
                    <a:cubicBezTo>
                      <a:pt x="18101" y="10358"/>
                      <a:pt x="17621" y="9422"/>
                      <a:pt x="16640" y="9308"/>
                    </a:cubicBezTo>
                    <a:cubicBezTo>
                      <a:pt x="16565" y="9297"/>
                      <a:pt x="16491" y="9292"/>
                      <a:pt x="16419" y="9292"/>
                    </a:cubicBezTo>
                    <a:cubicBezTo>
                      <a:pt x="16027" y="9292"/>
                      <a:pt x="15670" y="9442"/>
                      <a:pt x="15362" y="9673"/>
                    </a:cubicBezTo>
                    <a:cubicBezTo>
                      <a:pt x="15088" y="9856"/>
                      <a:pt x="14859" y="10175"/>
                      <a:pt x="14700" y="10403"/>
                    </a:cubicBezTo>
                    <a:cubicBezTo>
                      <a:pt x="14225" y="11016"/>
                      <a:pt x="13819" y="12108"/>
                      <a:pt x="13230" y="12108"/>
                    </a:cubicBezTo>
                    <a:cubicBezTo>
                      <a:pt x="13139" y="12108"/>
                      <a:pt x="13043" y="12082"/>
                      <a:pt x="12942" y="12024"/>
                    </a:cubicBezTo>
                    <a:cubicBezTo>
                      <a:pt x="12235" y="11613"/>
                      <a:pt x="13444" y="10563"/>
                      <a:pt x="13946" y="9947"/>
                    </a:cubicBezTo>
                    <a:cubicBezTo>
                      <a:pt x="14449" y="9331"/>
                      <a:pt x="14814" y="8646"/>
                      <a:pt x="15042" y="7893"/>
                    </a:cubicBezTo>
                    <a:cubicBezTo>
                      <a:pt x="15476" y="6500"/>
                      <a:pt x="15590" y="4263"/>
                      <a:pt x="14449" y="3122"/>
                    </a:cubicBezTo>
                    <a:cubicBezTo>
                      <a:pt x="14056" y="2729"/>
                      <a:pt x="13607" y="2557"/>
                      <a:pt x="13153" y="2557"/>
                    </a:cubicBezTo>
                    <a:cubicBezTo>
                      <a:pt x="12683" y="2557"/>
                      <a:pt x="12207" y="2741"/>
                      <a:pt x="11778" y="3054"/>
                    </a:cubicBezTo>
                    <a:cubicBezTo>
                      <a:pt x="11253" y="3442"/>
                      <a:pt x="10956" y="3875"/>
                      <a:pt x="10728" y="4469"/>
                    </a:cubicBezTo>
                    <a:cubicBezTo>
                      <a:pt x="10549" y="4984"/>
                      <a:pt x="10546" y="7280"/>
                      <a:pt x="9898" y="7516"/>
                    </a:cubicBezTo>
                    <a:lnTo>
                      <a:pt x="9898" y="7516"/>
                    </a:lnTo>
                    <a:cubicBezTo>
                      <a:pt x="9250" y="7247"/>
                      <a:pt x="9425" y="4870"/>
                      <a:pt x="9290" y="4286"/>
                    </a:cubicBezTo>
                    <a:cubicBezTo>
                      <a:pt x="9016" y="3031"/>
                      <a:pt x="8331" y="1981"/>
                      <a:pt x="7396" y="1136"/>
                    </a:cubicBezTo>
                    <a:cubicBezTo>
                      <a:pt x="6730" y="530"/>
                      <a:pt x="5806" y="0"/>
                      <a:pt x="49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49"/>
            <p:cNvGrpSpPr/>
            <p:nvPr/>
          </p:nvGrpSpPr>
          <p:grpSpPr>
            <a:xfrm>
              <a:off x="952274" y="845157"/>
              <a:ext cx="702798" cy="839984"/>
              <a:chOff x="446424" y="2559457"/>
              <a:chExt cx="702798" cy="839984"/>
            </a:xfrm>
          </p:grpSpPr>
          <p:sp>
            <p:nvSpPr>
              <p:cNvPr id="3999" name="Google Shape;3999;p49"/>
              <p:cNvSpPr/>
              <p:nvPr/>
            </p:nvSpPr>
            <p:spPr>
              <a:xfrm>
                <a:off x="446424" y="2563296"/>
                <a:ext cx="696449" cy="832748"/>
              </a:xfrm>
              <a:custGeom>
                <a:avLst/>
                <a:gdLst/>
                <a:ahLst/>
                <a:cxnLst/>
                <a:rect l="l" t="t" r="r" b="b"/>
                <a:pathLst>
                  <a:path w="18865" h="22557" extrusionOk="0">
                    <a:moveTo>
                      <a:pt x="5370" y="1"/>
                    </a:moveTo>
                    <a:cubicBezTo>
                      <a:pt x="3940" y="1"/>
                      <a:pt x="2972" y="1378"/>
                      <a:pt x="3196" y="3406"/>
                    </a:cubicBezTo>
                    <a:cubicBezTo>
                      <a:pt x="3607" y="7104"/>
                      <a:pt x="7670" y="7401"/>
                      <a:pt x="7259" y="8587"/>
                    </a:cubicBezTo>
                    <a:cubicBezTo>
                      <a:pt x="7147" y="8915"/>
                      <a:pt x="6994" y="9032"/>
                      <a:pt x="6781" y="9032"/>
                    </a:cubicBezTo>
                    <a:cubicBezTo>
                      <a:pt x="6252" y="9032"/>
                      <a:pt x="5351" y="8314"/>
                      <a:pt x="3790" y="8314"/>
                    </a:cubicBezTo>
                    <a:cubicBezTo>
                      <a:pt x="1598" y="8314"/>
                      <a:pt x="1" y="10687"/>
                      <a:pt x="2192" y="12742"/>
                    </a:cubicBezTo>
                    <a:cubicBezTo>
                      <a:pt x="3101" y="13572"/>
                      <a:pt x="4100" y="13807"/>
                      <a:pt x="5048" y="13807"/>
                    </a:cubicBezTo>
                    <a:cubicBezTo>
                      <a:pt x="6290" y="13807"/>
                      <a:pt x="7444" y="13404"/>
                      <a:pt x="8195" y="13404"/>
                    </a:cubicBezTo>
                    <a:cubicBezTo>
                      <a:pt x="10249" y="13404"/>
                      <a:pt x="10660" y="14705"/>
                      <a:pt x="7989" y="14887"/>
                    </a:cubicBezTo>
                    <a:cubicBezTo>
                      <a:pt x="6004" y="15047"/>
                      <a:pt x="3401" y="16097"/>
                      <a:pt x="3379" y="17649"/>
                    </a:cubicBezTo>
                    <a:cubicBezTo>
                      <a:pt x="3360" y="19326"/>
                      <a:pt x="5206" y="20276"/>
                      <a:pt x="7392" y="20276"/>
                    </a:cubicBezTo>
                    <a:cubicBezTo>
                      <a:pt x="7943" y="20276"/>
                      <a:pt x="8515" y="20215"/>
                      <a:pt x="9085" y="20091"/>
                    </a:cubicBezTo>
                    <a:cubicBezTo>
                      <a:pt x="9537" y="19991"/>
                      <a:pt x="9977" y="19944"/>
                      <a:pt x="10408" y="19944"/>
                    </a:cubicBezTo>
                    <a:cubicBezTo>
                      <a:pt x="12434" y="19944"/>
                      <a:pt x="14252" y="20994"/>
                      <a:pt x="16115" y="22557"/>
                    </a:cubicBezTo>
                    <a:cubicBezTo>
                      <a:pt x="16115" y="22557"/>
                      <a:pt x="14814" y="20594"/>
                      <a:pt x="15636" y="17991"/>
                    </a:cubicBezTo>
                    <a:cubicBezTo>
                      <a:pt x="15955" y="17010"/>
                      <a:pt x="18261" y="15572"/>
                      <a:pt x="18580" y="12742"/>
                    </a:cubicBezTo>
                    <a:cubicBezTo>
                      <a:pt x="18864" y="10310"/>
                      <a:pt x="17871" y="9299"/>
                      <a:pt x="16869" y="9299"/>
                    </a:cubicBezTo>
                    <a:cubicBezTo>
                      <a:pt x="16422" y="9299"/>
                      <a:pt x="15974" y="9500"/>
                      <a:pt x="15636" y="9866"/>
                    </a:cubicBezTo>
                    <a:cubicBezTo>
                      <a:pt x="14540" y="11053"/>
                      <a:pt x="14449" y="12148"/>
                      <a:pt x="13719" y="12308"/>
                    </a:cubicBezTo>
                    <a:cubicBezTo>
                      <a:pt x="13615" y="12333"/>
                      <a:pt x="13522" y="12344"/>
                      <a:pt x="13438" y="12344"/>
                    </a:cubicBezTo>
                    <a:cubicBezTo>
                      <a:pt x="12737" y="12344"/>
                      <a:pt x="12670" y="11562"/>
                      <a:pt x="13057" y="11053"/>
                    </a:cubicBezTo>
                    <a:cubicBezTo>
                      <a:pt x="13513" y="10482"/>
                      <a:pt x="15636" y="9135"/>
                      <a:pt x="15636" y="5917"/>
                    </a:cubicBezTo>
                    <a:cubicBezTo>
                      <a:pt x="15636" y="3678"/>
                      <a:pt x="14719" y="2541"/>
                      <a:pt x="13606" y="2541"/>
                    </a:cubicBezTo>
                    <a:cubicBezTo>
                      <a:pt x="12971" y="2541"/>
                      <a:pt x="12271" y="2911"/>
                      <a:pt x="11641" y="3657"/>
                    </a:cubicBezTo>
                    <a:cubicBezTo>
                      <a:pt x="10826" y="4609"/>
                      <a:pt x="11090" y="7538"/>
                      <a:pt x="10357" y="7538"/>
                    </a:cubicBezTo>
                    <a:cubicBezTo>
                      <a:pt x="10352" y="7538"/>
                      <a:pt x="10346" y="7538"/>
                      <a:pt x="10340" y="7538"/>
                    </a:cubicBezTo>
                    <a:cubicBezTo>
                      <a:pt x="9131" y="7423"/>
                      <a:pt x="10683" y="4456"/>
                      <a:pt x="8446" y="1831"/>
                    </a:cubicBezTo>
                    <a:cubicBezTo>
                      <a:pt x="7359" y="550"/>
                      <a:pt x="6272" y="1"/>
                      <a:pt x="5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9"/>
              <p:cNvSpPr/>
              <p:nvPr/>
            </p:nvSpPr>
            <p:spPr>
              <a:xfrm>
                <a:off x="646296" y="2641783"/>
                <a:ext cx="352710" cy="697556"/>
              </a:xfrm>
              <a:custGeom>
                <a:avLst/>
                <a:gdLst/>
                <a:ahLst/>
                <a:cxnLst/>
                <a:rect l="l" t="t" r="r" b="b"/>
                <a:pathLst>
                  <a:path w="9554" h="18895" extrusionOk="0">
                    <a:moveTo>
                      <a:pt x="171" y="0"/>
                    </a:moveTo>
                    <a:cubicBezTo>
                      <a:pt x="84" y="0"/>
                      <a:pt x="0" y="81"/>
                      <a:pt x="65" y="162"/>
                    </a:cubicBezTo>
                    <a:cubicBezTo>
                      <a:pt x="1754" y="2536"/>
                      <a:pt x="3283" y="5069"/>
                      <a:pt x="4493" y="7740"/>
                    </a:cubicBezTo>
                    <a:cubicBezTo>
                      <a:pt x="6159" y="11437"/>
                      <a:pt x="7003" y="15432"/>
                      <a:pt x="9309" y="18833"/>
                    </a:cubicBezTo>
                    <a:cubicBezTo>
                      <a:pt x="9331" y="18876"/>
                      <a:pt x="9366" y="18895"/>
                      <a:pt x="9402" y="18895"/>
                    </a:cubicBezTo>
                    <a:cubicBezTo>
                      <a:pt x="9478" y="18895"/>
                      <a:pt x="9554" y="18812"/>
                      <a:pt x="9491" y="18719"/>
                    </a:cubicBezTo>
                    <a:cubicBezTo>
                      <a:pt x="7209" y="15318"/>
                      <a:pt x="6364" y="11300"/>
                      <a:pt x="4675" y="7626"/>
                    </a:cubicBezTo>
                    <a:cubicBezTo>
                      <a:pt x="3488" y="4955"/>
                      <a:pt x="1936" y="2421"/>
                      <a:pt x="270" y="48"/>
                    </a:cubicBezTo>
                    <a:cubicBezTo>
                      <a:pt x="243" y="14"/>
                      <a:pt x="20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9"/>
              <p:cNvSpPr/>
              <p:nvPr/>
            </p:nvSpPr>
            <p:spPr>
              <a:xfrm>
                <a:off x="575525" y="2604385"/>
                <a:ext cx="56225" cy="155460"/>
              </a:xfrm>
              <a:custGeom>
                <a:avLst/>
                <a:gdLst/>
                <a:ahLst/>
                <a:cxnLst/>
                <a:rect l="l" t="t" r="r" b="b"/>
                <a:pathLst>
                  <a:path w="1523" h="4211" extrusionOk="0">
                    <a:moveTo>
                      <a:pt x="582" y="1"/>
                    </a:moveTo>
                    <a:cubicBezTo>
                      <a:pt x="244" y="1"/>
                      <a:pt x="0" y="1211"/>
                      <a:pt x="87" y="1905"/>
                    </a:cubicBezTo>
                    <a:cubicBezTo>
                      <a:pt x="156" y="2613"/>
                      <a:pt x="818" y="4188"/>
                      <a:pt x="1160" y="4210"/>
                    </a:cubicBezTo>
                    <a:cubicBezTo>
                      <a:pt x="1163" y="4211"/>
                      <a:pt x="1166" y="4211"/>
                      <a:pt x="1169" y="4211"/>
                    </a:cubicBezTo>
                    <a:cubicBezTo>
                      <a:pt x="1523" y="4211"/>
                      <a:pt x="1387" y="2881"/>
                      <a:pt x="1251" y="2247"/>
                    </a:cubicBezTo>
                    <a:cubicBezTo>
                      <a:pt x="1114" y="1586"/>
                      <a:pt x="932" y="125"/>
                      <a:pt x="635" y="11"/>
                    </a:cubicBezTo>
                    <a:cubicBezTo>
                      <a:pt x="617" y="4"/>
                      <a:pt x="599" y="1"/>
                      <a:pt x="58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9"/>
              <p:cNvSpPr/>
              <p:nvPr/>
            </p:nvSpPr>
            <p:spPr>
              <a:xfrm>
                <a:off x="462447" y="2559457"/>
                <a:ext cx="686776" cy="839984"/>
              </a:xfrm>
              <a:custGeom>
                <a:avLst/>
                <a:gdLst/>
                <a:ahLst/>
                <a:cxnLst/>
                <a:rect l="l" t="t" r="r" b="b"/>
                <a:pathLst>
                  <a:path w="18603" h="22753" extrusionOk="0">
                    <a:moveTo>
                      <a:pt x="15474" y="22618"/>
                    </a:moveTo>
                    <a:cubicBezTo>
                      <a:pt x="15482" y="22636"/>
                      <a:pt x="15489" y="22646"/>
                      <a:pt x="15494" y="22646"/>
                    </a:cubicBezTo>
                    <a:cubicBezTo>
                      <a:pt x="15496" y="22646"/>
                      <a:pt x="15498" y="22644"/>
                      <a:pt x="15499" y="22638"/>
                    </a:cubicBezTo>
                    <a:lnTo>
                      <a:pt x="15499" y="22638"/>
                    </a:lnTo>
                    <a:cubicBezTo>
                      <a:pt x="15491" y="22631"/>
                      <a:pt x="15482" y="22625"/>
                      <a:pt x="15474" y="22618"/>
                    </a:cubicBezTo>
                    <a:close/>
                    <a:moveTo>
                      <a:pt x="4909" y="0"/>
                    </a:moveTo>
                    <a:cubicBezTo>
                      <a:pt x="4421" y="0"/>
                      <a:pt x="3941" y="157"/>
                      <a:pt x="3515" y="543"/>
                    </a:cubicBezTo>
                    <a:cubicBezTo>
                      <a:pt x="2260" y="1661"/>
                      <a:pt x="2443" y="3921"/>
                      <a:pt x="3219" y="5268"/>
                    </a:cubicBezTo>
                    <a:cubicBezTo>
                      <a:pt x="3538" y="5838"/>
                      <a:pt x="3995" y="6318"/>
                      <a:pt x="4497" y="6729"/>
                    </a:cubicBezTo>
                    <a:cubicBezTo>
                      <a:pt x="4839" y="7002"/>
                      <a:pt x="5227" y="7231"/>
                      <a:pt x="5592" y="7482"/>
                    </a:cubicBezTo>
                    <a:cubicBezTo>
                      <a:pt x="6140" y="7847"/>
                      <a:pt x="6779" y="7961"/>
                      <a:pt x="6254" y="8555"/>
                    </a:cubicBezTo>
                    <a:cubicBezTo>
                      <a:pt x="6113" y="8725"/>
                      <a:pt x="5912" y="8788"/>
                      <a:pt x="5676" y="8788"/>
                    </a:cubicBezTo>
                    <a:cubicBezTo>
                      <a:pt x="5020" y="8788"/>
                      <a:pt x="4094" y="8302"/>
                      <a:pt x="3421" y="8302"/>
                    </a:cubicBezTo>
                    <a:cubicBezTo>
                      <a:pt x="3399" y="8302"/>
                      <a:pt x="3377" y="8302"/>
                      <a:pt x="3356" y="8303"/>
                    </a:cubicBezTo>
                    <a:cubicBezTo>
                      <a:pt x="2534" y="8326"/>
                      <a:pt x="1735" y="8600"/>
                      <a:pt x="1187" y="9239"/>
                    </a:cubicBezTo>
                    <a:cubicBezTo>
                      <a:pt x="0" y="10609"/>
                      <a:pt x="845" y="12412"/>
                      <a:pt x="2191" y="13325"/>
                    </a:cubicBezTo>
                    <a:cubicBezTo>
                      <a:pt x="2925" y="13821"/>
                      <a:pt x="3781" y="14012"/>
                      <a:pt x="4644" y="14012"/>
                    </a:cubicBezTo>
                    <a:cubicBezTo>
                      <a:pt x="4694" y="14012"/>
                      <a:pt x="4744" y="14011"/>
                      <a:pt x="4794" y="14010"/>
                    </a:cubicBezTo>
                    <a:cubicBezTo>
                      <a:pt x="5397" y="14010"/>
                      <a:pt x="6950" y="13528"/>
                      <a:pt x="7911" y="13528"/>
                    </a:cubicBezTo>
                    <a:cubicBezTo>
                      <a:pt x="8222" y="13528"/>
                      <a:pt x="8471" y="13579"/>
                      <a:pt x="8605" y="13713"/>
                    </a:cubicBezTo>
                    <a:cubicBezTo>
                      <a:pt x="9769" y="14854"/>
                      <a:pt x="7464" y="14877"/>
                      <a:pt x="7030" y="14946"/>
                    </a:cubicBezTo>
                    <a:cubicBezTo>
                      <a:pt x="6391" y="15060"/>
                      <a:pt x="5798" y="15197"/>
                      <a:pt x="5204" y="15425"/>
                    </a:cubicBezTo>
                    <a:cubicBezTo>
                      <a:pt x="4474" y="15699"/>
                      <a:pt x="3629" y="16110"/>
                      <a:pt x="3173" y="16794"/>
                    </a:cubicBezTo>
                    <a:cubicBezTo>
                      <a:pt x="2237" y="18278"/>
                      <a:pt x="3515" y="19693"/>
                      <a:pt x="4908" y="20195"/>
                    </a:cubicBezTo>
                    <a:cubicBezTo>
                      <a:pt x="5512" y="20404"/>
                      <a:pt x="6116" y="20475"/>
                      <a:pt x="6720" y="20475"/>
                    </a:cubicBezTo>
                    <a:cubicBezTo>
                      <a:pt x="7371" y="20475"/>
                      <a:pt x="8022" y="20392"/>
                      <a:pt x="8674" y="20310"/>
                    </a:cubicBezTo>
                    <a:cubicBezTo>
                      <a:pt x="9045" y="20257"/>
                      <a:pt x="9404" y="20232"/>
                      <a:pt x="9752" y="20232"/>
                    </a:cubicBezTo>
                    <a:cubicBezTo>
                      <a:pt x="11937" y="20232"/>
                      <a:pt x="13703" y="21215"/>
                      <a:pt x="15474" y="22618"/>
                    </a:cubicBezTo>
                    <a:lnTo>
                      <a:pt x="15474" y="22618"/>
                    </a:lnTo>
                    <a:cubicBezTo>
                      <a:pt x="15430" y="22524"/>
                      <a:pt x="15339" y="22219"/>
                      <a:pt x="15248" y="22158"/>
                    </a:cubicBezTo>
                    <a:cubicBezTo>
                      <a:pt x="14928" y="21884"/>
                      <a:pt x="14517" y="21611"/>
                      <a:pt x="14175" y="21382"/>
                    </a:cubicBezTo>
                    <a:cubicBezTo>
                      <a:pt x="12822" y="20494"/>
                      <a:pt x="11433" y="19963"/>
                      <a:pt x="9835" y="19963"/>
                    </a:cubicBezTo>
                    <a:cubicBezTo>
                      <a:pt x="9626" y="19963"/>
                      <a:pt x="9415" y="19972"/>
                      <a:pt x="9199" y="19990"/>
                    </a:cubicBezTo>
                    <a:cubicBezTo>
                      <a:pt x="8282" y="20053"/>
                      <a:pt x="7475" y="20248"/>
                      <a:pt x="6618" y="20248"/>
                    </a:cubicBezTo>
                    <a:cubicBezTo>
                      <a:pt x="6237" y="20248"/>
                      <a:pt x="5847" y="20209"/>
                      <a:pt x="5433" y="20104"/>
                    </a:cubicBezTo>
                    <a:cubicBezTo>
                      <a:pt x="3378" y="19579"/>
                      <a:pt x="2169" y="17479"/>
                      <a:pt x="4360" y="16064"/>
                    </a:cubicBezTo>
                    <a:cubicBezTo>
                      <a:pt x="5570" y="15288"/>
                      <a:pt x="6825" y="15356"/>
                      <a:pt x="8172" y="15037"/>
                    </a:cubicBezTo>
                    <a:cubicBezTo>
                      <a:pt x="8423" y="14991"/>
                      <a:pt x="9130" y="14900"/>
                      <a:pt x="9336" y="14603"/>
                    </a:cubicBezTo>
                    <a:cubicBezTo>
                      <a:pt x="9930" y="13718"/>
                      <a:pt x="9055" y="13487"/>
                      <a:pt x="7967" y="13487"/>
                    </a:cubicBezTo>
                    <a:cubicBezTo>
                      <a:pt x="6839" y="13487"/>
                      <a:pt x="5482" y="13735"/>
                      <a:pt x="5296" y="13759"/>
                    </a:cubicBezTo>
                    <a:cubicBezTo>
                      <a:pt x="5131" y="13774"/>
                      <a:pt x="4962" y="13782"/>
                      <a:pt x="4789" y="13782"/>
                    </a:cubicBezTo>
                    <a:cubicBezTo>
                      <a:pt x="3188" y="13782"/>
                      <a:pt x="1325" y="13095"/>
                      <a:pt x="913" y="11385"/>
                    </a:cubicBezTo>
                    <a:cubicBezTo>
                      <a:pt x="431" y="9355"/>
                      <a:pt x="2012" y="8608"/>
                      <a:pt x="3582" y="8608"/>
                    </a:cubicBezTo>
                    <a:cubicBezTo>
                      <a:pt x="4095" y="8608"/>
                      <a:pt x="4606" y="8688"/>
                      <a:pt x="5045" y="8828"/>
                    </a:cubicBezTo>
                    <a:cubicBezTo>
                      <a:pt x="5406" y="8939"/>
                      <a:pt x="5887" y="9244"/>
                      <a:pt x="6301" y="9244"/>
                    </a:cubicBezTo>
                    <a:cubicBezTo>
                      <a:pt x="6487" y="9244"/>
                      <a:pt x="6660" y="9181"/>
                      <a:pt x="6802" y="9011"/>
                    </a:cubicBezTo>
                    <a:cubicBezTo>
                      <a:pt x="7236" y="8486"/>
                      <a:pt x="6756" y="8052"/>
                      <a:pt x="6391" y="7733"/>
                    </a:cubicBezTo>
                    <a:cubicBezTo>
                      <a:pt x="4999" y="6546"/>
                      <a:pt x="3424" y="5952"/>
                      <a:pt x="2945" y="3944"/>
                    </a:cubicBezTo>
                    <a:cubicBezTo>
                      <a:pt x="2520" y="2086"/>
                      <a:pt x="3467" y="269"/>
                      <a:pt x="5052" y="269"/>
                    </a:cubicBezTo>
                    <a:cubicBezTo>
                      <a:pt x="5511" y="269"/>
                      <a:pt x="6025" y="422"/>
                      <a:pt x="6574" y="771"/>
                    </a:cubicBezTo>
                    <a:cubicBezTo>
                      <a:pt x="8240" y="1821"/>
                      <a:pt x="9085" y="3601"/>
                      <a:pt x="9222" y="5519"/>
                    </a:cubicBezTo>
                    <a:cubicBezTo>
                      <a:pt x="9267" y="6180"/>
                      <a:pt x="8994" y="7504"/>
                      <a:pt x="9860" y="7733"/>
                    </a:cubicBezTo>
                    <a:lnTo>
                      <a:pt x="9860" y="7733"/>
                    </a:lnTo>
                    <a:cubicBezTo>
                      <a:pt x="9870" y="7737"/>
                      <a:pt x="9882" y="7739"/>
                      <a:pt x="9894" y="7739"/>
                    </a:cubicBezTo>
                    <a:cubicBezTo>
                      <a:pt x="9895" y="7739"/>
                      <a:pt x="9896" y="7739"/>
                      <a:pt x="9897" y="7739"/>
                    </a:cubicBezTo>
                    <a:lnTo>
                      <a:pt x="9897" y="7739"/>
                    </a:lnTo>
                    <a:cubicBezTo>
                      <a:pt x="9899" y="7739"/>
                      <a:pt x="9900" y="7739"/>
                      <a:pt x="9901" y="7739"/>
                    </a:cubicBezTo>
                    <a:cubicBezTo>
                      <a:pt x="9920" y="7739"/>
                      <a:pt x="9937" y="7734"/>
                      <a:pt x="9951" y="7727"/>
                    </a:cubicBezTo>
                    <a:lnTo>
                      <a:pt x="9951" y="7727"/>
                    </a:lnTo>
                    <a:cubicBezTo>
                      <a:pt x="10591" y="7547"/>
                      <a:pt x="10592" y="6426"/>
                      <a:pt x="10660" y="5907"/>
                    </a:cubicBezTo>
                    <a:cubicBezTo>
                      <a:pt x="10865" y="4766"/>
                      <a:pt x="11070" y="3647"/>
                      <a:pt x="12212" y="3031"/>
                    </a:cubicBezTo>
                    <a:cubicBezTo>
                      <a:pt x="12556" y="2849"/>
                      <a:pt x="12866" y="2769"/>
                      <a:pt x="13144" y="2769"/>
                    </a:cubicBezTo>
                    <a:cubicBezTo>
                      <a:pt x="14505" y="2769"/>
                      <a:pt x="15088" y="4694"/>
                      <a:pt x="15088" y="6021"/>
                    </a:cubicBezTo>
                    <a:cubicBezTo>
                      <a:pt x="15088" y="8212"/>
                      <a:pt x="14061" y="9285"/>
                      <a:pt x="12782" y="10837"/>
                    </a:cubicBezTo>
                    <a:cubicBezTo>
                      <a:pt x="12463" y="11225"/>
                      <a:pt x="11961" y="11887"/>
                      <a:pt x="12486" y="12366"/>
                    </a:cubicBezTo>
                    <a:cubicBezTo>
                      <a:pt x="12648" y="12521"/>
                      <a:pt x="12826" y="12583"/>
                      <a:pt x="13003" y="12583"/>
                    </a:cubicBezTo>
                    <a:cubicBezTo>
                      <a:pt x="13323" y="12583"/>
                      <a:pt x="13643" y="12381"/>
                      <a:pt x="13878" y="12161"/>
                    </a:cubicBezTo>
                    <a:cubicBezTo>
                      <a:pt x="14540" y="11499"/>
                      <a:pt x="14631" y="10449"/>
                      <a:pt x="15499" y="9878"/>
                    </a:cubicBezTo>
                    <a:cubicBezTo>
                      <a:pt x="15860" y="9639"/>
                      <a:pt x="16183" y="9536"/>
                      <a:pt x="16468" y="9536"/>
                    </a:cubicBezTo>
                    <a:cubicBezTo>
                      <a:pt x="17567" y="9536"/>
                      <a:pt x="18096" y="11074"/>
                      <a:pt x="18078" y="12252"/>
                    </a:cubicBezTo>
                    <a:cubicBezTo>
                      <a:pt x="18032" y="14489"/>
                      <a:pt x="16685" y="15699"/>
                      <a:pt x="15499" y="17388"/>
                    </a:cubicBezTo>
                    <a:cubicBezTo>
                      <a:pt x="14791" y="18415"/>
                      <a:pt x="14700" y="19739"/>
                      <a:pt x="14928" y="20949"/>
                    </a:cubicBezTo>
                    <a:cubicBezTo>
                      <a:pt x="15019" y="21428"/>
                      <a:pt x="15476" y="22090"/>
                      <a:pt x="15499" y="22546"/>
                    </a:cubicBezTo>
                    <a:cubicBezTo>
                      <a:pt x="15502" y="22596"/>
                      <a:pt x="15502" y="22625"/>
                      <a:pt x="15499" y="22638"/>
                    </a:cubicBezTo>
                    <a:lnTo>
                      <a:pt x="15499" y="22638"/>
                    </a:lnTo>
                    <a:cubicBezTo>
                      <a:pt x="15537" y="22668"/>
                      <a:pt x="15575" y="22699"/>
                      <a:pt x="15613" y="22729"/>
                    </a:cubicBezTo>
                    <a:cubicBezTo>
                      <a:pt x="15635" y="22745"/>
                      <a:pt x="15660" y="22753"/>
                      <a:pt x="15686" y="22753"/>
                    </a:cubicBezTo>
                    <a:cubicBezTo>
                      <a:pt x="15767" y="22753"/>
                      <a:pt x="15847" y="22679"/>
                      <a:pt x="15795" y="22592"/>
                    </a:cubicBezTo>
                    <a:cubicBezTo>
                      <a:pt x="15293" y="21816"/>
                      <a:pt x="15065" y="20835"/>
                      <a:pt x="15042" y="19899"/>
                    </a:cubicBezTo>
                    <a:cubicBezTo>
                      <a:pt x="15019" y="18278"/>
                      <a:pt x="15704" y="17571"/>
                      <a:pt x="16617" y="16406"/>
                    </a:cubicBezTo>
                    <a:cubicBezTo>
                      <a:pt x="17781" y="14968"/>
                      <a:pt x="18603" y="13142"/>
                      <a:pt x="18260" y="11248"/>
                    </a:cubicBezTo>
                    <a:cubicBezTo>
                      <a:pt x="18101" y="10358"/>
                      <a:pt x="17621" y="9422"/>
                      <a:pt x="16640" y="9308"/>
                    </a:cubicBezTo>
                    <a:cubicBezTo>
                      <a:pt x="16565" y="9297"/>
                      <a:pt x="16491" y="9292"/>
                      <a:pt x="16419" y="9292"/>
                    </a:cubicBezTo>
                    <a:cubicBezTo>
                      <a:pt x="16027" y="9292"/>
                      <a:pt x="15670" y="9442"/>
                      <a:pt x="15362" y="9673"/>
                    </a:cubicBezTo>
                    <a:cubicBezTo>
                      <a:pt x="15088" y="9856"/>
                      <a:pt x="14859" y="10175"/>
                      <a:pt x="14700" y="10403"/>
                    </a:cubicBezTo>
                    <a:cubicBezTo>
                      <a:pt x="14225" y="11016"/>
                      <a:pt x="13819" y="12108"/>
                      <a:pt x="13230" y="12108"/>
                    </a:cubicBezTo>
                    <a:cubicBezTo>
                      <a:pt x="13139" y="12108"/>
                      <a:pt x="13043" y="12082"/>
                      <a:pt x="12942" y="12024"/>
                    </a:cubicBezTo>
                    <a:cubicBezTo>
                      <a:pt x="12235" y="11613"/>
                      <a:pt x="13444" y="10563"/>
                      <a:pt x="13946" y="9947"/>
                    </a:cubicBezTo>
                    <a:cubicBezTo>
                      <a:pt x="14449" y="9331"/>
                      <a:pt x="14814" y="8646"/>
                      <a:pt x="15042" y="7893"/>
                    </a:cubicBezTo>
                    <a:cubicBezTo>
                      <a:pt x="15476" y="6500"/>
                      <a:pt x="15590" y="4263"/>
                      <a:pt x="14449" y="3122"/>
                    </a:cubicBezTo>
                    <a:cubicBezTo>
                      <a:pt x="14056" y="2729"/>
                      <a:pt x="13607" y="2557"/>
                      <a:pt x="13153" y="2557"/>
                    </a:cubicBezTo>
                    <a:cubicBezTo>
                      <a:pt x="12683" y="2557"/>
                      <a:pt x="12207" y="2741"/>
                      <a:pt x="11778" y="3054"/>
                    </a:cubicBezTo>
                    <a:cubicBezTo>
                      <a:pt x="11253" y="3442"/>
                      <a:pt x="10956" y="3875"/>
                      <a:pt x="10728" y="4469"/>
                    </a:cubicBezTo>
                    <a:cubicBezTo>
                      <a:pt x="10549" y="4984"/>
                      <a:pt x="10546" y="7280"/>
                      <a:pt x="9898" y="7516"/>
                    </a:cubicBezTo>
                    <a:lnTo>
                      <a:pt x="9898" y="7516"/>
                    </a:lnTo>
                    <a:cubicBezTo>
                      <a:pt x="9250" y="7247"/>
                      <a:pt x="9425" y="4870"/>
                      <a:pt x="9290" y="4286"/>
                    </a:cubicBezTo>
                    <a:cubicBezTo>
                      <a:pt x="9016" y="3031"/>
                      <a:pt x="8331" y="1981"/>
                      <a:pt x="7396" y="1136"/>
                    </a:cubicBezTo>
                    <a:cubicBezTo>
                      <a:pt x="6730" y="530"/>
                      <a:pt x="5806" y="0"/>
                      <a:pt x="4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03" name="Google Shape;4003;p49"/>
          <p:cNvSpPr/>
          <p:nvPr/>
        </p:nvSpPr>
        <p:spPr>
          <a:xfrm>
            <a:off x="2604550" y="59775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9"/>
          <p:cNvSpPr/>
          <p:nvPr/>
        </p:nvSpPr>
        <p:spPr>
          <a:xfrm>
            <a:off x="312250" y="181280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9"/>
          <p:cNvSpPr/>
          <p:nvPr/>
        </p:nvSpPr>
        <p:spPr>
          <a:xfrm>
            <a:off x="3511775" y="45703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9"/>
          <p:cNvSpPr/>
          <p:nvPr/>
        </p:nvSpPr>
        <p:spPr>
          <a:xfrm>
            <a:off x="6375550" y="47113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9"/>
          <p:cNvSpPr/>
          <p:nvPr/>
        </p:nvSpPr>
        <p:spPr>
          <a:xfrm>
            <a:off x="8583125" y="4053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9"/>
          <p:cNvSpPr/>
          <p:nvPr/>
        </p:nvSpPr>
        <p:spPr>
          <a:xfrm>
            <a:off x="1110963" y="275860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9"/>
          <p:cNvSpPr/>
          <p:nvPr/>
        </p:nvSpPr>
        <p:spPr>
          <a:xfrm>
            <a:off x="4438475" y="7564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9"/>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9"/>
          <p:cNvSpPr/>
          <p:nvPr/>
        </p:nvSpPr>
        <p:spPr>
          <a:xfrm>
            <a:off x="7903838" y="30428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9"/>
          <p:cNvSpPr/>
          <p:nvPr/>
        </p:nvSpPr>
        <p:spPr>
          <a:xfrm rot="418904">
            <a:off x="742840" y="3951042"/>
            <a:ext cx="673944" cy="584512"/>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9"/>
          <p:cNvSpPr/>
          <p:nvPr/>
        </p:nvSpPr>
        <p:spPr>
          <a:xfrm rot="-4499921">
            <a:off x="8002942" y="1140530"/>
            <a:ext cx="502358" cy="590642"/>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9"/>
          <p:cNvSpPr/>
          <p:nvPr/>
        </p:nvSpPr>
        <p:spPr>
          <a:xfrm>
            <a:off x="6569350" y="471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5" name="Google Shape;4015;p49"/>
          <p:cNvGrpSpPr/>
          <p:nvPr/>
        </p:nvGrpSpPr>
        <p:grpSpPr>
          <a:xfrm>
            <a:off x="7861600" y="4134336"/>
            <a:ext cx="628383" cy="577003"/>
            <a:chOff x="1184225" y="3957686"/>
            <a:chExt cx="628383" cy="577003"/>
          </a:xfrm>
        </p:grpSpPr>
        <p:grpSp>
          <p:nvGrpSpPr>
            <p:cNvPr id="4016" name="Google Shape;4016;p49"/>
            <p:cNvGrpSpPr/>
            <p:nvPr/>
          </p:nvGrpSpPr>
          <p:grpSpPr>
            <a:xfrm rot="2700000" flipH="1">
              <a:off x="1240778" y="4121570"/>
              <a:ext cx="566736" cy="249156"/>
              <a:chOff x="5037189" y="4399535"/>
              <a:chExt cx="550698" cy="242105"/>
            </a:xfrm>
          </p:grpSpPr>
          <p:sp>
            <p:nvSpPr>
              <p:cNvPr id="4017" name="Google Shape;4017;p49"/>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9"/>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9"/>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9"/>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9"/>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9"/>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9"/>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9"/>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9"/>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9"/>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9"/>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9"/>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9"/>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49"/>
            <p:cNvGrpSpPr/>
            <p:nvPr/>
          </p:nvGrpSpPr>
          <p:grpSpPr>
            <a:xfrm rot="2700000" flipH="1">
              <a:off x="1189318" y="4121650"/>
              <a:ext cx="566736" cy="249156"/>
              <a:chOff x="5037189" y="4399535"/>
              <a:chExt cx="550698" cy="242105"/>
            </a:xfrm>
          </p:grpSpPr>
          <p:sp>
            <p:nvSpPr>
              <p:cNvPr id="4031" name="Google Shape;4031;p49"/>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9"/>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9"/>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9"/>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9"/>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9"/>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9"/>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9"/>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9"/>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9"/>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9"/>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9"/>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9"/>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601102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9"/>
          <p:cNvSpPr/>
          <p:nvPr/>
        </p:nvSpPr>
        <p:spPr>
          <a:xfrm>
            <a:off x="155213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3502009"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3" name="Google Shape;2003;p39"/>
          <p:cNvSpPr/>
          <p:nvPr/>
        </p:nvSpPr>
        <p:spPr>
          <a:xfrm>
            <a:off x="545188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2989662" y="33732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14138" y="33732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9"/>
          <p:cNvSpPr/>
          <p:nvPr/>
        </p:nvSpPr>
        <p:spPr>
          <a:xfrm>
            <a:off x="4935400" y="33732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3" name="Google Shape;2213;p39"/>
          <p:cNvSpPr/>
          <p:nvPr/>
        </p:nvSpPr>
        <p:spPr>
          <a:xfrm>
            <a:off x="2913462" y="32970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937938" y="32970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4859200" y="32970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47600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3425845"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1" name="Google Shape;2221;p39"/>
          <p:cNvSpPr/>
          <p:nvPr/>
        </p:nvSpPr>
        <p:spPr>
          <a:xfrm>
            <a:off x="537574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C</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03515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23</a:t>
            </a:r>
            <a:endParaRPr sz="4000" dirty="0">
              <a:solidFill>
                <a:schemeClr val="dk1"/>
              </a:solidFill>
              <a:latin typeface="Exo"/>
              <a:ea typeface="Exo"/>
              <a:cs typeface="Exo"/>
              <a:sym typeface="Exo"/>
            </a:endParaRPr>
          </a:p>
        </p:txBody>
      </p:sp>
      <p:sp>
        <p:nvSpPr>
          <p:cNvPr id="2225" name="Google Shape;2225;p39"/>
          <p:cNvSpPr txBox="1"/>
          <p:nvPr/>
        </p:nvSpPr>
        <p:spPr>
          <a:xfrm>
            <a:off x="2984995"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34</a:t>
            </a:r>
            <a:endParaRPr sz="4000" dirty="0">
              <a:solidFill>
                <a:schemeClr val="dk1"/>
              </a:solidFill>
              <a:latin typeface="Exo"/>
              <a:ea typeface="Exo"/>
              <a:cs typeface="Exo"/>
              <a:sym typeface="Exo"/>
            </a:endParaRPr>
          </a:p>
        </p:txBody>
      </p:sp>
      <p:sp>
        <p:nvSpPr>
          <p:cNvPr id="2226" name="Google Shape;2226;p39"/>
          <p:cNvSpPr txBox="1"/>
          <p:nvPr/>
        </p:nvSpPr>
        <p:spPr>
          <a:xfrm>
            <a:off x="493489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61</a:t>
            </a:r>
            <a:endParaRPr sz="4000" dirty="0">
              <a:solidFill>
                <a:schemeClr val="dk1"/>
              </a:solidFill>
              <a:latin typeface="Exo"/>
              <a:ea typeface="Exo"/>
              <a:cs typeface="Exo"/>
              <a:sym typeface="Exo"/>
            </a:endParaRPr>
          </a:p>
        </p:txBody>
      </p:sp>
      <p:sp>
        <p:nvSpPr>
          <p:cNvPr id="2007" name="Google Shape;2007;p39"/>
          <p:cNvSpPr txBox="1">
            <a:spLocks noGrp="1"/>
          </p:cNvSpPr>
          <p:nvPr>
            <p:ph type="title"/>
          </p:nvPr>
        </p:nvSpPr>
        <p:spPr>
          <a:xfrm>
            <a:off x="720000" y="196361"/>
            <a:ext cx="7703700" cy="68563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Sanne heeft de getallen gemaakt met geld, wat valt jou op?</a:t>
            </a: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3429175" y="4802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628825" y="296122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66449" y="6007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0" name="Picture 4" descr="1 Euro Coin png images | PNGWing">
            <a:extLst>
              <a:ext uri="{FF2B5EF4-FFF2-40B4-BE49-F238E27FC236}">
                <a16:creationId xmlns:a16="http://schemas.microsoft.com/office/drawing/2014/main" id="{3230A394-17E2-E521-D57D-7DEAB8E08F7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5"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31" name="Picture 2" descr="Billete 10 Euros Png - Graphic Design - Free Transparent PNG Download -  PNGkey">
            <a:extLst>
              <a:ext uri="{FF2B5EF4-FFF2-40B4-BE49-F238E27FC236}">
                <a16:creationId xmlns:a16="http://schemas.microsoft.com/office/drawing/2014/main" id="{8B281357-A832-29D2-726A-CE9A5CCBB08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5"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32" name="Picture 2" descr="Billete 10 Euros Png - Graphic Design - Free Transparent PNG Download -  PNGkey">
            <a:extLst>
              <a:ext uri="{FF2B5EF4-FFF2-40B4-BE49-F238E27FC236}">
                <a16:creationId xmlns:a16="http://schemas.microsoft.com/office/drawing/2014/main" id="{6D730DE3-1F9D-263E-CC33-1C811D885A3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3"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33" name="Picture 2" descr="Billete 10 Euros Png - Graphic Design - Free Transparent PNG Download -  PNGkey">
            <a:extLst>
              <a:ext uri="{FF2B5EF4-FFF2-40B4-BE49-F238E27FC236}">
                <a16:creationId xmlns:a16="http://schemas.microsoft.com/office/drawing/2014/main" id="{15930251-2FFB-B1AB-3898-9C941715D87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8166" y="192046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34" name="Picture 4" descr="1 Euro Coin png images | PNGWing">
            <a:extLst>
              <a:ext uri="{FF2B5EF4-FFF2-40B4-BE49-F238E27FC236}">
                <a16:creationId xmlns:a16="http://schemas.microsoft.com/office/drawing/2014/main" id="{4995B25C-8C44-270B-711E-9782C040F77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42392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36" name="Picture 4" descr="1 Euro Coin png images | PNGWing">
            <a:extLst>
              <a:ext uri="{FF2B5EF4-FFF2-40B4-BE49-F238E27FC236}">
                <a16:creationId xmlns:a16="http://schemas.microsoft.com/office/drawing/2014/main" id="{1681F98D-9F71-D7FC-F1C2-593F0D1BE05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770788"/>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38" name="Picture 4" descr="1 Euro Coin png images | PNGWing">
            <a:extLst>
              <a:ext uri="{FF2B5EF4-FFF2-40B4-BE49-F238E27FC236}">
                <a16:creationId xmlns:a16="http://schemas.microsoft.com/office/drawing/2014/main" id="{59DB8F36-021C-807F-F206-9C7ED9C8646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6"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39" name="Picture 2" descr="Billete 10 Euros Png - Graphic Design - Free Transparent PNG Download -  PNGkey">
            <a:extLst>
              <a:ext uri="{FF2B5EF4-FFF2-40B4-BE49-F238E27FC236}">
                <a16:creationId xmlns:a16="http://schemas.microsoft.com/office/drawing/2014/main" id="{9371FA45-9835-C9D3-FD5C-AD3215B2F4B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9166" y="1071269"/>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2" descr="Billete 10 Euros Png - Graphic Design - Free Transparent PNG Download -  PNGkey">
            <a:extLst>
              <a:ext uri="{FF2B5EF4-FFF2-40B4-BE49-F238E27FC236}">
                <a16:creationId xmlns:a16="http://schemas.microsoft.com/office/drawing/2014/main" id="{25E2BB43-E693-7576-E919-9FD14BA3B6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9164" y="1493167"/>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41" name="Picture 2" descr="Billete 10 Euros Png - Graphic Design - Free Transparent PNG Download -  PNGkey">
            <a:extLst>
              <a:ext uri="{FF2B5EF4-FFF2-40B4-BE49-F238E27FC236}">
                <a16:creationId xmlns:a16="http://schemas.microsoft.com/office/drawing/2014/main" id="{CA1A5551-F341-9319-7D32-C41F4867B3A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7687" y="1925137"/>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42" name="Picture 4" descr="1 Euro Coin png images | PNGWing">
            <a:extLst>
              <a:ext uri="{FF2B5EF4-FFF2-40B4-BE49-F238E27FC236}">
                <a16:creationId xmlns:a16="http://schemas.microsoft.com/office/drawing/2014/main" id="{E8440881-609D-6D85-32BE-30824184040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5"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45" name="Picture 4" descr="1 Euro Coin png images | PNGWing">
            <a:extLst>
              <a:ext uri="{FF2B5EF4-FFF2-40B4-BE49-F238E27FC236}">
                <a16:creationId xmlns:a16="http://schemas.microsoft.com/office/drawing/2014/main" id="{F69E1FFC-737F-AEAC-7861-A37835A8425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912584" y="108707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46" name="Picture 2" descr="Billete 10 Euros Png - Graphic Design - Free Transparent PNG Download -  PNGkey">
            <a:extLst>
              <a:ext uri="{FF2B5EF4-FFF2-40B4-BE49-F238E27FC236}">
                <a16:creationId xmlns:a16="http://schemas.microsoft.com/office/drawing/2014/main" id="{00D6CAB2-CD2C-BB88-F6B8-CACDD9DAEB4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80124" y="1069110"/>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49" name="Picture 4" descr="1 Euro Coin png images | PNGWing">
            <a:extLst>
              <a:ext uri="{FF2B5EF4-FFF2-40B4-BE49-F238E27FC236}">
                <a16:creationId xmlns:a16="http://schemas.microsoft.com/office/drawing/2014/main" id="{48A4548E-C595-471E-60D6-66D2A9E5F25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912583" y="142644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50" name="Picture 4" descr="1 Euro Coin png images | PNGWing">
            <a:extLst>
              <a:ext uri="{FF2B5EF4-FFF2-40B4-BE49-F238E27FC236}">
                <a16:creationId xmlns:a16="http://schemas.microsoft.com/office/drawing/2014/main" id="{4E4ADBFB-4A60-B721-801D-B2BAB3FBC8B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912583" y="17733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51" name="Picture 4" descr="1 Euro Coin png images | PNGWing">
            <a:extLst>
              <a:ext uri="{FF2B5EF4-FFF2-40B4-BE49-F238E27FC236}">
                <a16:creationId xmlns:a16="http://schemas.microsoft.com/office/drawing/2014/main" id="{EC4B9E9C-CB92-D5BB-2260-0797CF40B5A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74178"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52" name="Picture 2" descr="Billete 10 Euros Png - Graphic Design - Free Transparent PNG Download -  PNGkey">
            <a:extLst>
              <a:ext uri="{FF2B5EF4-FFF2-40B4-BE49-F238E27FC236}">
                <a16:creationId xmlns:a16="http://schemas.microsoft.com/office/drawing/2014/main" id="{E5E30AA7-42DD-54E2-E17A-8B58F928AE6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80995" y="235243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253" name="Picture 4" descr="1 Euro Coin png images | PNGWing">
            <a:extLst>
              <a:ext uri="{FF2B5EF4-FFF2-40B4-BE49-F238E27FC236}">
                <a16:creationId xmlns:a16="http://schemas.microsoft.com/office/drawing/2014/main" id="{11A6F4E9-AE38-31CA-7B2F-3755CB9D52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74177" y="142347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254" name="Picture 4" descr="1 Euro Coin png images | PNGWing">
            <a:extLst>
              <a:ext uri="{FF2B5EF4-FFF2-40B4-BE49-F238E27FC236}">
                <a16:creationId xmlns:a16="http://schemas.microsoft.com/office/drawing/2014/main" id="{EF99F105-9518-28C3-1D9D-9E5D31F05AB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74177" y="1781663"/>
            <a:ext cx="326537" cy="326052"/>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41244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55213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3502009"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3" name="Google Shape;2003;p39"/>
          <p:cNvSpPr/>
          <p:nvPr/>
        </p:nvSpPr>
        <p:spPr>
          <a:xfrm>
            <a:off x="545188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2989662" y="33732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14138" y="33732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9"/>
          <p:cNvSpPr/>
          <p:nvPr/>
        </p:nvSpPr>
        <p:spPr>
          <a:xfrm>
            <a:off x="4935400" y="33732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juiste van Tom.</a:t>
            </a:r>
          </a:p>
        </p:txBody>
      </p:sp>
      <p:sp>
        <p:nvSpPr>
          <p:cNvPr id="2213" name="Google Shape;2213;p39"/>
          <p:cNvSpPr/>
          <p:nvPr/>
        </p:nvSpPr>
        <p:spPr>
          <a:xfrm>
            <a:off x="2913462" y="32970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937938" y="32970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4859200" y="32970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47600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3425845"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1" name="Google Shape;2221;p39"/>
          <p:cNvSpPr/>
          <p:nvPr/>
        </p:nvSpPr>
        <p:spPr>
          <a:xfrm>
            <a:off x="537574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C</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03515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82</a:t>
            </a:r>
            <a:endParaRPr sz="4000" dirty="0">
              <a:solidFill>
                <a:schemeClr val="dk1"/>
              </a:solidFill>
              <a:latin typeface="Exo"/>
              <a:ea typeface="Exo"/>
              <a:cs typeface="Exo"/>
              <a:sym typeface="Exo"/>
            </a:endParaRPr>
          </a:p>
        </p:txBody>
      </p:sp>
      <p:sp>
        <p:nvSpPr>
          <p:cNvPr id="2225" name="Google Shape;2225;p39"/>
          <p:cNvSpPr txBox="1"/>
          <p:nvPr/>
        </p:nvSpPr>
        <p:spPr>
          <a:xfrm>
            <a:off x="2984995"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18</a:t>
            </a:r>
            <a:endParaRPr sz="4000" dirty="0">
              <a:solidFill>
                <a:schemeClr val="dk1"/>
              </a:solidFill>
              <a:latin typeface="Exo"/>
              <a:ea typeface="Exo"/>
              <a:cs typeface="Exo"/>
              <a:sym typeface="Exo"/>
            </a:endParaRPr>
          </a:p>
        </p:txBody>
      </p:sp>
      <p:sp>
        <p:nvSpPr>
          <p:cNvPr id="2226" name="Google Shape;2226;p39"/>
          <p:cNvSpPr txBox="1"/>
          <p:nvPr/>
        </p:nvSpPr>
        <p:spPr>
          <a:xfrm>
            <a:off x="493489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37</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3429175" y="4802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628825" y="296122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25813" y="919991"/>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 name="Google Shape;2251;p40">
            <a:extLst>
              <a:ext uri="{FF2B5EF4-FFF2-40B4-BE49-F238E27FC236}">
                <a16:creationId xmlns:a16="http://schemas.microsoft.com/office/drawing/2014/main" id="{9B25685A-F833-76A1-27F4-5B1675836746}"/>
              </a:ext>
            </a:extLst>
          </p:cNvPr>
          <p:cNvGrpSpPr/>
          <p:nvPr/>
        </p:nvGrpSpPr>
        <p:grpSpPr>
          <a:xfrm>
            <a:off x="7048330" y="1762394"/>
            <a:ext cx="1841901" cy="3448663"/>
            <a:chOff x="1006951" y="1164356"/>
            <a:chExt cx="1841901" cy="3448663"/>
          </a:xfrm>
        </p:grpSpPr>
        <p:grpSp>
          <p:nvGrpSpPr>
            <p:cNvPr id="231" name="Google Shape;2252;p40">
              <a:extLst>
                <a:ext uri="{FF2B5EF4-FFF2-40B4-BE49-F238E27FC236}">
                  <a16:creationId xmlns:a16="http://schemas.microsoft.com/office/drawing/2014/main" id="{E820FA3B-FF93-13D4-A40B-03737A51D845}"/>
                </a:ext>
              </a:extLst>
            </p:cNvPr>
            <p:cNvGrpSpPr/>
            <p:nvPr/>
          </p:nvGrpSpPr>
          <p:grpSpPr>
            <a:xfrm>
              <a:off x="1056151" y="1173881"/>
              <a:ext cx="1792701" cy="3439138"/>
              <a:chOff x="1173267" y="1364123"/>
              <a:chExt cx="1521430" cy="2918729"/>
            </a:xfrm>
          </p:grpSpPr>
          <p:grpSp>
            <p:nvGrpSpPr>
              <p:cNvPr id="446" name="Google Shape;2253;p40">
                <a:extLst>
                  <a:ext uri="{FF2B5EF4-FFF2-40B4-BE49-F238E27FC236}">
                    <a16:creationId xmlns:a16="http://schemas.microsoft.com/office/drawing/2014/main" id="{85057222-CE40-7F6C-EB7F-7B21DC245DB5}"/>
                  </a:ext>
                </a:extLst>
              </p:cNvPr>
              <p:cNvGrpSpPr/>
              <p:nvPr/>
            </p:nvGrpSpPr>
            <p:grpSpPr>
              <a:xfrm>
                <a:off x="1435610" y="2960519"/>
                <a:ext cx="1198885" cy="1322333"/>
                <a:chOff x="1548745" y="3297551"/>
                <a:chExt cx="1448278" cy="1597406"/>
              </a:xfrm>
            </p:grpSpPr>
            <p:sp>
              <p:nvSpPr>
                <p:cNvPr id="645" name="Google Shape;2254;p40">
                  <a:extLst>
                    <a:ext uri="{FF2B5EF4-FFF2-40B4-BE49-F238E27FC236}">
                      <a16:creationId xmlns:a16="http://schemas.microsoft.com/office/drawing/2014/main" id="{8B0C10DB-B958-9E6C-4F0C-58BAE6D4598D}"/>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55;p40">
                  <a:extLst>
                    <a:ext uri="{FF2B5EF4-FFF2-40B4-BE49-F238E27FC236}">
                      <a16:creationId xmlns:a16="http://schemas.microsoft.com/office/drawing/2014/main" id="{1B4B89FC-30B6-BBD3-CFA6-5C6AB9C44259}"/>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56;p40">
                  <a:extLst>
                    <a:ext uri="{FF2B5EF4-FFF2-40B4-BE49-F238E27FC236}">
                      <a16:creationId xmlns:a16="http://schemas.microsoft.com/office/drawing/2014/main" id="{69838B89-8160-447C-ACB6-4A2D2B847930}"/>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2257;p40">
                  <a:extLst>
                    <a:ext uri="{FF2B5EF4-FFF2-40B4-BE49-F238E27FC236}">
                      <a16:creationId xmlns:a16="http://schemas.microsoft.com/office/drawing/2014/main" id="{8A32A8D0-5D24-6953-7B3D-D4F252C1760E}"/>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2258;p40">
                  <a:extLst>
                    <a:ext uri="{FF2B5EF4-FFF2-40B4-BE49-F238E27FC236}">
                      <a16:creationId xmlns:a16="http://schemas.microsoft.com/office/drawing/2014/main" id="{9AB13B4F-524E-DC66-467D-00E57ACC94FA}"/>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2259;p40">
                  <a:extLst>
                    <a:ext uri="{FF2B5EF4-FFF2-40B4-BE49-F238E27FC236}">
                      <a16:creationId xmlns:a16="http://schemas.microsoft.com/office/drawing/2014/main" id="{CBF34581-4987-63B0-732A-6E4F4E30C303}"/>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2260;p40">
                  <a:extLst>
                    <a:ext uri="{FF2B5EF4-FFF2-40B4-BE49-F238E27FC236}">
                      <a16:creationId xmlns:a16="http://schemas.microsoft.com/office/drawing/2014/main" id="{92988F6D-04C5-1001-3531-797E3DEDBEA0}"/>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2261;p40">
                  <a:extLst>
                    <a:ext uri="{FF2B5EF4-FFF2-40B4-BE49-F238E27FC236}">
                      <a16:creationId xmlns:a16="http://schemas.microsoft.com/office/drawing/2014/main" id="{CD488544-246B-9A56-4578-3DB29B02565A}"/>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2262;p40">
                  <a:extLst>
                    <a:ext uri="{FF2B5EF4-FFF2-40B4-BE49-F238E27FC236}">
                      <a16:creationId xmlns:a16="http://schemas.microsoft.com/office/drawing/2014/main" id="{DC821122-6EAE-65BF-4865-0F70CDC53148}"/>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2263;p40">
                  <a:extLst>
                    <a:ext uri="{FF2B5EF4-FFF2-40B4-BE49-F238E27FC236}">
                      <a16:creationId xmlns:a16="http://schemas.microsoft.com/office/drawing/2014/main" id="{1F3AA955-BB31-2C1D-ACC1-1590FFD0E63F}"/>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2264;p40">
                  <a:extLst>
                    <a:ext uri="{FF2B5EF4-FFF2-40B4-BE49-F238E27FC236}">
                      <a16:creationId xmlns:a16="http://schemas.microsoft.com/office/drawing/2014/main" id="{0200A5CB-756E-1EB5-0C79-B4AAEA4BE6EE}"/>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2265;p40">
                  <a:extLst>
                    <a:ext uri="{FF2B5EF4-FFF2-40B4-BE49-F238E27FC236}">
                      <a16:creationId xmlns:a16="http://schemas.microsoft.com/office/drawing/2014/main" id="{235AAD1D-A376-1F06-CF5F-0A6F609A7849}"/>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2266;p40">
                  <a:extLst>
                    <a:ext uri="{FF2B5EF4-FFF2-40B4-BE49-F238E27FC236}">
                      <a16:creationId xmlns:a16="http://schemas.microsoft.com/office/drawing/2014/main" id="{4BE29A72-B96F-E28C-69C0-7D1BB37C5C2D}"/>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2267;p40">
                  <a:extLst>
                    <a:ext uri="{FF2B5EF4-FFF2-40B4-BE49-F238E27FC236}">
                      <a16:creationId xmlns:a16="http://schemas.microsoft.com/office/drawing/2014/main" id="{CC306584-0640-D521-B6A7-05848655920C}"/>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2268;p40">
                <a:extLst>
                  <a:ext uri="{FF2B5EF4-FFF2-40B4-BE49-F238E27FC236}">
                    <a16:creationId xmlns:a16="http://schemas.microsoft.com/office/drawing/2014/main" id="{201ECDEA-7E1D-1F90-797D-1F5387702645}"/>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69;p40">
                <a:extLst>
                  <a:ext uri="{FF2B5EF4-FFF2-40B4-BE49-F238E27FC236}">
                    <a16:creationId xmlns:a16="http://schemas.microsoft.com/office/drawing/2014/main" id="{0FA09002-1BBC-B30D-4CC6-BDDE4C294A2B}"/>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70;p40">
                <a:extLst>
                  <a:ext uri="{FF2B5EF4-FFF2-40B4-BE49-F238E27FC236}">
                    <a16:creationId xmlns:a16="http://schemas.microsoft.com/office/drawing/2014/main" id="{211BB207-A188-DCBF-D4F4-8CD61290AC10}"/>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71;p40">
                <a:extLst>
                  <a:ext uri="{FF2B5EF4-FFF2-40B4-BE49-F238E27FC236}">
                    <a16:creationId xmlns:a16="http://schemas.microsoft.com/office/drawing/2014/main" id="{B17FE423-5C21-43B7-E251-CDCA7E3EDCE7}"/>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72;p40">
                <a:extLst>
                  <a:ext uri="{FF2B5EF4-FFF2-40B4-BE49-F238E27FC236}">
                    <a16:creationId xmlns:a16="http://schemas.microsoft.com/office/drawing/2014/main" id="{B2527F2F-5FBB-F3B7-266D-D2550958416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73;p40">
                <a:extLst>
                  <a:ext uri="{FF2B5EF4-FFF2-40B4-BE49-F238E27FC236}">
                    <a16:creationId xmlns:a16="http://schemas.microsoft.com/office/drawing/2014/main" id="{097B77E0-4102-0A99-9525-534A6F8495F8}"/>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74;p40">
                <a:extLst>
                  <a:ext uri="{FF2B5EF4-FFF2-40B4-BE49-F238E27FC236}">
                    <a16:creationId xmlns:a16="http://schemas.microsoft.com/office/drawing/2014/main" id="{3E08E894-C19C-78D0-82D1-DDEF4B685540}"/>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75;p40">
                <a:extLst>
                  <a:ext uri="{FF2B5EF4-FFF2-40B4-BE49-F238E27FC236}">
                    <a16:creationId xmlns:a16="http://schemas.microsoft.com/office/drawing/2014/main" id="{BC5F0298-6B57-5076-D049-B8EC1FC9E31A}"/>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76;p40">
                <a:extLst>
                  <a:ext uri="{FF2B5EF4-FFF2-40B4-BE49-F238E27FC236}">
                    <a16:creationId xmlns:a16="http://schemas.microsoft.com/office/drawing/2014/main" id="{5E95FB83-A400-F75D-FDD3-0E7ECAD3C68A}"/>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77;p40">
                <a:extLst>
                  <a:ext uri="{FF2B5EF4-FFF2-40B4-BE49-F238E27FC236}">
                    <a16:creationId xmlns:a16="http://schemas.microsoft.com/office/drawing/2014/main" id="{508F94BF-113E-2585-7B47-670D2D8FC262}"/>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78;p40">
                <a:extLst>
                  <a:ext uri="{FF2B5EF4-FFF2-40B4-BE49-F238E27FC236}">
                    <a16:creationId xmlns:a16="http://schemas.microsoft.com/office/drawing/2014/main" id="{7622A3ED-19CE-F58D-F659-D26BC5E30672}"/>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79;p40">
                <a:extLst>
                  <a:ext uri="{FF2B5EF4-FFF2-40B4-BE49-F238E27FC236}">
                    <a16:creationId xmlns:a16="http://schemas.microsoft.com/office/drawing/2014/main" id="{49446D2C-3B12-352E-0643-3FEEDCA5EDBD}"/>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80;p40">
                <a:extLst>
                  <a:ext uri="{FF2B5EF4-FFF2-40B4-BE49-F238E27FC236}">
                    <a16:creationId xmlns:a16="http://schemas.microsoft.com/office/drawing/2014/main" id="{161B08FB-9334-4A29-1E21-C16274A531AC}"/>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81;p40">
                <a:extLst>
                  <a:ext uri="{FF2B5EF4-FFF2-40B4-BE49-F238E27FC236}">
                    <a16:creationId xmlns:a16="http://schemas.microsoft.com/office/drawing/2014/main" id="{9F1B1959-9306-DA4B-9AD2-87ADE0E84D15}"/>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82;p40">
                <a:extLst>
                  <a:ext uri="{FF2B5EF4-FFF2-40B4-BE49-F238E27FC236}">
                    <a16:creationId xmlns:a16="http://schemas.microsoft.com/office/drawing/2014/main" id="{3FE4B3E3-9673-3627-2538-B1B2AF02D4FC}"/>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83;p40">
                <a:extLst>
                  <a:ext uri="{FF2B5EF4-FFF2-40B4-BE49-F238E27FC236}">
                    <a16:creationId xmlns:a16="http://schemas.microsoft.com/office/drawing/2014/main" id="{3BBA235D-D70B-BBBE-0106-AF9471AED64A}"/>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84;p40">
                <a:extLst>
                  <a:ext uri="{FF2B5EF4-FFF2-40B4-BE49-F238E27FC236}">
                    <a16:creationId xmlns:a16="http://schemas.microsoft.com/office/drawing/2014/main" id="{FBEAF846-0788-6CEE-DD2E-371AB1624386}"/>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85;p40">
                <a:extLst>
                  <a:ext uri="{FF2B5EF4-FFF2-40B4-BE49-F238E27FC236}">
                    <a16:creationId xmlns:a16="http://schemas.microsoft.com/office/drawing/2014/main" id="{C3156724-2000-2AC2-04B2-2F0D0F98F9D2}"/>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86;p40">
                <a:extLst>
                  <a:ext uri="{FF2B5EF4-FFF2-40B4-BE49-F238E27FC236}">
                    <a16:creationId xmlns:a16="http://schemas.microsoft.com/office/drawing/2014/main" id="{802117CA-DD27-1BB3-8F3F-A20ED55956A8}"/>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87;p40">
                <a:extLst>
                  <a:ext uri="{FF2B5EF4-FFF2-40B4-BE49-F238E27FC236}">
                    <a16:creationId xmlns:a16="http://schemas.microsoft.com/office/drawing/2014/main" id="{BA89D7D5-A3CB-D6CC-695F-A83133A78D33}"/>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88;p40">
                <a:extLst>
                  <a:ext uri="{FF2B5EF4-FFF2-40B4-BE49-F238E27FC236}">
                    <a16:creationId xmlns:a16="http://schemas.microsoft.com/office/drawing/2014/main" id="{4ADA7146-4304-823B-A835-C18FEDFEEBB3}"/>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289;p40">
                <a:extLst>
                  <a:ext uri="{FF2B5EF4-FFF2-40B4-BE49-F238E27FC236}">
                    <a16:creationId xmlns:a16="http://schemas.microsoft.com/office/drawing/2014/main" id="{086882CB-93D6-1E8A-D541-0EB8EA21F083}"/>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290;p40">
                <a:extLst>
                  <a:ext uri="{FF2B5EF4-FFF2-40B4-BE49-F238E27FC236}">
                    <a16:creationId xmlns:a16="http://schemas.microsoft.com/office/drawing/2014/main" id="{329A7FDE-178E-3D0C-00F7-FF084DB98DEF}"/>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291;p40">
                <a:extLst>
                  <a:ext uri="{FF2B5EF4-FFF2-40B4-BE49-F238E27FC236}">
                    <a16:creationId xmlns:a16="http://schemas.microsoft.com/office/drawing/2014/main" id="{1CAEB0CD-8ECF-72DD-B406-7276687158C7}"/>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292;p40">
                <a:extLst>
                  <a:ext uri="{FF2B5EF4-FFF2-40B4-BE49-F238E27FC236}">
                    <a16:creationId xmlns:a16="http://schemas.microsoft.com/office/drawing/2014/main" id="{3DACC6DD-873A-AB5E-CEBF-03FB20D5171B}"/>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293;p40">
                <a:extLst>
                  <a:ext uri="{FF2B5EF4-FFF2-40B4-BE49-F238E27FC236}">
                    <a16:creationId xmlns:a16="http://schemas.microsoft.com/office/drawing/2014/main" id="{63DBD264-A370-F47D-489A-3122759CDB96}"/>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294;p40">
                <a:extLst>
                  <a:ext uri="{FF2B5EF4-FFF2-40B4-BE49-F238E27FC236}">
                    <a16:creationId xmlns:a16="http://schemas.microsoft.com/office/drawing/2014/main" id="{E8C78255-C6E4-E6BD-7D48-B4F67D21D969}"/>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295;p40">
                <a:extLst>
                  <a:ext uri="{FF2B5EF4-FFF2-40B4-BE49-F238E27FC236}">
                    <a16:creationId xmlns:a16="http://schemas.microsoft.com/office/drawing/2014/main" id="{3A59ED2D-B9D8-9F41-A42C-6B862E9071B3}"/>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296;p40">
                <a:extLst>
                  <a:ext uri="{FF2B5EF4-FFF2-40B4-BE49-F238E27FC236}">
                    <a16:creationId xmlns:a16="http://schemas.microsoft.com/office/drawing/2014/main" id="{D08DBB8E-4E6C-45AE-4964-4B07E71BE1D9}"/>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297;p40">
                <a:extLst>
                  <a:ext uri="{FF2B5EF4-FFF2-40B4-BE49-F238E27FC236}">
                    <a16:creationId xmlns:a16="http://schemas.microsoft.com/office/drawing/2014/main" id="{0DC1F5DD-E789-F67E-2A68-E1AA1E28172B}"/>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298;p40">
                <a:extLst>
                  <a:ext uri="{FF2B5EF4-FFF2-40B4-BE49-F238E27FC236}">
                    <a16:creationId xmlns:a16="http://schemas.microsoft.com/office/drawing/2014/main" id="{CD4F2F09-04D3-76D3-4AD6-1699A9A41463}"/>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299;p40">
                <a:extLst>
                  <a:ext uri="{FF2B5EF4-FFF2-40B4-BE49-F238E27FC236}">
                    <a16:creationId xmlns:a16="http://schemas.microsoft.com/office/drawing/2014/main" id="{E1424FEE-058A-9090-CC48-B4D3729C5518}"/>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00;p40">
                <a:extLst>
                  <a:ext uri="{FF2B5EF4-FFF2-40B4-BE49-F238E27FC236}">
                    <a16:creationId xmlns:a16="http://schemas.microsoft.com/office/drawing/2014/main" id="{7148CE9A-58B3-5315-98BD-3D60584C0EB6}"/>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01;p40">
                <a:extLst>
                  <a:ext uri="{FF2B5EF4-FFF2-40B4-BE49-F238E27FC236}">
                    <a16:creationId xmlns:a16="http://schemas.microsoft.com/office/drawing/2014/main" id="{FBFABB5E-9BE1-6D21-CCA9-932E35A47DEC}"/>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02;p40">
                <a:extLst>
                  <a:ext uri="{FF2B5EF4-FFF2-40B4-BE49-F238E27FC236}">
                    <a16:creationId xmlns:a16="http://schemas.microsoft.com/office/drawing/2014/main" id="{578C2412-3A89-F0A3-CE62-BF04EF3EB7A6}"/>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03;p40">
                <a:extLst>
                  <a:ext uri="{FF2B5EF4-FFF2-40B4-BE49-F238E27FC236}">
                    <a16:creationId xmlns:a16="http://schemas.microsoft.com/office/drawing/2014/main" id="{80C18522-755B-A305-524E-028403F89168}"/>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04;p40">
                <a:extLst>
                  <a:ext uri="{FF2B5EF4-FFF2-40B4-BE49-F238E27FC236}">
                    <a16:creationId xmlns:a16="http://schemas.microsoft.com/office/drawing/2014/main" id="{C9B4451B-7AEC-0683-59AA-4EF475228FD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05;p40">
                <a:extLst>
                  <a:ext uri="{FF2B5EF4-FFF2-40B4-BE49-F238E27FC236}">
                    <a16:creationId xmlns:a16="http://schemas.microsoft.com/office/drawing/2014/main" id="{418A3251-A84B-393B-CB87-32CA38D5B70C}"/>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06;p40">
                <a:extLst>
                  <a:ext uri="{FF2B5EF4-FFF2-40B4-BE49-F238E27FC236}">
                    <a16:creationId xmlns:a16="http://schemas.microsoft.com/office/drawing/2014/main" id="{FD2BC1A7-89A1-CDB5-29C0-E1E9B8D3525D}"/>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07;p40">
                <a:extLst>
                  <a:ext uri="{FF2B5EF4-FFF2-40B4-BE49-F238E27FC236}">
                    <a16:creationId xmlns:a16="http://schemas.microsoft.com/office/drawing/2014/main" id="{5ACABC43-D46B-6790-0342-CE3ADB430ACD}"/>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08;p40">
                <a:extLst>
                  <a:ext uri="{FF2B5EF4-FFF2-40B4-BE49-F238E27FC236}">
                    <a16:creationId xmlns:a16="http://schemas.microsoft.com/office/drawing/2014/main" id="{130738A9-2139-55E9-4CC2-1E4F84F6D6E9}"/>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09;p40">
                <a:extLst>
                  <a:ext uri="{FF2B5EF4-FFF2-40B4-BE49-F238E27FC236}">
                    <a16:creationId xmlns:a16="http://schemas.microsoft.com/office/drawing/2014/main" id="{35E16CE8-42CF-621F-5508-EC83DE7819CC}"/>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10;p40">
                <a:extLst>
                  <a:ext uri="{FF2B5EF4-FFF2-40B4-BE49-F238E27FC236}">
                    <a16:creationId xmlns:a16="http://schemas.microsoft.com/office/drawing/2014/main" id="{ACEE5373-DFF5-12C4-B60E-43D75F66D392}"/>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11;p40">
                <a:extLst>
                  <a:ext uri="{FF2B5EF4-FFF2-40B4-BE49-F238E27FC236}">
                    <a16:creationId xmlns:a16="http://schemas.microsoft.com/office/drawing/2014/main" id="{83DB9984-8ABE-42B8-8301-FFEC555A2B48}"/>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12;p40">
                <a:extLst>
                  <a:ext uri="{FF2B5EF4-FFF2-40B4-BE49-F238E27FC236}">
                    <a16:creationId xmlns:a16="http://schemas.microsoft.com/office/drawing/2014/main" id="{FF2254BF-1078-596F-39D1-D94D909CC5D3}"/>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13;p40">
                <a:extLst>
                  <a:ext uri="{FF2B5EF4-FFF2-40B4-BE49-F238E27FC236}">
                    <a16:creationId xmlns:a16="http://schemas.microsoft.com/office/drawing/2014/main" id="{A6E88CC5-DD49-9FB9-F925-24988664EB7C}"/>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14;p40">
                <a:extLst>
                  <a:ext uri="{FF2B5EF4-FFF2-40B4-BE49-F238E27FC236}">
                    <a16:creationId xmlns:a16="http://schemas.microsoft.com/office/drawing/2014/main" id="{7773D0A1-9E4C-C85B-6882-1B8E6E428F7A}"/>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15;p40">
                <a:extLst>
                  <a:ext uri="{FF2B5EF4-FFF2-40B4-BE49-F238E27FC236}">
                    <a16:creationId xmlns:a16="http://schemas.microsoft.com/office/drawing/2014/main" id="{0D86D007-1542-D6AA-E582-AF4B00F043E1}"/>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16;p40">
                <a:extLst>
                  <a:ext uri="{FF2B5EF4-FFF2-40B4-BE49-F238E27FC236}">
                    <a16:creationId xmlns:a16="http://schemas.microsoft.com/office/drawing/2014/main" id="{065D6182-3687-C213-1E16-107D3D5DF4A2}"/>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17;p40">
                <a:extLst>
                  <a:ext uri="{FF2B5EF4-FFF2-40B4-BE49-F238E27FC236}">
                    <a16:creationId xmlns:a16="http://schemas.microsoft.com/office/drawing/2014/main" id="{7961F23E-371B-6988-FE32-EF198DAE4C4E}"/>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18;p40">
                <a:extLst>
                  <a:ext uri="{FF2B5EF4-FFF2-40B4-BE49-F238E27FC236}">
                    <a16:creationId xmlns:a16="http://schemas.microsoft.com/office/drawing/2014/main" id="{CDFA55FD-9DEA-CAC9-AAAD-D4F6DC6726CB}"/>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19;p40">
                <a:extLst>
                  <a:ext uri="{FF2B5EF4-FFF2-40B4-BE49-F238E27FC236}">
                    <a16:creationId xmlns:a16="http://schemas.microsoft.com/office/drawing/2014/main" id="{AF739558-A7FC-2CFC-96D3-06A0B95A5FD5}"/>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20;p40">
                <a:extLst>
                  <a:ext uri="{FF2B5EF4-FFF2-40B4-BE49-F238E27FC236}">
                    <a16:creationId xmlns:a16="http://schemas.microsoft.com/office/drawing/2014/main" id="{D2BA310D-B68B-CC7E-6196-38187ADAE29F}"/>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21;p40">
                <a:extLst>
                  <a:ext uri="{FF2B5EF4-FFF2-40B4-BE49-F238E27FC236}">
                    <a16:creationId xmlns:a16="http://schemas.microsoft.com/office/drawing/2014/main" id="{4C8A8AFA-4777-64FD-4308-C2DD338C4A99}"/>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22;p40">
                <a:extLst>
                  <a:ext uri="{FF2B5EF4-FFF2-40B4-BE49-F238E27FC236}">
                    <a16:creationId xmlns:a16="http://schemas.microsoft.com/office/drawing/2014/main" id="{3986E219-90DC-A518-64A3-DD13B8354FD4}"/>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23;p40">
                <a:extLst>
                  <a:ext uri="{FF2B5EF4-FFF2-40B4-BE49-F238E27FC236}">
                    <a16:creationId xmlns:a16="http://schemas.microsoft.com/office/drawing/2014/main" id="{EFABB38C-9289-482D-5A34-F2BE9C7302A0}"/>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24;p40">
                <a:extLst>
                  <a:ext uri="{FF2B5EF4-FFF2-40B4-BE49-F238E27FC236}">
                    <a16:creationId xmlns:a16="http://schemas.microsoft.com/office/drawing/2014/main" id="{227E3129-2CF5-4151-E62A-C369199A2FF1}"/>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25;p40">
                <a:extLst>
                  <a:ext uri="{FF2B5EF4-FFF2-40B4-BE49-F238E27FC236}">
                    <a16:creationId xmlns:a16="http://schemas.microsoft.com/office/drawing/2014/main" id="{5FAB596F-1D98-D819-CA49-2EB447F2E614}"/>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26;p40">
                <a:extLst>
                  <a:ext uri="{FF2B5EF4-FFF2-40B4-BE49-F238E27FC236}">
                    <a16:creationId xmlns:a16="http://schemas.microsoft.com/office/drawing/2014/main" id="{CDB6E492-8E58-183D-A61E-B68CEB6C7593}"/>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27;p40">
                <a:extLst>
                  <a:ext uri="{FF2B5EF4-FFF2-40B4-BE49-F238E27FC236}">
                    <a16:creationId xmlns:a16="http://schemas.microsoft.com/office/drawing/2014/main" id="{082E9293-722F-1EA0-5D48-D5D84B4916F7}"/>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28;p40">
                <a:extLst>
                  <a:ext uri="{FF2B5EF4-FFF2-40B4-BE49-F238E27FC236}">
                    <a16:creationId xmlns:a16="http://schemas.microsoft.com/office/drawing/2014/main" id="{A374FC6C-3B69-A32B-AE44-4908C650CB04}"/>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29;p40">
                <a:extLst>
                  <a:ext uri="{FF2B5EF4-FFF2-40B4-BE49-F238E27FC236}">
                    <a16:creationId xmlns:a16="http://schemas.microsoft.com/office/drawing/2014/main" id="{A6906DAF-8A8B-44EF-87A4-B0ED0C07DBE1}"/>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30;p40">
                <a:extLst>
                  <a:ext uri="{FF2B5EF4-FFF2-40B4-BE49-F238E27FC236}">
                    <a16:creationId xmlns:a16="http://schemas.microsoft.com/office/drawing/2014/main" id="{A3B603E7-60CE-B82D-8449-C9923FE6E3EC}"/>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31;p40">
                <a:extLst>
                  <a:ext uri="{FF2B5EF4-FFF2-40B4-BE49-F238E27FC236}">
                    <a16:creationId xmlns:a16="http://schemas.microsoft.com/office/drawing/2014/main" id="{EBA43203-EDFA-9FF1-E0FB-CF2773C72F20}"/>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32;p40">
                <a:extLst>
                  <a:ext uri="{FF2B5EF4-FFF2-40B4-BE49-F238E27FC236}">
                    <a16:creationId xmlns:a16="http://schemas.microsoft.com/office/drawing/2014/main" id="{DD5D7428-45E1-8AAD-A95B-F964C6F0E13B}"/>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33;p40">
                <a:extLst>
                  <a:ext uri="{FF2B5EF4-FFF2-40B4-BE49-F238E27FC236}">
                    <a16:creationId xmlns:a16="http://schemas.microsoft.com/office/drawing/2014/main" id="{34062C27-229D-B0C0-3481-16CEFC43C6DA}"/>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34;p40">
                <a:extLst>
                  <a:ext uri="{FF2B5EF4-FFF2-40B4-BE49-F238E27FC236}">
                    <a16:creationId xmlns:a16="http://schemas.microsoft.com/office/drawing/2014/main" id="{A52D1195-3A16-A4EA-F954-2415347DFE51}"/>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35;p40">
                <a:extLst>
                  <a:ext uri="{FF2B5EF4-FFF2-40B4-BE49-F238E27FC236}">
                    <a16:creationId xmlns:a16="http://schemas.microsoft.com/office/drawing/2014/main" id="{3A0D3459-0FFF-16DA-22E6-C1413935C32B}"/>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36;p40">
                <a:extLst>
                  <a:ext uri="{FF2B5EF4-FFF2-40B4-BE49-F238E27FC236}">
                    <a16:creationId xmlns:a16="http://schemas.microsoft.com/office/drawing/2014/main" id="{C6506DF1-9632-14EE-854C-17065C66727D}"/>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37;p40">
                <a:extLst>
                  <a:ext uri="{FF2B5EF4-FFF2-40B4-BE49-F238E27FC236}">
                    <a16:creationId xmlns:a16="http://schemas.microsoft.com/office/drawing/2014/main" id="{936ED503-67BF-64F4-0E97-5F831F9993B3}"/>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38;p40">
                <a:extLst>
                  <a:ext uri="{FF2B5EF4-FFF2-40B4-BE49-F238E27FC236}">
                    <a16:creationId xmlns:a16="http://schemas.microsoft.com/office/drawing/2014/main" id="{B52DC21B-6D3C-F6B9-9833-DF26579961FC}"/>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39;p40">
                <a:extLst>
                  <a:ext uri="{FF2B5EF4-FFF2-40B4-BE49-F238E27FC236}">
                    <a16:creationId xmlns:a16="http://schemas.microsoft.com/office/drawing/2014/main" id="{A3E731E3-E3D5-96F1-9F21-7C8A75392CCA}"/>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40;p40">
                <a:extLst>
                  <a:ext uri="{FF2B5EF4-FFF2-40B4-BE49-F238E27FC236}">
                    <a16:creationId xmlns:a16="http://schemas.microsoft.com/office/drawing/2014/main" id="{AADDF0A9-C4D8-5E9C-02D9-7F1A372CC4F8}"/>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41;p40">
                <a:extLst>
                  <a:ext uri="{FF2B5EF4-FFF2-40B4-BE49-F238E27FC236}">
                    <a16:creationId xmlns:a16="http://schemas.microsoft.com/office/drawing/2014/main" id="{698CB7E7-0014-D6D8-EC2B-B775A1C3FDD4}"/>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42;p40">
                <a:extLst>
                  <a:ext uri="{FF2B5EF4-FFF2-40B4-BE49-F238E27FC236}">
                    <a16:creationId xmlns:a16="http://schemas.microsoft.com/office/drawing/2014/main" id="{20D1C672-06CF-DB2E-AE76-5C494B988E2D}"/>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43;p40">
                <a:extLst>
                  <a:ext uri="{FF2B5EF4-FFF2-40B4-BE49-F238E27FC236}">
                    <a16:creationId xmlns:a16="http://schemas.microsoft.com/office/drawing/2014/main" id="{495333C1-8C0C-669C-33A2-ACA91FD81DD3}"/>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44;p40">
                <a:extLst>
                  <a:ext uri="{FF2B5EF4-FFF2-40B4-BE49-F238E27FC236}">
                    <a16:creationId xmlns:a16="http://schemas.microsoft.com/office/drawing/2014/main" id="{7E2963EB-CD41-1555-F32D-7C2EF9682D98}"/>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45;p40">
                <a:extLst>
                  <a:ext uri="{FF2B5EF4-FFF2-40B4-BE49-F238E27FC236}">
                    <a16:creationId xmlns:a16="http://schemas.microsoft.com/office/drawing/2014/main" id="{FF7B9978-E9E8-B992-C49D-8BF5ACB84928}"/>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46;p40">
                <a:extLst>
                  <a:ext uri="{FF2B5EF4-FFF2-40B4-BE49-F238E27FC236}">
                    <a16:creationId xmlns:a16="http://schemas.microsoft.com/office/drawing/2014/main" id="{F48648BA-F4B1-AF59-346A-4AA0DA7ADF36}"/>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47;p40">
                <a:extLst>
                  <a:ext uri="{FF2B5EF4-FFF2-40B4-BE49-F238E27FC236}">
                    <a16:creationId xmlns:a16="http://schemas.microsoft.com/office/drawing/2014/main" id="{3D73692C-E86E-A06A-CF86-5D713AC8D717}"/>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48;p40">
                <a:extLst>
                  <a:ext uri="{FF2B5EF4-FFF2-40B4-BE49-F238E27FC236}">
                    <a16:creationId xmlns:a16="http://schemas.microsoft.com/office/drawing/2014/main" id="{DBB94D10-86C1-11EA-391E-482A3B0BA7E2}"/>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49;p40">
                <a:extLst>
                  <a:ext uri="{FF2B5EF4-FFF2-40B4-BE49-F238E27FC236}">
                    <a16:creationId xmlns:a16="http://schemas.microsoft.com/office/drawing/2014/main" id="{5591F05D-DF46-1269-19E1-B477F9033BA6}"/>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50;p40">
                <a:extLst>
                  <a:ext uri="{FF2B5EF4-FFF2-40B4-BE49-F238E27FC236}">
                    <a16:creationId xmlns:a16="http://schemas.microsoft.com/office/drawing/2014/main" id="{9EC30AC9-6BB9-E081-B50E-32938FAC1D8B}"/>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51;p40">
                <a:extLst>
                  <a:ext uri="{FF2B5EF4-FFF2-40B4-BE49-F238E27FC236}">
                    <a16:creationId xmlns:a16="http://schemas.microsoft.com/office/drawing/2014/main" id="{652E7846-7E07-34E4-0050-1E07AA5910A8}"/>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52;p40">
                <a:extLst>
                  <a:ext uri="{FF2B5EF4-FFF2-40B4-BE49-F238E27FC236}">
                    <a16:creationId xmlns:a16="http://schemas.microsoft.com/office/drawing/2014/main" id="{8FD59F0A-AE5A-6E5D-4145-13781B3C6992}"/>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53;p40">
                <a:extLst>
                  <a:ext uri="{FF2B5EF4-FFF2-40B4-BE49-F238E27FC236}">
                    <a16:creationId xmlns:a16="http://schemas.microsoft.com/office/drawing/2014/main" id="{EA4AB3B7-FCC9-D1AF-3E31-A7495E4328C7}"/>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54;p40">
                <a:extLst>
                  <a:ext uri="{FF2B5EF4-FFF2-40B4-BE49-F238E27FC236}">
                    <a16:creationId xmlns:a16="http://schemas.microsoft.com/office/drawing/2014/main" id="{D2374839-1405-E88A-021C-0AB03DBB6325}"/>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55;p40">
                <a:extLst>
                  <a:ext uri="{FF2B5EF4-FFF2-40B4-BE49-F238E27FC236}">
                    <a16:creationId xmlns:a16="http://schemas.microsoft.com/office/drawing/2014/main" id="{E5A2A87C-FA57-AD33-38CA-6702CEE7668D}"/>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56;p40">
                <a:extLst>
                  <a:ext uri="{FF2B5EF4-FFF2-40B4-BE49-F238E27FC236}">
                    <a16:creationId xmlns:a16="http://schemas.microsoft.com/office/drawing/2014/main" id="{BC8B2FEF-B535-9EEB-35D9-74471B2E1BFC}"/>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57;p40">
                <a:extLst>
                  <a:ext uri="{FF2B5EF4-FFF2-40B4-BE49-F238E27FC236}">
                    <a16:creationId xmlns:a16="http://schemas.microsoft.com/office/drawing/2014/main" id="{5E832390-A610-005C-CFFD-8785F1B06DA3}"/>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58;p40">
                <a:extLst>
                  <a:ext uri="{FF2B5EF4-FFF2-40B4-BE49-F238E27FC236}">
                    <a16:creationId xmlns:a16="http://schemas.microsoft.com/office/drawing/2014/main" id="{3D32E59B-0A37-2707-0032-3B5B258A073C}"/>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59;p40">
                <a:extLst>
                  <a:ext uri="{FF2B5EF4-FFF2-40B4-BE49-F238E27FC236}">
                    <a16:creationId xmlns:a16="http://schemas.microsoft.com/office/drawing/2014/main" id="{EF8D29CD-A3A7-2C41-4C6E-D4FB73017DB2}"/>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60;p40">
                <a:extLst>
                  <a:ext uri="{FF2B5EF4-FFF2-40B4-BE49-F238E27FC236}">
                    <a16:creationId xmlns:a16="http://schemas.microsoft.com/office/drawing/2014/main" id="{22B042CE-CD13-80EB-17A4-D744AE47AEEC}"/>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61;p40">
                <a:extLst>
                  <a:ext uri="{FF2B5EF4-FFF2-40B4-BE49-F238E27FC236}">
                    <a16:creationId xmlns:a16="http://schemas.microsoft.com/office/drawing/2014/main" id="{578F8E1D-D720-1257-1E63-8F4537BF30DA}"/>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62;p40">
                <a:extLst>
                  <a:ext uri="{FF2B5EF4-FFF2-40B4-BE49-F238E27FC236}">
                    <a16:creationId xmlns:a16="http://schemas.microsoft.com/office/drawing/2014/main" id="{BF41BB4C-98EF-1D13-9612-41D806933663}"/>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63;p40">
                <a:extLst>
                  <a:ext uri="{FF2B5EF4-FFF2-40B4-BE49-F238E27FC236}">
                    <a16:creationId xmlns:a16="http://schemas.microsoft.com/office/drawing/2014/main" id="{1A547EB0-2666-5AF0-7393-83DF23FA8EE9}"/>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64;p40">
                <a:extLst>
                  <a:ext uri="{FF2B5EF4-FFF2-40B4-BE49-F238E27FC236}">
                    <a16:creationId xmlns:a16="http://schemas.microsoft.com/office/drawing/2014/main" id="{1EB1E050-9202-2197-B55A-AFFC551825A6}"/>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65;p40">
                <a:extLst>
                  <a:ext uri="{FF2B5EF4-FFF2-40B4-BE49-F238E27FC236}">
                    <a16:creationId xmlns:a16="http://schemas.microsoft.com/office/drawing/2014/main" id="{25398158-8E93-3CBF-B402-1DFACDB9D10B}"/>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66;p40">
                <a:extLst>
                  <a:ext uri="{FF2B5EF4-FFF2-40B4-BE49-F238E27FC236}">
                    <a16:creationId xmlns:a16="http://schemas.microsoft.com/office/drawing/2014/main" id="{10FC99AA-4340-E66A-4AB2-3EDF83DE5961}"/>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67;p40">
                <a:extLst>
                  <a:ext uri="{FF2B5EF4-FFF2-40B4-BE49-F238E27FC236}">
                    <a16:creationId xmlns:a16="http://schemas.microsoft.com/office/drawing/2014/main" id="{B83EB45A-FF62-8395-D56B-D6856BCC5C9D}"/>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68;p40">
                <a:extLst>
                  <a:ext uri="{FF2B5EF4-FFF2-40B4-BE49-F238E27FC236}">
                    <a16:creationId xmlns:a16="http://schemas.microsoft.com/office/drawing/2014/main" id="{138C6C66-F1B4-CCDE-61A6-16C59AE2A75C}"/>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69;p40">
                <a:extLst>
                  <a:ext uri="{FF2B5EF4-FFF2-40B4-BE49-F238E27FC236}">
                    <a16:creationId xmlns:a16="http://schemas.microsoft.com/office/drawing/2014/main" id="{46FD643B-4373-3245-B6CD-78149893164D}"/>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70;p40">
                <a:extLst>
                  <a:ext uri="{FF2B5EF4-FFF2-40B4-BE49-F238E27FC236}">
                    <a16:creationId xmlns:a16="http://schemas.microsoft.com/office/drawing/2014/main" id="{4FC1CC4F-6642-5D36-2619-9859747B2103}"/>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71;p40">
                <a:extLst>
                  <a:ext uri="{FF2B5EF4-FFF2-40B4-BE49-F238E27FC236}">
                    <a16:creationId xmlns:a16="http://schemas.microsoft.com/office/drawing/2014/main" id="{1A7AD53E-D931-D039-A192-0911E905019B}"/>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72;p40">
                <a:extLst>
                  <a:ext uri="{FF2B5EF4-FFF2-40B4-BE49-F238E27FC236}">
                    <a16:creationId xmlns:a16="http://schemas.microsoft.com/office/drawing/2014/main" id="{CD3163AE-BA57-9043-3EDD-BECA27F8DEB3}"/>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73;p40">
                <a:extLst>
                  <a:ext uri="{FF2B5EF4-FFF2-40B4-BE49-F238E27FC236}">
                    <a16:creationId xmlns:a16="http://schemas.microsoft.com/office/drawing/2014/main" id="{629D4AEB-D1FF-1498-4164-E924FAD6CAB7}"/>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74;p40">
                <a:extLst>
                  <a:ext uri="{FF2B5EF4-FFF2-40B4-BE49-F238E27FC236}">
                    <a16:creationId xmlns:a16="http://schemas.microsoft.com/office/drawing/2014/main" id="{E89ACC25-3BAC-A54F-92D6-D2A6430B7A22}"/>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75;p40">
                <a:extLst>
                  <a:ext uri="{FF2B5EF4-FFF2-40B4-BE49-F238E27FC236}">
                    <a16:creationId xmlns:a16="http://schemas.microsoft.com/office/drawing/2014/main" id="{DAD99260-32D1-7DD6-50EB-40959E22CC7A}"/>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76;p40">
                <a:extLst>
                  <a:ext uri="{FF2B5EF4-FFF2-40B4-BE49-F238E27FC236}">
                    <a16:creationId xmlns:a16="http://schemas.microsoft.com/office/drawing/2014/main" id="{176C0BD6-689C-B8C1-E55B-DC4A23CCC8E5}"/>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77;p40">
                <a:extLst>
                  <a:ext uri="{FF2B5EF4-FFF2-40B4-BE49-F238E27FC236}">
                    <a16:creationId xmlns:a16="http://schemas.microsoft.com/office/drawing/2014/main" id="{B494F08B-7B70-6488-F53D-4C07F6A1DECE}"/>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78;p40">
                <a:extLst>
                  <a:ext uri="{FF2B5EF4-FFF2-40B4-BE49-F238E27FC236}">
                    <a16:creationId xmlns:a16="http://schemas.microsoft.com/office/drawing/2014/main" id="{1E3068BA-C948-B7C3-2077-FE8D8193FD2E}"/>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79;p40">
                <a:extLst>
                  <a:ext uri="{FF2B5EF4-FFF2-40B4-BE49-F238E27FC236}">
                    <a16:creationId xmlns:a16="http://schemas.microsoft.com/office/drawing/2014/main" id="{5A7B6FBA-8ACC-156D-1E04-BB809E9DFD94}"/>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80;p40">
                <a:extLst>
                  <a:ext uri="{FF2B5EF4-FFF2-40B4-BE49-F238E27FC236}">
                    <a16:creationId xmlns:a16="http://schemas.microsoft.com/office/drawing/2014/main" id="{0FBEFBF3-7730-3797-33F4-C42B53E31895}"/>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81;p40">
                <a:extLst>
                  <a:ext uri="{FF2B5EF4-FFF2-40B4-BE49-F238E27FC236}">
                    <a16:creationId xmlns:a16="http://schemas.microsoft.com/office/drawing/2014/main" id="{5CDBDEDF-CDD9-F40D-C329-CBA6FC15CF8B}"/>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82;p40">
                <a:extLst>
                  <a:ext uri="{FF2B5EF4-FFF2-40B4-BE49-F238E27FC236}">
                    <a16:creationId xmlns:a16="http://schemas.microsoft.com/office/drawing/2014/main" id="{1BDBE8BB-5D42-9850-26AC-6322A523F4B6}"/>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83;p40">
                <a:extLst>
                  <a:ext uri="{FF2B5EF4-FFF2-40B4-BE49-F238E27FC236}">
                    <a16:creationId xmlns:a16="http://schemas.microsoft.com/office/drawing/2014/main" id="{7686C23F-A93B-D8E1-4340-7BD191DAC8DA}"/>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84;p40">
                <a:extLst>
                  <a:ext uri="{FF2B5EF4-FFF2-40B4-BE49-F238E27FC236}">
                    <a16:creationId xmlns:a16="http://schemas.microsoft.com/office/drawing/2014/main" id="{684BB32A-8C45-58F3-AD84-A1211508BB9F}"/>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85;p40">
                <a:extLst>
                  <a:ext uri="{FF2B5EF4-FFF2-40B4-BE49-F238E27FC236}">
                    <a16:creationId xmlns:a16="http://schemas.microsoft.com/office/drawing/2014/main" id="{5EA3174C-890A-F91C-C6EB-CBD343090FB4}"/>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86;p40">
                <a:extLst>
                  <a:ext uri="{FF2B5EF4-FFF2-40B4-BE49-F238E27FC236}">
                    <a16:creationId xmlns:a16="http://schemas.microsoft.com/office/drawing/2014/main" id="{16F73C97-3F09-B0E2-4795-4BE6BEE86A80}"/>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87;p40">
                <a:extLst>
                  <a:ext uri="{FF2B5EF4-FFF2-40B4-BE49-F238E27FC236}">
                    <a16:creationId xmlns:a16="http://schemas.microsoft.com/office/drawing/2014/main" id="{6A100C57-06EA-68B2-8C60-E902C20F6242}"/>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88;p40">
                <a:extLst>
                  <a:ext uri="{FF2B5EF4-FFF2-40B4-BE49-F238E27FC236}">
                    <a16:creationId xmlns:a16="http://schemas.microsoft.com/office/drawing/2014/main" id="{1E6F794B-0AC5-F48E-5B4A-959AF7B7B031}"/>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389;p40">
                <a:extLst>
                  <a:ext uri="{FF2B5EF4-FFF2-40B4-BE49-F238E27FC236}">
                    <a16:creationId xmlns:a16="http://schemas.microsoft.com/office/drawing/2014/main" id="{A5FD4CB6-5ABC-74D7-1F56-12EBA4FD1894}"/>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390;p40">
                <a:extLst>
                  <a:ext uri="{FF2B5EF4-FFF2-40B4-BE49-F238E27FC236}">
                    <a16:creationId xmlns:a16="http://schemas.microsoft.com/office/drawing/2014/main" id="{80BE334A-5E07-F6C1-C937-DED3E647653F}"/>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391;p40">
                <a:extLst>
                  <a:ext uri="{FF2B5EF4-FFF2-40B4-BE49-F238E27FC236}">
                    <a16:creationId xmlns:a16="http://schemas.microsoft.com/office/drawing/2014/main" id="{2ABE4DC9-DEB6-4556-1FE3-E793A0893653}"/>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392;p40">
                <a:extLst>
                  <a:ext uri="{FF2B5EF4-FFF2-40B4-BE49-F238E27FC236}">
                    <a16:creationId xmlns:a16="http://schemas.microsoft.com/office/drawing/2014/main" id="{79CCDFB0-C9BC-0045-71EB-757CB369F7E5}"/>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393;p40">
                <a:extLst>
                  <a:ext uri="{FF2B5EF4-FFF2-40B4-BE49-F238E27FC236}">
                    <a16:creationId xmlns:a16="http://schemas.microsoft.com/office/drawing/2014/main" id="{8E4CC409-FACB-B4E8-6811-455643224763}"/>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394;p40">
                <a:extLst>
                  <a:ext uri="{FF2B5EF4-FFF2-40B4-BE49-F238E27FC236}">
                    <a16:creationId xmlns:a16="http://schemas.microsoft.com/office/drawing/2014/main" id="{CA89A521-1358-2A99-C80F-B8896F414577}"/>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395;p40">
                <a:extLst>
                  <a:ext uri="{FF2B5EF4-FFF2-40B4-BE49-F238E27FC236}">
                    <a16:creationId xmlns:a16="http://schemas.microsoft.com/office/drawing/2014/main" id="{1435C352-CF21-D997-BCDA-C3693D01EE90}"/>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396;p40">
                <a:extLst>
                  <a:ext uri="{FF2B5EF4-FFF2-40B4-BE49-F238E27FC236}">
                    <a16:creationId xmlns:a16="http://schemas.microsoft.com/office/drawing/2014/main" id="{8872E9DB-1D49-C0CF-F7A9-F41D89AEB003}"/>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397;p40">
                <a:extLst>
                  <a:ext uri="{FF2B5EF4-FFF2-40B4-BE49-F238E27FC236}">
                    <a16:creationId xmlns:a16="http://schemas.microsoft.com/office/drawing/2014/main" id="{1B30DB11-EF35-3CB0-93C2-877B9FF5BFBA}"/>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398;p40">
                <a:extLst>
                  <a:ext uri="{FF2B5EF4-FFF2-40B4-BE49-F238E27FC236}">
                    <a16:creationId xmlns:a16="http://schemas.microsoft.com/office/drawing/2014/main" id="{385A213A-E182-B5AF-22D1-74BC0FB3E171}"/>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399;p40">
                <a:extLst>
                  <a:ext uri="{FF2B5EF4-FFF2-40B4-BE49-F238E27FC236}">
                    <a16:creationId xmlns:a16="http://schemas.microsoft.com/office/drawing/2014/main" id="{AA6EA4E4-FB69-9FE7-C59D-0B3E108CB960}"/>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00;p40">
                <a:extLst>
                  <a:ext uri="{FF2B5EF4-FFF2-40B4-BE49-F238E27FC236}">
                    <a16:creationId xmlns:a16="http://schemas.microsoft.com/office/drawing/2014/main" id="{95A96F5B-CFE6-1B61-3257-77161C0F1D51}"/>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01;p40">
                <a:extLst>
                  <a:ext uri="{FF2B5EF4-FFF2-40B4-BE49-F238E27FC236}">
                    <a16:creationId xmlns:a16="http://schemas.microsoft.com/office/drawing/2014/main" id="{B56FCA54-E0A0-955A-40F4-819AE7AC0912}"/>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02;p40">
                <a:extLst>
                  <a:ext uri="{FF2B5EF4-FFF2-40B4-BE49-F238E27FC236}">
                    <a16:creationId xmlns:a16="http://schemas.microsoft.com/office/drawing/2014/main" id="{A298FAC1-80C8-68DA-4A10-0B34772959CB}"/>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03;p40">
                <a:extLst>
                  <a:ext uri="{FF2B5EF4-FFF2-40B4-BE49-F238E27FC236}">
                    <a16:creationId xmlns:a16="http://schemas.microsoft.com/office/drawing/2014/main" id="{60DC895C-8D52-AE13-ACD5-7399483BB98F}"/>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04;p40">
                <a:extLst>
                  <a:ext uri="{FF2B5EF4-FFF2-40B4-BE49-F238E27FC236}">
                    <a16:creationId xmlns:a16="http://schemas.microsoft.com/office/drawing/2014/main" id="{F6D1DBF1-6B24-57FB-8D98-33D32BA31A2F}"/>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05;p40">
                <a:extLst>
                  <a:ext uri="{FF2B5EF4-FFF2-40B4-BE49-F238E27FC236}">
                    <a16:creationId xmlns:a16="http://schemas.microsoft.com/office/drawing/2014/main" id="{20F14C8D-F7A6-B221-5C28-771A020DAC14}"/>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06;p40">
                <a:extLst>
                  <a:ext uri="{FF2B5EF4-FFF2-40B4-BE49-F238E27FC236}">
                    <a16:creationId xmlns:a16="http://schemas.microsoft.com/office/drawing/2014/main" id="{0C94A99F-BF60-38EB-6BCF-2543074BE0C5}"/>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07;p40">
                <a:extLst>
                  <a:ext uri="{FF2B5EF4-FFF2-40B4-BE49-F238E27FC236}">
                    <a16:creationId xmlns:a16="http://schemas.microsoft.com/office/drawing/2014/main" id="{FEEE2D54-6A58-BDBF-C92C-718D6C3BB644}"/>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08;p40">
                <a:extLst>
                  <a:ext uri="{FF2B5EF4-FFF2-40B4-BE49-F238E27FC236}">
                    <a16:creationId xmlns:a16="http://schemas.microsoft.com/office/drawing/2014/main" id="{4C09A241-F89F-3764-1E59-72A6906D3875}"/>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09;p40">
                <a:extLst>
                  <a:ext uri="{FF2B5EF4-FFF2-40B4-BE49-F238E27FC236}">
                    <a16:creationId xmlns:a16="http://schemas.microsoft.com/office/drawing/2014/main" id="{37681234-CB11-D7EA-B91C-4307CEA8BA22}"/>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10;p40">
                <a:extLst>
                  <a:ext uri="{FF2B5EF4-FFF2-40B4-BE49-F238E27FC236}">
                    <a16:creationId xmlns:a16="http://schemas.microsoft.com/office/drawing/2014/main" id="{B7E8F54C-C0DE-8F58-447D-057707D4FC8D}"/>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11;p40">
                <a:extLst>
                  <a:ext uri="{FF2B5EF4-FFF2-40B4-BE49-F238E27FC236}">
                    <a16:creationId xmlns:a16="http://schemas.microsoft.com/office/drawing/2014/main" id="{FEFDBEFA-DF46-FD4E-B307-AAC7DCB73EB0}"/>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12;p40">
                <a:extLst>
                  <a:ext uri="{FF2B5EF4-FFF2-40B4-BE49-F238E27FC236}">
                    <a16:creationId xmlns:a16="http://schemas.microsoft.com/office/drawing/2014/main" id="{66E72141-4A74-1A64-B8BE-A7555E00C983}"/>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13;p40">
                <a:extLst>
                  <a:ext uri="{FF2B5EF4-FFF2-40B4-BE49-F238E27FC236}">
                    <a16:creationId xmlns:a16="http://schemas.microsoft.com/office/drawing/2014/main" id="{99C5C167-EA6B-AFC9-2106-1BBB70202AC3}"/>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14;p40">
                <a:extLst>
                  <a:ext uri="{FF2B5EF4-FFF2-40B4-BE49-F238E27FC236}">
                    <a16:creationId xmlns:a16="http://schemas.microsoft.com/office/drawing/2014/main" id="{43261F1D-613C-98E8-5005-E5BED7593E9C}"/>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15;p40">
                <a:extLst>
                  <a:ext uri="{FF2B5EF4-FFF2-40B4-BE49-F238E27FC236}">
                    <a16:creationId xmlns:a16="http://schemas.microsoft.com/office/drawing/2014/main" id="{3B244278-AE23-0FD2-92EE-7721262D01D4}"/>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16;p40">
                <a:extLst>
                  <a:ext uri="{FF2B5EF4-FFF2-40B4-BE49-F238E27FC236}">
                    <a16:creationId xmlns:a16="http://schemas.microsoft.com/office/drawing/2014/main" id="{0090013B-58A5-822B-5320-BA39DF92817C}"/>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17;p40">
                <a:extLst>
                  <a:ext uri="{FF2B5EF4-FFF2-40B4-BE49-F238E27FC236}">
                    <a16:creationId xmlns:a16="http://schemas.microsoft.com/office/drawing/2014/main" id="{BA201863-A11E-4D3A-6A8B-9DF6ABD00116}"/>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18;p40">
                <a:extLst>
                  <a:ext uri="{FF2B5EF4-FFF2-40B4-BE49-F238E27FC236}">
                    <a16:creationId xmlns:a16="http://schemas.microsoft.com/office/drawing/2014/main" id="{1846689E-C094-17BC-9C49-BE14E14207C8}"/>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19;p40">
                <a:extLst>
                  <a:ext uri="{FF2B5EF4-FFF2-40B4-BE49-F238E27FC236}">
                    <a16:creationId xmlns:a16="http://schemas.microsoft.com/office/drawing/2014/main" id="{E3AD3CA8-943B-50F8-B561-A7CB74116FE7}"/>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20;p40">
                <a:extLst>
                  <a:ext uri="{FF2B5EF4-FFF2-40B4-BE49-F238E27FC236}">
                    <a16:creationId xmlns:a16="http://schemas.microsoft.com/office/drawing/2014/main" id="{8665AA63-4155-8B24-2E28-95BD2C0DA738}"/>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21;p40">
                <a:extLst>
                  <a:ext uri="{FF2B5EF4-FFF2-40B4-BE49-F238E27FC236}">
                    <a16:creationId xmlns:a16="http://schemas.microsoft.com/office/drawing/2014/main" id="{C3C6A09B-3F99-97F2-3A3C-290AA6BD627C}"/>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22;p40">
                <a:extLst>
                  <a:ext uri="{FF2B5EF4-FFF2-40B4-BE49-F238E27FC236}">
                    <a16:creationId xmlns:a16="http://schemas.microsoft.com/office/drawing/2014/main" id="{799918CD-CB1C-8E2B-376D-8A714ADFC384}"/>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23;p40">
                <a:extLst>
                  <a:ext uri="{FF2B5EF4-FFF2-40B4-BE49-F238E27FC236}">
                    <a16:creationId xmlns:a16="http://schemas.microsoft.com/office/drawing/2014/main" id="{E7494AE1-F982-EC8C-7F6F-59EC44C0704A}"/>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24;p40">
                <a:extLst>
                  <a:ext uri="{FF2B5EF4-FFF2-40B4-BE49-F238E27FC236}">
                    <a16:creationId xmlns:a16="http://schemas.microsoft.com/office/drawing/2014/main" id="{6B3C425A-27E1-7C30-488B-47E9806FBFAF}"/>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25;p40">
                <a:extLst>
                  <a:ext uri="{FF2B5EF4-FFF2-40B4-BE49-F238E27FC236}">
                    <a16:creationId xmlns:a16="http://schemas.microsoft.com/office/drawing/2014/main" id="{9C416E32-3547-8FA2-D95F-DC32C2EE6AC9}"/>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26;p40">
                <a:extLst>
                  <a:ext uri="{FF2B5EF4-FFF2-40B4-BE49-F238E27FC236}">
                    <a16:creationId xmlns:a16="http://schemas.microsoft.com/office/drawing/2014/main" id="{3B8BBD68-5120-62EF-0FCA-C243248F1FC9}"/>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27;p40">
                <a:extLst>
                  <a:ext uri="{FF2B5EF4-FFF2-40B4-BE49-F238E27FC236}">
                    <a16:creationId xmlns:a16="http://schemas.microsoft.com/office/drawing/2014/main" id="{579A858D-B5E6-4617-AD62-9BE6E8D72EF7}"/>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28;p40">
                <a:extLst>
                  <a:ext uri="{FF2B5EF4-FFF2-40B4-BE49-F238E27FC236}">
                    <a16:creationId xmlns:a16="http://schemas.microsoft.com/office/drawing/2014/main" id="{82E4D536-6C75-FE42-DC3B-16715BD7F4AC}"/>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29;p40">
                <a:extLst>
                  <a:ext uri="{FF2B5EF4-FFF2-40B4-BE49-F238E27FC236}">
                    <a16:creationId xmlns:a16="http://schemas.microsoft.com/office/drawing/2014/main" id="{27009344-BF83-A1A4-9DD6-7F98D7AFCFD9}"/>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30;p40">
                <a:extLst>
                  <a:ext uri="{FF2B5EF4-FFF2-40B4-BE49-F238E27FC236}">
                    <a16:creationId xmlns:a16="http://schemas.microsoft.com/office/drawing/2014/main" id="{07BE546F-2E89-4F8A-F969-8261A5C456FD}"/>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31;p40">
                <a:extLst>
                  <a:ext uri="{FF2B5EF4-FFF2-40B4-BE49-F238E27FC236}">
                    <a16:creationId xmlns:a16="http://schemas.microsoft.com/office/drawing/2014/main" id="{6FD20BC7-DCB4-848D-6744-81FA455B5136}"/>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32;p40">
                <a:extLst>
                  <a:ext uri="{FF2B5EF4-FFF2-40B4-BE49-F238E27FC236}">
                    <a16:creationId xmlns:a16="http://schemas.microsoft.com/office/drawing/2014/main" id="{25AD8F10-97AF-4E61-EF26-09FB130843B7}"/>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33;p40">
                <a:extLst>
                  <a:ext uri="{FF2B5EF4-FFF2-40B4-BE49-F238E27FC236}">
                    <a16:creationId xmlns:a16="http://schemas.microsoft.com/office/drawing/2014/main" id="{69586FDE-B36F-4172-2F6F-46CEB097A2A8}"/>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34;p40">
                <a:extLst>
                  <a:ext uri="{FF2B5EF4-FFF2-40B4-BE49-F238E27FC236}">
                    <a16:creationId xmlns:a16="http://schemas.microsoft.com/office/drawing/2014/main" id="{422722B4-A67E-AD87-AB9E-4A6FE7266133}"/>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35;p40">
                <a:extLst>
                  <a:ext uri="{FF2B5EF4-FFF2-40B4-BE49-F238E27FC236}">
                    <a16:creationId xmlns:a16="http://schemas.microsoft.com/office/drawing/2014/main" id="{17554B31-B259-DB05-5D53-081B39348418}"/>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36;p40">
                <a:extLst>
                  <a:ext uri="{FF2B5EF4-FFF2-40B4-BE49-F238E27FC236}">
                    <a16:creationId xmlns:a16="http://schemas.microsoft.com/office/drawing/2014/main" id="{09740AD7-84E8-D032-1BBF-F0AF7AC751EF}"/>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37;p40">
                <a:extLst>
                  <a:ext uri="{FF2B5EF4-FFF2-40B4-BE49-F238E27FC236}">
                    <a16:creationId xmlns:a16="http://schemas.microsoft.com/office/drawing/2014/main" id="{559CC1DC-49D7-9D4B-B72E-95E868E68500}"/>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38;p40">
                <a:extLst>
                  <a:ext uri="{FF2B5EF4-FFF2-40B4-BE49-F238E27FC236}">
                    <a16:creationId xmlns:a16="http://schemas.microsoft.com/office/drawing/2014/main" id="{3CAB475C-BE16-A363-7574-D11F7396005F}"/>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39;p40">
                <a:extLst>
                  <a:ext uri="{FF2B5EF4-FFF2-40B4-BE49-F238E27FC236}">
                    <a16:creationId xmlns:a16="http://schemas.microsoft.com/office/drawing/2014/main" id="{DA1AB082-01D4-1D6C-305C-FF93BCEDB8EA}"/>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40;p40">
                <a:extLst>
                  <a:ext uri="{FF2B5EF4-FFF2-40B4-BE49-F238E27FC236}">
                    <a16:creationId xmlns:a16="http://schemas.microsoft.com/office/drawing/2014/main" id="{D292937D-6B2D-6A26-DA37-487D9E3D3AF7}"/>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41;p40">
                <a:extLst>
                  <a:ext uri="{FF2B5EF4-FFF2-40B4-BE49-F238E27FC236}">
                    <a16:creationId xmlns:a16="http://schemas.microsoft.com/office/drawing/2014/main" id="{39EE7887-5799-B62F-9052-E29B63F9D736}"/>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42;p40">
                <a:extLst>
                  <a:ext uri="{FF2B5EF4-FFF2-40B4-BE49-F238E27FC236}">
                    <a16:creationId xmlns:a16="http://schemas.microsoft.com/office/drawing/2014/main" id="{9FED4489-7338-B5C7-403B-461C281A5E5C}"/>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43;p40">
                <a:extLst>
                  <a:ext uri="{FF2B5EF4-FFF2-40B4-BE49-F238E27FC236}">
                    <a16:creationId xmlns:a16="http://schemas.microsoft.com/office/drawing/2014/main" id="{5AD4AEE2-A2B9-7E24-88ED-E5EC5F1D1470}"/>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44;p40">
                <a:extLst>
                  <a:ext uri="{FF2B5EF4-FFF2-40B4-BE49-F238E27FC236}">
                    <a16:creationId xmlns:a16="http://schemas.microsoft.com/office/drawing/2014/main" id="{BC2AA66D-42ED-98FC-E78D-F7F63FF72EE6}"/>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45;p40">
                <a:extLst>
                  <a:ext uri="{FF2B5EF4-FFF2-40B4-BE49-F238E27FC236}">
                    <a16:creationId xmlns:a16="http://schemas.microsoft.com/office/drawing/2014/main" id="{809DAE8A-5B1F-901E-58B4-0F08DC893CEF}"/>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46;p40">
                <a:extLst>
                  <a:ext uri="{FF2B5EF4-FFF2-40B4-BE49-F238E27FC236}">
                    <a16:creationId xmlns:a16="http://schemas.microsoft.com/office/drawing/2014/main" id="{6C1781EF-8284-139D-FA00-83EF92686041}"/>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47;p40">
                <a:extLst>
                  <a:ext uri="{FF2B5EF4-FFF2-40B4-BE49-F238E27FC236}">
                    <a16:creationId xmlns:a16="http://schemas.microsoft.com/office/drawing/2014/main" id="{975962A0-3711-1872-2FB0-62C309530D24}"/>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48;p40">
                <a:extLst>
                  <a:ext uri="{FF2B5EF4-FFF2-40B4-BE49-F238E27FC236}">
                    <a16:creationId xmlns:a16="http://schemas.microsoft.com/office/drawing/2014/main" id="{3A4DDCF5-1C9C-9403-BDF6-87F6F8718FA8}"/>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49;p40">
                <a:extLst>
                  <a:ext uri="{FF2B5EF4-FFF2-40B4-BE49-F238E27FC236}">
                    <a16:creationId xmlns:a16="http://schemas.microsoft.com/office/drawing/2014/main" id="{3427EA99-8BD7-954E-1AFA-D412E895F1DA}"/>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50;p40">
                <a:extLst>
                  <a:ext uri="{FF2B5EF4-FFF2-40B4-BE49-F238E27FC236}">
                    <a16:creationId xmlns:a16="http://schemas.microsoft.com/office/drawing/2014/main" id="{ACA8C038-E002-DABE-9E8D-09C8D348665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51;p40">
                <a:extLst>
                  <a:ext uri="{FF2B5EF4-FFF2-40B4-BE49-F238E27FC236}">
                    <a16:creationId xmlns:a16="http://schemas.microsoft.com/office/drawing/2014/main" id="{D42EDBE5-2FCC-4B8E-9466-1FE8E7FEF9D2}"/>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52;p40">
                <a:extLst>
                  <a:ext uri="{FF2B5EF4-FFF2-40B4-BE49-F238E27FC236}">
                    <a16:creationId xmlns:a16="http://schemas.microsoft.com/office/drawing/2014/main" id="{19B05111-0443-768D-531B-6E5F63AD7D2E}"/>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53;p40">
                <a:extLst>
                  <a:ext uri="{FF2B5EF4-FFF2-40B4-BE49-F238E27FC236}">
                    <a16:creationId xmlns:a16="http://schemas.microsoft.com/office/drawing/2014/main" id="{F8431BBD-30D9-C144-8B00-B6A6AC0EF595}"/>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54;p40">
                <a:extLst>
                  <a:ext uri="{FF2B5EF4-FFF2-40B4-BE49-F238E27FC236}">
                    <a16:creationId xmlns:a16="http://schemas.microsoft.com/office/drawing/2014/main" id="{D7A23786-E966-281B-A383-C91BE87504D6}"/>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2455;p40">
                <a:extLst>
                  <a:ext uri="{FF2B5EF4-FFF2-40B4-BE49-F238E27FC236}">
                    <a16:creationId xmlns:a16="http://schemas.microsoft.com/office/drawing/2014/main" id="{3C4EE961-4DD2-A191-10BE-BAF922487780}"/>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456;p40">
                <a:extLst>
                  <a:ext uri="{FF2B5EF4-FFF2-40B4-BE49-F238E27FC236}">
                    <a16:creationId xmlns:a16="http://schemas.microsoft.com/office/drawing/2014/main" id="{B03C0DDC-55F8-ABF0-BA97-844E80E80F91}"/>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457;p40">
                <a:extLst>
                  <a:ext uri="{FF2B5EF4-FFF2-40B4-BE49-F238E27FC236}">
                    <a16:creationId xmlns:a16="http://schemas.microsoft.com/office/drawing/2014/main" id="{90E4D9A1-F74D-0FD8-5ED1-87FDB370BD00}"/>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458;p40">
                <a:extLst>
                  <a:ext uri="{FF2B5EF4-FFF2-40B4-BE49-F238E27FC236}">
                    <a16:creationId xmlns:a16="http://schemas.microsoft.com/office/drawing/2014/main" id="{DDC2A236-0CFE-D983-C344-D5957ABED7A6}"/>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459;p40">
                <a:extLst>
                  <a:ext uri="{FF2B5EF4-FFF2-40B4-BE49-F238E27FC236}">
                    <a16:creationId xmlns:a16="http://schemas.microsoft.com/office/drawing/2014/main" id="{7FD1B19B-4726-44AB-BEFB-33164637D71C}"/>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460;p40">
                <a:extLst>
                  <a:ext uri="{FF2B5EF4-FFF2-40B4-BE49-F238E27FC236}">
                    <a16:creationId xmlns:a16="http://schemas.microsoft.com/office/drawing/2014/main" id="{39C75849-D884-45B7-7FAB-192287BECB92}"/>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461;p40">
                <a:extLst>
                  <a:ext uri="{FF2B5EF4-FFF2-40B4-BE49-F238E27FC236}">
                    <a16:creationId xmlns:a16="http://schemas.microsoft.com/office/drawing/2014/main" id="{08025CBD-0CE9-A60B-559B-DEAEDA31828E}"/>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462;p40">
                <a:extLst>
                  <a:ext uri="{FF2B5EF4-FFF2-40B4-BE49-F238E27FC236}">
                    <a16:creationId xmlns:a16="http://schemas.microsoft.com/office/drawing/2014/main" id="{44D6E1B6-8953-76A6-0107-F5393EFDD76A}"/>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463;p40">
                <a:extLst>
                  <a:ext uri="{FF2B5EF4-FFF2-40B4-BE49-F238E27FC236}">
                    <a16:creationId xmlns:a16="http://schemas.microsoft.com/office/drawing/2014/main" id="{8E4D30D8-5A68-CCD8-5C32-7EF25EE483D9}"/>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464;p40">
                <a:extLst>
                  <a:ext uri="{FF2B5EF4-FFF2-40B4-BE49-F238E27FC236}">
                    <a16:creationId xmlns:a16="http://schemas.microsoft.com/office/drawing/2014/main" id="{DD00D0C7-444E-EB56-D335-BA12A42327E5}"/>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465;p40">
                <a:extLst>
                  <a:ext uri="{FF2B5EF4-FFF2-40B4-BE49-F238E27FC236}">
                    <a16:creationId xmlns:a16="http://schemas.microsoft.com/office/drawing/2014/main" id="{CA935E8E-29ED-D747-E1CC-408ACE58AF51}"/>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466;p40">
              <a:extLst>
                <a:ext uri="{FF2B5EF4-FFF2-40B4-BE49-F238E27FC236}">
                  <a16:creationId xmlns:a16="http://schemas.microsoft.com/office/drawing/2014/main" id="{5F8CC4E7-1158-8A6F-50F6-1575C600FE2C}"/>
                </a:ext>
              </a:extLst>
            </p:cNvPr>
            <p:cNvGrpSpPr/>
            <p:nvPr/>
          </p:nvGrpSpPr>
          <p:grpSpPr>
            <a:xfrm>
              <a:off x="1006951" y="1164356"/>
              <a:ext cx="1792701" cy="3439138"/>
              <a:chOff x="1173267" y="1364123"/>
              <a:chExt cx="1521430" cy="2918729"/>
            </a:xfrm>
          </p:grpSpPr>
          <p:grpSp>
            <p:nvGrpSpPr>
              <p:cNvPr id="233" name="Google Shape;2467;p40">
                <a:extLst>
                  <a:ext uri="{FF2B5EF4-FFF2-40B4-BE49-F238E27FC236}">
                    <a16:creationId xmlns:a16="http://schemas.microsoft.com/office/drawing/2014/main" id="{E15E11E2-46A8-D605-75D2-6D88C2D8A2AF}"/>
                  </a:ext>
                </a:extLst>
              </p:cNvPr>
              <p:cNvGrpSpPr/>
              <p:nvPr/>
            </p:nvGrpSpPr>
            <p:grpSpPr>
              <a:xfrm>
                <a:off x="1435610" y="2960519"/>
                <a:ext cx="1198885" cy="1322333"/>
                <a:chOff x="1548745" y="3297551"/>
                <a:chExt cx="1448278" cy="1597406"/>
              </a:xfrm>
            </p:grpSpPr>
            <p:sp>
              <p:nvSpPr>
                <p:cNvPr id="432" name="Google Shape;2468;p40">
                  <a:extLst>
                    <a:ext uri="{FF2B5EF4-FFF2-40B4-BE49-F238E27FC236}">
                      <a16:creationId xmlns:a16="http://schemas.microsoft.com/office/drawing/2014/main" id="{9FF37323-1E54-3529-12CE-8345FF6A6CB9}"/>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69;p40">
                  <a:extLst>
                    <a:ext uri="{FF2B5EF4-FFF2-40B4-BE49-F238E27FC236}">
                      <a16:creationId xmlns:a16="http://schemas.microsoft.com/office/drawing/2014/main" id="{F34BF224-5332-70EB-B763-3ADDDDA581FE}"/>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70;p40">
                  <a:extLst>
                    <a:ext uri="{FF2B5EF4-FFF2-40B4-BE49-F238E27FC236}">
                      <a16:creationId xmlns:a16="http://schemas.microsoft.com/office/drawing/2014/main" id="{1991287D-9993-73BA-8F9C-F00CBE63698C}"/>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471;p40">
                  <a:extLst>
                    <a:ext uri="{FF2B5EF4-FFF2-40B4-BE49-F238E27FC236}">
                      <a16:creationId xmlns:a16="http://schemas.microsoft.com/office/drawing/2014/main" id="{F892A2F4-8490-6CFB-DDA3-D829D9B314D4}"/>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472;p40">
                  <a:extLst>
                    <a:ext uri="{FF2B5EF4-FFF2-40B4-BE49-F238E27FC236}">
                      <a16:creationId xmlns:a16="http://schemas.microsoft.com/office/drawing/2014/main" id="{87FD1015-2BDA-364E-6E3E-C7BBD75D2682}"/>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473;p40">
                  <a:extLst>
                    <a:ext uri="{FF2B5EF4-FFF2-40B4-BE49-F238E27FC236}">
                      <a16:creationId xmlns:a16="http://schemas.microsoft.com/office/drawing/2014/main" id="{7CDC6233-D073-16CF-46BC-569064D05C42}"/>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474;p40">
                  <a:extLst>
                    <a:ext uri="{FF2B5EF4-FFF2-40B4-BE49-F238E27FC236}">
                      <a16:creationId xmlns:a16="http://schemas.microsoft.com/office/drawing/2014/main" id="{6053327C-D46C-A186-E42D-C28181E10F25}"/>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475;p40">
                  <a:extLst>
                    <a:ext uri="{FF2B5EF4-FFF2-40B4-BE49-F238E27FC236}">
                      <a16:creationId xmlns:a16="http://schemas.microsoft.com/office/drawing/2014/main" id="{1B5BEF5F-9D37-3B3E-1A21-F6CFB9AF28F6}"/>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476;p40">
                  <a:extLst>
                    <a:ext uri="{FF2B5EF4-FFF2-40B4-BE49-F238E27FC236}">
                      <a16:creationId xmlns:a16="http://schemas.microsoft.com/office/drawing/2014/main" id="{C80624FA-95BA-D24F-75D0-EBBB0A5119C9}"/>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477;p40">
                  <a:extLst>
                    <a:ext uri="{FF2B5EF4-FFF2-40B4-BE49-F238E27FC236}">
                      <a16:creationId xmlns:a16="http://schemas.microsoft.com/office/drawing/2014/main" id="{D8D404FF-EB7C-3DF1-BB31-1FC2A732F8A0}"/>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478;p40">
                  <a:extLst>
                    <a:ext uri="{FF2B5EF4-FFF2-40B4-BE49-F238E27FC236}">
                      <a16:creationId xmlns:a16="http://schemas.microsoft.com/office/drawing/2014/main" id="{DB78D8E7-527E-8E97-76A4-38FD0A56FBFE}"/>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479;p40">
                  <a:extLst>
                    <a:ext uri="{FF2B5EF4-FFF2-40B4-BE49-F238E27FC236}">
                      <a16:creationId xmlns:a16="http://schemas.microsoft.com/office/drawing/2014/main" id="{18430106-9AF6-4C9A-7964-DA5521862C25}"/>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480;p40">
                  <a:extLst>
                    <a:ext uri="{FF2B5EF4-FFF2-40B4-BE49-F238E27FC236}">
                      <a16:creationId xmlns:a16="http://schemas.microsoft.com/office/drawing/2014/main" id="{C4238583-3C30-3397-036E-E8940D249012}"/>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481;p40">
                  <a:extLst>
                    <a:ext uri="{FF2B5EF4-FFF2-40B4-BE49-F238E27FC236}">
                      <a16:creationId xmlns:a16="http://schemas.microsoft.com/office/drawing/2014/main" id="{18206457-C01E-F384-CAF4-D239B3A23901}"/>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482;p40">
                <a:extLst>
                  <a:ext uri="{FF2B5EF4-FFF2-40B4-BE49-F238E27FC236}">
                    <a16:creationId xmlns:a16="http://schemas.microsoft.com/office/drawing/2014/main" id="{E4BFB4F4-8398-B09D-7CB4-F7A33EC75FF0}"/>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83;p40">
                <a:extLst>
                  <a:ext uri="{FF2B5EF4-FFF2-40B4-BE49-F238E27FC236}">
                    <a16:creationId xmlns:a16="http://schemas.microsoft.com/office/drawing/2014/main" id="{39E08C54-18F7-F4A7-B5E3-B2E088CC4205}"/>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84;p40">
                <a:extLst>
                  <a:ext uri="{FF2B5EF4-FFF2-40B4-BE49-F238E27FC236}">
                    <a16:creationId xmlns:a16="http://schemas.microsoft.com/office/drawing/2014/main" id="{A0F82838-D4CC-099E-1706-6B31BBAF35D7}"/>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85;p40">
                <a:extLst>
                  <a:ext uri="{FF2B5EF4-FFF2-40B4-BE49-F238E27FC236}">
                    <a16:creationId xmlns:a16="http://schemas.microsoft.com/office/drawing/2014/main" id="{D36CB929-0C3A-C9E3-38E6-EAB3B78F5369}"/>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86;p40">
                <a:extLst>
                  <a:ext uri="{FF2B5EF4-FFF2-40B4-BE49-F238E27FC236}">
                    <a16:creationId xmlns:a16="http://schemas.microsoft.com/office/drawing/2014/main" id="{CCAC5366-7CCF-B94F-0E92-30E5380E6EFA}"/>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87;p40">
                <a:extLst>
                  <a:ext uri="{FF2B5EF4-FFF2-40B4-BE49-F238E27FC236}">
                    <a16:creationId xmlns:a16="http://schemas.microsoft.com/office/drawing/2014/main" id="{ED97E644-7C20-75F1-8ED0-29A3FCF3AD7C}"/>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88;p40">
                <a:extLst>
                  <a:ext uri="{FF2B5EF4-FFF2-40B4-BE49-F238E27FC236}">
                    <a16:creationId xmlns:a16="http://schemas.microsoft.com/office/drawing/2014/main" id="{2E4B5FF7-6729-A7C7-52D9-51870E3154A5}"/>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89;p40">
                <a:extLst>
                  <a:ext uri="{FF2B5EF4-FFF2-40B4-BE49-F238E27FC236}">
                    <a16:creationId xmlns:a16="http://schemas.microsoft.com/office/drawing/2014/main" id="{823815A4-D082-8C39-2E00-678F9B86EB54}"/>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90;p40">
                <a:extLst>
                  <a:ext uri="{FF2B5EF4-FFF2-40B4-BE49-F238E27FC236}">
                    <a16:creationId xmlns:a16="http://schemas.microsoft.com/office/drawing/2014/main" id="{67456E15-D375-D584-B987-854254EE6B31}"/>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91;p40">
                <a:extLst>
                  <a:ext uri="{FF2B5EF4-FFF2-40B4-BE49-F238E27FC236}">
                    <a16:creationId xmlns:a16="http://schemas.microsoft.com/office/drawing/2014/main" id="{66C53453-D6A2-D01E-1A4F-0E475DA39881}"/>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92;p40">
                <a:extLst>
                  <a:ext uri="{FF2B5EF4-FFF2-40B4-BE49-F238E27FC236}">
                    <a16:creationId xmlns:a16="http://schemas.microsoft.com/office/drawing/2014/main" id="{52E82C29-E3C3-4608-D7A8-F86F5A73FF17}"/>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93;p40">
                <a:extLst>
                  <a:ext uri="{FF2B5EF4-FFF2-40B4-BE49-F238E27FC236}">
                    <a16:creationId xmlns:a16="http://schemas.microsoft.com/office/drawing/2014/main" id="{AD5456CC-C6FA-FB67-6C4B-90CED19963A1}"/>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94;p40">
                <a:extLst>
                  <a:ext uri="{FF2B5EF4-FFF2-40B4-BE49-F238E27FC236}">
                    <a16:creationId xmlns:a16="http://schemas.microsoft.com/office/drawing/2014/main" id="{2AA85FE3-9CDE-7A10-8C90-E0217CB55071}"/>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95;p40">
                <a:extLst>
                  <a:ext uri="{FF2B5EF4-FFF2-40B4-BE49-F238E27FC236}">
                    <a16:creationId xmlns:a16="http://schemas.microsoft.com/office/drawing/2014/main" id="{127CAAF4-EB19-692D-7C84-D70F53219117}"/>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96;p40">
                <a:extLst>
                  <a:ext uri="{FF2B5EF4-FFF2-40B4-BE49-F238E27FC236}">
                    <a16:creationId xmlns:a16="http://schemas.microsoft.com/office/drawing/2014/main" id="{1E8AA913-466E-4E47-B0F2-F0C3F1B62E21}"/>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7;p40">
                <a:extLst>
                  <a:ext uri="{FF2B5EF4-FFF2-40B4-BE49-F238E27FC236}">
                    <a16:creationId xmlns:a16="http://schemas.microsoft.com/office/drawing/2014/main" id="{8ED2CEDC-DD2C-7246-368F-620135882BAE}"/>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498;p40">
                <a:extLst>
                  <a:ext uri="{FF2B5EF4-FFF2-40B4-BE49-F238E27FC236}">
                    <a16:creationId xmlns:a16="http://schemas.microsoft.com/office/drawing/2014/main" id="{D305EBE3-D03A-C7C9-2090-CAC5A55026AC}"/>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499;p40">
                <a:extLst>
                  <a:ext uri="{FF2B5EF4-FFF2-40B4-BE49-F238E27FC236}">
                    <a16:creationId xmlns:a16="http://schemas.microsoft.com/office/drawing/2014/main" id="{4714E2A3-48FB-7B4A-148A-9CD3236B3730}"/>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00;p40">
                <a:extLst>
                  <a:ext uri="{FF2B5EF4-FFF2-40B4-BE49-F238E27FC236}">
                    <a16:creationId xmlns:a16="http://schemas.microsoft.com/office/drawing/2014/main" id="{AE58DD05-B754-F78A-9250-80C0EDD1634C}"/>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01;p40">
                <a:extLst>
                  <a:ext uri="{FF2B5EF4-FFF2-40B4-BE49-F238E27FC236}">
                    <a16:creationId xmlns:a16="http://schemas.microsoft.com/office/drawing/2014/main" id="{37E96185-4E12-5585-2FB4-C5950A9D97E7}"/>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02;p40">
                <a:extLst>
                  <a:ext uri="{FF2B5EF4-FFF2-40B4-BE49-F238E27FC236}">
                    <a16:creationId xmlns:a16="http://schemas.microsoft.com/office/drawing/2014/main" id="{B73BD9A3-4C8D-5B69-C1A3-BC80B227D748}"/>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03;p40">
                <a:extLst>
                  <a:ext uri="{FF2B5EF4-FFF2-40B4-BE49-F238E27FC236}">
                    <a16:creationId xmlns:a16="http://schemas.microsoft.com/office/drawing/2014/main" id="{1ACB08DE-2C0A-ECFF-4B85-454C3E3EEF73}"/>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04;p40">
                <a:extLst>
                  <a:ext uri="{FF2B5EF4-FFF2-40B4-BE49-F238E27FC236}">
                    <a16:creationId xmlns:a16="http://schemas.microsoft.com/office/drawing/2014/main" id="{07265332-FEA5-99E2-2632-F54D6E6B3A10}"/>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05;p40">
                <a:extLst>
                  <a:ext uri="{FF2B5EF4-FFF2-40B4-BE49-F238E27FC236}">
                    <a16:creationId xmlns:a16="http://schemas.microsoft.com/office/drawing/2014/main" id="{7870591D-AE0B-0D08-8821-316338A6728A}"/>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06;p40">
                <a:extLst>
                  <a:ext uri="{FF2B5EF4-FFF2-40B4-BE49-F238E27FC236}">
                    <a16:creationId xmlns:a16="http://schemas.microsoft.com/office/drawing/2014/main" id="{6142A19D-0D35-3A35-AAF6-233532BBBA33}"/>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07;p40">
                <a:extLst>
                  <a:ext uri="{FF2B5EF4-FFF2-40B4-BE49-F238E27FC236}">
                    <a16:creationId xmlns:a16="http://schemas.microsoft.com/office/drawing/2014/main" id="{82629605-482D-3C9B-BE33-297F38829C2D}"/>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08;p40">
                <a:extLst>
                  <a:ext uri="{FF2B5EF4-FFF2-40B4-BE49-F238E27FC236}">
                    <a16:creationId xmlns:a16="http://schemas.microsoft.com/office/drawing/2014/main" id="{5B0B3D65-C405-8484-2955-0AE6811FE00F}"/>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09;p40">
                <a:extLst>
                  <a:ext uri="{FF2B5EF4-FFF2-40B4-BE49-F238E27FC236}">
                    <a16:creationId xmlns:a16="http://schemas.microsoft.com/office/drawing/2014/main" id="{79E11D11-1FED-B25F-BA89-980397E64458}"/>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10;p40">
                <a:extLst>
                  <a:ext uri="{FF2B5EF4-FFF2-40B4-BE49-F238E27FC236}">
                    <a16:creationId xmlns:a16="http://schemas.microsoft.com/office/drawing/2014/main" id="{F3D64C9C-E7E8-30F9-E286-82449C97F49C}"/>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11;p40">
                <a:extLst>
                  <a:ext uri="{FF2B5EF4-FFF2-40B4-BE49-F238E27FC236}">
                    <a16:creationId xmlns:a16="http://schemas.microsoft.com/office/drawing/2014/main" id="{088CFAD5-562E-45D6-63DD-8785047633F2}"/>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12;p40">
                <a:extLst>
                  <a:ext uri="{FF2B5EF4-FFF2-40B4-BE49-F238E27FC236}">
                    <a16:creationId xmlns:a16="http://schemas.microsoft.com/office/drawing/2014/main" id="{1C13D968-8CCB-2DE5-5D35-A8F519AFBD42}"/>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13;p40">
                <a:extLst>
                  <a:ext uri="{FF2B5EF4-FFF2-40B4-BE49-F238E27FC236}">
                    <a16:creationId xmlns:a16="http://schemas.microsoft.com/office/drawing/2014/main" id="{CE02B33C-67D9-4A88-6FEA-E173AFBD2A30}"/>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14;p40">
                <a:extLst>
                  <a:ext uri="{FF2B5EF4-FFF2-40B4-BE49-F238E27FC236}">
                    <a16:creationId xmlns:a16="http://schemas.microsoft.com/office/drawing/2014/main" id="{947C706D-4F26-A1FE-E661-D318F533600B}"/>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15;p40">
                <a:extLst>
                  <a:ext uri="{FF2B5EF4-FFF2-40B4-BE49-F238E27FC236}">
                    <a16:creationId xmlns:a16="http://schemas.microsoft.com/office/drawing/2014/main" id="{A9F0752E-DCBC-5530-B127-0F466D6EE08D}"/>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16;p40">
                <a:extLst>
                  <a:ext uri="{FF2B5EF4-FFF2-40B4-BE49-F238E27FC236}">
                    <a16:creationId xmlns:a16="http://schemas.microsoft.com/office/drawing/2014/main" id="{6BFFADDF-D6EB-4FFB-DFE5-5ECC6C302DB9}"/>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17;p40">
                <a:extLst>
                  <a:ext uri="{FF2B5EF4-FFF2-40B4-BE49-F238E27FC236}">
                    <a16:creationId xmlns:a16="http://schemas.microsoft.com/office/drawing/2014/main" id="{138FDB0C-2885-DEF7-524E-E9813F042031}"/>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18;p40">
                <a:extLst>
                  <a:ext uri="{FF2B5EF4-FFF2-40B4-BE49-F238E27FC236}">
                    <a16:creationId xmlns:a16="http://schemas.microsoft.com/office/drawing/2014/main" id="{075C6774-42D9-17F3-A7CE-D734CB009497}"/>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19;p40">
                <a:extLst>
                  <a:ext uri="{FF2B5EF4-FFF2-40B4-BE49-F238E27FC236}">
                    <a16:creationId xmlns:a16="http://schemas.microsoft.com/office/drawing/2014/main" id="{8210B97D-4E80-1E0E-FE00-E74544EBE237}"/>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20;p40">
                <a:extLst>
                  <a:ext uri="{FF2B5EF4-FFF2-40B4-BE49-F238E27FC236}">
                    <a16:creationId xmlns:a16="http://schemas.microsoft.com/office/drawing/2014/main" id="{75268353-86CA-DB89-B72C-58C75F3AC05A}"/>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21;p40">
                <a:extLst>
                  <a:ext uri="{FF2B5EF4-FFF2-40B4-BE49-F238E27FC236}">
                    <a16:creationId xmlns:a16="http://schemas.microsoft.com/office/drawing/2014/main" id="{ABF62BCB-6910-4245-3768-ED095463F254}"/>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22;p40">
                <a:extLst>
                  <a:ext uri="{FF2B5EF4-FFF2-40B4-BE49-F238E27FC236}">
                    <a16:creationId xmlns:a16="http://schemas.microsoft.com/office/drawing/2014/main" id="{6F659F16-4EB8-C852-F7F2-A429CDAA829D}"/>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23;p40">
                <a:extLst>
                  <a:ext uri="{FF2B5EF4-FFF2-40B4-BE49-F238E27FC236}">
                    <a16:creationId xmlns:a16="http://schemas.microsoft.com/office/drawing/2014/main" id="{E519423F-A44A-532D-B6C4-4261D9D73183}"/>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24;p40">
                <a:extLst>
                  <a:ext uri="{FF2B5EF4-FFF2-40B4-BE49-F238E27FC236}">
                    <a16:creationId xmlns:a16="http://schemas.microsoft.com/office/drawing/2014/main" id="{A4FACBAE-AEFE-DE72-55C1-45CA98745618}"/>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25;p40">
                <a:extLst>
                  <a:ext uri="{FF2B5EF4-FFF2-40B4-BE49-F238E27FC236}">
                    <a16:creationId xmlns:a16="http://schemas.microsoft.com/office/drawing/2014/main" id="{23C742D2-8DC7-40B2-CC87-6461DA265A82}"/>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26;p40">
                <a:extLst>
                  <a:ext uri="{FF2B5EF4-FFF2-40B4-BE49-F238E27FC236}">
                    <a16:creationId xmlns:a16="http://schemas.microsoft.com/office/drawing/2014/main" id="{6A6E1FE6-F7C3-8C42-BFE3-93A7DA64B587}"/>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27;p40">
                <a:extLst>
                  <a:ext uri="{FF2B5EF4-FFF2-40B4-BE49-F238E27FC236}">
                    <a16:creationId xmlns:a16="http://schemas.microsoft.com/office/drawing/2014/main" id="{DD0F6218-2311-1289-3CF0-ADA041E206C1}"/>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28;p40">
                <a:extLst>
                  <a:ext uri="{FF2B5EF4-FFF2-40B4-BE49-F238E27FC236}">
                    <a16:creationId xmlns:a16="http://schemas.microsoft.com/office/drawing/2014/main" id="{2F65EC6B-A3BD-666C-4D38-18B0A2653D4C}"/>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29;p40">
                <a:extLst>
                  <a:ext uri="{FF2B5EF4-FFF2-40B4-BE49-F238E27FC236}">
                    <a16:creationId xmlns:a16="http://schemas.microsoft.com/office/drawing/2014/main" id="{710A9E57-24F4-4AEB-8644-E1140C18CE9D}"/>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30;p40">
                <a:extLst>
                  <a:ext uri="{FF2B5EF4-FFF2-40B4-BE49-F238E27FC236}">
                    <a16:creationId xmlns:a16="http://schemas.microsoft.com/office/drawing/2014/main" id="{3E5E1205-DE3E-2530-BCFE-3B4811F0FCC4}"/>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31;p40">
                <a:extLst>
                  <a:ext uri="{FF2B5EF4-FFF2-40B4-BE49-F238E27FC236}">
                    <a16:creationId xmlns:a16="http://schemas.microsoft.com/office/drawing/2014/main" id="{EA2B182F-DF1E-4ED7-65EC-DA137523BB3E}"/>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32;p40">
                <a:extLst>
                  <a:ext uri="{FF2B5EF4-FFF2-40B4-BE49-F238E27FC236}">
                    <a16:creationId xmlns:a16="http://schemas.microsoft.com/office/drawing/2014/main" id="{0FA44A73-C7A0-DCC8-23BC-90CE31A3C5E1}"/>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33;p40">
                <a:extLst>
                  <a:ext uri="{FF2B5EF4-FFF2-40B4-BE49-F238E27FC236}">
                    <a16:creationId xmlns:a16="http://schemas.microsoft.com/office/drawing/2014/main" id="{9BE1EB34-EE44-48D9-C8ED-FC5B20CA2943}"/>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34;p40">
                <a:extLst>
                  <a:ext uri="{FF2B5EF4-FFF2-40B4-BE49-F238E27FC236}">
                    <a16:creationId xmlns:a16="http://schemas.microsoft.com/office/drawing/2014/main" id="{88F06BE9-4BBB-D8E8-D7AD-E2CD0BE5A1F2}"/>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35;p40">
                <a:extLst>
                  <a:ext uri="{FF2B5EF4-FFF2-40B4-BE49-F238E27FC236}">
                    <a16:creationId xmlns:a16="http://schemas.microsoft.com/office/drawing/2014/main" id="{F2625EEA-E3E4-9E84-2B53-D75738098A76}"/>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36;p40">
                <a:extLst>
                  <a:ext uri="{FF2B5EF4-FFF2-40B4-BE49-F238E27FC236}">
                    <a16:creationId xmlns:a16="http://schemas.microsoft.com/office/drawing/2014/main" id="{CFE93325-1F7F-4852-9508-FF04A8D9E7E5}"/>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37;p40">
                <a:extLst>
                  <a:ext uri="{FF2B5EF4-FFF2-40B4-BE49-F238E27FC236}">
                    <a16:creationId xmlns:a16="http://schemas.microsoft.com/office/drawing/2014/main" id="{EF6B7997-F63A-CD7E-EA9D-85106E61A890}"/>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38;p40">
                <a:extLst>
                  <a:ext uri="{FF2B5EF4-FFF2-40B4-BE49-F238E27FC236}">
                    <a16:creationId xmlns:a16="http://schemas.microsoft.com/office/drawing/2014/main" id="{58909CB1-CA90-F29D-D9A9-4C13D74596DA}"/>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39;p40">
                <a:extLst>
                  <a:ext uri="{FF2B5EF4-FFF2-40B4-BE49-F238E27FC236}">
                    <a16:creationId xmlns:a16="http://schemas.microsoft.com/office/drawing/2014/main" id="{2DF10E49-7B06-B7D4-5C54-50B7A98EBF29}"/>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40;p40">
                <a:extLst>
                  <a:ext uri="{FF2B5EF4-FFF2-40B4-BE49-F238E27FC236}">
                    <a16:creationId xmlns:a16="http://schemas.microsoft.com/office/drawing/2014/main" id="{A923952C-3984-065D-A8A1-DACE829E3D2F}"/>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41;p40">
                <a:extLst>
                  <a:ext uri="{FF2B5EF4-FFF2-40B4-BE49-F238E27FC236}">
                    <a16:creationId xmlns:a16="http://schemas.microsoft.com/office/drawing/2014/main" id="{97556AFA-71EC-253C-81C6-DA16245D269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42;p40">
                <a:extLst>
                  <a:ext uri="{FF2B5EF4-FFF2-40B4-BE49-F238E27FC236}">
                    <a16:creationId xmlns:a16="http://schemas.microsoft.com/office/drawing/2014/main" id="{8932869D-B367-EAF3-4820-1AAF4A24C947}"/>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43;p40">
                <a:extLst>
                  <a:ext uri="{FF2B5EF4-FFF2-40B4-BE49-F238E27FC236}">
                    <a16:creationId xmlns:a16="http://schemas.microsoft.com/office/drawing/2014/main" id="{86586066-E98B-DEAA-9873-3F1C931822F3}"/>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44;p40">
                <a:extLst>
                  <a:ext uri="{FF2B5EF4-FFF2-40B4-BE49-F238E27FC236}">
                    <a16:creationId xmlns:a16="http://schemas.microsoft.com/office/drawing/2014/main" id="{EA5BD900-5D6E-82F2-02EE-68A0FB31BD88}"/>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45;p40">
                <a:extLst>
                  <a:ext uri="{FF2B5EF4-FFF2-40B4-BE49-F238E27FC236}">
                    <a16:creationId xmlns:a16="http://schemas.microsoft.com/office/drawing/2014/main" id="{200E6591-B8D2-C82B-C2A9-B53757447711}"/>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46;p40">
                <a:extLst>
                  <a:ext uri="{FF2B5EF4-FFF2-40B4-BE49-F238E27FC236}">
                    <a16:creationId xmlns:a16="http://schemas.microsoft.com/office/drawing/2014/main" id="{32B09237-51E5-F88C-FA5A-AB8F71297B88}"/>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47;p40">
                <a:extLst>
                  <a:ext uri="{FF2B5EF4-FFF2-40B4-BE49-F238E27FC236}">
                    <a16:creationId xmlns:a16="http://schemas.microsoft.com/office/drawing/2014/main" id="{6EE36A8E-3439-93F7-1CD3-6F7479D5A5CB}"/>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48;p40">
                <a:extLst>
                  <a:ext uri="{FF2B5EF4-FFF2-40B4-BE49-F238E27FC236}">
                    <a16:creationId xmlns:a16="http://schemas.microsoft.com/office/drawing/2014/main" id="{26BC80A9-A175-999F-2962-76920F6F5804}"/>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49;p40">
                <a:extLst>
                  <a:ext uri="{FF2B5EF4-FFF2-40B4-BE49-F238E27FC236}">
                    <a16:creationId xmlns:a16="http://schemas.microsoft.com/office/drawing/2014/main" id="{7028015C-9E10-FDF8-8500-A99530DBFB6E}"/>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50;p40">
                <a:extLst>
                  <a:ext uri="{FF2B5EF4-FFF2-40B4-BE49-F238E27FC236}">
                    <a16:creationId xmlns:a16="http://schemas.microsoft.com/office/drawing/2014/main" id="{C2A702B0-229D-721B-265C-36D508F59017}"/>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51;p40">
                <a:extLst>
                  <a:ext uri="{FF2B5EF4-FFF2-40B4-BE49-F238E27FC236}">
                    <a16:creationId xmlns:a16="http://schemas.microsoft.com/office/drawing/2014/main" id="{09303270-AE60-8966-9DAE-88E61425A984}"/>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52;p40">
                <a:extLst>
                  <a:ext uri="{FF2B5EF4-FFF2-40B4-BE49-F238E27FC236}">
                    <a16:creationId xmlns:a16="http://schemas.microsoft.com/office/drawing/2014/main" id="{F1244498-8508-2E33-FE68-00564425F57C}"/>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53;p40">
                <a:extLst>
                  <a:ext uri="{FF2B5EF4-FFF2-40B4-BE49-F238E27FC236}">
                    <a16:creationId xmlns:a16="http://schemas.microsoft.com/office/drawing/2014/main" id="{CB5BCD1E-33D2-18BA-1125-007562C4E7BA}"/>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54;p40">
                <a:extLst>
                  <a:ext uri="{FF2B5EF4-FFF2-40B4-BE49-F238E27FC236}">
                    <a16:creationId xmlns:a16="http://schemas.microsoft.com/office/drawing/2014/main" id="{9EDD1D10-46B0-2884-CD4B-9E35D57A52D6}"/>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55;p40">
                <a:extLst>
                  <a:ext uri="{FF2B5EF4-FFF2-40B4-BE49-F238E27FC236}">
                    <a16:creationId xmlns:a16="http://schemas.microsoft.com/office/drawing/2014/main" id="{F8909BFE-3880-97EB-5CC0-ED0407048E35}"/>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56;p40">
                <a:extLst>
                  <a:ext uri="{FF2B5EF4-FFF2-40B4-BE49-F238E27FC236}">
                    <a16:creationId xmlns:a16="http://schemas.microsoft.com/office/drawing/2014/main" id="{6A01CEB2-1834-70D7-3AB4-0B394D71544A}"/>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57;p40">
                <a:extLst>
                  <a:ext uri="{FF2B5EF4-FFF2-40B4-BE49-F238E27FC236}">
                    <a16:creationId xmlns:a16="http://schemas.microsoft.com/office/drawing/2014/main" id="{3A30DD6F-F4FC-AB58-8DCD-DEB0D09C4D18}"/>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58;p40">
                <a:extLst>
                  <a:ext uri="{FF2B5EF4-FFF2-40B4-BE49-F238E27FC236}">
                    <a16:creationId xmlns:a16="http://schemas.microsoft.com/office/drawing/2014/main" id="{7A505B2D-3F2C-D1D7-B192-06430207F4C9}"/>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59;p40">
                <a:extLst>
                  <a:ext uri="{FF2B5EF4-FFF2-40B4-BE49-F238E27FC236}">
                    <a16:creationId xmlns:a16="http://schemas.microsoft.com/office/drawing/2014/main" id="{FF772071-52F2-D5FA-14EB-A21AC29C9B96}"/>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60;p40">
                <a:extLst>
                  <a:ext uri="{FF2B5EF4-FFF2-40B4-BE49-F238E27FC236}">
                    <a16:creationId xmlns:a16="http://schemas.microsoft.com/office/drawing/2014/main" id="{409EE8F2-6B07-960F-2CC5-137FC7D0BEC2}"/>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61;p40">
                <a:extLst>
                  <a:ext uri="{FF2B5EF4-FFF2-40B4-BE49-F238E27FC236}">
                    <a16:creationId xmlns:a16="http://schemas.microsoft.com/office/drawing/2014/main" id="{1341456C-160F-5CEC-50FB-1B102CE80C0D}"/>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62;p40">
                <a:extLst>
                  <a:ext uri="{FF2B5EF4-FFF2-40B4-BE49-F238E27FC236}">
                    <a16:creationId xmlns:a16="http://schemas.microsoft.com/office/drawing/2014/main" id="{0583EA7D-373E-76E9-C760-E3AEE48AF400}"/>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63;p40">
                <a:extLst>
                  <a:ext uri="{FF2B5EF4-FFF2-40B4-BE49-F238E27FC236}">
                    <a16:creationId xmlns:a16="http://schemas.microsoft.com/office/drawing/2014/main" id="{442B75E1-C385-16CE-7DEB-F420528727E4}"/>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64;p40">
                <a:extLst>
                  <a:ext uri="{FF2B5EF4-FFF2-40B4-BE49-F238E27FC236}">
                    <a16:creationId xmlns:a16="http://schemas.microsoft.com/office/drawing/2014/main" id="{44B38708-A569-A39E-3FE0-AAE3FF04E7A0}"/>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65;p40">
                <a:extLst>
                  <a:ext uri="{FF2B5EF4-FFF2-40B4-BE49-F238E27FC236}">
                    <a16:creationId xmlns:a16="http://schemas.microsoft.com/office/drawing/2014/main" id="{1A41884C-7F60-2A01-DF59-DC1C45717F2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66;p40">
                <a:extLst>
                  <a:ext uri="{FF2B5EF4-FFF2-40B4-BE49-F238E27FC236}">
                    <a16:creationId xmlns:a16="http://schemas.microsoft.com/office/drawing/2014/main" id="{6905F449-5F17-0D66-6141-C8FE0408DE31}"/>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67;p40">
                <a:extLst>
                  <a:ext uri="{FF2B5EF4-FFF2-40B4-BE49-F238E27FC236}">
                    <a16:creationId xmlns:a16="http://schemas.microsoft.com/office/drawing/2014/main" id="{DC7D169B-B492-8250-6920-ED3BC4EFF966}"/>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68;p40">
                <a:extLst>
                  <a:ext uri="{FF2B5EF4-FFF2-40B4-BE49-F238E27FC236}">
                    <a16:creationId xmlns:a16="http://schemas.microsoft.com/office/drawing/2014/main" id="{09F5C438-4B23-2BF0-0174-1E13E1EA69B3}"/>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69;p40">
                <a:extLst>
                  <a:ext uri="{FF2B5EF4-FFF2-40B4-BE49-F238E27FC236}">
                    <a16:creationId xmlns:a16="http://schemas.microsoft.com/office/drawing/2014/main" id="{EC02006E-267C-E239-240B-396D7FBBBB77}"/>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70;p40">
                <a:extLst>
                  <a:ext uri="{FF2B5EF4-FFF2-40B4-BE49-F238E27FC236}">
                    <a16:creationId xmlns:a16="http://schemas.microsoft.com/office/drawing/2014/main" id="{6C5DCAE5-66BF-F7C3-A935-585A0A370ACB}"/>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71;p40">
                <a:extLst>
                  <a:ext uri="{FF2B5EF4-FFF2-40B4-BE49-F238E27FC236}">
                    <a16:creationId xmlns:a16="http://schemas.microsoft.com/office/drawing/2014/main" id="{1E9CB89E-4E73-20D0-A635-0C0E942B768C}"/>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72;p40">
                <a:extLst>
                  <a:ext uri="{FF2B5EF4-FFF2-40B4-BE49-F238E27FC236}">
                    <a16:creationId xmlns:a16="http://schemas.microsoft.com/office/drawing/2014/main" id="{9213F7FE-2B06-DDDF-788B-7A93B46D304D}"/>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73;p40">
                <a:extLst>
                  <a:ext uri="{FF2B5EF4-FFF2-40B4-BE49-F238E27FC236}">
                    <a16:creationId xmlns:a16="http://schemas.microsoft.com/office/drawing/2014/main" id="{1BA8A546-9769-FA27-BC8A-C067048731FD}"/>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74;p40">
                <a:extLst>
                  <a:ext uri="{FF2B5EF4-FFF2-40B4-BE49-F238E27FC236}">
                    <a16:creationId xmlns:a16="http://schemas.microsoft.com/office/drawing/2014/main" id="{1D3A97E9-E56A-1B10-9A8F-E026FD23D0E5}"/>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75;p40">
                <a:extLst>
                  <a:ext uri="{FF2B5EF4-FFF2-40B4-BE49-F238E27FC236}">
                    <a16:creationId xmlns:a16="http://schemas.microsoft.com/office/drawing/2014/main" id="{09EEC3A6-AF23-580D-1E49-27AF60253E26}"/>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76;p40">
                <a:extLst>
                  <a:ext uri="{FF2B5EF4-FFF2-40B4-BE49-F238E27FC236}">
                    <a16:creationId xmlns:a16="http://schemas.microsoft.com/office/drawing/2014/main" id="{C427C979-E203-8630-CDC7-24665E5E0321}"/>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77;p40">
                <a:extLst>
                  <a:ext uri="{FF2B5EF4-FFF2-40B4-BE49-F238E27FC236}">
                    <a16:creationId xmlns:a16="http://schemas.microsoft.com/office/drawing/2014/main" id="{48228852-C0E5-96EF-65D2-4B9AE40B6147}"/>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78;p40">
                <a:extLst>
                  <a:ext uri="{FF2B5EF4-FFF2-40B4-BE49-F238E27FC236}">
                    <a16:creationId xmlns:a16="http://schemas.microsoft.com/office/drawing/2014/main" id="{B478594A-DB95-29FB-6B4F-FF53CA60AC7C}"/>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79;p40">
                <a:extLst>
                  <a:ext uri="{FF2B5EF4-FFF2-40B4-BE49-F238E27FC236}">
                    <a16:creationId xmlns:a16="http://schemas.microsoft.com/office/drawing/2014/main" id="{CD559D5F-00BC-2C36-BB07-3FC90DC50DC5}"/>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80;p40">
                <a:extLst>
                  <a:ext uri="{FF2B5EF4-FFF2-40B4-BE49-F238E27FC236}">
                    <a16:creationId xmlns:a16="http://schemas.microsoft.com/office/drawing/2014/main" id="{E85C4C0C-335C-C6AC-C12B-8005154C99D8}"/>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81;p40">
                <a:extLst>
                  <a:ext uri="{FF2B5EF4-FFF2-40B4-BE49-F238E27FC236}">
                    <a16:creationId xmlns:a16="http://schemas.microsoft.com/office/drawing/2014/main" id="{53E0A1CA-5DEC-8E8E-F145-EF7609A107C2}"/>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82;p40">
                <a:extLst>
                  <a:ext uri="{FF2B5EF4-FFF2-40B4-BE49-F238E27FC236}">
                    <a16:creationId xmlns:a16="http://schemas.microsoft.com/office/drawing/2014/main" id="{C825C933-BC2D-7C53-5874-548AC7BA1F14}"/>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83;p40">
                <a:extLst>
                  <a:ext uri="{FF2B5EF4-FFF2-40B4-BE49-F238E27FC236}">
                    <a16:creationId xmlns:a16="http://schemas.microsoft.com/office/drawing/2014/main" id="{10DDE403-27FA-D9BC-7983-986B3F588AE8}"/>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84;p40">
                <a:extLst>
                  <a:ext uri="{FF2B5EF4-FFF2-40B4-BE49-F238E27FC236}">
                    <a16:creationId xmlns:a16="http://schemas.microsoft.com/office/drawing/2014/main" id="{B46AC13D-D187-C56A-859D-32F861D28D03}"/>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85;p40">
                <a:extLst>
                  <a:ext uri="{FF2B5EF4-FFF2-40B4-BE49-F238E27FC236}">
                    <a16:creationId xmlns:a16="http://schemas.microsoft.com/office/drawing/2014/main" id="{DC0C2D86-288E-AA5E-85BA-351BC2C29BA6}"/>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86;p40">
                <a:extLst>
                  <a:ext uri="{FF2B5EF4-FFF2-40B4-BE49-F238E27FC236}">
                    <a16:creationId xmlns:a16="http://schemas.microsoft.com/office/drawing/2014/main" id="{54D5FD76-23C0-E714-F967-1354D97D93E9}"/>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87;p40">
                <a:extLst>
                  <a:ext uri="{FF2B5EF4-FFF2-40B4-BE49-F238E27FC236}">
                    <a16:creationId xmlns:a16="http://schemas.microsoft.com/office/drawing/2014/main" id="{6930E001-DE97-7025-52FB-C930565CEBE8}"/>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88;p40">
                <a:extLst>
                  <a:ext uri="{FF2B5EF4-FFF2-40B4-BE49-F238E27FC236}">
                    <a16:creationId xmlns:a16="http://schemas.microsoft.com/office/drawing/2014/main" id="{4D024AC5-76E2-A9A3-E42E-6EF4159CD352}"/>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589;p40">
                <a:extLst>
                  <a:ext uri="{FF2B5EF4-FFF2-40B4-BE49-F238E27FC236}">
                    <a16:creationId xmlns:a16="http://schemas.microsoft.com/office/drawing/2014/main" id="{D9A74769-1863-BF4B-1685-9839BCCBD4D9}"/>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590;p40">
                <a:extLst>
                  <a:ext uri="{FF2B5EF4-FFF2-40B4-BE49-F238E27FC236}">
                    <a16:creationId xmlns:a16="http://schemas.microsoft.com/office/drawing/2014/main" id="{07C9A997-1EE0-E15F-5C36-240B79C7C022}"/>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591;p40">
                <a:extLst>
                  <a:ext uri="{FF2B5EF4-FFF2-40B4-BE49-F238E27FC236}">
                    <a16:creationId xmlns:a16="http://schemas.microsoft.com/office/drawing/2014/main" id="{B5C5DB93-09B7-9BCF-4578-25AD7D17451E}"/>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592;p40">
                <a:extLst>
                  <a:ext uri="{FF2B5EF4-FFF2-40B4-BE49-F238E27FC236}">
                    <a16:creationId xmlns:a16="http://schemas.microsoft.com/office/drawing/2014/main" id="{6CA6F665-222A-0EFA-D124-B3048B3A2325}"/>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593;p40">
                <a:extLst>
                  <a:ext uri="{FF2B5EF4-FFF2-40B4-BE49-F238E27FC236}">
                    <a16:creationId xmlns:a16="http://schemas.microsoft.com/office/drawing/2014/main" id="{90655FFC-532C-CE41-8AE2-015C8FFC99CD}"/>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594;p40">
                <a:extLst>
                  <a:ext uri="{FF2B5EF4-FFF2-40B4-BE49-F238E27FC236}">
                    <a16:creationId xmlns:a16="http://schemas.microsoft.com/office/drawing/2014/main" id="{F6F1DF99-77E1-AEEA-DC9D-C835C12F51A3}"/>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595;p40">
                <a:extLst>
                  <a:ext uri="{FF2B5EF4-FFF2-40B4-BE49-F238E27FC236}">
                    <a16:creationId xmlns:a16="http://schemas.microsoft.com/office/drawing/2014/main" id="{F5D46C15-F76B-83EE-0A0B-92C9AD4B90EF}"/>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596;p40">
                <a:extLst>
                  <a:ext uri="{FF2B5EF4-FFF2-40B4-BE49-F238E27FC236}">
                    <a16:creationId xmlns:a16="http://schemas.microsoft.com/office/drawing/2014/main" id="{C8E79E7D-8F6D-6266-4FFE-45E7A18632E5}"/>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597;p40">
                <a:extLst>
                  <a:ext uri="{FF2B5EF4-FFF2-40B4-BE49-F238E27FC236}">
                    <a16:creationId xmlns:a16="http://schemas.microsoft.com/office/drawing/2014/main" id="{BEE4EBBE-BD9B-CA5B-0A00-01B3DA29C2DC}"/>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598;p40">
                <a:extLst>
                  <a:ext uri="{FF2B5EF4-FFF2-40B4-BE49-F238E27FC236}">
                    <a16:creationId xmlns:a16="http://schemas.microsoft.com/office/drawing/2014/main" id="{AA79DEA5-5FB0-9380-62A5-F1B608C67BD7}"/>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599;p40">
                <a:extLst>
                  <a:ext uri="{FF2B5EF4-FFF2-40B4-BE49-F238E27FC236}">
                    <a16:creationId xmlns:a16="http://schemas.microsoft.com/office/drawing/2014/main" id="{F9780BBD-1B0B-DBCD-8CAE-9F2E099D031B}"/>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00;p40">
                <a:extLst>
                  <a:ext uri="{FF2B5EF4-FFF2-40B4-BE49-F238E27FC236}">
                    <a16:creationId xmlns:a16="http://schemas.microsoft.com/office/drawing/2014/main" id="{5B2CDAC4-AC00-614F-C3D4-6AAD5CE2721F}"/>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01;p40">
                <a:extLst>
                  <a:ext uri="{FF2B5EF4-FFF2-40B4-BE49-F238E27FC236}">
                    <a16:creationId xmlns:a16="http://schemas.microsoft.com/office/drawing/2014/main" id="{349459A8-6B85-0BA9-416B-F0695B8449F7}"/>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02;p40">
                <a:extLst>
                  <a:ext uri="{FF2B5EF4-FFF2-40B4-BE49-F238E27FC236}">
                    <a16:creationId xmlns:a16="http://schemas.microsoft.com/office/drawing/2014/main" id="{04393EF2-2CB7-4EA8-2267-5B29D5C419BB}"/>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03;p40">
                <a:extLst>
                  <a:ext uri="{FF2B5EF4-FFF2-40B4-BE49-F238E27FC236}">
                    <a16:creationId xmlns:a16="http://schemas.microsoft.com/office/drawing/2014/main" id="{1E4B7943-BE98-BB3A-2769-4DB79D75C554}"/>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04;p40">
                <a:extLst>
                  <a:ext uri="{FF2B5EF4-FFF2-40B4-BE49-F238E27FC236}">
                    <a16:creationId xmlns:a16="http://schemas.microsoft.com/office/drawing/2014/main" id="{EDF88DA8-7414-D561-15D2-A5B1D26E551A}"/>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05;p40">
                <a:extLst>
                  <a:ext uri="{FF2B5EF4-FFF2-40B4-BE49-F238E27FC236}">
                    <a16:creationId xmlns:a16="http://schemas.microsoft.com/office/drawing/2014/main" id="{27A905E2-6DAF-3ABA-6D09-92050B49BCEE}"/>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06;p40">
                <a:extLst>
                  <a:ext uri="{FF2B5EF4-FFF2-40B4-BE49-F238E27FC236}">
                    <a16:creationId xmlns:a16="http://schemas.microsoft.com/office/drawing/2014/main" id="{0D7F06C5-8324-72FD-7BCA-FB4798EE7D3F}"/>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07;p40">
                <a:extLst>
                  <a:ext uri="{FF2B5EF4-FFF2-40B4-BE49-F238E27FC236}">
                    <a16:creationId xmlns:a16="http://schemas.microsoft.com/office/drawing/2014/main" id="{103FA957-7407-29B4-6378-87CB5A3E3FC1}"/>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08;p40">
                <a:extLst>
                  <a:ext uri="{FF2B5EF4-FFF2-40B4-BE49-F238E27FC236}">
                    <a16:creationId xmlns:a16="http://schemas.microsoft.com/office/drawing/2014/main" id="{8F3C2985-CD46-D9C9-ADB7-F54623F73657}"/>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09;p40">
                <a:extLst>
                  <a:ext uri="{FF2B5EF4-FFF2-40B4-BE49-F238E27FC236}">
                    <a16:creationId xmlns:a16="http://schemas.microsoft.com/office/drawing/2014/main" id="{3337B9DF-78D0-58BD-EFEF-15182BE6C6DF}"/>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10;p40">
                <a:extLst>
                  <a:ext uri="{FF2B5EF4-FFF2-40B4-BE49-F238E27FC236}">
                    <a16:creationId xmlns:a16="http://schemas.microsoft.com/office/drawing/2014/main" id="{C3F4DB6D-A806-0BF5-4D2E-22111CF8BD67}"/>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11;p40">
                <a:extLst>
                  <a:ext uri="{FF2B5EF4-FFF2-40B4-BE49-F238E27FC236}">
                    <a16:creationId xmlns:a16="http://schemas.microsoft.com/office/drawing/2014/main" id="{479F16CD-51FC-298D-AB27-DA819D85CC01}"/>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12;p40">
                <a:extLst>
                  <a:ext uri="{FF2B5EF4-FFF2-40B4-BE49-F238E27FC236}">
                    <a16:creationId xmlns:a16="http://schemas.microsoft.com/office/drawing/2014/main" id="{33F66221-E068-B6BE-D55E-E4488A5C38C0}"/>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13;p40">
                <a:extLst>
                  <a:ext uri="{FF2B5EF4-FFF2-40B4-BE49-F238E27FC236}">
                    <a16:creationId xmlns:a16="http://schemas.microsoft.com/office/drawing/2014/main" id="{19215492-E21A-9E99-11AA-DEAB95237D55}"/>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14;p40">
                <a:extLst>
                  <a:ext uri="{FF2B5EF4-FFF2-40B4-BE49-F238E27FC236}">
                    <a16:creationId xmlns:a16="http://schemas.microsoft.com/office/drawing/2014/main" id="{725CFF4A-ED56-F351-22C2-5B4C3A947141}"/>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15;p40">
                <a:extLst>
                  <a:ext uri="{FF2B5EF4-FFF2-40B4-BE49-F238E27FC236}">
                    <a16:creationId xmlns:a16="http://schemas.microsoft.com/office/drawing/2014/main" id="{B3783254-D69D-2F56-5470-CEFD057276DE}"/>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16;p40">
                <a:extLst>
                  <a:ext uri="{FF2B5EF4-FFF2-40B4-BE49-F238E27FC236}">
                    <a16:creationId xmlns:a16="http://schemas.microsoft.com/office/drawing/2014/main" id="{F4BC150A-94E1-E3D1-7670-6714FE037B56}"/>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17;p40">
                <a:extLst>
                  <a:ext uri="{FF2B5EF4-FFF2-40B4-BE49-F238E27FC236}">
                    <a16:creationId xmlns:a16="http://schemas.microsoft.com/office/drawing/2014/main" id="{BFDACC26-E45F-3D31-94D2-2CC23DC87187}"/>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18;p40">
                <a:extLst>
                  <a:ext uri="{FF2B5EF4-FFF2-40B4-BE49-F238E27FC236}">
                    <a16:creationId xmlns:a16="http://schemas.microsoft.com/office/drawing/2014/main" id="{C595FDA8-97B0-277E-582F-1CF1D1AF5E43}"/>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19;p40">
                <a:extLst>
                  <a:ext uri="{FF2B5EF4-FFF2-40B4-BE49-F238E27FC236}">
                    <a16:creationId xmlns:a16="http://schemas.microsoft.com/office/drawing/2014/main" id="{578FB781-C1D3-E9CC-118E-4BF4B8DA0053}"/>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20;p40">
                <a:extLst>
                  <a:ext uri="{FF2B5EF4-FFF2-40B4-BE49-F238E27FC236}">
                    <a16:creationId xmlns:a16="http://schemas.microsoft.com/office/drawing/2014/main" id="{71640EC5-908D-14F5-DE7C-EBBCCE18FBE8}"/>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21;p40">
                <a:extLst>
                  <a:ext uri="{FF2B5EF4-FFF2-40B4-BE49-F238E27FC236}">
                    <a16:creationId xmlns:a16="http://schemas.microsoft.com/office/drawing/2014/main" id="{6E765FCB-C7A8-076B-4FF8-E087EB1BEE88}"/>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22;p40">
                <a:extLst>
                  <a:ext uri="{FF2B5EF4-FFF2-40B4-BE49-F238E27FC236}">
                    <a16:creationId xmlns:a16="http://schemas.microsoft.com/office/drawing/2014/main" id="{E3236DF8-6372-EF7A-1A5D-45EFF80BFEB0}"/>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23;p40">
                <a:extLst>
                  <a:ext uri="{FF2B5EF4-FFF2-40B4-BE49-F238E27FC236}">
                    <a16:creationId xmlns:a16="http://schemas.microsoft.com/office/drawing/2014/main" id="{80205A2B-046B-4100-32CE-D7092D012479}"/>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24;p40">
                <a:extLst>
                  <a:ext uri="{FF2B5EF4-FFF2-40B4-BE49-F238E27FC236}">
                    <a16:creationId xmlns:a16="http://schemas.microsoft.com/office/drawing/2014/main" id="{B339CEAC-F3B3-C41D-4DCC-10A6DA40ABEA}"/>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25;p40">
                <a:extLst>
                  <a:ext uri="{FF2B5EF4-FFF2-40B4-BE49-F238E27FC236}">
                    <a16:creationId xmlns:a16="http://schemas.microsoft.com/office/drawing/2014/main" id="{41D886EB-BA4D-D76D-85A3-02B921B23D26}"/>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26;p40">
                <a:extLst>
                  <a:ext uri="{FF2B5EF4-FFF2-40B4-BE49-F238E27FC236}">
                    <a16:creationId xmlns:a16="http://schemas.microsoft.com/office/drawing/2014/main" id="{22296F30-7C9E-76AE-467D-D9DC85BCD86F}"/>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27;p40">
                <a:extLst>
                  <a:ext uri="{FF2B5EF4-FFF2-40B4-BE49-F238E27FC236}">
                    <a16:creationId xmlns:a16="http://schemas.microsoft.com/office/drawing/2014/main" id="{7D3E14E6-20E1-8FDC-9DEC-16F8B3DAB4D5}"/>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28;p40">
                <a:extLst>
                  <a:ext uri="{FF2B5EF4-FFF2-40B4-BE49-F238E27FC236}">
                    <a16:creationId xmlns:a16="http://schemas.microsoft.com/office/drawing/2014/main" id="{8B7B6785-05BD-7F99-2BBC-A9DBF5338FF8}"/>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29;p40">
                <a:extLst>
                  <a:ext uri="{FF2B5EF4-FFF2-40B4-BE49-F238E27FC236}">
                    <a16:creationId xmlns:a16="http://schemas.microsoft.com/office/drawing/2014/main" id="{E5549B85-34F4-60C3-050A-5DDBA559D1D3}"/>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30;p40">
                <a:extLst>
                  <a:ext uri="{FF2B5EF4-FFF2-40B4-BE49-F238E27FC236}">
                    <a16:creationId xmlns:a16="http://schemas.microsoft.com/office/drawing/2014/main" id="{DA13CDED-3D8D-C9E6-FFC3-4830EB213A6B}"/>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31;p40">
                <a:extLst>
                  <a:ext uri="{FF2B5EF4-FFF2-40B4-BE49-F238E27FC236}">
                    <a16:creationId xmlns:a16="http://schemas.microsoft.com/office/drawing/2014/main" id="{AF0125AA-A138-2FBD-70DD-E9BD086564F4}"/>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32;p40">
                <a:extLst>
                  <a:ext uri="{FF2B5EF4-FFF2-40B4-BE49-F238E27FC236}">
                    <a16:creationId xmlns:a16="http://schemas.microsoft.com/office/drawing/2014/main" id="{3F4FC2FA-2752-04D7-9F48-ECF27DC10655}"/>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33;p40">
                <a:extLst>
                  <a:ext uri="{FF2B5EF4-FFF2-40B4-BE49-F238E27FC236}">
                    <a16:creationId xmlns:a16="http://schemas.microsoft.com/office/drawing/2014/main" id="{50C0A776-A5F9-8D9C-927B-141BB76ECA07}"/>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34;p40">
                <a:extLst>
                  <a:ext uri="{FF2B5EF4-FFF2-40B4-BE49-F238E27FC236}">
                    <a16:creationId xmlns:a16="http://schemas.microsoft.com/office/drawing/2014/main" id="{FD6CE827-0494-EA25-A568-3784D876B58F}"/>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35;p40">
                <a:extLst>
                  <a:ext uri="{FF2B5EF4-FFF2-40B4-BE49-F238E27FC236}">
                    <a16:creationId xmlns:a16="http://schemas.microsoft.com/office/drawing/2014/main" id="{A681A31F-C3FC-E19F-C0F1-D07EA5150122}"/>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36;p40">
                <a:extLst>
                  <a:ext uri="{FF2B5EF4-FFF2-40B4-BE49-F238E27FC236}">
                    <a16:creationId xmlns:a16="http://schemas.microsoft.com/office/drawing/2014/main" id="{C3174EF5-CFC9-8262-1D2B-078B26E754D4}"/>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37;p40">
                <a:extLst>
                  <a:ext uri="{FF2B5EF4-FFF2-40B4-BE49-F238E27FC236}">
                    <a16:creationId xmlns:a16="http://schemas.microsoft.com/office/drawing/2014/main" id="{B7AE790A-5253-CCB1-A5DC-E7929FCF1D5E}"/>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38;p40">
                <a:extLst>
                  <a:ext uri="{FF2B5EF4-FFF2-40B4-BE49-F238E27FC236}">
                    <a16:creationId xmlns:a16="http://schemas.microsoft.com/office/drawing/2014/main" id="{223851A2-EC16-C330-190F-98F210D7E124}"/>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39;p40">
                <a:extLst>
                  <a:ext uri="{FF2B5EF4-FFF2-40B4-BE49-F238E27FC236}">
                    <a16:creationId xmlns:a16="http://schemas.microsoft.com/office/drawing/2014/main" id="{7765612F-3067-FC03-90D4-8987212E89DA}"/>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40;p40">
                <a:extLst>
                  <a:ext uri="{FF2B5EF4-FFF2-40B4-BE49-F238E27FC236}">
                    <a16:creationId xmlns:a16="http://schemas.microsoft.com/office/drawing/2014/main" id="{7A9DFD3A-0345-0C0A-E93D-58122DE06927}"/>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41;p40">
                <a:extLst>
                  <a:ext uri="{FF2B5EF4-FFF2-40B4-BE49-F238E27FC236}">
                    <a16:creationId xmlns:a16="http://schemas.microsoft.com/office/drawing/2014/main" id="{B70B670B-2929-86C0-C5AF-9A98C443B484}"/>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42;p40">
                <a:extLst>
                  <a:ext uri="{FF2B5EF4-FFF2-40B4-BE49-F238E27FC236}">
                    <a16:creationId xmlns:a16="http://schemas.microsoft.com/office/drawing/2014/main" id="{193C7ECA-051D-1F3F-8BC5-509628225115}"/>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43;p40">
                <a:extLst>
                  <a:ext uri="{FF2B5EF4-FFF2-40B4-BE49-F238E27FC236}">
                    <a16:creationId xmlns:a16="http://schemas.microsoft.com/office/drawing/2014/main" id="{E8AA6F9D-37F0-4663-ADE9-B55CDCD2D528}"/>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44;p40">
                <a:extLst>
                  <a:ext uri="{FF2B5EF4-FFF2-40B4-BE49-F238E27FC236}">
                    <a16:creationId xmlns:a16="http://schemas.microsoft.com/office/drawing/2014/main" id="{ED1AC803-41C3-7C0A-6756-30CB379613EA}"/>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45;p40">
                <a:extLst>
                  <a:ext uri="{FF2B5EF4-FFF2-40B4-BE49-F238E27FC236}">
                    <a16:creationId xmlns:a16="http://schemas.microsoft.com/office/drawing/2014/main" id="{BF5B8D45-5A11-BEB9-0B06-176D09B1E958}"/>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46;p40">
                <a:extLst>
                  <a:ext uri="{FF2B5EF4-FFF2-40B4-BE49-F238E27FC236}">
                    <a16:creationId xmlns:a16="http://schemas.microsoft.com/office/drawing/2014/main" id="{C315B22C-7A2E-1A82-B343-E598AB871127}"/>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47;p40">
                <a:extLst>
                  <a:ext uri="{FF2B5EF4-FFF2-40B4-BE49-F238E27FC236}">
                    <a16:creationId xmlns:a16="http://schemas.microsoft.com/office/drawing/2014/main" id="{4ADEEB0E-FFF9-96B9-752A-C7EEEF9B7EB0}"/>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48;p40">
                <a:extLst>
                  <a:ext uri="{FF2B5EF4-FFF2-40B4-BE49-F238E27FC236}">
                    <a16:creationId xmlns:a16="http://schemas.microsoft.com/office/drawing/2014/main" id="{CA697923-A055-346B-B934-86173A2EC862}"/>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49;p40">
                <a:extLst>
                  <a:ext uri="{FF2B5EF4-FFF2-40B4-BE49-F238E27FC236}">
                    <a16:creationId xmlns:a16="http://schemas.microsoft.com/office/drawing/2014/main" id="{A83A29B9-EB56-99F0-FA67-3277448522E8}"/>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50;p40">
                <a:extLst>
                  <a:ext uri="{FF2B5EF4-FFF2-40B4-BE49-F238E27FC236}">
                    <a16:creationId xmlns:a16="http://schemas.microsoft.com/office/drawing/2014/main" id="{A775C944-8B80-0060-7AEA-47D7E3175028}"/>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51;p40">
                <a:extLst>
                  <a:ext uri="{FF2B5EF4-FFF2-40B4-BE49-F238E27FC236}">
                    <a16:creationId xmlns:a16="http://schemas.microsoft.com/office/drawing/2014/main" id="{FACC7E8E-3C8A-AFAC-2BB5-020DE5AB3028}"/>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52;p40">
                <a:extLst>
                  <a:ext uri="{FF2B5EF4-FFF2-40B4-BE49-F238E27FC236}">
                    <a16:creationId xmlns:a16="http://schemas.microsoft.com/office/drawing/2014/main" id="{918E0964-F61E-2D56-9403-72E29937B514}"/>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53;p40">
                <a:extLst>
                  <a:ext uri="{FF2B5EF4-FFF2-40B4-BE49-F238E27FC236}">
                    <a16:creationId xmlns:a16="http://schemas.microsoft.com/office/drawing/2014/main" id="{8857C2E0-B4DE-69E7-DC9A-D62193ABE322}"/>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54;p40">
                <a:extLst>
                  <a:ext uri="{FF2B5EF4-FFF2-40B4-BE49-F238E27FC236}">
                    <a16:creationId xmlns:a16="http://schemas.microsoft.com/office/drawing/2014/main" id="{C121E83E-84FA-73D6-1038-32A30C3952AF}"/>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55;p40">
                <a:extLst>
                  <a:ext uri="{FF2B5EF4-FFF2-40B4-BE49-F238E27FC236}">
                    <a16:creationId xmlns:a16="http://schemas.microsoft.com/office/drawing/2014/main" id="{6998744E-BB84-5098-D957-6A2833DF8E4B}"/>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56;p40">
                <a:extLst>
                  <a:ext uri="{FF2B5EF4-FFF2-40B4-BE49-F238E27FC236}">
                    <a16:creationId xmlns:a16="http://schemas.microsoft.com/office/drawing/2014/main" id="{C6068696-3C2B-523A-3F11-CFD8E975136A}"/>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57;p40">
                <a:extLst>
                  <a:ext uri="{FF2B5EF4-FFF2-40B4-BE49-F238E27FC236}">
                    <a16:creationId xmlns:a16="http://schemas.microsoft.com/office/drawing/2014/main" id="{7290EDA7-7C6F-FAFC-1F18-7CA73C7AC949}"/>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58;p40">
                <a:extLst>
                  <a:ext uri="{FF2B5EF4-FFF2-40B4-BE49-F238E27FC236}">
                    <a16:creationId xmlns:a16="http://schemas.microsoft.com/office/drawing/2014/main" id="{766E64FF-1F0F-C26B-402E-424E1B8186CA}"/>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59;p40">
                <a:extLst>
                  <a:ext uri="{FF2B5EF4-FFF2-40B4-BE49-F238E27FC236}">
                    <a16:creationId xmlns:a16="http://schemas.microsoft.com/office/drawing/2014/main" id="{19CFF8F8-EA67-06C0-BC65-2A979155FBDE}"/>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60;p40">
                <a:extLst>
                  <a:ext uri="{FF2B5EF4-FFF2-40B4-BE49-F238E27FC236}">
                    <a16:creationId xmlns:a16="http://schemas.microsoft.com/office/drawing/2014/main" id="{C9F96EA5-C276-B070-63B5-2BF8F7C7758A}"/>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61;p40">
                <a:extLst>
                  <a:ext uri="{FF2B5EF4-FFF2-40B4-BE49-F238E27FC236}">
                    <a16:creationId xmlns:a16="http://schemas.microsoft.com/office/drawing/2014/main" id="{B40F8651-068D-526F-E8DA-842B36FAB86C}"/>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62;p40">
                <a:extLst>
                  <a:ext uri="{FF2B5EF4-FFF2-40B4-BE49-F238E27FC236}">
                    <a16:creationId xmlns:a16="http://schemas.microsoft.com/office/drawing/2014/main" id="{E5B837F9-35A9-FC2F-138A-09D10D1C8CF6}"/>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63;p40">
                <a:extLst>
                  <a:ext uri="{FF2B5EF4-FFF2-40B4-BE49-F238E27FC236}">
                    <a16:creationId xmlns:a16="http://schemas.microsoft.com/office/drawing/2014/main" id="{6EB014BE-4FA5-2E94-F8F0-DA3D58C38DB4}"/>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64;p40">
                <a:extLst>
                  <a:ext uri="{FF2B5EF4-FFF2-40B4-BE49-F238E27FC236}">
                    <a16:creationId xmlns:a16="http://schemas.microsoft.com/office/drawing/2014/main" id="{CFC85AF9-B4CC-B96F-6726-7798CFDAEDE9}"/>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65;p40">
                <a:extLst>
                  <a:ext uri="{FF2B5EF4-FFF2-40B4-BE49-F238E27FC236}">
                    <a16:creationId xmlns:a16="http://schemas.microsoft.com/office/drawing/2014/main" id="{67DB5A60-5508-34A7-DADE-04E0D7BFD3E5}"/>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66;p40">
                <a:extLst>
                  <a:ext uri="{FF2B5EF4-FFF2-40B4-BE49-F238E27FC236}">
                    <a16:creationId xmlns:a16="http://schemas.microsoft.com/office/drawing/2014/main" id="{FDB8F6FF-07FD-54DF-C195-40D690A7F8C3}"/>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67;p40">
                <a:extLst>
                  <a:ext uri="{FF2B5EF4-FFF2-40B4-BE49-F238E27FC236}">
                    <a16:creationId xmlns:a16="http://schemas.microsoft.com/office/drawing/2014/main" id="{FA8290DF-B158-0254-B2EB-6D12B625D1AE}"/>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68;p40">
                <a:extLst>
                  <a:ext uri="{FF2B5EF4-FFF2-40B4-BE49-F238E27FC236}">
                    <a16:creationId xmlns:a16="http://schemas.microsoft.com/office/drawing/2014/main" id="{9CA0A182-FFDF-0139-26CC-897E6174765D}"/>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669;p40">
                <a:extLst>
                  <a:ext uri="{FF2B5EF4-FFF2-40B4-BE49-F238E27FC236}">
                    <a16:creationId xmlns:a16="http://schemas.microsoft.com/office/drawing/2014/main" id="{6713B4A3-CF3F-B7A0-553F-DB234C3EF3B2}"/>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670;p40">
                <a:extLst>
                  <a:ext uri="{FF2B5EF4-FFF2-40B4-BE49-F238E27FC236}">
                    <a16:creationId xmlns:a16="http://schemas.microsoft.com/office/drawing/2014/main" id="{CFF646BD-9642-CAB2-54E4-FE0788652083}"/>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671;p40">
                <a:extLst>
                  <a:ext uri="{FF2B5EF4-FFF2-40B4-BE49-F238E27FC236}">
                    <a16:creationId xmlns:a16="http://schemas.microsoft.com/office/drawing/2014/main" id="{0EE99F51-8031-18FC-6592-9FF12917FBFD}"/>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672;p40">
                <a:extLst>
                  <a:ext uri="{FF2B5EF4-FFF2-40B4-BE49-F238E27FC236}">
                    <a16:creationId xmlns:a16="http://schemas.microsoft.com/office/drawing/2014/main" id="{58D0F977-484D-239F-B201-3E01352E8003}"/>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673;p40">
                <a:extLst>
                  <a:ext uri="{FF2B5EF4-FFF2-40B4-BE49-F238E27FC236}">
                    <a16:creationId xmlns:a16="http://schemas.microsoft.com/office/drawing/2014/main" id="{C6F4235F-FE72-AC35-0A70-04D15283471C}"/>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674;p40">
                <a:extLst>
                  <a:ext uri="{FF2B5EF4-FFF2-40B4-BE49-F238E27FC236}">
                    <a16:creationId xmlns:a16="http://schemas.microsoft.com/office/drawing/2014/main" id="{396EF53A-C3CA-474B-9A72-7EDB7ECB74EA}"/>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675;p40">
                <a:extLst>
                  <a:ext uri="{FF2B5EF4-FFF2-40B4-BE49-F238E27FC236}">
                    <a16:creationId xmlns:a16="http://schemas.microsoft.com/office/drawing/2014/main" id="{26381AD5-EE3F-7BA4-BCBD-AE4C2B5BEFFC}"/>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676;p40">
                <a:extLst>
                  <a:ext uri="{FF2B5EF4-FFF2-40B4-BE49-F238E27FC236}">
                    <a16:creationId xmlns:a16="http://schemas.microsoft.com/office/drawing/2014/main" id="{581978DD-38A7-D319-37D9-91735700DF38}"/>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677;p40">
                <a:extLst>
                  <a:ext uri="{FF2B5EF4-FFF2-40B4-BE49-F238E27FC236}">
                    <a16:creationId xmlns:a16="http://schemas.microsoft.com/office/drawing/2014/main" id="{11E66C90-69C6-4423-5296-3246CA7435AA}"/>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678;p40">
                <a:extLst>
                  <a:ext uri="{FF2B5EF4-FFF2-40B4-BE49-F238E27FC236}">
                    <a16:creationId xmlns:a16="http://schemas.microsoft.com/office/drawing/2014/main" id="{8B16A1D3-586B-D9E0-E772-4B28940F941E}"/>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679;p40">
                <a:extLst>
                  <a:ext uri="{FF2B5EF4-FFF2-40B4-BE49-F238E27FC236}">
                    <a16:creationId xmlns:a16="http://schemas.microsoft.com/office/drawing/2014/main" id="{A50FCC50-EFFB-3C08-AF2E-95C05F6E2B6B}"/>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59" name="Picture 4" descr="1 Euro Coin png images | PNGWing">
            <a:extLst>
              <a:ext uri="{FF2B5EF4-FFF2-40B4-BE49-F238E27FC236}">
                <a16:creationId xmlns:a16="http://schemas.microsoft.com/office/drawing/2014/main" id="{C214EDE0-3C45-207E-9DF1-8C7178ECCDA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6"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0" name="Picture 2" descr="Billete 10 Euros Png - Graphic Design - Free Transparent PNG Download -  PNGkey">
            <a:extLst>
              <a:ext uri="{FF2B5EF4-FFF2-40B4-BE49-F238E27FC236}">
                <a16:creationId xmlns:a16="http://schemas.microsoft.com/office/drawing/2014/main" id="{5D8ABB81-930D-3745-B87B-0825D493141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9166" y="1071269"/>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661" name="Picture 2" descr="Billete 10 Euros Png - Graphic Design - Free Transparent PNG Download -  PNGkey">
            <a:extLst>
              <a:ext uri="{FF2B5EF4-FFF2-40B4-BE49-F238E27FC236}">
                <a16:creationId xmlns:a16="http://schemas.microsoft.com/office/drawing/2014/main" id="{E132D1E1-58A7-9325-478E-E87D67689A6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79164" y="1493167"/>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663" name="Picture 4" descr="1 Euro Coin png images | PNGWing">
            <a:extLst>
              <a:ext uri="{FF2B5EF4-FFF2-40B4-BE49-F238E27FC236}">
                <a16:creationId xmlns:a16="http://schemas.microsoft.com/office/drawing/2014/main" id="{5626EF6D-13B0-9192-7E92-212375D7E27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5"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4" name="Picture 4" descr="1 Euro Coin png images | PNGWing">
            <a:extLst>
              <a:ext uri="{FF2B5EF4-FFF2-40B4-BE49-F238E27FC236}">
                <a16:creationId xmlns:a16="http://schemas.microsoft.com/office/drawing/2014/main" id="{B9859A10-5231-0871-8BC1-46521519979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471120"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5" name="Picture 4" descr="1 Euro Coin png images | PNGWing">
            <a:extLst>
              <a:ext uri="{FF2B5EF4-FFF2-40B4-BE49-F238E27FC236}">
                <a16:creationId xmlns:a16="http://schemas.microsoft.com/office/drawing/2014/main" id="{E44F4706-8D57-B5D3-ACBB-D39568D7D62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471119"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6" name="Picture 4" descr="1 Euro Coin png images | PNGWing">
            <a:extLst>
              <a:ext uri="{FF2B5EF4-FFF2-40B4-BE49-F238E27FC236}">
                <a16:creationId xmlns:a16="http://schemas.microsoft.com/office/drawing/2014/main" id="{44BA3198-8899-C4F9-8DC9-2F0612EF060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6" y="1773276"/>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7" name="Picture 4" descr="1 Euro Coin png images | PNGWing">
            <a:extLst>
              <a:ext uri="{FF2B5EF4-FFF2-40B4-BE49-F238E27FC236}">
                <a16:creationId xmlns:a16="http://schemas.microsoft.com/office/drawing/2014/main" id="{1F893EFD-C7AD-07F6-F5D9-C34C9E94B37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111625" y="211264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8" name="Picture 4" descr="1 Euro Coin png images | PNGWing">
            <a:extLst>
              <a:ext uri="{FF2B5EF4-FFF2-40B4-BE49-F238E27FC236}">
                <a16:creationId xmlns:a16="http://schemas.microsoft.com/office/drawing/2014/main" id="{CA55B2DA-6D47-A59A-D082-39CFB58605C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471120" y="1773276"/>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69" name="Picture 4" descr="1 Euro Coin png images | PNGWing">
            <a:extLst>
              <a:ext uri="{FF2B5EF4-FFF2-40B4-BE49-F238E27FC236}">
                <a16:creationId xmlns:a16="http://schemas.microsoft.com/office/drawing/2014/main" id="{4CB234B9-9E25-D493-F3F1-BE58DC19AAA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471119" y="211264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0" name="Picture 4" descr="1 Euro Coin png images | PNGWing">
            <a:extLst>
              <a:ext uri="{FF2B5EF4-FFF2-40B4-BE49-F238E27FC236}">
                <a16:creationId xmlns:a16="http://schemas.microsoft.com/office/drawing/2014/main" id="{2D7B9E1C-9986-CD0F-6E70-BABBB07003D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896799"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1" name="Picture 2" descr="Billete 10 Euros Png - Graphic Design - Free Transparent PNG Download -  PNGkey">
            <a:extLst>
              <a:ext uri="{FF2B5EF4-FFF2-40B4-BE49-F238E27FC236}">
                <a16:creationId xmlns:a16="http://schemas.microsoft.com/office/drawing/2014/main" id="{A9711D80-3855-24DB-C703-B7D6D04E688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64339" y="1071269"/>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673" name="Picture 4" descr="1 Euro Coin png images | PNGWing">
            <a:extLst>
              <a:ext uri="{FF2B5EF4-FFF2-40B4-BE49-F238E27FC236}">
                <a16:creationId xmlns:a16="http://schemas.microsoft.com/office/drawing/2014/main" id="{59BFE984-A030-C273-737D-A375185509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896798"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4" name="Picture 4" descr="1 Euro Coin png images | PNGWing">
            <a:extLst>
              <a:ext uri="{FF2B5EF4-FFF2-40B4-BE49-F238E27FC236}">
                <a16:creationId xmlns:a16="http://schemas.microsoft.com/office/drawing/2014/main" id="{08450041-EE47-9E9F-B34E-79A3CFE18B4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256293"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5" name="Picture 4" descr="1 Euro Coin png images | PNGWing">
            <a:extLst>
              <a:ext uri="{FF2B5EF4-FFF2-40B4-BE49-F238E27FC236}">
                <a16:creationId xmlns:a16="http://schemas.microsoft.com/office/drawing/2014/main" id="{9F1543EF-1764-1D2B-C210-F73C1EFEBA0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256292"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6" name="Picture 4" descr="1 Euro Coin png images | PNGWing">
            <a:extLst>
              <a:ext uri="{FF2B5EF4-FFF2-40B4-BE49-F238E27FC236}">
                <a16:creationId xmlns:a16="http://schemas.microsoft.com/office/drawing/2014/main" id="{81ECC41D-D612-34DE-33C7-E092D7C828E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896799" y="1773276"/>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7" name="Picture 4" descr="1 Euro Coin png images | PNGWing">
            <a:extLst>
              <a:ext uri="{FF2B5EF4-FFF2-40B4-BE49-F238E27FC236}">
                <a16:creationId xmlns:a16="http://schemas.microsoft.com/office/drawing/2014/main" id="{23F72FC3-747D-A0F9-0B95-61D3E0EC841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896798" y="211264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8" name="Picture 4" descr="1 Euro Coin png images | PNGWing">
            <a:extLst>
              <a:ext uri="{FF2B5EF4-FFF2-40B4-BE49-F238E27FC236}">
                <a16:creationId xmlns:a16="http://schemas.microsoft.com/office/drawing/2014/main" id="{C5C0C76A-A65A-CC4F-A434-6084F1A6081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256293" y="1773276"/>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79" name="Picture 4" descr="1 Euro Coin png images | PNGWing">
            <a:extLst>
              <a:ext uri="{FF2B5EF4-FFF2-40B4-BE49-F238E27FC236}">
                <a16:creationId xmlns:a16="http://schemas.microsoft.com/office/drawing/2014/main" id="{88A01DDD-96A9-0B79-45F4-7B4908EB1A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256292" y="211264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80" name="Picture 4" descr="1 Euro Coin png images | PNGWing">
            <a:extLst>
              <a:ext uri="{FF2B5EF4-FFF2-40B4-BE49-F238E27FC236}">
                <a16:creationId xmlns:a16="http://schemas.microsoft.com/office/drawing/2014/main" id="{5C52BFDE-E837-515D-6589-783F9E44753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920717"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81" name="Picture 2" descr="Billete 10 Euros Png - Graphic Design - Free Transparent PNG Download -  PNGkey">
            <a:extLst>
              <a:ext uri="{FF2B5EF4-FFF2-40B4-BE49-F238E27FC236}">
                <a16:creationId xmlns:a16="http://schemas.microsoft.com/office/drawing/2014/main" id="{EC861421-BFE5-611B-36A2-558781288A6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88257" y="1071269"/>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682" name="Picture 2" descr="Billete 10 Euros Png - Graphic Design - Free Transparent PNG Download -  PNGkey">
            <a:extLst>
              <a:ext uri="{FF2B5EF4-FFF2-40B4-BE49-F238E27FC236}">
                <a16:creationId xmlns:a16="http://schemas.microsoft.com/office/drawing/2014/main" id="{07448386-3647-4A27-5CB2-3829EA169CC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88255" y="1493167"/>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683" name="Picture 4" descr="1 Euro Coin png images | PNGWing">
            <a:extLst>
              <a:ext uri="{FF2B5EF4-FFF2-40B4-BE49-F238E27FC236}">
                <a16:creationId xmlns:a16="http://schemas.microsoft.com/office/drawing/2014/main" id="{42D2F841-E9AD-7FF7-F373-EAE208C46CD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920716" y="142860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84" name="Picture 4" descr="1 Euro Coin png images | PNGWing">
            <a:extLst>
              <a:ext uri="{FF2B5EF4-FFF2-40B4-BE49-F238E27FC236}">
                <a16:creationId xmlns:a16="http://schemas.microsoft.com/office/drawing/2014/main" id="{AB14BBDD-94A7-21AF-93F4-74A4AE9777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280211" y="108923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690" name="Picture 2" descr="Billete 10 Euros Png - Graphic Design - Free Transparent PNG Download -  PNGkey">
            <a:extLst>
              <a:ext uri="{FF2B5EF4-FFF2-40B4-BE49-F238E27FC236}">
                <a16:creationId xmlns:a16="http://schemas.microsoft.com/office/drawing/2014/main" id="{E4DBC56C-B63F-8617-1795-550E283B74E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88255" y="1917396"/>
            <a:ext cx="755843" cy="399173"/>
          </a:xfrm>
          <a:prstGeom prst="rect">
            <a:avLst/>
          </a:prstGeom>
          <a:noFill/>
          <a:extLst>
            <a:ext uri="{909E8E84-426E-40DD-AFC4-6F175D3DCCD1}">
              <a14:hiddenFill xmlns:a14="http://schemas.microsoft.com/office/drawing/2010/main">
                <a:solidFill>
                  <a:srgbClr val="FFFFFF"/>
                </a:solidFill>
              </a14:hiddenFill>
            </a:ext>
          </a:extLst>
        </p:spPr>
      </p:pic>
      <p:sp>
        <p:nvSpPr>
          <p:cNvPr id="2" name="Ovaal 1">
            <a:extLst>
              <a:ext uri="{FF2B5EF4-FFF2-40B4-BE49-F238E27FC236}">
                <a16:creationId xmlns:a16="http://schemas.microsoft.com/office/drawing/2014/main" id="{5B69434D-E976-B8D6-155B-B60AA6E630D9}"/>
              </a:ext>
            </a:extLst>
          </p:cNvPr>
          <p:cNvSpPr/>
          <p:nvPr/>
        </p:nvSpPr>
        <p:spPr>
          <a:xfrm>
            <a:off x="3326259" y="3502804"/>
            <a:ext cx="917669" cy="960998"/>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algn="ctr"/>
            <a:endParaRPr lang="nl-NL"/>
          </a:p>
        </p:txBody>
      </p:sp>
    </p:spTree>
    <p:extLst>
      <p:ext uri="{BB962C8B-B14F-4D97-AF65-F5344CB8AC3E}">
        <p14:creationId xmlns:p14="http://schemas.microsoft.com/office/powerpoint/2010/main" val="1365494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55213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3502009"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3" name="Google Shape;2003;p39"/>
          <p:cNvSpPr/>
          <p:nvPr/>
        </p:nvSpPr>
        <p:spPr>
          <a:xfrm>
            <a:off x="545188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2989662" y="33732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14138" y="33732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9"/>
          <p:cNvSpPr/>
          <p:nvPr/>
        </p:nvSpPr>
        <p:spPr>
          <a:xfrm>
            <a:off x="4935400" y="33732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9"/>
          <p:cNvSpPr/>
          <p:nvPr/>
        </p:nvSpPr>
        <p:spPr>
          <a:xfrm>
            <a:off x="2913462" y="32970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937938" y="32970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4859200" y="32970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47600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3425845"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1" name="Google Shape;2221;p39"/>
          <p:cNvSpPr/>
          <p:nvPr/>
        </p:nvSpPr>
        <p:spPr>
          <a:xfrm>
            <a:off x="537574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C</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03515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51</a:t>
            </a:r>
            <a:endParaRPr sz="4000" dirty="0">
              <a:solidFill>
                <a:schemeClr val="dk1"/>
              </a:solidFill>
              <a:latin typeface="Exo"/>
              <a:ea typeface="Exo"/>
              <a:cs typeface="Exo"/>
              <a:sym typeface="Exo"/>
            </a:endParaRPr>
          </a:p>
        </p:txBody>
      </p:sp>
      <p:sp>
        <p:nvSpPr>
          <p:cNvPr id="2225" name="Google Shape;2225;p39"/>
          <p:cNvSpPr txBox="1"/>
          <p:nvPr/>
        </p:nvSpPr>
        <p:spPr>
          <a:xfrm>
            <a:off x="2984995"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93</a:t>
            </a:r>
            <a:endParaRPr sz="4000" dirty="0">
              <a:solidFill>
                <a:schemeClr val="dk1"/>
              </a:solidFill>
              <a:latin typeface="Exo"/>
              <a:ea typeface="Exo"/>
              <a:cs typeface="Exo"/>
              <a:sym typeface="Exo"/>
            </a:endParaRPr>
          </a:p>
        </p:txBody>
      </p:sp>
      <p:sp>
        <p:nvSpPr>
          <p:cNvPr id="2226" name="Google Shape;2226;p39"/>
          <p:cNvSpPr txBox="1"/>
          <p:nvPr/>
        </p:nvSpPr>
        <p:spPr>
          <a:xfrm>
            <a:off x="493489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16</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3429175" y="4802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628825" y="296122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 name="Google Shape;2818;p42">
            <a:extLst>
              <a:ext uri="{FF2B5EF4-FFF2-40B4-BE49-F238E27FC236}">
                <a16:creationId xmlns:a16="http://schemas.microsoft.com/office/drawing/2014/main" id="{24B74907-3EAF-F632-900F-FA09A9D7164D}"/>
              </a:ext>
            </a:extLst>
          </p:cNvPr>
          <p:cNvGrpSpPr/>
          <p:nvPr/>
        </p:nvGrpSpPr>
        <p:grpSpPr>
          <a:xfrm>
            <a:off x="6929125" y="1955247"/>
            <a:ext cx="2138409" cy="2836006"/>
            <a:chOff x="6351676" y="1242375"/>
            <a:chExt cx="2138409" cy="2836006"/>
          </a:xfrm>
        </p:grpSpPr>
        <p:grpSp>
          <p:nvGrpSpPr>
            <p:cNvPr id="231" name="Google Shape;2819;p42">
              <a:extLst>
                <a:ext uri="{FF2B5EF4-FFF2-40B4-BE49-F238E27FC236}">
                  <a16:creationId xmlns:a16="http://schemas.microsoft.com/office/drawing/2014/main" id="{536F8C86-601C-1866-6487-7996029989EE}"/>
                </a:ext>
              </a:extLst>
            </p:cNvPr>
            <p:cNvGrpSpPr/>
            <p:nvPr/>
          </p:nvGrpSpPr>
          <p:grpSpPr>
            <a:xfrm>
              <a:off x="6417731" y="1281985"/>
              <a:ext cx="2072353" cy="2796396"/>
              <a:chOff x="6351676" y="1518600"/>
              <a:chExt cx="2072353" cy="2796396"/>
            </a:xfrm>
          </p:grpSpPr>
          <p:sp>
            <p:nvSpPr>
              <p:cNvPr id="364" name="Google Shape;2820;p42">
                <a:extLst>
                  <a:ext uri="{FF2B5EF4-FFF2-40B4-BE49-F238E27FC236}">
                    <a16:creationId xmlns:a16="http://schemas.microsoft.com/office/drawing/2014/main" id="{657ADB92-0458-FA61-3F1A-5BBBF2095C53}"/>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21;p42">
                <a:extLst>
                  <a:ext uri="{FF2B5EF4-FFF2-40B4-BE49-F238E27FC236}">
                    <a16:creationId xmlns:a16="http://schemas.microsoft.com/office/drawing/2014/main" id="{C6CBEF92-1A5F-CE1C-0BB5-953ED0899AF8}"/>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22;p42">
                <a:extLst>
                  <a:ext uri="{FF2B5EF4-FFF2-40B4-BE49-F238E27FC236}">
                    <a16:creationId xmlns:a16="http://schemas.microsoft.com/office/drawing/2014/main" id="{73657462-1B40-3758-60B6-9B2A0C83B711}"/>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23;p42">
                <a:extLst>
                  <a:ext uri="{FF2B5EF4-FFF2-40B4-BE49-F238E27FC236}">
                    <a16:creationId xmlns:a16="http://schemas.microsoft.com/office/drawing/2014/main" id="{562453CE-ACDD-06A5-3B82-F8D50CC1E28D}"/>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24;p42">
                <a:extLst>
                  <a:ext uri="{FF2B5EF4-FFF2-40B4-BE49-F238E27FC236}">
                    <a16:creationId xmlns:a16="http://schemas.microsoft.com/office/drawing/2014/main" id="{9626BB79-680D-1E80-BA4C-AA3354DBB5CA}"/>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25;p42">
                <a:extLst>
                  <a:ext uri="{FF2B5EF4-FFF2-40B4-BE49-F238E27FC236}">
                    <a16:creationId xmlns:a16="http://schemas.microsoft.com/office/drawing/2014/main" id="{988276AD-6F20-617A-0111-AEB86BA17B53}"/>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26;p42">
                <a:extLst>
                  <a:ext uri="{FF2B5EF4-FFF2-40B4-BE49-F238E27FC236}">
                    <a16:creationId xmlns:a16="http://schemas.microsoft.com/office/drawing/2014/main" id="{2EE599BD-3D31-721E-7D84-B100FFBFC397}"/>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27;p42">
                <a:extLst>
                  <a:ext uri="{FF2B5EF4-FFF2-40B4-BE49-F238E27FC236}">
                    <a16:creationId xmlns:a16="http://schemas.microsoft.com/office/drawing/2014/main" id="{F9404FFC-990C-D9A4-77A9-884C9D403406}"/>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28;p42">
                <a:extLst>
                  <a:ext uri="{FF2B5EF4-FFF2-40B4-BE49-F238E27FC236}">
                    <a16:creationId xmlns:a16="http://schemas.microsoft.com/office/drawing/2014/main" id="{3DB76893-2D80-9BE1-8F73-D428167F5F56}"/>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29;p42">
                <a:extLst>
                  <a:ext uri="{FF2B5EF4-FFF2-40B4-BE49-F238E27FC236}">
                    <a16:creationId xmlns:a16="http://schemas.microsoft.com/office/drawing/2014/main" id="{57E56EFA-2321-13BF-B52F-BA058563A4D5}"/>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30;p42">
                <a:extLst>
                  <a:ext uri="{FF2B5EF4-FFF2-40B4-BE49-F238E27FC236}">
                    <a16:creationId xmlns:a16="http://schemas.microsoft.com/office/drawing/2014/main" id="{46D45419-FE5B-2D8D-EB92-059BF8108441}"/>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31;p42">
                <a:extLst>
                  <a:ext uri="{FF2B5EF4-FFF2-40B4-BE49-F238E27FC236}">
                    <a16:creationId xmlns:a16="http://schemas.microsoft.com/office/drawing/2014/main" id="{04354857-BC67-A0C1-B347-AD74883E3B29}"/>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32;p42">
                <a:extLst>
                  <a:ext uri="{FF2B5EF4-FFF2-40B4-BE49-F238E27FC236}">
                    <a16:creationId xmlns:a16="http://schemas.microsoft.com/office/drawing/2014/main" id="{B8875362-2208-852D-0FE4-142D3305201A}"/>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33;p42">
                <a:extLst>
                  <a:ext uri="{FF2B5EF4-FFF2-40B4-BE49-F238E27FC236}">
                    <a16:creationId xmlns:a16="http://schemas.microsoft.com/office/drawing/2014/main" id="{09954E2D-BB15-EAC6-3501-0A2EC278D983}"/>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34;p42">
                <a:extLst>
                  <a:ext uri="{FF2B5EF4-FFF2-40B4-BE49-F238E27FC236}">
                    <a16:creationId xmlns:a16="http://schemas.microsoft.com/office/drawing/2014/main" id="{82F280BA-C5A6-563D-A755-45C8418D7D72}"/>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35;p42">
                <a:extLst>
                  <a:ext uri="{FF2B5EF4-FFF2-40B4-BE49-F238E27FC236}">
                    <a16:creationId xmlns:a16="http://schemas.microsoft.com/office/drawing/2014/main" id="{79C7BC97-6DBB-39CD-C7AB-2908530DC45E}"/>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36;p42">
                <a:extLst>
                  <a:ext uri="{FF2B5EF4-FFF2-40B4-BE49-F238E27FC236}">
                    <a16:creationId xmlns:a16="http://schemas.microsoft.com/office/drawing/2014/main" id="{74CB76FD-0A6D-FE5B-F237-10F0EC01E3D7}"/>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37;p42">
                <a:extLst>
                  <a:ext uri="{FF2B5EF4-FFF2-40B4-BE49-F238E27FC236}">
                    <a16:creationId xmlns:a16="http://schemas.microsoft.com/office/drawing/2014/main" id="{367D7B2A-87A8-0365-6E40-C63A6EFE16EF}"/>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38;p42">
                <a:extLst>
                  <a:ext uri="{FF2B5EF4-FFF2-40B4-BE49-F238E27FC236}">
                    <a16:creationId xmlns:a16="http://schemas.microsoft.com/office/drawing/2014/main" id="{19871DA7-2B66-A456-9BD9-59500B26EBEC}"/>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39;p42">
                <a:extLst>
                  <a:ext uri="{FF2B5EF4-FFF2-40B4-BE49-F238E27FC236}">
                    <a16:creationId xmlns:a16="http://schemas.microsoft.com/office/drawing/2014/main" id="{B359685D-557D-9FC9-70ED-DC5AF7727FCC}"/>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40;p42">
                <a:extLst>
                  <a:ext uri="{FF2B5EF4-FFF2-40B4-BE49-F238E27FC236}">
                    <a16:creationId xmlns:a16="http://schemas.microsoft.com/office/drawing/2014/main" id="{04AF7048-570E-F04A-2706-367F0A579C68}"/>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41;p42">
                <a:extLst>
                  <a:ext uri="{FF2B5EF4-FFF2-40B4-BE49-F238E27FC236}">
                    <a16:creationId xmlns:a16="http://schemas.microsoft.com/office/drawing/2014/main" id="{E3579FA1-E08F-B59A-6C90-B47ABE9F0804}"/>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42;p42">
                <a:extLst>
                  <a:ext uri="{FF2B5EF4-FFF2-40B4-BE49-F238E27FC236}">
                    <a16:creationId xmlns:a16="http://schemas.microsoft.com/office/drawing/2014/main" id="{D4C3CD82-2524-691B-A152-760C64E0E415}"/>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43;p42">
                <a:extLst>
                  <a:ext uri="{FF2B5EF4-FFF2-40B4-BE49-F238E27FC236}">
                    <a16:creationId xmlns:a16="http://schemas.microsoft.com/office/drawing/2014/main" id="{20F74235-7A82-3F6F-7818-305B8CB34AAB}"/>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44;p42">
                <a:extLst>
                  <a:ext uri="{FF2B5EF4-FFF2-40B4-BE49-F238E27FC236}">
                    <a16:creationId xmlns:a16="http://schemas.microsoft.com/office/drawing/2014/main" id="{D9C46B12-F827-13F2-A49B-74B58292A2A6}"/>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45;p42">
                <a:extLst>
                  <a:ext uri="{FF2B5EF4-FFF2-40B4-BE49-F238E27FC236}">
                    <a16:creationId xmlns:a16="http://schemas.microsoft.com/office/drawing/2014/main" id="{77666522-B954-4124-2256-1B6EC01233E9}"/>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46;p42">
                <a:extLst>
                  <a:ext uri="{FF2B5EF4-FFF2-40B4-BE49-F238E27FC236}">
                    <a16:creationId xmlns:a16="http://schemas.microsoft.com/office/drawing/2014/main" id="{DA8F4FF4-1305-49D3-CAA7-F2B831300A7A}"/>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47;p42">
                <a:extLst>
                  <a:ext uri="{FF2B5EF4-FFF2-40B4-BE49-F238E27FC236}">
                    <a16:creationId xmlns:a16="http://schemas.microsoft.com/office/drawing/2014/main" id="{B799002D-213A-81AC-7E35-C5EB941AF77B}"/>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48;p42">
                <a:extLst>
                  <a:ext uri="{FF2B5EF4-FFF2-40B4-BE49-F238E27FC236}">
                    <a16:creationId xmlns:a16="http://schemas.microsoft.com/office/drawing/2014/main" id="{72F8E047-0FE8-BFEC-F3B4-D6B0F9741631}"/>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49;p42">
                <a:extLst>
                  <a:ext uri="{FF2B5EF4-FFF2-40B4-BE49-F238E27FC236}">
                    <a16:creationId xmlns:a16="http://schemas.microsoft.com/office/drawing/2014/main" id="{CB8A052C-2082-2D84-E282-0A3DB555AFDD}"/>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50;p42">
                <a:extLst>
                  <a:ext uri="{FF2B5EF4-FFF2-40B4-BE49-F238E27FC236}">
                    <a16:creationId xmlns:a16="http://schemas.microsoft.com/office/drawing/2014/main" id="{65BE2705-B913-F36D-6D1B-4759C1EA3669}"/>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51;p42">
                <a:extLst>
                  <a:ext uri="{FF2B5EF4-FFF2-40B4-BE49-F238E27FC236}">
                    <a16:creationId xmlns:a16="http://schemas.microsoft.com/office/drawing/2014/main" id="{0E9C1C28-FD26-F600-F276-15C4540D0C9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52;p42">
                <a:extLst>
                  <a:ext uri="{FF2B5EF4-FFF2-40B4-BE49-F238E27FC236}">
                    <a16:creationId xmlns:a16="http://schemas.microsoft.com/office/drawing/2014/main" id="{2CB62E51-41DE-C121-6D77-3BA0CF6AA4BD}"/>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53;p42">
                <a:extLst>
                  <a:ext uri="{FF2B5EF4-FFF2-40B4-BE49-F238E27FC236}">
                    <a16:creationId xmlns:a16="http://schemas.microsoft.com/office/drawing/2014/main" id="{11EF78B6-2CCB-8D06-B13B-6B9FB41D9232}"/>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54;p42">
                <a:extLst>
                  <a:ext uri="{FF2B5EF4-FFF2-40B4-BE49-F238E27FC236}">
                    <a16:creationId xmlns:a16="http://schemas.microsoft.com/office/drawing/2014/main" id="{12EFB806-2547-0B8F-DAB8-921299C729C7}"/>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55;p42">
                <a:extLst>
                  <a:ext uri="{FF2B5EF4-FFF2-40B4-BE49-F238E27FC236}">
                    <a16:creationId xmlns:a16="http://schemas.microsoft.com/office/drawing/2014/main" id="{79A677E5-E9C8-9CDB-6972-AA18302621C1}"/>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56;p42">
                <a:extLst>
                  <a:ext uri="{FF2B5EF4-FFF2-40B4-BE49-F238E27FC236}">
                    <a16:creationId xmlns:a16="http://schemas.microsoft.com/office/drawing/2014/main" id="{321D33C4-B064-4A56-B9F7-A9B7C2950B8F}"/>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57;p42">
                <a:extLst>
                  <a:ext uri="{FF2B5EF4-FFF2-40B4-BE49-F238E27FC236}">
                    <a16:creationId xmlns:a16="http://schemas.microsoft.com/office/drawing/2014/main" id="{7BC18303-74A5-69BC-389F-823FB75AFC0B}"/>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58;p42">
                <a:extLst>
                  <a:ext uri="{FF2B5EF4-FFF2-40B4-BE49-F238E27FC236}">
                    <a16:creationId xmlns:a16="http://schemas.microsoft.com/office/drawing/2014/main" id="{B0B63A82-19A1-E700-40FF-801C7389550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59;p42">
                <a:extLst>
                  <a:ext uri="{FF2B5EF4-FFF2-40B4-BE49-F238E27FC236}">
                    <a16:creationId xmlns:a16="http://schemas.microsoft.com/office/drawing/2014/main" id="{FD969A5B-700E-33E0-55D5-B421B84967AD}"/>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60;p42">
                <a:extLst>
                  <a:ext uri="{FF2B5EF4-FFF2-40B4-BE49-F238E27FC236}">
                    <a16:creationId xmlns:a16="http://schemas.microsoft.com/office/drawing/2014/main" id="{2B3BAAF1-CCC5-C2F2-7A06-FC99B1ABB71F}"/>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61;p42">
                <a:extLst>
                  <a:ext uri="{FF2B5EF4-FFF2-40B4-BE49-F238E27FC236}">
                    <a16:creationId xmlns:a16="http://schemas.microsoft.com/office/drawing/2014/main" id="{A1E3BDA2-BAD9-4931-778E-7EF7952291E7}"/>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62;p42">
                <a:extLst>
                  <a:ext uri="{FF2B5EF4-FFF2-40B4-BE49-F238E27FC236}">
                    <a16:creationId xmlns:a16="http://schemas.microsoft.com/office/drawing/2014/main" id="{50158E85-D3B5-BDCE-CF46-48A686164453}"/>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63;p42">
                <a:extLst>
                  <a:ext uri="{FF2B5EF4-FFF2-40B4-BE49-F238E27FC236}">
                    <a16:creationId xmlns:a16="http://schemas.microsoft.com/office/drawing/2014/main" id="{0A92E986-57A6-25D6-3ED3-7AEED9A1F54E}"/>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64;p42">
                <a:extLst>
                  <a:ext uri="{FF2B5EF4-FFF2-40B4-BE49-F238E27FC236}">
                    <a16:creationId xmlns:a16="http://schemas.microsoft.com/office/drawing/2014/main" id="{0599D2ED-B5E4-C81A-D75E-BD08D448B587}"/>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65;p42">
                <a:extLst>
                  <a:ext uri="{FF2B5EF4-FFF2-40B4-BE49-F238E27FC236}">
                    <a16:creationId xmlns:a16="http://schemas.microsoft.com/office/drawing/2014/main" id="{85B39102-BF50-C6C9-F10A-4FD8987D2AD5}"/>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66;p42">
                <a:extLst>
                  <a:ext uri="{FF2B5EF4-FFF2-40B4-BE49-F238E27FC236}">
                    <a16:creationId xmlns:a16="http://schemas.microsoft.com/office/drawing/2014/main" id="{B0750BD3-E8A3-CE7F-7C80-D9F79B9A0A6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67;p42">
                <a:extLst>
                  <a:ext uri="{FF2B5EF4-FFF2-40B4-BE49-F238E27FC236}">
                    <a16:creationId xmlns:a16="http://schemas.microsoft.com/office/drawing/2014/main" id="{F54476B8-8FE9-ECC3-20B2-54DBE69614A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68;p42">
                <a:extLst>
                  <a:ext uri="{FF2B5EF4-FFF2-40B4-BE49-F238E27FC236}">
                    <a16:creationId xmlns:a16="http://schemas.microsoft.com/office/drawing/2014/main" id="{88EDADE6-029C-2D48-34BD-CA0810CA2A6C}"/>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69;p42">
                <a:extLst>
                  <a:ext uri="{FF2B5EF4-FFF2-40B4-BE49-F238E27FC236}">
                    <a16:creationId xmlns:a16="http://schemas.microsoft.com/office/drawing/2014/main" id="{97ABA1AD-1CEC-9DAB-924F-6A8B41C50365}"/>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70;p42">
                <a:extLst>
                  <a:ext uri="{FF2B5EF4-FFF2-40B4-BE49-F238E27FC236}">
                    <a16:creationId xmlns:a16="http://schemas.microsoft.com/office/drawing/2014/main" id="{2E8C6B30-CC08-E676-E37C-6BF526F997DF}"/>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71;p42">
                <a:extLst>
                  <a:ext uri="{FF2B5EF4-FFF2-40B4-BE49-F238E27FC236}">
                    <a16:creationId xmlns:a16="http://schemas.microsoft.com/office/drawing/2014/main" id="{5DFD840C-722D-1EE3-8EDE-D84EEC2AFE2F}"/>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72;p42">
                <a:extLst>
                  <a:ext uri="{FF2B5EF4-FFF2-40B4-BE49-F238E27FC236}">
                    <a16:creationId xmlns:a16="http://schemas.microsoft.com/office/drawing/2014/main" id="{7B46D58A-A6CD-F939-FB4D-35AD547B1BC9}"/>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73;p42">
                <a:extLst>
                  <a:ext uri="{FF2B5EF4-FFF2-40B4-BE49-F238E27FC236}">
                    <a16:creationId xmlns:a16="http://schemas.microsoft.com/office/drawing/2014/main" id="{D89AAB21-66B5-4DD4-9E9F-5F5C749D7C19}"/>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74;p42">
                <a:extLst>
                  <a:ext uri="{FF2B5EF4-FFF2-40B4-BE49-F238E27FC236}">
                    <a16:creationId xmlns:a16="http://schemas.microsoft.com/office/drawing/2014/main" id="{7BDC1E6B-3936-1643-FC15-885A8B4CF61A}"/>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75;p42">
                <a:extLst>
                  <a:ext uri="{FF2B5EF4-FFF2-40B4-BE49-F238E27FC236}">
                    <a16:creationId xmlns:a16="http://schemas.microsoft.com/office/drawing/2014/main" id="{CCC0F4CA-85BC-80C4-D87A-3704EE633114}"/>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76;p42">
                <a:extLst>
                  <a:ext uri="{FF2B5EF4-FFF2-40B4-BE49-F238E27FC236}">
                    <a16:creationId xmlns:a16="http://schemas.microsoft.com/office/drawing/2014/main" id="{62033990-3988-E05E-978F-C869E6371290}"/>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77;p42">
                <a:extLst>
                  <a:ext uri="{FF2B5EF4-FFF2-40B4-BE49-F238E27FC236}">
                    <a16:creationId xmlns:a16="http://schemas.microsoft.com/office/drawing/2014/main" id="{D74C0B40-A4B8-87E5-F57D-E00D3AFDB202}"/>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78;p42">
                <a:extLst>
                  <a:ext uri="{FF2B5EF4-FFF2-40B4-BE49-F238E27FC236}">
                    <a16:creationId xmlns:a16="http://schemas.microsoft.com/office/drawing/2014/main" id="{3D4F2494-0F67-6F87-6CF8-B199436E80F6}"/>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79;p42">
                <a:extLst>
                  <a:ext uri="{FF2B5EF4-FFF2-40B4-BE49-F238E27FC236}">
                    <a16:creationId xmlns:a16="http://schemas.microsoft.com/office/drawing/2014/main" id="{46040B49-C1BB-D8FF-5885-A26E32C8AC58}"/>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80;p42">
                <a:extLst>
                  <a:ext uri="{FF2B5EF4-FFF2-40B4-BE49-F238E27FC236}">
                    <a16:creationId xmlns:a16="http://schemas.microsoft.com/office/drawing/2014/main" id="{BFBA6C50-44BA-4D6A-45F9-9E144E910D45}"/>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81;p42">
                <a:extLst>
                  <a:ext uri="{FF2B5EF4-FFF2-40B4-BE49-F238E27FC236}">
                    <a16:creationId xmlns:a16="http://schemas.microsoft.com/office/drawing/2014/main" id="{3F6ED427-650D-47C3-BA12-7E61700ABDF5}"/>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82;p42">
                <a:extLst>
                  <a:ext uri="{FF2B5EF4-FFF2-40B4-BE49-F238E27FC236}">
                    <a16:creationId xmlns:a16="http://schemas.microsoft.com/office/drawing/2014/main" id="{58BC8483-A20E-D410-37A3-CF1CC5F4B0AD}"/>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83;p42">
                <a:extLst>
                  <a:ext uri="{FF2B5EF4-FFF2-40B4-BE49-F238E27FC236}">
                    <a16:creationId xmlns:a16="http://schemas.microsoft.com/office/drawing/2014/main" id="{F3B98E17-3829-CD7B-ECB3-EC002791400E}"/>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84;p42">
                <a:extLst>
                  <a:ext uri="{FF2B5EF4-FFF2-40B4-BE49-F238E27FC236}">
                    <a16:creationId xmlns:a16="http://schemas.microsoft.com/office/drawing/2014/main" id="{D23DDF29-F99A-4589-89F3-99272BE5A3C6}"/>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85;p42">
                <a:extLst>
                  <a:ext uri="{FF2B5EF4-FFF2-40B4-BE49-F238E27FC236}">
                    <a16:creationId xmlns:a16="http://schemas.microsoft.com/office/drawing/2014/main" id="{922CD7F3-911C-A20B-F9C6-F9901147E500}"/>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86;p42">
                <a:extLst>
                  <a:ext uri="{FF2B5EF4-FFF2-40B4-BE49-F238E27FC236}">
                    <a16:creationId xmlns:a16="http://schemas.microsoft.com/office/drawing/2014/main" id="{D62A27CB-57C0-4203-6F9C-99D3713366DD}"/>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87;p42">
                <a:extLst>
                  <a:ext uri="{FF2B5EF4-FFF2-40B4-BE49-F238E27FC236}">
                    <a16:creationId xmlns:a16="http://schemas.microsoft.com/office/drawing/2014/main" id="{25540E7F-6BC7-17A1-8855-EC31CCE9B34D}"/>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88;p42">
                <a:extLst>
                  <a:ext uri="{FF2B5EF4-FFF2-40B4-BE49-F238E27FC236}">
                    <a16:creationId xmlns:a16="http://schemas.microsoft.com/office/drawing/2014/main" id="{E29A8156-012B-FA42-951E-42289626623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889;p42">
                <a:extLst>
                  <a:ext uri="{FF2B5EF4-FFF2-40B4-BE49-F238E27FC236}">
                    <a16:creationId xmlns:a16="http://schemas.microsoft.com/office/drawing/2014/main" id="{032CC693-213A-93E0-A5A6-51D78BDBC53E}"/>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890;p42">
                <a:extLst>
                  <a:ext uri="{FF2B5EF4-FFF2-40B4-BE49-F238E27FC236}">
                    <a16:creationId xmlns:a16="http://schemas.microsoft.com/office/drawing/2014/main" id="{E0A44AEB-571E-AC55-0538-500B87AC67A6}"/>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891;p42">
                <a:extLst>
                  <a:ext uri="{FF2B5EF4-FFF2-40B4-BE49-F238E27FC236}">
                    <a16:creationId xmlns:a16="http://schemas.microsoft.com/office/drawing/2014/main" id="{ACF26D38-B26B-C58F-09C6-DD565BF30779}"/>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892;p42">
                <a:extLst>
                  <a:ext uri="{FF2B5EF4-FFF2-40B4-BE49-F238E27FC236}">
                    <a16:creationId xmlns:a16="http://schemas.microsoft.com/office/drawing/2014/main" id="{6DAB9E93-F231-7EF2-9897-62C74FAC1870}"/>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893;p42">
                <a:extLst>
                  <a:ext uri="{FF2B5EF4-FFF2-40B4-BE49-F238E27FC236}">
                    <a16:creationId xmlns:a16="http://schemas.microsoft.com/office/drawing/2014/main" id="{07374211-5D58-71D7-4D31-4E9DDDB60962}"/>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894;p42">
                <a:extLst>
                  <a:ext uri="{FF2B5EF4-FFF2-40B4-BE49-F238E27FC236}">
                    <a16:creationId xmlns:a16="http://schemas.microsoft.com/office/drawing/2014/main" id="{7E27D5A8-0547-3A9B-EE59-70CE708C26B2}"/>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895;p42">
                <a:extLst>
                  <a:ext uri="{FF2B5EF4-FFF2-40B4-BE49-F238E27FC236}">
                    <a16:creationId xmlns:a16="http://schemas.microsoft.com/office/drawing/2014/main" id="{D54E455D-1E79-90E2-8FE5-15BCB5D15FA6}"/>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896;p42">
                <a:extLst>
                  <a:ext uri="{FF2B5EF4-FFF2-40B4-BE49-F238E27FC236}">
                    <a16:creationId xmlns:a16="http://schemas.microsoft.com/office/drawing/2014/main" id="{AEAB1CCE-AE37-DF0C-17DC-82F81F408B27}"/>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897;p42">
                <a:extLst>
                  <a:ext uri="{FF2B5EF4-FFF2-40B4-BE49-F238E27FC236}">
                    <a16:creationId xmlns:a16="http://schemas.microsoft.com/office/drawing/2014/main" id="{49ED0269-0339-653F-7269-1CC6C6B42F7E}"/>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898;p42">
                <a:extLst>
                  <a:ext uri="{FF2B5EF4-FFF2-40B4-BE49-F238E27FC236}">
                    <a16:creationId xmlns:a16="http://schemas.microsoft.com/office/drawing/2014/main" id="{EB45FCC5-005C-DA0C-CC56-C7ADACB8D5A6}"/>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899;p42">
                <a:extLst>
                  <a:ext uri="{FF2B5EF4-FFF2-40B4-BE49-F238E27FC236}">
                    <a16:creationId xmlns:a16="http://schemas.microsoft.com/office/drawing/2014/main" id="{DA278266-4996-CC1F-B2A6-72DD009571E7}"/>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00;p42">
                <a:extLst>
                  <a:ext uri="{FF2B5EF4-FFF2-40B4-BE49-F238E27FC236}">
                    <a16:creationId xmlns:a16="http://schemas.microsoft.com/office/drawing/2014/main" id="{3C3CEAF6-6F91-F4AD-D9AE-BD220AF833E8}"/>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01;p42">
                <a:extLst>
                  <a:ext uri="{FF2B5EF4-FFF2-40B4-BE49-F238E27FC236}">
                    <a16:creationId xmlns:a16="http://schemas.microsoft.com/office/drawing/2014/main" id="{361D5902-774F-BFB3-EC3F-6AC63C119CDC}"/>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02;p42">
                <a:extLst>
                  <a:ext uri="{FF2B5EF4-FFF2-40B4-BE49-F238E27FC236}">
                    <a16:creationId xmlns:a16="http://schemas.microsoft.com/office/drawing/2014/main" id="{4F72F248-5D08-6236-61CA-B9FD68C5ACF0}"/>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03;p42">
                <a:extLst>
                  <a:ext uri="{FF2B5EF4-FFF2-40B4-BE49-F238E27FC236}">
                    <a16:creationId xmlns:a16="http://schemas.microsoft.com/office/drawing/2014/main" id="{EE365CDD-14AB-3E58-73F9-E1A070BF6F50}"/>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04;p42">
                <a:extLst>
                  <a:ext uri="{FF2B5EF4-FFF2-40B4-BE49-F238E27FC236}">
                    <a16:creationId xmlns:a16="http://schemas.microsoft.com/office/drawing/2014/main" id="{76B64CD1-82CF-DFDC-0235-151F1B8DFFC4}"/>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05;p42">
                <a:extLst>
                  <a:ext uri="{FF2B5EF4-FFF2-40B4-BE49-F238E27FC236}">
                    <a16:creationId xmlns:a16="http://schemas.microsoft.com/office/drawing/2014/main" id="{2803E756-1B10-9258-1DB7-44680FBD68C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06;p42">
                <a:extLst>
                  <a:ext uri="{FF2B5EF4-FFF2-40B4-BE49-F238E27FC236}">
                    <a16:creationId xmlns:a16="http://schemas.microsoft.com/office/drawing/2014/main" id="{93A94D77-9005-CFD8-F6BA-AF0FC0BD6B4A}"/>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07;p42">
                <a:extLst>
                  <a:ext uri="{FF2B5EF4-FFF2-40B4-BE49-F238E27FC236}">
                    <a16:creationId xmlns:a16="http://schemas.microsoft.com/office/drawing/2014/main" id="{3BA7D410-7678-88F1-D3AE-3EE3F3616BFF}"/>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08;p42">
                <a:extLst>
                  <a:ext uri="{FF2B5EF4-FFF2-40B4-BE49-F238E27FC236}">
                    <a16:creationId xmlns:a16="http://schemas.microsoft.com/office/drawing/2014/main" id="{7B0C1291-913F-2060-765C-808A8573560D}"/>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09;p42">
                <a:extLst>
                  <a:ext uri="{FF2B5EF4-FFF2-40B4-BE49-F238E27FC236}">
                    <a16:creationId xmlns:a16="http://schemas.microsoft.com/office/drawing/2014/main" id="{0F5DE9C6-48AF-E429-E0EA-ED1C040D2577}"/>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10;p42">
                <a:extLst>
                  <a:ext uri="{FF2B5EF4-FFF2-40B4-BE49-F238E27FC236}">
                    <a16:creationId xmlns:a16="http://schemas.microsoft.com/office/drawing/2014/main" id="{E42C5959-4E6B-5CC7-F6A0-3A1AA2B049B2}"/>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11;p42">
                <a:extLst>
                  <a:ext uri="{FF2B5EF4-FFF2-40B4-BE49-F238E27FC236}">
                    <a16:creationId xmlns:a16="http://schemas.microsoft.com/office/drawing/2014/main" id="{E9FD78BA-7A12-8927-3996-DFA0D41FF223}"/>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12;p42">
                <a:extLst>
                  <a:ext uri="{FF2B5EF4-FFF2-40B4-BE49-F238E27FC236}">
                    <a16:creationId xmlns:a16="http://schemas.microsoft.com/office/drawing/2014/main" id="{1B5C6073-BA44-404F-FBF1-40C4E4F2EA59}"/>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13;p42">
                <a:extLst>
                  <a:ext uri="{FF2B5EF4-FFF2-40B4-BE49-F238E27FC236}">
                    <a16:creationId xmlns:a16="http://schemas.microsoft.com/office/drawing/2014/main" id="{5472292C-66B6-EF32-B6C3-2318190D11FC}"/>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14;p42">
                <a:extLst>
                  <a:ext uri="{FF2B5EF4-FFF2-40B4-BE49-F238E27FC236}">
                    <a16:creationId xmlns:a16="http://schemas.microsoft.com/office/drawing/2014/main" id="{7501C018-80BF-75C2-4361-4F6DE1BC4D72}"/>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15;p42">
                <a:extLst>
                  <a:ext uri="{FF2B5EF4-FFF2-40B4-BE49-F238E27FC236}">
                    <a16:creationId xmlns:a16="http://schemas.microsoft.com/office/drawing/2014/main" id="{3053F0E6-7951-46FC-A69D-7766EBB08CB0}"/>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16;p42">
                <a:extLst>
                  <a:ext uri="{FF2B5EF4-FFF2-40B4-BE49-F238E27FC236}">
                    <a16:creationId xmlns:a16="http://schemas.microsoft.com/office/drawing/2014/main" id="{517D4A07-2B3A-18DD-52C2-F2798FFEA110}"/>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17;p42">
                <a:extLst>
                  <a:ext uri="{FF2B5EF4-FFF2-40B4-BE49-F238E27FC236}">
                    <a16:creationId xmlns:a16="http://schemas.microsoft.com/office/drawing/2014/main" id="{8FB35818-FC16-58A8-F23A-6A23BF860328}"/>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18;p42">
                <a:extLst>
                  <a:ext uri="{FF2B5EF4-FFF2-40B4-BE49-F238E27FC236}">
                    <a16:creationId xmlns:a16="http://schemas.microsoft.com/office/drawing/2014/main" id="{2FDEF6DB-288A-5491-4FB5-952538A86030}"/>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19;p42">
                <a:extLst>
                  <a:ext uri="{FF2B5EF4-FFF2-40B4-BE49-F238E27FC236}">
                    <a16:creationId xmlns:a16="http://schemas.microsoft.com/office/drawing/2014/main" id="{7C220E72-F6DE-4125-CBB3-A27337E36E95}"/>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20;p42">
                <a:extLst>
                  <a:ext uri="{FF2B5EF4-FFF2-40B4-BE49-F238E27FC236}">
                    <a16:creationId xmlns:a16="http://schemas.microsoft.com/office/drawing/2014/main" id="{8867F5CE-9658-CBBD-E188-761330DEBF16}"/>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21;p42">
                <a:extLst>
                  <a:ext uri="{FF2B5EF4-FFF2-40B4-BE49-F238E27FC236}">
                    <a16:creationId xmlns:a16="http://schemas.microsoft.com/office/drawing/2014/main" id="{A969AE4E-D4AA-409F-84E0-B3F3A1819E63}"/>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22;p42">
                <a:extLst>
                  <a:ext uri="{FF2B5EF4-FFF2-40B4-BE49-F238E27FC236}">
                    <a16:creationId xmlns:a16="http://schemas.microsoft.com/office/drawing/2014/main" id="{04F33DE3-F288-AAB4-DCDF-8510302CD733}"/>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23;p42">
                <a:extLst>
                  <a:ext uri="{FF2B5EF4-FFF2-40B4-BE49-F238E27FC236}">
                    <a16:creationId xmlns:a16="http://schemas.microsoft.com/office/drawing/2014/main" id="{6DAD9731-B819-77B4-A99A-0A2618040591}"/>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24;p42">
                <a:extLst>
                  <a:ext uri="{FF2B5EF4-FFF2-40B4-BE49-F238E27FC236}">
                    <a16:creationId xmlns:a16="http://schemas.microsoft.com/office/drawing/2014/main" id="{3DC9BB22-51AF-4533-5B01-C3304B2FE7EE}"/>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25;p42">
                <a:extLst>
                  <a:ext uri="{FF2B5EF4-FFF2-40B4-BE49-F238E27FC236}">
                    <a16:creationId xmlns:a16="http://schemas.microsoft.com/office/drawing/2014/main" id="{7BD9CD77-2F85-AB42-A04F-E020AE96C95B}"/>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26;p42">
                <a:extLst>
                  <a:ext uri="{FF2B5EF4-FFF2-40B4-BE49-F238E27FC236}">
                    <a16:creationId xmlns:a16="http://schemas.microsoft.com/office/drawing/2014/main" id="{F1AE7965-9644-D21A-E411-7E83A078402F}"/>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27;p42">
                <a:extLst>
                  <a:ext uri="{FF2B5EF4-FFF2-40B4-BE49-F238E27FC236}">
                    <a16:creationId xmlns:a16="http://schemas.microsoft.com/office/drawing/2014/main" id="{A062E0FE-3F5B-845B-598D-FE3573614BB6}"/>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28;p42">
                <a:extLst>
                  <a:ext uri="{FF2B5EF4-FFF2-40B4-BE49-F238E27FC236}">
                    <a16:creationId xmlns:a16="http://schemas.microsoft.com/office/drawing/2014/main" id="{E5535B1E-DA6B-3E3F-27C1-1FBD7113AF5E}"/>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29;p42">
                <a:extLst>
                  <a:ext uri="{FF2B5EF4-FFF2-40B4-BE49-F238E27FC236}">
                    <a16:creationId xmlns:a16="http://schemas.microsoft.com/office/drawing/2014/main" id="{B0AF014A-B410-525B-2CD8-D0191982D584}"/>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30;p42">
                <a:extLst>
                  <a:ext uri="{FF2B5EF4-FFF2-40B4-BE49-F238E27FC236}">
                    <a16:creationId xmlns:a16="http://schemas.microsoft.com/office/drawing/2014/main" id="{AB974501-ACF2-5869-FEFB-370AFAE24BC6}"/>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31;p42">
                <a:extLst>
                  <a:ext uri="{FF2B5EF4-FFF2-40B4-BE49-F238E27FC236}">
                    <a16:creationId xmlns:a16="http://schemas.microsoft.com/office/drawing/2014/main" id="{E0BF3DE1-B287-AAC9-0786-0F6328213172}"/>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32;p42">
                <a:extLst>
                  <a:ext uri="{FF2B5EF4-FFF2-40B4-BE49-F238E27FC236}">
                    <a16:creationId xmlns:a16="http://schemas.microsoft.com/office/drawing/2014/main" id="{EB5201DB-31F3-1FCF-40D5-7F96688658A7}"/>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33;p42">
                <a:extLst>
                  <a:ext uri="{FF2B5EF4-FFF2-40B4-BE49-F238E27FC236}">
                    <a16:creationId xmlns:a16="http://schemas.microsoft.com/office/drawing/2014/main" id="{841DD81B-4C12-33E9-D75B-013E3FBA26CC}"/>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34;p42">
                <a:extLst>
                  <a:ext uri="{FF2B5EF4-FFF2-40B4-BE49-F238E27FC236}">
                    <a16:creationId xmlns:a16="http://schemas.microsoft.com/office/drawing/2014/main" id="{9F374684-7A6D-1912-7042-1E7C3990513C}"/>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35;p42">
                <a:extLst>
                  <a:ext uri="{FF2B5EF4-FFF2-40B4-BE49-F238E27FC236}">
                    <a16:creationId xmlns:a16="http://schemas.microsoft.com/office/drawing/2014/main" id="{3F21BEB5-9D43-DD03-BDC6-8591D98D7887}"/>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36;p42">
                <a:extLst>
                  <a:ext uri="{FF2B5EF4-FFF2-40B4-BE49-F238E27FC236}">
                    <a16:creationId xmlns:a16="http://schemas.microsoft.com/office/drawing/2014/main" id="{A529B3CB-8207-72D5-1465-AB59F5EA0B4E}"/>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37;p42">
                <a:extLst>
                  <a:ext uri="{FF2B5EF4-FFF2-40B4-BE49-F238E27FC236}">
                    <a16:creationId xmlns:a16="http://schemas.microsoft.com/office/drawing/2014/main" id="{D2F89E6F-5A96-8661-9164-593CE81C8AE5}"/>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38;p42">
                <a:extLst>
                  <a:ext uri="{FF2B5EF4-FFF2-40B4-BE49-F238E27FC236}">
                    <a16:creationId xmlns:a16="http://schemas.microsoft.com/office/drawing/2014/main" id="{C13D9FC4-A4BC-4C9A-6EB2-535E99D14776}"/>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39;p42">
                <a:extLst>
                  <a:ext uri="{FF2B5EF4-FFF2-40B4-BE49-F238E27FC236}">
                    <a16:creationId xmlns:a16="http://schemas.microsoft.com/office/drawing/2014/main" id="{EBEBF711-4ADF-286C-E1B6-BDFEDB0D9248}"/>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40;p42">
                <a:extLst>
                  <a:ext uri="{FF2B5EF4-FFF2-40B4-BE49-F238E27FC236}">
                    <a16:creationId xmlns:a16="http://schemas.microsoft.com/office/drawing/2014/main" id="{4C620DB9-8ECE-44CD-4A7B-BF83B20AB858}"/>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41;p42">
                <a:extLst>
                  <a:ext uri="{FF2B5EF4-FFF2-40B4-BE49-F238E27FC236}">
                    <a16:creationId xmlns:a16="http://schemas.microsoft.com/office/drawing/2014/main" id="{99B1DABB-2422-6B5D-32FE-38DF9CA64D4A}"/>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42;p42">
                <a:extLst>
                  <a:ext uri="{FF2B5EF4-FFF2-40B4-BE49-F238E27FC236}">
                    <a16:creationId xmlns:a16="http://schemas.microsoft.com/office/drawing/2014/main" id="{D79895F7-C7F8-35EB-B488-50F60CF7D9A0}"/>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943;p42">
                <a:extLst>
                  <a:ext uri="{FF2B5EF4-FFF2-40B4-BE49-F238E27FC236}">
                    <a16:creationId xmlns:a16="http://schemas.microsoft.com/office/drawing/2014/main" id="{832B449B-C8F6-DFE5-92CD-55BE33CD8582}"/>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944;p42">
                <a:extLst>
                  <a:ext uri="{FF2B5EF4-FFF2-40B4-BE49-F238E27FC236}">
                    <a16:creationId xmlns:a16="http://schemas.microsoft.com/office/drawing/2014/main" id="{8D56B773-EDD3-A66F-787B-2266E162A8FA}"/>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945;p42">
                <a:extLst>
                  <a:ext uri="{FF2B5EF4-FFF2-40B4-BE49-F238E27FC236}">
                    <a16:creationId xmlns:a16="http://schemas.microsoft.com/office/drawing/2014/main" id="{3D1F9CE1-950D-D913-26C5-446CC17C39EC}"/>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946;p42">
                <a:extLst>
                  <a:ext uri="{FF2B5EF4-FFF2-40B4-BE49-F238E27FC236}">
                    <a16:creationId xmlns:a16="http://schemas.microsoft.com/office/drawing/2014/main" id="{6A5E06D1-3E60-EC40-E335-CA0EB9CAA30F}"/>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947;p42">
                <a:extLst>
                  <a:ext uri="{FF2B5EF4-FFF2-40B4-BE49-F238E27FC236}">
                    <a16:creationId xmlns:a16="http://schemas.microsoft.com/office/drawing/2014/main" id="{DF15F3C5-0332-A780-66CB-D0BC5734E626}"/>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948;p42">
                <a:extLst>
                  <a:ext uri="{FF2B5EF4-FFF2-40B4-BE49-F238E27FC236}">
                    <a16:creationId xmlns:a16="http://schemas.microsoft.com/office/drawing/2014/main" id="{1DB7E9AE-5CF0-F5EA-8A77-EB3EAF6DCA89}"/>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949;p42">
                <a:extLst>
                  <a:ext uri="{FF2B5EF4-FFF2-40B4-BE49-F238E27FC236}">
                    <a16:creationId xmlns:a16="http://schemas.microsoft.com/office/drawing/2014/main" id="{30F23420-64F1-B3DC-68E6-1F7C5D2D3444}"/>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950;p42">
                <a:extLst>
                  <a:ext uri="{FF2B5EF4-FFF2-40B4-BE49-F238E27FC236}">
                    <a16:creationId xmlns:a16="http://schemas.microsoft.com/office/drawing/2014/main" id="{59BDA20C-F035-8738-2644-0A2E17D02E7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951;p42">
                <a:extLst>
                  <a:ext uri="{FF2B5EF4-FFF2-40B4-BE49-F238E27FC236}">
                    <a16:creationId xmlns:a16="http://schemas.microsoft.com/office/drawing/2014/main" id="{4E95C3AA-1D7C-202D-988D-F8D7E9A969BD}"/>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952;p42">
                <a:extLst>
                  <a:ext uri="{FF2B5EF4-FFF2-40B4-BE49-F238E27FC236}">
                    <a16:creationId xmlns:a16="http://schemas.microsoft.com/office/drawing/2014/main" id="{0698C494-3993-A28B-18A0-439A1797ABBC}"/>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953;p42">
                <a:extLst>
                  <a:ext uri="{FF2B5EF4-FFF2-40B4-BE49-F238E27FC236}">
                    <a16:creationId xmlns:a16="http://schemas.microsoft.com/office/drawing/2014/main" id="{8B50EA98-A7AD-C036-41C3-85F30BE11CF9}"/>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954;p42">
              <a:extLst>
                <a:ext uri="{FF2B5EF4-FFF2-40B4-BE49-F238E27FC236}">
                  <a16:creationId xmlns:a16="http://schemas.microsoft.com/office/drawing/2014/main" id="{AC1992E3-2DFD-3D16-A659-0AA9A6840F02}"/>
                </a:ext>
              </a:extLst>
            </p:cNvPr>
            <p:cNvGrpSpPr/>
            <p:nvPr/>
          </p:nvGrpSpPr>
          <p:grpSpPr>
            <a:xfrm>
              <a:off x="6351676" y="1242375"/>
              <a:ext cx="2072353" cy="2796396"/>
              <a:chOff x="6351676" y="1518600"/>
              <a:chExt cx="2072353" cy="2796396"/>
            </a:xfrm>
          </p:grpSpPr>
          <p:sp>
            <p:nvSpPr>
              <p:cNvPr id="233" name="Google Shape;2955;p42">
                <a:extLst>
                  <a:ext uri="{FF2B5EF4-FFF2-40B4-BE49-F238E27FC236}">
                    <a16:creationId xmlns:a16="http://schemas.microsoft.com/office/drawing/2014/main" id="{C38FF677-0C53-0EB4-7EA4-97BCCC24F095}"/>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56;p42">
                <a:extLst>
                  <a:ext uri="{FF2B5EF4-FFF2-40B4-BE49-F238E27FC236}">
                    <a16:creationId xmlns:a16="http://schemas.microsoft.com/office/drawing/2014/main" id="{261EF5C4-CA11-D812-BAFE-9449612EC221}"/>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57;p42">
                <a:extLst>
                  <a:ext uri="{FF2B5EF4-FFF2-40B4-BE49-F238E27FC236}">
                    <a16:creationId xmlns:a16="http://schemas.microsoft.com/office/drawing/2014/main" id="{F9768797-79E7-BCAC-BB11-E0BCDD3B895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58;p42">
                <a:extLst>
                  <a:ext uri="{FF2B5EF4-FFF2-40B4-BE49-F238E27FC236}">
                    <a16:creationId xmlns:a16="http://schemas.microsoft.com/office/drawing/2014/main" id="{015C8968-69A4-55B0-C1D9-AE277A5C66FA}"/>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59;p42">
                <a:extLst>
                  <a:ext uri="{FF2B5EF4-FFF2-40B4-BE49-F238E27FC236}">
                    <a16:creationId xmlns:a16="http://schemas.microsoft.com/office/drawing/2014/main" id="{B97A1658-0172-383D-4840-D0CFB7C55545}"/>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60;p42">
                <a:extLst>
                  <a:ext uri="{FF2B5EF4-FFF2-40B4-BE49-F238E27FC236}">
                    <a16:creationId xmlns:a16="http://schemas.microsoft.com/office/drawing/2014/main" id="{3D8B5228-83C7-53D5-311C-C97172EDD222}"/>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61;p42">
                <a:extLst>
                  <a:ext uri="{FF2B5EF4-FFF2-40B4-BE49-F238E27FC236}">
                    <a16:creationId xmlns:a16="http://schemas.microsoft.com/office/drawing/2014/main" id="{ED7F6E8B-BFD6-A1D1-25B5-C08C3B320FBF}"/>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62;p42">
                <a:extLst>
                  <a:ext uri="{FF2B5EF4-FFF2-40B4-BE49-F238E27FC236}">
                    <a16:creationId xmlns:a16="http://schemas.microsoft.com/office/drawing/2014/main" id="{E0FCF8DA-30DB-A0BA-C62B-8C686357BE50}"/>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63;p42">
                <a:extLst>
                  <a:ext uri="{FF2B5EF4-FFF2-40B4-BE49-F238E27FC236}">
                    <a16:creationId xmlns:a16="http://schemas.microsoft.com/office/drawing/2014/main" id="{4E56D3D4-FC95-3848-BE01-34805C384FD2}"/>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64;p42">
                <a:extLst>
                  <a:ext uri="{FF2B5EF4-FFF2-40B4-BE49-F238E27FC236}">
                    <a16:creationId xmlns:a16="http://schemas.microsoft.com/office/drawing/2014/main" id="{BDA274EC-F278-FEE1-B676-B6E8B036A353}"/>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65;p42">
                <a:extLst>
                  <a:ext uri="{FF2B5EF4-FFF2-40B4-BE49-F238E27FC236}">
                    <a16:creationId xmlns:a16="http://schemas.microsoft.com/office/drawing/2014/main" id="{D1AD153F-E10A-A323-36CD-A2967D6FD2E6}"/>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66;p42">
                <a:extLst>
                  <a:ext uri="{FF2B5EF4-FFF2-40B4-BE49-F238E27FC236}">
                    <a16:creationId xmlns:a16="http://schemas.microsoft.com/office/drawing/2014/main" id="{70295F03-0190-2112-5A49-BE4F0BD97E75}"/>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67;p42">
                <a:extLst>
                  <a:ext uri="{FF2B5EF4-FFF2-40B4-BE49-F238E27FC236}">
                    <a16:creationId xmlns:a16="http://schemas.microsoft.com/office/drawing/2014/main" id="{18BE7677-6083-75AC-8830-DD8AF895135D}"/>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68;p42">
                <a:extLst>
                  <a:ext uri="{FF2B5EF4-FFF2-40B4-BE49-F238E27FC236}">
                    <a16:creationId xmlns:a16="http://schemas.microsoft.com/office/drawing/2014/main" id="{F9FEAC4E-5D0E-5D23-EF2D-624BF0E7E9D3}"/>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69;p42">
                <a:extLst>
                  <a:ext uri="{FF2B5EF4-FFF2-40B4-BE49-F238E27FC236}">
                    <a16:creationId xmlns:a16="http://schemas.microsoft.com/office/drawing/2014/main" id="{B8E95B57-8EB6-A27B-4464-EE1965E39452}"/>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70;p42">
                <a:extLst>
                  <a:ext uri="{FF2B5EF4-FFF2-40B4-BE49-F238E27FC236}">
                    <a16:creationId xmlns:a16="http://schemas.microsoft.com/office/drawing/2014/main" id="{0D59AD8B-544E-577D-E960-68A6447BDB88}"/>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71;p42">
                <a:extLst>
                  <a:ext uri="{FF2B5EF4-FFF2-40B4-BE49-F238E27FC236}">
                    <a16:creationId xmlns:a16="http://schemas.microsoft.com/office/drawing/2014/main" id="{81738383-E498-08C4-9ABF-E153FF8DB9DD}"/>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72;p42">
                <a:extLst>
                  <a:ext uri="{FF2B5EF4-FFF2-40B4-BE49-F238E27FC236}">
                    <a16:creationId xmlns:a16="http://schemas.microsoft.com/office/drawing/2014/main" id="{AC841C3E-8122-4260-3D69-B0FACACD8F5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73;p42">
                <a:extLst>
                  <a:ext uri="{FF2B5EF4-FFF2-40B4-BE49-F238E27FC236}">
                    <a16:creationId xmlns:a16="http://schemas.microsoft.com/office/drawing/2014/main" id="{8E662EC4-924E-69EC-B5DF-C5EFF4DD69F3}"/>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74;p42">
                <a:extLst>
                  <a:ext uri="{FF2B5EF4-FFF2-40B4-BE49-F238E27FC236}">
                    <a16:creationId xmlns:a16="http://schemas.microsoft.com/office/drawing/2014/main" id="{581A7513-F78C-F83D-DE91-898F3BC1E6EA}"/>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75;p42">
                <a:extLst>
                  <a:ext uri="{FF2B5EF4-FFF2-40B4-BE49-F238E27FC236}">
                    <a16:creationId xmlns:a16="http://schemas.microsoft.com/office/drawing/2014/main" id="{5F2FDB94-9BFF-7B0B-3E6E-D5BE21B8F89F}"/>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76;p42">
                <a:extLst>
                  <a:ext uri="{FF2B5EF4-FFF2-40B4-BE49-F238E27FC236}">
                    <a16:creationId xmlns:a16="http://schemas.microsoft.com/office/drawing/2014/main" id="{95F1AE96-7A96-0997-8ED2-C813A1D3769D}"/>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77;p42">
                <a:extLst>
                  <a:ext uri="{FF2B5EF4-FFF2-40B4-BE49-F238E27FC236}">
                    <a16:creationId xmlns:a16="http://schemas.microsoft.com/office/drawing/2014/main" id="{2476F65E-466C-8E23-401E-64011B084B75}"/>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78;p42">
                <a:extLst>
                  <a:ext uri="{FF2B5EF4-FFF2-40B4-BE49-F238E27FC236}">
                    <a16:creationId xmlns:a16="http://schemas.microsoft.com/office/drawing/2014/main" id="{A60764B5-6B6B-8F98-3045-CBC69BD81C4F}"/>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79;p42">
                <a:extLst>
                  <a:ext uri="{FF2B5EF4-FFF2-40B4-BE49-F238E27FC236}">
                    <a16:creationId xmlns:a16="http://schemas.microsoft.com/office/drawing/2014/main" id="{2188AF48-72BE-913B-550B-370B191380BF}"/>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80;p42">
                <a:extLst>
                  <a:ext uri="{FF2B5EF4-FFF2-40B4-BE49-F238E27FC236}">
                    <a16:creationId xmlns:a16="http://schemas.microsoft.com/office/drawing/2014/main" id="{F02156BF-2301-637D-35F4-1661C44F2E55}"/>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81;p42">
                <a:extLst>
                  <a:ext uri="{FF2B5EF4-FFF2-40B4-BE49-F238E27FC236}">
                    <a16:creationId xmlns:a16="http://schemas.microsoft.com/office/drawing/2014/main" id="{2A36B64C-1F18-F698-363C-407DD1C7C8D0}"/>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82;p42">
                <a:extLst>
                  <a:ext uri="{FF2B5EF4-FFF2-40B4-BE49-F238E27FC236}">
                    <a16:creationId xmlns:a16="http://schemas.microsoft.com/office/drawing/2014/main" id="{A97D3C71-9446-BF7E-56EE-A5365C0DB922}"/>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83;p42">
                <a:extLst>
                  <a:ext uri="{FF2B5EF4-FFF2-40B4-BE49-F238E27FC236}">
                    <a16:creationId xmlns:a16="http://schemas.microsoft.com/office/drawing/2014/main" id="{FBD2DFD6-4B6C-BD22-068E-27D4C5B36C6B}"/>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84;p42">
                <a:extLst>
                  <a:ext uri="{FF2B5EF4-FFF2-40B4-BE49-F238E27FC236}">
                    <a16:creationId xmlns:a16="http://schemas.microsoft.com/office/drawing/2014/main" id="{1325B2F6-C2B0-FC3A-960A-427B0EDB3929}"/>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85;p42">
                <a:extLst>
                  <a:ext uri="{FF2B5EF4-FFF2-40B4-BE49-F238E27FC236}">
                    <a16:creationId xmlns:a16="http://schemas.microsoft.com/office/drawing/2014/main" id="{741F9231-F891-DD24-56FB-D2A6845FE517}"/>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86;p42">
                <a:extLst>
                  <a:ext uri="{FF2B5EF4-FFF2-40B4-BE49-F238E27FC236}">
                    <a16:creationId xmlns:a16="http://schemas.microsoft.com/office/drawing/2014/main" id="{680DB377-7988-329C-8EEF-38D041A17E86}"/>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87;p42">
                <a:extLst>
                  <a:ext uri="{FF2B5EF4-FFF2-40B4-BE49-F238E27FC236}">
                    <a16:creationId xmlns:a16="http://schemas.microsoft.com/office/drawing/2014/main" id="{70A1FF60-F5B7-FE37-6857-ED0E89B536F1}"/>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88;p42">
                <a:extLst>
                  <a:ext uri="{FF2B5EF4-FFF2-40B4-BE49-F238E27FC236}">
                    <a16:creationId xmlns:a16="http://schemas.microsoft.com/office/drawing/2014/main" id="{F2760090-C08D-43C9-C0C3-3E9BF6EDB305}"/>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989;p42">
                <a:extLst>
                  <a:ext uri="{FF2B5EF4-FFF2-40B4-BE49-F238E27FC236}">
                    <a16:creationId xmlns:a16="http://schemas.microsoft.com/office/drawing/2014/main" id="{0E23E897-67EA-2FA7-43D1-9AA599F38A7C}"/>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990;p42">
                <a:extLst>
                  <a:ext uri="{FF2B5EF4-FFF2-40B4-BE49-F238E27FC236}">
                    <a16:creationId xmlns:a16="http://schemas.microsoft.com/office/drawing/2014/main" id="{D47BB87B-05CE-8B6E-5EA8-1044EBE12E6E}"/>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991;p42">
                <a:extLst>
                  <a:ext uri="{FF2B5EF4-FFF2-40B4-BE49-F238E27FC236}">
                    <a16:creationId xmlns:a16="http://schemas.microsoft.com/office/drawing/2014/main" id="{14B4C2D4-DFB7-6ACD-B6C3-45ACE1AE198E}"/>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992;p42">
                <a:extLst>
                  <a:ext uri="{FF2B5EF4-FFF2-40B4-BE49-F238E27FC236}">
                    <a16:creationId xmlns:a16="http://schemas.microsoft.com/office/drawing/2014/main" id="{F27A156D-BC3D-4D46-6E80-D6E72B026065}"/>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993;p42">
                <a:extLst>
                  <a:ext uri="{FF2B5EF4-FFF2-40B4-BE49-F238E27FC236}">
                    <a16:creationId xmlns:a16="http://schemas.microsoft.com/office/drawing/2014/main" id="{ED22A91D-70CF-0558-5986-309E0837141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994;p42">
                <a:extLst>
                  <a:ext uri="{FF2B5EF4-FFF2-40B4-BE49-F238E27FC236}">
                    <a16:creationId xmlns:a16="http://schemas.microsoft.com/office/drawing/2014/main" id="{B3235448-C7E7-BD90-00A1-DCF8065D9EAD}"/>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995;p42">
                <a:extLst>
                  <a:ext uri="{FF2B5EF4-FFF2-40B4-BE49-F238E27FC236}">
                    <a16:creationId xmlns:a16="http://schemas.microsoft.com/office/drawing/2014/main" id="{DFC03A6A-C0DC-706E-1F9D-4AB3D75B395A}"/>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996;p42">
                <a:extLst>
                  <a:ext uri="{FF2B5EF4-FFF2-40B4-BE49-F238E27FC236}">
                    <a16:creationId xmlns:a16="http://schemas.microsoft.com/office/drawing/2014/main" id="{01835EB2-0F13-9392-AE59-B4C9FB8C44C3}"/>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997;p42">
                <a:extLst>
                  <a:ext uri="{FF2B5EF4-FFF2-40B4-BE49-F238E27FC236}">
                    <a16:creationId xmlns:a16="http://schemas.microsoft.com/office/drawing/2014/main" id="{AD7D6E06-D1C0-36A2-263D-CEC721F8D57F}"/>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998;p42">
                <a:extLst>
                  <a:ext uri="{FF2B5EF4-FFF2-40B4-BE49-F238E27FC236}">
                    <a16:creationId xmlns:a16="http://schemas.microsoft.com/office/drawing/2014/main" id="{8FC1890D-FAD1-6B43-1CA2-C7CF287B4365}"/>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999;p42">
                <a:extLst>
                  <a:ext uri="{FF2B5EF4-FFF2-40B4-BE49-F238E27FC236}">
                    <a16:creationId xmlns:a16="http://schemas.microsoft.com/office/drawing/2014/main" id="{6E1544BC-78FA-063B-F386-AF516012FE3F}"/>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00;p42">
                <a:extLst>
                  <a:ext uri="{FF2B5EF4-FFF2-40B4-BE49-F238E27FC236}">
                    <a16:creationId xmlns:a16="http://schemas.microsoft.com/office/drawing/2014/main" id="{DC386C5E-7BA4-D8F2-E511-E509020656DF}"/>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01;p42">
                <a:extLst>
                  <a:ext uri="{FF2B5EF4-FFF2-40B4-BE49-F238E27FC236}">
                    <a16:creationId xmlns:a16="http://schemas.microsoft.com/office/drawing/2014/main" id="{5C085BAF-3539-88FB-D781-00A53A42470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02;p42">
                <a:extLst>
                  <a:ext uri="{FF2B5EF4-FFF2-40B4-BE49-F238E27FC236}">
                    <a16:creationId xmlns:a16="http://schemas.microsoft.com/office/drawing/2014/main" id="{7AA80EC4-AB83-EF48-BA28-E03F594AAAB4}"/>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03;p42">
                <a:extLst>
                  <a:ext uri="{FF2B5EF4-FFF2-40B4-BE49-F238E27FC236}">
                    <a16:creationId xmlns:a16="http://schemas.microsoft.com/office/drawing/2014/main" id="{9AA1BAEA-7B7B-D95D-18D5-1974C7E0E384}"/>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04;p42">
                <a:extLst>
                  <a:ext uri="{FF2B5EF4-FFF2-40B4-BE49-F238E27FC236}">
                    <a16:creationId xmlns:a16="http://schemas.microsoft.com/office/drawing/2014/main" id="{93DA270D-050A-2943-D5C2-A76B6D44BCAF}"/>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05;p42">
                <a:extLst>
                  <a:ext uri="{FF2B5EF4-FFF2-40B4-BE49-F238E27FC236}">
                    <a16:creationId xmlns:a16="http://schemas.microsoft.com/office/drawing/2014/main" id="{69618687-A81C-E14A-C9ED-C860F776FA1C}"/>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06;p42">
                <a:extLst>
                  <a:ext uri="{FF2B5EF4-FFF2-40B4-BE49-F238E27FC236}">
                    <a16:creationId xmlns:a16="http://schemas.microsoft.com/office/drawing/2014/main" id="{C607D752-A49D-AC13-D3A7-6C3A4E5CA7D0}"/>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07;p42">
                <a:extLst>
                  <a:ext uri="{FF2B5EF4-FFF2-40B4-BE49-F238E27FC236}">
                    <a16:creationId xmlns:a16="http://schemas.microsoft.com/office/drawing/2014/main" id="{06BD936F-EB81-40DA-E71E-559370CC5A21}"/>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08;p42">
                <a:extLst>
                  <a:ext uri="{FF2B5EF4-FFF2-40B4-BE49-F238E27FC236}">
                    <a16:creationId xmlns:a16="http://schemas.microsoft.com/office/drawing/2014/main" id="{1734B0CA-EA8C-F256-E9C3-29664499784E}"/>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09;p42">
                <a:extLst>
                  <a:ext uri="{FF2B5EF4-FFF2-40B4-BE49-F238E27FC236}">
                    <a16:creationId xmlns:a16="http://schemas.microsoft.com/office/drawing/2014/main" id="{BD9E4FCA-4794-E925-BB3B-957AB8D71A4A}"/>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10;p42">
                <a:extLst>
                  <a:ext uri="{FF2B5EF4-FFF2-40B4-BE49-F238E27FC236}">
                    <a16:creationId xmlns:a16="http://schemas.microsoft.com/office/drawing/2014/main" id="{B6604F55-ECF8-D09B-DA90-AB18F6FA60F4}"/>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11;p42">
                <a:extLst>
                  <a:ext uri="{FF2B5EF4-FFF2-40B4-BE49-F238E27FC236}">
                    <a16:creationId xmlns:a16="http://schemas.microsoft.com/office/drawing/2014/main" id="{891AD898-6643-9A4C-FCBD-FA6CA1CA7637}"/>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12;p42">
                <a:extLst>
                  <a:ext uri="{FF2B5EF4-FFF2-40B4-BE49-F238E27FC236}">
                    <a16:creationId xmlns:a16="http://schemas.microsoft.com/office/drawing/2014/main" id="{682C622F-3B2B-B3AA-E33C-ACA5F72DB4B9}"/>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13;p42">
                <a:extLst>
                  <a:ext uri="{FF2B5EF4-FFF2-40B4-BE49-F238E27FC236}">
                    <a16:creationId xmlns:a16="http://schemas.microsoft.com/office/drawing/2014/main" id="{49F05550-9CED-D4CB-3A48-63AE6FBE77E4}"/>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14;p42">
                <a:extLst>
                  <a:ext uri="{FF2B5EF4-FFF2-40B4-BE49-F238E27FC236}">
                    <a16:creationId xmlns:a16="http://schemas.microsoft.com/office/drawing/2014/main" id="{B698B458-CEB6-97FB-B012-8C1735649DD1}"/>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15;p42">
                <a:extLst>
                  <a:ext uri="{FF2B5EF4-FFF2-40B4-BE49-F238E27FC236}">
                    <a16:creationId xmlns:a16="http://schemas.microsoft.com/office/drawing/2014/main" id="{7116C247-C76A-F0B8-4DB0-A501AF5433A2}"/>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16;p42">
                <a:extLst>
                  <a:ext uri="{FF2B5EF4-FFF2-40B4-BE49-F238E27FC236}">
                    <a16:creationId xmlns:a16="http://schemas.microsoft.com/office/drawing/2014/main" id="{265A9689-95ED-5AFC-9450-422AAF329718}"/>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17;p42">
                <a:extLst>
                  <a:ext uri="{FF2B5EF4-FFF2-40B4-BE49-F238E27FC236}">
                    <a16:creationId xmlns:a16="http://schemas.microsoft.com/office/drawing/2014/main" id="{B639564F-96E6-D2FE-B45F-7CA5F4971AA1}"/>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18;p42">
                <a:extLst>
                  <a:ext uri="{FF2B5EF4-FFF2-40B4-BE49-F238E27FC236}">
                    <a16:creationId xmlns:a16="http://schemas.microsoft.com/office/drawing/2014/main" id="{A05A7598-997E-9EAF-6A3E-7B191BC88695}"/>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19;p42">
                <a:extLst>
                  <a:ext uri="{FF2B5EF4-FFF2-40B4-BE49-F238E27FC236}">
                    <a16:creationId xmlns:a16="http://schemas.microsoft.com/office/drawing/2014/main" id="{7D3D1F9B-CBD2-9774-ACF2-572CAD7A3443}"/>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20;p42">
                <a:extLst>
                  <a:ext uri="{FF2B5EF4-FFF2-40B4-BE49-F238E27FC236}">
                    <a16:creationId xmlns:a16="http://schemas.microsoft.com/office/drawing/2014/main" id="{5A25497E-7BFB-9883-BD35-EE849040AC3E}"/>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21;p42">
                <a:extLst>
                  <a:ext uri="{FF2B5EF4-FFF2-40B4-BE49-F238E27FC236}">
                    <a16:creationId xmlns:a16="http://schemas.microsoft.com/office/drawing/2014/main" id="{161E30C4-A6DA-9D3E-38F0-4BA2FFD673DC}"/>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22;p42">
                <a:extLst>
                  <a:ext uri="{FF2B5EF4-FFF2-40B4-BE49-F238E27FC236}">
                    <a16:creationId xmlns:a16="http://schemas.microsoft.com/office/drawing/2014/main" id="{692F27DC-7F40-9534-8753-B1FFFB835C87}"/>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23;p42">
                <a:extLst>
                  <a:ext uri="{FF2B5EF4-FFF2-40B4-BE49-F238E27FC236}">
                    <a16:creationId xmlns:a16="http://schemas.microsoft.com/office/drawing/2014/main" id="{00AF6236-AAFE-60C6-70CE-F9A91E0A4972}"/>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4;p42">
                <a:extLst>
                  <a:ext uri="{FF2B5EF4-FFF2-40B4-BE49-F238E27FC236}">
                    <a16:creationId xmlns:a16="http://schemas.microsoft.com/office/drawing/2014/main" id="{7D358961-303E-30BA-4E92-9B88B5C3CEDA}"/>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25;p42">
                <a:extLst>
                  <a:ext uri="{FF2B5EF4-FFF2-40B4-BE49-F238E27FC236}">
                    <a16:creationId xmlns:a16="http://schemas.microsoft.com/office/drawing/2014/main" id="{8332A563-7D0F-758A-453B-F2EB1E1E9C2F}"/>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26;p42">
                <a:extLst>
                  <a:ext uri="{FF2B5EF4-FFF2-40B4-BE49-F238E27FC236}">
                    <a16:creationId xmlns:a16="http://schemas.microsoft.com/office/drawing/2014/main" id="{5E8C39F7-664D-F871-5B31-FB176DCB2419}"/>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27;p42">
                <a:extLst>
                  <a:ext uri="{FF2B5EF4-FFF2-40B4-BE49-F238E27FC236}">
                    <a16:creationId xmlns:a16="http://schemas.microsoft.com/office/drawing/2014/main" id="{B79C2115-548D-A6F8-6525-D7CD793E588A}"/>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28;p42">
                <a:extLst>
                  <a:ext uri="{FF2B5EF4-FFF2-40B4-BE49-F238E27FC236}">
                    <a16:creationId xmlns:a16="http://schemas.microsoft.com/office/drawing/2014/main" id="{10780EC2-CBA1-9652-580C-9FF8DA3520C2}"/>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29;p42">
                <a:extLst>
                  <a:ext uri="{FF2B5EF4-FFF2-40B4-BE49-F238E27FC236}">
                    <a16:creationId xmlns:a16="http://schemas.microsoft.com/office/drawing/2014/main" id="{FF773A05-284B-3100-324D-64ADFB6047AF}"/>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30;p42">
                <a:extLst>
                  <a:ext uri="{FF2B5EF4-FFF2-40B4-BE49-F238E27FC236}">
                    <a16:creationId xmlns:a16="http://schemas.microsoft.com/office/drawing/2014/main" id="{64D96E81-E2CE-7C4C-35F2-10E068466E37}"/>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31;p42">
                <a:extLst>
                  <a:ext uri="{FF2B5EF4-FFF2-40B4-BE49-F238E27FC236}">
                    <a16:creationId xmlns:a16="http://schemas.microsoft.com/office/drawing/2014/main" id="{EA735C48-6E05-0AD6-FD82-35528DA981A5}"/>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32;p42">
                <a:extLst>
                  <a:ext uri="{FF2B5EF4-FFF2-40B4-BE49-F238E27FC236}">
                    <a16:creationId xmlns:a16="http://schemas.microsoft.com/office/drawing/2014/main" id="{6B99CDFE-EEE1-58F9-31CA-9F86640C5951}"/>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33;p42">
                <a:extLst>
                  <a:ext uri="{FF2B5EF4-FFF2-40B4-BE49-F238E27FC236}">
                    <a16:creationId xmlns:a16="http://schemas.microsoft.com/office/drawing/2014/main" id="{2A1309B2-360E-3118-9795-FCCD4120B4B8}"/>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34;p42">
                <a:extLst>
                  <a:ext uri="{FF2B5EF4-FFF2-40B4-BE49-F238E27FC236}">
                    <a16:creationId xmlns:a16="http://schemas.microsoft.com/office/drawing/2014/main" id="{2F68468C-D00A-6B74-957F-5B2EF36F78DA}"/>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35;p42">
                <a:extLst>
                  <a:ext uri="{FF2B5EF4-FFF2-40B4-BE49-F238E27FC236}">
                    <a16:creationId xmlns:a16="http://schemas.microsoft.com/office/drawing/2014/main" id="{904852E0-EE33-9DCB-2E79-FCC65887C1BB}"/>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36;p42">
                <a:extLst>
                  <a:ext uri="{FF2B5EF4-FFF2-40B4-BE49-F238E27FC236}">
                    <a16:creationId xmlns:a16="http://schemas.microsoft.com/office/drawing/2014/main" id="{B05BFE8A-FED0-6CE4-C2E2-64CEF9D6A25A}"/>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37;p42">
                <a:extLst>
                  <a:ext uri="{FF2B5EF4-FFF2-40B4-BE49-F238E27FC236}">
                    <a16:creationId xmlns:a16="http://schemas.microsoft.com/office/drawing/2014/main" id="{7677DBF2-4BF0-C918-829C-283DCB69FDAA}"/>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38;p42">
                <a:extLst>
                  <a:ext uri="{FF2B5EF4-FFF2-40B4-BE49-F238E27FC236}">
                    <a16:creationId xmlns:a16="http://schemas.microsoft.com/office/drawing/2014/main" id="{31AD5B99-2100-6229-9A39-FA59DC414BDB}"/>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39;p42">
                <a:extLst>
                  <a:ext uri="{FF2B5EF4-FFF2-40B4-BE49-F238E27FC236}">
                    <a16:creationId xmlns:a16="http://schemas.microsoft.com/office/drawing/2014/main" id="{EA1A63DC-E6D3-14AE-820C-ED7F247B8584}"/>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40;p42">
                <a:extLst>
                  <a:ext uri="{FF2B5EF4-FFF2-40B4-BE49-F238E27FC236}">
                    <a16:creationId xmlns:a16="http://schemas.microsoft.com/office/drawing/2014/main" id="{DD3A657C-5FD6-C5FD-85C2-CE7E1A8FC927}"/>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41;p42">
                <a:extLst>
                  <a:ext uri="{FF2B5EF4-FFF2-40B4-BE49-F238E27FC236}">
                    <a16:creationId xmlns:a16="http://schemas.microsoft.com/office/drawing/2014/main" id="{DCBF25DB-9724-C462-BF59-D75705EB70AF}"/>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42;p42">
                <a:extLst>
                  <a:ext uri="{FF2B5EF4-FFF2-40B4-BE49-F238E27FC236}">
                    <a16:creationId xmlns:a16="http://schemas.microsoft.com/office/drawing/2014/main" id="{22B418CE-DFC8-152F-8338-3E6B8F4C590D}"/>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43;p42">
                <a:extLst>
                  <a:ext uri="{FF2B5EF4-FFF2-40B4-BE49-F238E27FC236}">
                    <a16:creationId xmlns:a16="http://schemas.microsoft.com/office/drawing/2014/main" id="{2679E243-00F9-2329-E972-5480E4B2511C}"/>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44;p42">
                <a:extLst>
                  <a:ext uri="{FF2B5EF4-FFF2-40B4-BE49-F238E27FC236}">
                    <a16:creationId xmlns:a16="http://schemas.microsoft.com/office/drawing/2014/main" id="{977C0848-32EF-1B3C-041C-2FFAF6610D20}"/>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45;p42">
                <a:extLst>
                  <a:ext uri="{FF2B5EF4-FFF2-40B4-BE49-F238E27FC236}">
                    <a16:creationId xmlns:a16="http://schemas.microsoft.com/office/drawing/2014/main" id="{CDCDC2D0-61F5-7BBB-57E7-8BB98E1BC8AE}"/>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46;p42">
                <a:extLst>
                  <a:ext uri="{FF2B5EF4-FFF2-40B4-BE49-F238E27FC236}">
                    <a16:creationId xmlns:a16="http://schemas.microsoft.com/office/drawing/2014/main" id="{E8BF9C47-93F3-3A72-408F-51D698C9E28E}"/>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47;p42">
                <a:extLst>
                  <a:ext uri="{FF2B5EF4-FFF2-40B4-BE49-F238E27FC236}">
                    <a16:creationId xmlns:a16="http://schemas.microsoft.com/office/drawing/2014/main" id="{5E5E8DF7-EA47-84AB-4C0E-D94E25BC18BA}"/>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48;p42">
                <a:extLst>
                  <a:ext uri="{FF2B5EF4-FFF2-40B4-BE49-F238E27FC236}">
                    <a16:creationId xmlns:a16="http://schemas.microsoft.com/office/drawing/2014/main" id="{570DC9DE-AC5B-D560-92C5-ECA545EE9DB4}"/>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49;p42">
                <a:extLst>
                  <a:ext uri="{FF2B5EF4-FFF2-40B4-BE49-F238E27FC236}">
                    <a16:creationId xmlns:a16="http://schemas.microsoft.com/office/drawing/2014/main" id="{9B20C2CF-3A7C-6055-E153-55664CD9838A}"/>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50;p42">
                <a:extLst>
                  <a:ext uri="{FF2B5EF4-FFF2-40B4-BE49-F238E27FC236}">
                    <a16:creationId xmlns:a16="http://schemas.microsoft.com/office/drawing/2014/main" id="{2B148595-3589-DF9B-37ED-DF1A3DDE48F4}"/>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51;p42">
                <a:extLst>
                  <a:ext uri="{FF2B5EF4-FFF2-40B4-BE49-F238E27FC236}">
                    <a16:creationId xmlns:a16="http://schemas.microsoft.com/office/drawing/2014/main" id="{C7A028DD-4596-D4BD-C85E-E5646BDCAF89}"/>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52;p42">
                <a:extLst>
                  <a:ext uri="{FF2B5EF4-FFF2-40B4-BE49-F238E27FC236}">
                    <a16:creationId xmlns:a16="http://schemas.microsoft.com/office/drawing/2014/main" id="{6449E435-4445-E183-48EB-A6D76670AFC9}"/>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53;p42">
                <a:extLst>
                  <a:ext uri="{FF2B5EF4-FFF2-40B4-BE49-F238E27FC236}">
                    <a16:creationId xmlns:a16="http://schemas.microsoft.com/office/drawing/2014/main" id="{00AA98C8-35C8-B853-9799-0434EC24A135}"/>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54;p42">
                <a:extLst>
                  <a:ext uri="{FF2B5EF4-FFF2-40B4-BE49-F238E27FC236}">
                    <a16:creationId xmlns:a16="http://schemas.microsoft.com/office/drawing/2014/main" id="{D398B75D-5D5E-D86C-C56E-46AFC08928D0}"/>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55;p42">
                <a:extLst>
                  <a:ext uri="{FF2B5EF4-FFF2-40B4-BE49-F238E27FC236}">
                    <a16:creationId xmlns:a16="http://schemas.microsoft.com/office/drawing/2014/main" id="{C675187A-0AE6-5635-1211-8668D76F64D7}"/>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56;p42">
                <a:extLst>
                  <a:ext uri="{FF2B5EF4-FFF2-40B4-BE49-F238E27FC236}">
                    <a16:creationId xmlns:a16="http://schemas.microsoft.com/office/drawing/2014/main" id="{C89FA957-5D72-717F-96CE-1ED7337EF034}"/>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57;p42">
                <a:extLst>
                  <a:ext uri="{FF2B5EF4-FFF2-40B4-BE49-F238E27FC236}">
                    <a16:creationId xmlns:a16="http://schemas.microsoft.com/office/drawing/2014/main" id="{353ED5A9-15E9-7B20-D721-A68B02F54BB2}"/>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58;p42">
                <a:extLst>
                  <a:ext uri="{FF2B5EF4-FFF2-40B4-BE49-F238E27FC236}">
                    <a16:creationId xmlns:a16="http://schemas.microsoft.com/office/drawing/2014/main" id="{39725EFF-AD7F-4DBD-70E7-D4C01E719946}"/>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59;p42">
                <a:extLst>
                  <a:ext uri="{FF2B5EF4-FFF2-40B4-BE49-F238E27FC236}">
                    <a16:creationId xmlns:a16="http://schemas.microsoft.com/office/drawing/2014/main" id="{4DE4B77E-85A5-4071-5915-E0B8F935BF00}"/>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60;p42">
                <a:extLst>
                  <a:ext uri="{FF2B5EF4-FFF2-40B4-BE49-F238E27FC236}">
                    <a16:creationId xmlns:a16="http://schemas.microsoft.com/office/drawing/2014/main" id="{22C55372-6937-7C23-00F4-46BBB2B1353A}"/>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61;p42">
                <a:extLst>
                  <a:ext uri="{FF2B5EF4-FFF2-40B4-BE49-F238E27FC236}">
                    <a16:creationId xmlns:a16="http://schemas.microsoft.com/office/drawing/2014/main" id="{5D1D496C-1AE3-636E-57BF-A3F59F0C6E10}"/>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62;p42">
                <a:extLst>
                  <a:ext uri="{FF2B5EF4-FFF2-40B4-BE49-F238E27FC236}">
                    <a16:creationId xmlns:a16="http://schemas.microsoft.com/office/drawing/2014/main" id="{7F73E7D4-D228-4F31-D2DB-C02F3039E7B3}"/>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63;p42">
                <a:extLst>
                  <a:ext uri="{FF2B5EF4-FFF2-40B4-BE49-F238E27FC236}">
                    <a16:creationId xmlns:a16="http://schemas.microsoft.com/office/drawing/2014/main" id="{4A8A343D-D741-A52D-D795-E552C42DA64F}"/>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64;p42">
                <a:extLst>
                  <a:ext uri="{FF2B5EF4-FFF2-40B4-BE49-F238E27FC236}">
                    <a16:creationId xmlns:a16="http://schemas.microsoft.com/office/drawing/2014/main" id="{7ACCC692-ED33-B3ED-E4A8-8979742AE37E}"/>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65;p42">
                <a:extLst>
                  <a:ext uri="{FF2B5EF4-FFF2-40B4-BE49-F238E27FC236}">
                    <a16:creationId xmlns:a16="http://schemas.microsoft.com/office/drawing/2014/main" id="{B4838F89-5289-154A-0048-70411E4C2451}"/>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66;p42">
                <a:extLst>
                  <a:ext uri="{FF2B5EF4-FFF2-40B4-BE49-F238E27FC236}">
                    <a16:creationId xmlns:a16="http://schemas.microsoft.com/office/drawing/2014/main" id="{FD9E0C97-20B1-D7FE-1FF0-CD5BD19A9976}"/>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67;p42">
                <a:extLst>
                  <a:ext uri="{FF2B5EF4-FFF2-40B4-BE49-F238E27FC236}">
                    <a16:creationId xmlns:a16="http://schemas.microsoft.com/office/drawing/2014/main" id="{F8F9B851-10AD-D84C-BAA0-AE92EA6B2649}"/>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68;p42">
                <a:extLst>
                  <a:ext uri="{FF2B5EF4-FFF2-40B4-BE49-F238E27FC236}">
                    <a16:creationId xmlns:a16="http://schemas.microsoft.com/office/drawing/2014/main" id="{50F44606-7D8D-C7C1-8E28-F2CB589BA2A5}"/>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69;p42">
                <a:extLst>
                  <a:ext uri="{FF2B5EF4-FFF2-40B4-BE49-F238E27FC236}">
                    <a16:creationId xmlns:a16="http://schemas.microsoft.com/office/drawing/2014/main" id="{74F2A8DC-D211-80C3-8BBD-EE92E534A36E}"/>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70;p42">
                <a:extLst>
                  <a:ext uri="{FF2B5EF4-FFF2-40B4-BE49-F238E27FC236}">
                    <a16:creationId xmlns:a16="http://schemas.microsoft.com/office/drawing/2014/main" id="{EFA535D8-B9AB-B571-FFCB-89E0D792056C}"/>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71;p42">
                <a:extLst>
                  <a:ext uri="{FF2B5EF4-FFF2-40B4-BE49-F238E27FC236}">
                    <a16:creationId xmlns:a16="http://schemas.microsoft.com/office/drawing/2014/main" id="{42F03B2C-72B1-D7C2-8851-24084FA5F1BE}"/>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72;p42">
                <a:extLst>
                  <a:ext uri="{FF2B5EF4-FFF2-40B4-BE49-F238E27FC236}">
                    <a16:creationId xmlns:a16="http://schemas.microsoft.com/office/drawing/2014/main" id="{CC7025EA-69A5-9FB6-1484-8B812B16FB1D}"/>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73;p42">
                <a:extLst>
                  <a:ext uri="{FF2B5EF4-FFF2-40B4-BE49-F238E27FC236}">
                    <a16:creationId xmlns:a16="http://schemas.microsoft.com/office/drawing/2014/main" id="{2FE55DF1-2F9E-590C-2152-FEA5D05FAED2}"/>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74;p42">
                <a:extLst>
                  <a:ext uri="{FF2B5EF4-FFF2-40B4-BE49-F238E27FC236}">
                    <a16:creationId xmlns:a16="http://schemas.microsoft.com/office/drawing/2014/main" id="{D7D1E3C5-D358-54CE-1E50-8CF055C5FFB3}"/>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075;p42">
                <a:extLst>
                  <a:ext uri="{FF2B5EF4-FFF2-40B4-BE49-F238E27FC236}">
                    <a16:creationId xmlns:a16="http://schemas.microsoft.com/office/drawing/2014/main" id="{1A600639-B589-8D9E-E9B4-CA36B5C29317}"/>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076;p42">
                <a:extLst>
                  <a:ext uri="{FF2B5EF4-FFF2-40B4-BE49-F238E27FC236}">
                    <a16:creationId xmlns:a16="http://schemas.microsoft.com/office/drawing/2014/main" id="{E89EA797-478A-A37E-EA12-B7C5019B2465}"/>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077;p42">
                <a:extLst>
                  <a:ext uri="{FF2B5EF4-FFF2-40B4-BE49-F238E27FC236}">
                    <a16:creationId xmlns:a16="http://schemas.microsoft.com/office/drawing/2014/main" id="{F679FC9C-DB9B-4B64-2B9C-C04DA692FC8B}"/>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078;p42">
                <a:extLst>
                  <a:ext uri="{FF2B5EF4-FFF2-40B4-BE49-F238E27FC236}">
                    <a16:creationId xmlns:a16="http://schemas.microsoft.com/office/drawing/2014/main" id="{9BEC5DC8-BFE7-4AFF-28DA-E2237F950E5E}"/>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079;p42">
                <a:extLst>
                  <a:ext uri="{FF2B5EF4-FFF2-40B4-BE49-F238E27FC236}">
                    <a16:creationId xmlns:a16="http://schemas.microsoft.com/office/drawing/2014/main" id="{F1552025-D6D6-05B1-BE40-ADC5F34BBC0E}"/>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080;p42">
                <a:extLst>
                  <a:ext uri="{FF2B5EF4-FFF2-40B4-BE49-F238E27FC236}">
                    <a16:creationId xmlns:a16="http://schemas.microsoft.com/office/drawing/2014/main" id="{68494540-D803-7AF6-C66C-100172D427FB}"/>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081;p42">
                <a:extLst>
                  <a:ext uri="{FF2B5EF4-FFF2-40B4-BE49-F238E27FC236}">
                    <a16:creationId xmlns:a16="http://schemas.microsoft.com/office/drawing/2014/main" id="{0950B1FE-54F6-59D1-5AB7-C4C14C3A137A}"/>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082;p42">
                <a:extLst>
                  <a:ext uri="{FF2B5EF4-FFF2-40B4-BE49-F238E27FC236}">
                    <a16:creationId xmlns:a16="http://schemas.microsoft.com/office/drawing/2014/main" id="{030619D0-4F17-1FC7-969E-F08234358CA0}"/>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083;p42">
                <a:extLst>
                  <a:ext uri="{FF2B5EF4-FFF2-40B4-BE49-F238E27FC236}">
                    <a16:creationId xmlns:a16="http://schemas.microsoft.com/office/drawing/2014/main" id="{36841296-9E00-74C3-CA78-1EC3E376FEEA}"/>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084;p42">
                <a:extLst>
                  <a:ext uri="{FF2B5EF4-FFF2-40B4-BE49-F238E27FC236}">
                    <a16:creationId xmlns:a16="http://schemas.microsoft.com/office/drawing/2014/main" id="{B1424403-05A2-32D6-B056-F5C6B9D5BAB9}"/>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085;p42">
                <a:extLst>
                  <a:ext uri="{FF2B5EF4-FFF2-40B4-BE49-F238E27FC236}">
                    <a16:creationId xmlns:a16="http://schemas.microsoft.com/office/drawing/2014/main" id="{192991D7-4162-C861-30EE-1739D47B6938}"/>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7" name="Google Shape;2007;p39"/>
          <p:cNvSpPr txBox="1">
            <a:spLocks noGrp="1"/>
          </p:cNvSpPr>
          <p:nvPr>
            <p:ph type="title"/>
          </p:nvPr>
        </p:nvSpPr>
        <p:spPr>
          <a:xfrm>
            <a:off x="720000" y="154600"/>
            <a:ext cx="7703700" cy="727400"/>
          </a:xfrm>
          <a:prstGeom prst="rect">
            <a:avLst/>
          </a:prstGeom>
        </p:spPr>
        <p:txBody>
          <a:bodyPr spcFirstLastPara="1" wrap="square" lIns="91425" tIns="91425" rIns="91425" bIns="91425" anchor="ctr" anchorCtr="0">
            <a:noAutofit/>
          </a:bodyPr>
          <a:lstStyle/>
          <a:p>
            <a:pPr lvl="0"/>
            <a:r>
              <a:rPr lang="nl-NL" dirty="0"/>
              <a:t>Kim heeft de getallen gemaakt met geld, wat valt jou op?</a:t>
            </a:r>
          </a:p>
        </p:txBody>
      </p:sp>
      <p:pic>
        <p:nvPicPr>
          <p:cNvPr id="498" name="Picture 4" descr="1 Euro Coin png images | PNGWing">
            <a:extLst>
              <a:ext uri="{FF2B5EF4-FFF2-40B4-BE49-F238E27FC236}">
                <a16:creationId xmlns:a16="http://schemas.microsoft.com/office/drawing/2014/main" id="{0C724EFA-0960-6C3B-15A9-1479018180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5"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99" name="Picture 2" descr="Billete 10 Euros Png - Graphic Design - Free Transparent PNG Download -  PNGkey">
            <a:extLst>
              <a:ext uri="{FF2B5EF4-FFF2-40B4-BE49-F238E27FC236}">
                <a16:creationId xmlns:a16="http://schemas.microsoft.com/office/drawing/2014/main" id="{05DB2BAB-AB04-C61C-DDF8-280286A69F1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5"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00" name="Picture 2" descr="Billete 10 Euros Png - Graphic Design - Free Transparent PNG Download -  PNGkey">
            <a:extLst>
              <a:ext uri="{FF2B5EF4-FFF2-40B4-BE49-F238E27FC236}">
                <a16:creationId xmlns:a16="http://schemas.microsoft.com/office/drawing/2014/main" id="{767C5983-3888-2A1A-6744-4741999EDBE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3"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01" name="Picture 2" descr="Billete 10 Euros Png - Graphic Design - Free Transparent PNG Download -  PNGkey">
            <a:extLst>
              <a:ext uri="{FF2B5EF4-FFF2-40B4-BE49-F238E27FC236}">
                <a16:creationId xmlns:a16="http://schemas.microsoft.com/office/drawing/2014/main" id="{70C4EB0B-5EDF-2401-5B21-592E5D68A10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8166" y="192046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02" name="Picture 4" descr="1 Euro Coin png images | PNGWing">
            <a:extLst>
              <a:ext uri="{FF2B5EF4-FFF2-40B4-BE49-F238E27FC236}">
                <a16:creationId xmlns:a16="http://schemas.microsoft.com/office/drawing/2014/main" id="{3291AC40-A785-653D-B9EA-CEE265D8102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42392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03" name="Picture 4" descr="1 Euro Coin png images | PNGWing">
            <a:extLst>
              <a:ext uri="{FF2B5EF4-FFF2-40B4-BE49-F238E27FC236}">
                <a16:creationId xmlns:a16="http://schemas.microsoft.com/office/drawing/2014/main" id="{C062F6D4-EC4A-4644-A96D-9115F3D44F1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770788"/>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05" name="Picture 4" descr="1 Euro Coin png images | PNGWing">
            <a:extLst>
              <a:ext uri="{FF2B5EF4-FFF2-40B4-BE49-F238E27FC236}">
                <a16:creationId xmlns:a16="http://schemas.microsoft.com/office/drawing/2014/main" id="{B1F53720-DD62-6068-2DA6-FCDDCCF3D8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5"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06" name="Picture 2" descr="Billete 10 Euros Png - Graphic Design - Free Transparent PNG Download -  PNGkey">
            <a:extLst>
              <a:ext uri="{FF2B5EF4-FFF2-40B4-BE49-F238E27FC236}">
                <a16:creationId xmlns:a16="http://schemas.microsoft.com/office/drawing/2014/main" id="{95E7D91C-A53A-73D9-7990-B80815A0CF0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2225"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09" name="Picture 4" descr="1 Euro Coin png images | PNGWing">
            <a:extLst>
              <a:ext uri="{FF2B5EF4-FFF2-40B4-BE49-F238E27FC236}">
                <a16:creationId xmlns:a16="http://schemas.microsoft.com/office/drawing/2014/main" id="{E3ED8180-4DC8-9EE6-D86C-15C5F369939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4" y="142392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10" name="Picture 4" descr="1 Euro Coin png images | PNGWing">
            <a:extLst>
              <a:ext uri="{FF2B5EF4-FFF2-40B4-BE49-F238E27FC236}">
                <a16:creationId xmlns:a16="http://schemas.microsoft.com/office/drawing/2014/main" id="{65141ECE-86F4-990E-5704-928AAB413B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4" y="1770788"/>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12" name="Picture 4" descr="1 Euro Coin png images | PNGWing">
            <a:extLst>
              <a:ext uri="{FF2B5EF4-FFF2-40B4-BE49-F238E27FC236}">
                <a16:creationId xmlns:a16="http://schemas.microsoft.com/office/drawing/2014/main" id="{BEE15E74-612C-F347-76EC-411CE4DDDE7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611793" y="106659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13" name="Picture 2" descr="Billete 10 Euros Png - Graphic Design - Free Transparent PNG Download -  PNGkey">
            <a:extLst>
              <a:ext uri="{FF2B5EF4-FFF2-40B4-BE49-F238E27FC236}">
                <a16:creationId xmlns:a16="http://schemas.microsoft.com/office/drawing/2014/main" id="{7DCD8A0A-6606-6308-12E3-CB3DE3BA8CC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31363"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14" name="Picture 2" descr="Billete 10 Euros Png - Graphic Design - Free Transparent PNG Download -  PNGkey">
            <a:extLst>
              <a:ext uri="{FF2B5EF4-FFF2-40B4-BE49-F238E27FC236}">
                <a16:creationId xmlns:a16="http://schemas.microsoft.com/office/drawing/2014/main" id="{D967836B-94A8-0878-C423-18299C39B7E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31361"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15" name="Picture 2" descr="Billete 10 Euros Png - Graphic Design - Free Transparent PNG Download -  PNGkey">
            <a:extLst>
              <a:ext uri="{FF2B5EF4-FFF2-40B4-BE49-F238E27FC236}">
                <a16:creationId xmlns:a16="http://schemas.microsoft.com/office/drawing/2014/main" id="{A75069F2-1F2A-3D41-57CD-30072A990E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29884" y="192046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19" name="Picture 2" descr="Billete 10 Euros Png - Graphic Design - Free Transparent PNG Download -  PNGkey">
            <a:extLst>
              <a:ext uri="{FF2B5EF4-FFF2-40B4-BE49-F238E27FC236}">
                <a16:creationId xmlns:a16="http://schemas.microsoft.com/office/drawing/2014/main" id="{AEF1780C-08DB-088C-99B6-88ABF02424F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748821"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20" name="Picture 2" descr="Billete 10 Euros Png - Graphic Design - Free Transparent PNG Download -  PNGkey">
            <a:extLst>
              <a:ext uri="{FF2B5EF4-FFF2-40B4-BE49-F238E27FC236}">
                <a16:creationId xmlns:a16="http://schemas.microsoft.com/office/drawing/2014/main" id="{35399E2C-997E-4E73-276D-4A4665CFA5C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748819"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21" name="Picture 2" descr="Billete 10 Euros Png - Graphic Design - Free Transparent PNG Download -  PNGkey">
            <a:extLst>
              <a:ext uri="{FF2B5EF4-FFF2-40B4-BE49-F238E27FC236}">
                <a16:creationId xmlns:a16="http://schemas.microsoft.com/office/drawing/2014/main" id="{8415B9B6-1519-41DD-96D2-C2451FB73B2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747342" y="192046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522" name="Picture 4" descr="1 Euro Coin png images | PNGWing">
            <a:extLst>
              <a:ext uri="{FF2B5EF4-FFF2-40B4-BE49-F238E27FC236}">
                <a16:creationId xmlns:a16="http://schemas.microsoft.com/office/drawing/2014/main" id="{4BA7C3E0-6CA3-C23A-2686-086F4BB06A9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108079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23" name="Picture 4" descr="1 Euro Coin png images | PNGWing">
            <a:extLst>
              <a:ext uri="{FF2B5EF4-FFF2-40B4-BE49-F238E27FC236}">
                <a16:creationId xmlns:a16="http://schemas.microsoft.com/office/drawing/2014/main" id="{EF984CD4-C5D4-5CD7-96F6-96FE47A5611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1427652"/>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24" name="Picture 4" descr="1 Euro Coin png images | PNGWing">
            <a:extLst>
              <a:ext uri="{FF2B5EF4-FFF2-40B4-BE49-F238E27FC236}">
                <a16:creationId xmlns:a16="http://schemas.microsoft.com/office/drawing/2014/main" id="{0DA6CA83-5885-3C1A-1C25-918E2D9FE7C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1" y="1084022"/>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25" name="Picture 4" descr="1 Euro Coin png images | PNGWing">
            <a:extLst>
              <a:ext uri="{FF2B5EF4-FFF2-40B4-BE49-F238E27FC236}">
                <a16:creationId xmlns:a16="http://schemas.microsoft.com/office/drawing/2014/main" id="{83E6460F-1111-EA89-AE81-E19DF2E2B5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0" y="1423391"/>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26" name="Picture 4" descr="1 Euro Coin png images | PNGWing">
            <a:extLst>
              <a:ext uri="{FF2B5EF4-FFF2-40B4-BE49-F238E27FC236}">
                <a16:creationId xmlns:a16="http://schemas.microsoft.com/office/drawing/2014/main" id="{C654E900-B41C-F9CC-77EE-8083BF95C1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0" y="177025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30" name="Picture 4" descr="1 Euro Coin png images | PNGWing">
            <a:extLst>
              <a:ext uri="{FF2B5EF4-FFF2-40B4-BE49-F238E27FC236}">
                <a16:creationId xmlns:a16="http://schemas.microsoft.com/office/drawing/2014/main" id="{4DC7CC01-7950-BCFB-321F-62FF2F9F53C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210798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31" name="Picture 4" descr="1 Euro Coin png images | PNGWing">
            <a:extLst>
              <a:ext uri="{FF2B5EF4-FFF2-40B4-BE49-F238E27FC236}">
                <a16:creationId xmlns:a16="http://schemas.microsoft.com/office/drawing/2014/main" id="{7C47A168-2563-668C-23F3-0EC5888F613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245484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532" name="Picture 4" descr="1 Euro Coin png images | PNGWing">
            <a:extLst>
              <a:ext uri="{FF2B5EF4-FFF2-40B4-BE49-F238E27FC236}">
                <a16:creationId xmlns:a16="http://schemas.microsoft.com/office/drawing/2014/main" id="{6593EE30-6866-2DAB-0BE2-EF4ADAA609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0" y="2107446"/>
            <a:ext cx="326537" cy="326052"/>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84331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53"/>
        <p:cNvGrpSpPr/>
        <p:nvPr/>
      </p:nvGrpSpPr>
      <p:grpSpPr>
        <a:xfrm>
          <a:off x="0" y="0"/>
          <a:ext cx="0" cy="0"/>
          <a:chOff x="0" y="0"/>
          <a:chExt cx="0" cy="0"/>
        </a:xfrm>
      </p:grpSpPr>
      <p:sp>
        <p:nvSpPr>
          <p:cNvPr id="1654" name="Google Shape;1654;p36"/>
          <p:cNvSpPr/>
          <p:nvPr/>
        </p:nvSpPr>
        <p:spPr>
          <a:xfrm>
            <a:off x="2181249" y="1222509"/>
            <a:ext cx="4781503" cy="2698482"/>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114300" dir="300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6"/>
          <p:cNvSpPr txBox="1">
            <a:spLocks noGrp="1"/>
          </p:cNvSpPr>
          <p:nvPr>
            <p:ph type="title"/>
          </p:nvPr>
        </p:nvSpPr>
        <p:spPr>
          <a:xfrm>
            <a:off x="2498942" y="1153637"/>
            <a:ext cx="4117200" cy="7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Hoi!</a:t>
            </a:r>
          </a:p>
        </p:txBody>
      </p:sp>
      <p:sp>
        <p:nvSpPr>
          <p:cNvPr id="1656" name="Google Shape;1656;p36"/>
          <p:cNvSpPr txBox="1">
            <a:spLocks noGrp="1"/>
          </p:cNvSpPr>
          <p:nvPr>
            <p:ph type="subTitle" idx="1"/>
          </p:nvPr>
        </p:nvSpPr>
        <p:spPr>
          <a:xfrm>
            <a:off x="2407298" y="1776459"/>
            <a:ext cx="4329404" cy="214453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1200" dirty="0"/>
              <a:t>Wat ontzettend leuk dat jij deze PowerPoint hebt gedownload!</a:t>
            </a:r>
          </a:p>
          <a:p>
            <a:pPr marL="0" lvl="0" indent="0" algn="ctr" rtl="0">
              <a:spcBef>
                <a:spcPts val="0"/>
              </a:spcBef>
              <a:spcAft>
                <a:spcPts val="0"/>
              </a:spcAft>
              <a:buNone/>
            </a:pPr>
            <a:endParaRPr lang="nl-NL" sz="1200" dirty="0"/>
          </a:p>
          <a:p>
            <a:pPr marL="0" lvl="0" indent="0" algn="ctr" rtl="0">
              <a:spcBef>
                <a:spcPts val="0"/>
              </a:spcBef>
              <a:spcAft>
                <a:spcPts val="0"/>
              </a:spcAft>
              <a:buNone/>
            </a:pPr>
            <a:r>
              <a:rPr lang="nl-NL" sz="1200" dirty="0"/>
              <a:t>Het materiaal op </a:t>
            </a:r>
            <a:r>
              <a:rPr lang="nl-NL" sz="1200" dirty="0">
                <a:hlinkClick r:id="rId3"/>
              </a:rPr>
              <a:t>www.rekenopsandra.nl</a:t>
            </a:r>
            <a:r>
              <a:rPr lang="nl-NL" sz="1200" dirty="0"/>
              <a:t> is met zorg gemaakt om jou te inspireren. Zonder toestemming van Juf Sandra is </a:t>
            </a:r>
            <a:r>
              <a:rPr lang="nl-NL" sz="1200" b="1" dirty="0"/>
              <a:t>niet</a:t>
            </a:r>
            <a:r>
              <a:rPr lang="nl-NL" sz="1200" dirty="0"/>
              <a:t> toegestaan om dit materiaal te verspreiden onder je eigen naam. Delen mag altijd mits je verwijst naar @juffsandra.</a:t>
            </a:r>
          </a:p>
          <a:p>
            <a:pPr marL="0" lvl="0" indent="0" algn="ctr" rtl="0">
              <a:spcBef>
                <a:spcPts val="0"/>
              </a:spcBef>
              <a:spcAft>
                <a:spcPts val="0"/>
              </a:spcAft>
              <a:buNone/>
            </a:pPr>
            <a:endParaRPr lang="nl-NL" sz="1200" dirty="0"/>
          </a:p>
          <a:p>
            <a:pPr marL="0" lvl="0" indent="0" algn="ctr" rtl="0">
              <a:spcBef>
                <a:spcPts val="0"/>
              </a:spcBef>
              <a:spcAft>
                <a:spcPts val="0"/>
              </a:spcAft>
              <a:buNone/>
            </a:pPr>
            <a:r>
              <a:rPr lang="nl-NL" sz="1200" dirty="0"/>
              <a:t> Het format van deze PowerPoint heb ik gedownload via </a:t>
            </a:r>
            <a:r>
              <a:rPr lang="nl-NL" sz="1200" dirty="0">
                <a:hlinkClick r:id="rId4" action="ppaction://hlinksldjump"/>
              </a:rPr>
              <a:t>SlidesGo</a:t>
            </a:r>
            <a:r>
              <a:rPr lang="nl-NL" sz="1200" dirty="0"/>
              <a:t>.</a:t>
            </a:r>
          </a:p>
          <a:p>
            <a:pPr marL="0" lvl="0" indent="0" algn="ctr" rtl="0">
              <a:spcBef>
                <a:spcPts val="0"/>
              </a:spcBef>
              <a:spcAft>
                <a:spcPts val="0"/>
              </a:spcAft>
              <a:buNone/>
            </a:pPr>
            <a:endParaRPr lang="nl-NL" sz="1200" dirty="0"/>
          </a:p>
          <a:p>
            <a:pPr marL="0" lvl="0" indent="0" algn="ctr" rtl="0">
              <a:spcBef>
                <a:spcPts val="0"/>
              </a:spcBef>
              <a:spcAft>
                <a:spcPts val="0"/>
              </a:spcAft>
              <a:buNone/>
            </a:pPr>
            <a:endParaRPr lang="nl-NL" sz="1200" dirty="0"/>
          </a:p>
          <a:p>
            <a:pPr marL="0" lvl="0" indent="0" algn="ctr" rtl="0">
              <a:spcBef>
                <a:spcPts val="0"/>
              </a:spcBef>
              <a:spcAft>
                <a:spcPts val="0"/>
              </a:spcAft>
              <a:buNone/>
            </a:pPr>
            <a:endParaRPr lang="nl-NL" sz="1200" dirty="0"/>
          </a:p>
        </p:txBody>
      </p:sp>
      <p:grpSp>
        <p:nvGrpSpPr>
          <p:cNvPr id="1657" name="Google Shape;1657;p36"/>
          <p:cNvGrpSpPr/>
          <p:nvPr/>
        </p:nvGrpSpPr>
        <p:grpSpPr>
          <a:xfrm rot="2956689">
            <a:off x="657240" y="613647"/>
            <a:ext cx="912924" cy="874823"/>
            <a:chOff x="1118649" y="1119786"/>
            <a:chExt cx="912906" cy="874806"/>
          </a:xfrm>
        </p:grpSpPr>
        <p:grpSp>
          <p:nvGrpSpPr>
            <p:cNvPr id="1658" name="Google Shape;1658;p36"/>
            <p:cNvGrpSpPr/>
            <p:nvPr/>
          </p:nvGrpSpPr>
          <p:grpSpPr>
            <a:xfrm rot="8100000">
              <a:off x="1392455" y="1156564"/>
              <a:ext cx="412918" cy="810774"/>
              <a:chOff x="881239" y="654698"/>
              <a:chExt cx="412922" cy="810782"/>
            </a:xfrm>
          </p:grpSpPr>
          <p:sp>
            <p:nvSpPr>
              <p:cNvPr id="1659" name="Google Shape;1659;p36"/>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6"/>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6"/>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6"/>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6"/>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6"/>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6"/>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6"/>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6"/>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6"/>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36"/>
            <p:cNvGrpSpPr/>
            <p:nvPr/>
          </p:nvGrpSpPr>
          <p:grpSpPr>
            <a:xfrm rot="8100000">
              <a:off x="1344830" y="1147039"/>
              <a:ext cx="412918" cy="810774"/>
              <a:chOff x="881239" y="654698"/>
              <a:chExt cx="412922" cy="810782"/>
            </a:xfrm>
          </p:grpSpPr>
          <p:sp>
            <p:nvSpPr>
              <p:cNvPr id="1670" name="Google Shape;1670;p36"/>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6"/>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6"/>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6"/>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6"/>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6"/>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6"/>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6"/>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6"/>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6"/>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0" name="Google Shape;1680;p36"/>
          <p:cNvGrpSpPr/>
          <p:nvPr/>
        </p:nvGrpSpPr>
        <p:grpSpPr>
          <a:xfrm>
            <a:off x="7929579" y="4092065"/>
            <a:ext cx="524069" cy="478296"/>
            <a:chOff x="7516679" y="3452240"/>
            <a:chExt cx="524069" cy="478296"/>
          </a:xfrm>
        </p:grpSpPr>
        <p:grpSp>
          <p:nvGrpSpPr>
            <p:cNvPr id="1681" name="Google Shape;1681;p36"/>
            <p:cNvGrpSpPr/>
            <p:nvPr/>
          </p:nvGrpSpPr>
          <p:grpSpPr>
            <a:xfrm>
              <a:off x="7564304" y="3461765"/>
              <a:ext cx="476444" cy="468771"/>
              <a:chOff x="5725679" y="3981227"/>
              <a:chExt cx="476444" cy="468771"/>
            </a:xfrm>
          </p:grpSpPr>
          <p:sp>
            <p:nvSpPr>
              <p:cNvPr id="1682" name="Google Shape;1682;p36"/>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6"/>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6"/>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6"/>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6"/>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6"/>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6"/>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6"/>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6"/>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36"/>
            <p:cNvGrpSpPr/>
            <p:nvPr/>
          </p:nvGrpSpPr>
          <p:grpSpPr>
            <a:xfrm>
              <a:off x="7516679" y="3452240"/>
              <a:ext cx="476444" cy="468771"/>
              <a:chOff x="5725679" y="3981227"/>
              <a:chExt cx="476444" cy="468771"/>
            </a:xfrm>
          </p:grpSpPr>
          <p:sp>
            <p:nvSpPr>
              <p:cNvPr id="1692" name="Google Shape;1692;p36"/>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6"/>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6"/>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6"/>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6"/>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6"/>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6"/>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6"/>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6"/>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01" name="Google Shape;1701;p36"/>
          <p:cNvSpPr/>
          <p:nvPr/>
        </p:nvSpPr>
        <p:spPr>
          <a:xfrm rot="5400000" flipH="1">
            <a:off x="1056828" y="3928323"/>
            <a:ext cx="673973" cy="58453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6"/>
          <p:cNvSpPr/>
          <p:nvPr/>
        </p:nvSpPr>
        <p:spPr>
          <a:xfrm>
            <a:off x="1686075" y="35345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6"/>
          <p:cNvSpPr/>
          <p:nvPr/>
        </p:nvSpPr>
        <p:spPr>
          <a:xfrm>
            <a:off x="312250" y="1812800"/>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6"/>
          <p:cNvSpPr/>
          <p:nvPr/>
        </p:nvSpPr>
        <p:spPr>
          <a:xfrm>
            <a:off x="3511775" y="45703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6"/>
          <p:cNvSpPr/>
          <p:nvPr/>
        </p:nvSpPr>
        <p:spPr>
          <a:xfrm>
            <a:off x="6375550" y="47113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6"/>
          <p:cNvSpPr/>
          <p:nvPr/>
        </p:nvSpPr>
        <p:spPr>
          <a:xfrm>
            <a:off x="8630350" y="263755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6"/>
          <p:cNvSpPr/>
          <p:nvPr/>
        </p:nvSpPr>
        <p:spPr>
          <a:xfrm>
            <a:off x="701625" y="34091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6"/>
          <p:cNvSpPr/>
          <p:nvPr/>
        </p:nvSpPr>
        <p:spPr>
          <a:xfrm>
            <a:off x="7422025" y="744700"/>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6"/>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6"/>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6"/>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6"/>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Afbeelding 2">
            <a:hlinkClick r:id="rId5"/>
            <a:extLst>
              <a:ext uri="{FF2B5EF4-FFF2-40B4-BE49-F238E27FC236}">
                <a16:creationId xmlns:a16="http://schemas.microsoft.com/office/drawing/2014/main" id="{13E1057C-637C-CFC1-8D10-4D5CBD522889}"/>
              </a:ext>
            </a:extLst>
          </p:cNvPr>
          <p:cNvPicPr>
            <a:picLocks noChangeAspect="1"/>
          </p:cNvPicPr>
          <p:nvPr/>
        </p:nvPicPr>
        <p:blipFill>
          <a:blip r:embed="rId6"/>
          <a:stretch>
            <a:fillRect/>
          </a:stretch>
        </p:blipFill>
        <p:spPr>
          <a:xfrm>
            <a:off x="3466098" y="3996324"/>
            <a:ext cx="498692" cy="498692"/>
          </a:xfrm>
          <a:prstGeom prst="rect">
            <a:avLst/>
          </a:prstGeom>
        </p:spPr>
      </p:pic>
      <p:sp>
        <p:nvSpPr>
          <p:cNvPr id="66" name="Google Shape;1656;p36">
            <a:extLst>
              <a:ext uri="{FF2B5EF4-FFF2-40B4-BE49-F238E27FC236}">
                <a16:creationId xmlns:a16="http://schemas.microsoft.com/office/drawing/2014/main" id="{C6D00DDD-07A4-07E8-3B66-1DF9D574DFE8}"/>
              </a:ext>
            </a:extLst>
          </p:cNvPr>
          <p:cNvSpPr txBox="1">
            <a:spLocks/>
          </p:cNvSpPr>
          <p:nvPr/>
        </p:nvSpPr>
        <p:spPr>
          <a:xfrm>
            <a:off x="4008031" y="4042494"/>
            <a:ext cx="1099032" cy="3244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100"/>
              <a:buFont typeface="Exo"/>
              <a:buNone/>
              <a:defRPr sz="1400" b="0" i="0" u="none" strike="noStrike" cap="none">
                <a:solidFill>
                  <a:schemeClr val="dk1"/>
                </a:solidFill>
                <a:latin typeface="Exo"/>
                <a:ea typeface="Exo"/>
                <a:cs typeface="Exo"/>
                <a:sym typeface="Exo"/>
              </a:defRPr>
            </a:lvl1pPr>
            <a:lvl2pPr marL="914400" marR="0" lvl="1"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2pPr>
            <a:lvl3pPr marL="1371600" marR="0" lvl="2"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3pPr>
            <a:lvl4pPr marL="1828800" marR="0" lvl="3"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4pPr>
            <a:lvl5pPr marL="2286000" marR="0" lvl="4"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5pPr>
            <a:lvl6pPr marL="2743200" marR="0" lvl="5"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6pPr>
            <a:lvl7pPr marL="3200400" marR="0" lvl="6"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7pPr>
            <a:lvl8pPr marL="3657600" marR="0" lvl="7"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8pPr>
            <a:lvl9pPr marL="4114800" marR="0" lvl="8" indent="-317500" algn="ctr" rtl="0">
              <a:lnSpc>
                <a:spcPct val="100000"/>
              </a:lnSpc>
              <a:spcBef>
                <a:spcPts val="0"/>
              </a:spcBef>
              <a:spcAft>
                <a:spcPts val="0"/>
              </a:spcAft>
              <a:buClr>
                <a:schemeClr val="dk1"/>
              </a:buClr>
              <a:buSzPts val="2100"/>
              <a:buFont typeface="Exo"/>
              <a:buNone/>
              <a:defRPr sz="2100" b="0" i="0" u="none" strike="noStrike" cap="none">
                <a:solidFill>
                  <a:schemeClr val="dk1"/>
                </a:solidFill>
                <a:latin typeface="Exo"/>
                <a:ea typeface="Exo"/>
                <a:cs typeface="Exo"/>
                <a:sym typeface="Exo"/>
              </a:defRPr>
            </a:lvl9pPr>
          </a:lstStyle>
          <a:p>
            <a:pPr marL="0" indent="0"/>
            <a:r>
              <a:rPr lang="nl-NL" sz="1200" dirty="0">
                <a:hlinkClick r:id="rId5"/>
              </a:rPr>
              <a:t>@juffsandra</a:t>
            </a:r>
            <a:endParaRPr lang="nl-NL" sz="1200" dirty="0"/>
          </a:p>
        </p:txBody>
      </p:sp>
    </p:spTree>
    <p:extLst>
      <p:ext uri="{BB962C8B-B14F-4D97-AF65-F5344CB8AC3E}">
        <p14:creationId xmlns:p14="http://schemas.microsoft.com/office/powerpoint/2010/main" val="11822285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155213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2" name="Google Shape;2002;p39"/>
          <p:cNvSpPr/>
          <p:nvPr/>
        </p:nvSpPr>
        <p:spPr>
          <a:xfrm>
            <a:off x="3502009"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3" name="Google Shape;2003;p39"/>
          <p:cNvSpPr/>
          <p:nvPr/>
        </p:nvSpPr>
        <p:spPr>
          <a:xfrm>
            <a:off x="5451884" y="2895681"/>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4" name="Google Shape;2004;p39"/>
          <p:cNvSpPr/>
          <p:nvPr/>
        </p:nvSpPr>
        <p:spPr>
          <a:xfrm>
            <a:off x="2989662" y="33732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9"/>
          <p:cNvSpPr/>
          <p:nvPr/>
        </p:nvSpPr>
        <p:spPr>
          <a:xfrm>
            <a:off x="1014138" y="33732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9"/>
          <p:cNvSpPr/>
          <p:nvPr/>
        </p:nvSpPr>
        <p:spPr>
          <a:xfrm>
            <a:off x="4935400" y="33732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Zoek de juiste van Mees.</a:t>
            </a:r>
          </a:p>
        </p:txBody>
      </p:sp>
      <p:sp>
        <p:nvSpPr>
          <p:cNvPr id="2213" name="Google Shape;2213;p39"/>
          <p:cNvSpPr/>
          <p:nvPr/>
        </p:nvSpPr>
        <p:spPr>
          <a:xfrm>
            <a:off x="2913462" y="3297050"/>
            <a:ext cx="1743265"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937938" y="3297050"/>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4859200" y="3297050"/>
            <a:ext cx="1748781"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147600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0" name="Google Shape;2220;p39"/>
          <p:cNvSpPr/>
          <p:nvPr/>
        </p:nvSpPr>
        <p:spPr>
          <a:xfrm>
            <a:off x="3425845"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B</a:t>
            </a:r>
            <a:endParaRPr sz="2000" dirty="0">
              <a:solidFill>
                <a:schemeClr val="accent1"/>
              </a:solidFill>
              <a:latin typeface="Londrina Solid"/>
              <a:ea typeface="Londrina Solid"/>
              <a:cs typeface="Londrina Solid"/>
              <a:sym typeface="Londrina Solid"/>
            </a:endParaRPr>
          </a:p>
        </p:txBody>
      </p:sp>
      <p:sp>
        <p:nvSpPr>
          <p:cNvPr id="2221" name="Google Shape;2221;p39"/>
          <p:cNvSpPr/>
          <p:nvPr/>
        </p:nvSpPr>
        <p:spPr>
          <a:xfrm>
            <a:off x="5375749" y="2895681"/>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C</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103515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91</a:t>
            </a:r>
            <a:endParaRPr sz="4000" dirty="0">
              <a:solidFill>
                <a:schemeClr val="dk1"/>
              </a:solidFill>
              <a:latin typeface="Exo"/>
              <a:ea typeface="Exo"/>
              <a:cs typeface="Exo"/>
              <a:sym typeface="Exo"/>
            </a:endParaRPr>
          </a:p>
        </p:txBody>
      </p:sp>
      <p:sp>
        <p:nvSpPr>
          <p:cNvPr id="2225" name="Google Shape;2225;p39"/>
          <p:cNvSpPr txBox="1"/>
          <p:nvPr/>
        </p:nvSpPr>
        <p:spPr>
          <a:xfrm>
            <a:off x="2984995"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NL" sz="4000" dirty="0">
                <a:solidFill>
                  <a:schemeClr val="dk1"/>
                </a:solidFill>
                <a:latin typeface="Exo"/>
                <a:ea typeface="Exo"/>
                <a:cs typeface="Exo"/>
                <a:sym typeface="Exo"/>
              </a:rPr>
              <a:t>72</a:t>
            </a:r>
            <a:endParaRPr sz="4000" dirty="0">
              <a:solidFill>
                <a:schemeClr val="dk1"/>
              </a:solidFill>
              <a:latin typeface="Exo"/>
              <a:ea typeface="Exo"/>
              <a:cs typeface="Exo"/>
              <a:sym typeface="Exo"/>
            </a:endParaRPr>
          </a:p>
        </p:txBody>
      </p:sp>
      <p:sp>
        <p:nvSpPr>
          <p:cNvPr id="2226" name="Google Shape;2226;p39"/>
          <p:cNvSpPr txBox="1"/>
          <p:nvPr/>
        </p:nvSpPr>
        <p:spPr>
          <a:xfrm>
            <a:off x="4934899" y="3615250"/>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51</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3429175" y="4802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628825" y="296122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 name="Google Shape;4744;p59">
            <a:extLst>
              <a:ext uri="{FF2B5EF4-FFF2-40B4-BE49-F238E27FC236}">
                <a16:creationId xmlns:a16="http://schemas.microsoft.com/office/drawing/2014/main" id="{E5B56CFC-8219-CFA2-2E1E-6425DA381C1C}"/>
              </a:ext>
            </a:extLst>
          </p:cNvPr>
          <p:cNvGrpSpPr/>
          <p:nvPr/>
        </p:nvGrpSpPr>
        <p:grpSpPr>
          <a:xfrm>
            <a:off x="6590302" y="2088226"/>
            <a:ext cx="2515724" cy="2457055"/>
            <a:chOff x="1237231" y="1255337"/>
            <a:chExt cx="2120286" cy="1963505"/>
          </a:xfrm>
        </p:grpSpPr>
        <p:grpSp>
          <p:nvGrpSpPr>
            <p:cNvPr id="499" name="Google Shape;4745;p59">
              <a:extLst>
                <a:ext uri="{FF2B5EF4-FFF2-40B4-BE49-F238E27FC236}">
                  <a16:creationId xmlns:a16="http://schemas.microsoft.com/office/drawing/2014/main" id="{D01FF76E-2AB0-821F-73C8-ADAA3CA5FAAF}"/>
                </a:ext>
              </a:extLst>
            </p:cNvPr>
            <p:cNvGrpSpPr/>
            <p:nvPr/>
          </p:nvGrpSpPr>
          <p:grpSpPr>
            <a:xfrm>
              <a:off x="1275331" y="1255337"/>
              <a:ext cx="2082186" cy="1963505"/>
              <a:chOff x="1063856" y="1523362"/>
              <a:chExt cx="2082186" cy="1963505"/>
            </a:xfrm>
          </p:grpSpPr>
          <p:sp>
            <p:nvSpPr>
              <p:cNvPr id="697" name="Google Shape;4746;p59">
                <a:extLst>
                  <a:ext uri="{FF2B5EF4-FFF2-40B4-BE49-F238E27FC236}">
                    <a16:creationId xmlns:a16="http://schemas.microsoft.com/office/drawing/2014/main" id="{89F8CFCE-8B41-56B0-4B54-4D8B9B8EA763}"/>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747;p59">
                <a:extLst>
                  <a:ext uri="{FF2B5EF4-FFF2-40B4-BE49-F238E27FC236}">
                    <a16:creationId xmlns:a16="http://schemas.microsoft.com/office/drawing/2014/main" id="{9388CCFF-9981-B372-50C4-E07E28B04808}"/>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748;p59">
                <a:extLst>
                  <a:ext uri="{FF2B5EF4-FFF2-40B4-BE49-F238E27FC236}">
                    <a16:creationId xmlns:a16="http://schemas.microsoft.com/office/drawing/2014/main" id="{F2740406-D462-A468-9466-874EE31FAD0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749;p59">
                <a:extLst>
                  <a:ext uri="{FF2B5EF4-FFF2-40B4-BE49-F238E27FC236}">
                    <a16:creationId xmlns:a16="http://schemas.microsoft.com/office/drawing/2014/main" id="{BF400B41-F023-058A-E961-7620785E0810}"/>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750;p59">
                <a:extLst>
                  <a:ext uri="{FF2B5EF4-FFF2-40B4-BE49-F238E27FC236}">
                    <a16:creationId xmlns:a16="http://schemas.microsoft.com/office/drawing/2014/main" id="{DD45A208-FB73-83CC-4A4C-7BD5DEE7FFDF}"/>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751;p59">
                <a:extLst>
                  <a:ext uri="{FF2B5EF4-FFF2-40B4-BE49-F238E27FC236}">
                    <a16:creationId xmlns:a16="http://schemas.microsoft.com/office/drawing/2014/main" id="{6FD10CE6-5B59-59F3-4EF7-BFCCA1BD81FE}"/>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752;p59">
                <a:extLst>
                  <a:ext uri="{FF2B5EF4-FFF2-40B4-BE49-F238E27FC236}">
                    <a16:creationId xmlns:a16="http://schemas.microsoft.com/office/drawing/2014/main" id="{A4655976-7157-B95C-7FE7-9BFED3EDBFDC}"/>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753;p59">
                <a:extLst>
                  <a:ext uri="{FF2B5EF4-FFF2-40B4-BE49-F238E27FC236}">
                    <a16:creationId xmlns:a16="http://schemas.microsoft.com/office/drawing/2014/main" id="{694D9F31-AB12-8165-2F2F-799EB305AF1F}"/>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754;p59">
                <a:extLst>
                  <a:ext uri="{FF2B5EF4-FFF2-40B4-BE49-F238E27FC236}">
                    <a16:creationId xmlns:a16="http://schemas.microsoft.com/office/drawing/2014/main" id="{60F86AB0-AB07-2429-8E3B-1A6F162B0BB9}"/>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755;p59">
                <a:extLst>
                  <a:ext uri="{FF2B5EF4-FFF2-40B4-BE49-F238E27FC236}">
                    <a16:creationId xmlns:a16="http://schemas.microsoft.com/office/drawing/2014/main" id="{F0E86D37-D48F-BE45-F2EA-C0388D795A5E}"/>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 name="Google Shape;4756;p59">
                <a:extLst>
                  <a:ext uri="{FF2B5EF4-FFF2-40B4-BE49-F238E27FC236}">
                    <a16:creationId xmlns:a16="http://schemas.microsoft.com/office/drawing/2014/main" id="{F8CBF391-0A6F-04DE-3920-5F1C6AC117F7}"/>
                  </a:ext>
                </a:extLst>
              </p:cNvPr>
              <p:cNvGrpSpPr/>
              <p:nvPr/>
            </p:nvGrpSpPr>
            <p:grpSpPr>
              <a:xfrm>
                <a:off x="1063856" y="1523362"/>
                <a:ext cx="2063701" cy="1963505"/>
                <a:chOff x="1063856" y="1523362"/>
                <a:chExt cx="2063701" cy="1963505"/>
              </a:xfrm>
            </p:grpSpPr>
            <p:sp>
              <p:nvSpPr>
                <p:cNvPr id="708" name="Google Shape;4757;p59">
                  <a:extLst>
                    <a:ext uri="{FF2B5EF4-FFF2-40B4-BE49-F238E27FC236}">
                      <a16:creationId xmlns:a16="http://schemas.microsoft.com/office/drawing/2014/main" id="{788924F7-DA1B-FD89-66D1-D5E8E1A60EA0}"/>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758;p59">
                  <a:extLst>
                    <a:ext uri="{FF2B5EF4-FFF2-40B4-BE49-F238E27FC236}">
                      <a16:creationId xmlns:a16="http://schemas.microsoft.com/office/drawing/2014/main" id="{29533B05-8B79-5224-3082-488ADAFD02DA}"/>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759;p59">
                  <a:extLst>
                    <a:ext uri="{FF2B5EF4-FFF2-40B4-BE49-F238E27FC236}">
                      <a16:creationId xmlns:a16="http://schemas.microsoft.com/office/drawing/2014/main" id="{E5F87B85-F2FA-FD78-D5A2-FF714027C54B}"/>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760;p59">
                  <a:extLst>
                    <a:ext uri="{FF2B5EF4-FFF2-40B4-BE49-F238E27FC236}">
                      <a16:creationId xmlns:a16="http://schemas.microsoft.com/office/drawing/2014/main" id="{FB18CE35-40FA-D328-FA19-4CD902D2F730}"/>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761;p59">
                  <a:extLst>
                    <a:ext uri="{FF2B5EF4-FFF2-40B4-BE49-F238E27FC236}">
                      <a16:creationId xmlns:a16="http://schemas.microsoft.com/office/drawing/2014/main" id="{AA9AAC88-4751-C413-1FD6-8DA1D985E2A2}"/>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762;p59">
                  <a:extLst>
                    <a:ext uri="{FF2B5EF4-FFF2-40B4-BE49-F238E27FC236}">
                      <a16:creationId xmlns:a16="http://schemas.microsoft.com/office/drawing/2014/main" id="{2C81CD21-801F-D7AA-50B6-80AA92F99958}"/>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763;p59">
                  <a:extLst>
                    <a:ext uri="{FF2B5EF4-FFF2-40B4-BE49-F238E27FC236}">
                      <a16:creationId xmlns:a16="http://schemas.microsoft.com/office/drawing/2014/main" id="{219F9FEE-AF1E-25E1-3C39-ED9589BC3510}"/>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764;p59">
                  <a:extLst>
                    <a:ext uri="{FF2B5EF4-FFF2-40B4-BE49-F238E27FC236}">
                      <a16:creationId xmlns:a16="http://schemas.microsoft.com/office/drawing/2014/main" id="{ADD78958-99AD-A40F-E2D1-FD8E90367E02}"/>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765;p59">
                  <a:extLst>
                    <a:ext uri="{FF2B5EF4-FFF2-40B4-BE49-F238E27FC236}">
                      <a16:creationId xmlns:a16="http://schemas.microsoft.com/office/drawing/2014/main" id="{736CD74D-CA9E-50E6-F5DB-0D8D3F07956B}"/>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766;p59">
                  <a:extLst>
                    <a:ext uri="{FF2B5EF4-FFF2-40B4-BE49-F238E27FC236}">
                      <a16:creationId xmlns:a16="http://schemas.microsoft.com/office/drawing/2014/main" id="{CB293EAE-4F31-3A34-D8AB-75A2BF3472F8}"/>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767;p59">
                  <a:extLst>
                    <a:ext uri="{FF2B5EF4-FFF2-40B4-BE49-F238E27FC236}">
                      <a16:creationId xmlns:a16="http://schemas.microsoft.com/office/drawing/2014/main" id="{922E3C4E-1A40-7722-50EC-8D43AF7FB7C6}"/>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768;p59">
                  <a:extLst>
                    <a:ext uri="{FF2B5EF4-FFF2-40B4-BE49-F238E27FC236}">
                      <a16:creationId xmlns:a16="http://schemas.microsoft.com/office/drawing/2014/main" id="{5D18B2D9-5531-C1B1-D3A3-FC5F510E14A2}"/>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769;p59">
                  <a:extLst>
                    <a:ext uri="{FF2B5EF4-FFF2-40B4-BE49-F238E27FC236}">
                      <a16:creationId xmlns:a16="http://schemas.microsoft.com/office/drawing/2014/main" id="{A2E8A581-CA34-A099-9180-0EC47B26E010}"/>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770;p59">
                  <a:extLst>
                    <a:ext uri="{FF2B5EF4-FFF2-40B4-BE49-F238E27FC236}">
                      <a16:creationId xmlns:a16="http://schemas.microsoft.com/office/drawing/2014/main" id="{6B082ECA-0812-ECA8-7DA2-2BF955098C8C}"/>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771;p59">
                  <a:extLst>
                    <a:ext uri="{FF2B5EF4-FFF2-40B4-BE49-F238E27FC236}">
                      <a16:creationId xmlns:a16="http://schemas.microsoft.com/office/drawing/2014/main" id="{0A141162-DD7D-4756-FADB-F8B3ABF7F024}"/>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772;p59">
                  <a:extLst>
                    <a:ext uri="{FF2B5EF4-FFF2-40B4-BE49-F238E27FC236}">
                      <a16:creationId xmlns:a16="http://schemas.microsoft.com/office/drawing/2014/main" id="{88A23280-2946-300C-E8A6-A8D09F55E8AD}"/>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773;p59">
                  <a:extLst>
                    <a:ext uri="{FF2B5EF4-FFF2-40B4-BE49-F238E27FC236}">
                      <a16:creationId xmlns:a16="http://schemas.microsoft.com/office/drawing/2014/main" id="{24298CBF-24AF-907D-399D-2488575AA47E}"/>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774;p59">
                  <a:extLst>
                    <a:ext uri="{FF2B5EF4-FFF2-40B4-BE49-F238E27FC236}">
                      <a16:creationId xmlns:a16="http://schemas.microsoft.com/office/drawing/2014/main" id="{42DAB5A9-1219-8180-6C64-801BB91479B8}"/>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775;p59">
                  <a:extLst>
                    <a:ext uri="{FF2B5EF4-FFF2-40B4-BE49-F238E27FC236}">
                      <a16:creationId xmlns:a16="http://schemas.microsoft.com/office/drawing/2014/main" id="{CA52C931-2965-3D8A-1DB7-0E7B3F788043}"/>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776;p59">
                  <a:extLst>
                    <a:ext uri="{FF2B5EF4-FFF2-40B4-BE49-F238E27FC236}">
                      <a16:creationId xmlns:a16="http://schemas.microsoft.com/office/drawing/2014/main" id="{0008DAF5-E77E-A75A-A221-F9C211DF44E2}"/>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777;p59">
                  <a:extLst>
                    <a:ext uri="{FF2B5EF4-FFF2-40B4-BE49-F238E27FC236}">
                      <a16:creationId xmlns:a16="http://schemas.microsoft.com/office/drawing/2014/main" id="{6747607D-4D30-F96A-E9A4-0C0785C29E6B}"/>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778;p59">
                  <a:extLst>
                    <a:ext uri="{FF2B5EF4-FFF2-40B4-BE49-F238E27FC236}">
                      <a16:creationId xmlns:a16="http://schemas.microsoft.com/office/drawing/2014/main" id="{629606BF-F6CB-435E-B154-B22FB1370F48}"/>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779;p59">
                  <a:extLst>
                    <a:ext uri="{FF2B5EF4-FFF2-40B4-BE49-F238E27FC236}">
                      <a16:creationId xmlns:a16="http://schemas.microsoft.com/office/drawing/2014/main" id="{F7265515-B483-92A1-6946-A8478E00E56A}"/>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780;p59">
                  <a:extLst>
                    <a:ext uri="{FF2B5EF4-FFF2-40B4-BE49-F238E27FC236}">
                      <a16:creationId xmlns:a16="http://schemas.microsoft.com/office/drawing/2014/main" id="{42C29BDE-D007-FD4E-82A5-E94B66CC5AB4}"/>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781;p59">
                  <a:extLst>
                    <a:ext uri="{FF2B5EF4-FFF2-40B4-BE49-F238E27FC236}">
                      <a16:creationId xmlns:a16="http://schemas.microsoft.com/office/drawing/2014/main" id="{A271E7C5-C272-8590-B4B6-FA1DC609D6D1}"/>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782;p59">
                  <a:extLst>
                    <a:ext uri="{FF2B5EF4-FFF2-40B4-BE49-F238E27FC236}">
                      <a16:creationId xmlns:a16="http://schemas.microsoft.com/office/drawing/2014/main" id="{2EF67A7F-D57B-9383-E56E-2E361C347ED4}"/>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783;p59">
                  <a:extLst>
                    <a:ext uri="{FF2B5EF4-FFF2-40B4-BE49-F238E27FC236}">
                      <a16:creationId xmlns:a16="http://schemas.microsoft.com/office/drawing/2014/main" id="{422D9E59-AAD4-4402-8655-0CC08E6AB91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784;p59">
                  <a:extLst>
                    <a:ext uri="{FF2B5EF4-FFF2-40B4-BE49-F238E27FC236}">
                      <a16:creationId xmlns:a16="http://schemas.microsoft.com/office/drawing/2014/main" id="{27180B94-851C-B491-1D46-E0AF81FD2A82}"/>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785;p59">
                  <a:extLst>
                    <a:ext uri="{FF2B5EF4-FFF2-40B4-BE49-F238E27FC236}">
                      <a16:creationId xmlns:a16="http://schemas.microsoft.com/office/drawing/2014/main" id="{E134FA72-CEC3-B92D-0BFD-B3C73744C8D0}"/>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786;p59">
                  <a:extLst>
                    <a:ext uri="{FF2B5EF4-FFF2-40B4-BE49-F238E27FC236}">
                      <a16:creationId xmlns:a16="http://schemas.microsoft.com/office/drawing/2014/main" id="{1C8B1796-256D-F0A1-1F82-44C925A93CCC}"/>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787;p59">
                  <a:extLst>
                    <a:ext uri="{FF2B5EF4-FFF2-40B4-BE49-F238E27FC236}">
                      <a16:creationId xmlns:a16="http://schemas.microsoft.com/office/drawing/2014/main" id="{4AE987B3-046C-AB95-9195-13285BCAE536}"/>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788;p59">
                  <a:extLst>
                    <a:ext uri="{FF2B5EF4-FFF2-40B4-BE49-F238E27FC236}">
                      <a16:creationId xmlns:a16="http://schemas.microsoft.com/office/drawing/2014/main" id="{68AEFF55-6F59-F611-EFDF-5DF5062D7DE7}"/>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789;p59">
                  <a:extLst>
                    <a:ext uri="{FF2B5EF4-FFF2-40B4-BE49-F238E27FC236}">
                      <a16:creationId xmlns:a16="http://schemas.microsoft.com/office/drawing/2014/main" id="{8E31C72E-7EA7-8793-745E-96DC557DA1D7}"/>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790;p59">
                  <a:extLst>
                    <a:ext uri="{FF2B5EF4-FFF2-40B4-BE49-F238E27FC236}">
                      <a16:creationId xmlns:a16="http://schemas.microsoft.com/office/drawing/2014/main" id="{C9363F35-DA7B-BC88-42A8-1C65A8520D62}"/>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791;p59">
                  <a:extLst>
                    <a:ext uri="{FF2B5EF4-FFF2-40B4-BE49-F238E27FC236}">
                      <a16:creationId xmlns:a16="http://schemas.microsoft.com/office/drawing/2014/main" id="{09EDB3E8-7A34-1DA0-AE8E-BFB0A6422731}"/>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792;p59">
                  <a:extLst>
                    <a:ext uri="{FF2B5EF4-FFF2-40B4-BE49-F238E27FC236}">
                      <a16:creationId xmlns:a16="http://schemas.microsoft.com/office/drawing/2014/main" id="{3CBAAF34-0D3C-7077-2D2E-7533AABEF1A5}"/>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793;p59">
                  <a:extLst>
                    <a:ext uri="{FF2B5EF4-FFF2-40B4-BE49-F238E27FC236}">
                      <a16:creationId xmlns:a16="http://schemas.microsoft.com/office/drawing/2014/main" id="{D5991877-60BE-8A85-2E95-13582623CAA9}"/>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794;p59">
                  <a:extLst>
                    <a:ext uri="{FF2B5EF4-FFF2-40B4-BE49-F238E27FC236}">
                      <a16:creationId xmlns:a16="http://schemas.microsoft.com/office/drawing/2014/main" id="{B57F084C-0D1E-ECBE-1D59-59F80DAAB693}"/>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795;p59">
                  <a:extLst>
                    <a:ext uri="{FF2B5EF4-FFF2-40B4-BE49-F238E27FC236}">
                      <a16:creationId xmlns:a16="http://schemas.microsoft.com/office/drawing/2014/main" id="{F536E3AE-1E83-F902-13B6-4F1223896AD9}"/>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796;p59">
                  <a:extLst>
                    <a:ext uri="{FF2B5EF4-FFF2-40B4-BE49-F238E27FC236}">
                      <a16:creationId xmlns:a16="http://schemas.microsoft.com/office/drawing/2014/main" id="{E1392E7B-911A-E19C-2B83-5EBA95E93861}"/>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797;p59">
                  <a:extLst>
                    <a:ext uri="{FF2B5EF4-FFF2-40B4-BE49-F238E27FC236}">
                      <a16:creationId xmlns:a16="http://schemas.microsoft.com/office/drawing/2014/main" id="{C22B6DC2-6725-CC2F-25CC-B268B33F2821}"/>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798;p59">
                  <a:extLst>
                    <a:ext uri="{FF2B5EF4-FFF2-40B4-BE49-F238E27FC236}">
                      <a16:creationId xmlns:a16="http://schemas.microsoft.com/office/drawing/2014/main" id="{14B03627-CAF0-684A-F7A4-CEE3CF8DB62B}"/>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799;p59">
                  <a:extLst>
                    <a:ext uri="{FF2B5EF4-FFF2-40B4-BE49-F238E27FC236}">
                      <a16:creationId xmlns:a16="http://schemas.microsoft.com/office/drawing/2014/main" id="{D7327D37-9750-9D06-B1F6-4B18311896F3}"/>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800;p59">
                  <a:extLst>
                    <a:ext uri="{FF2B5EF4-FFF2-40B4-BE49-F238E27FC236}">
                      <a16:creationId xmlns:a16="http://schemas.microsoft.com/office/drawing/2014/main" id="{541AD301-CA68-82C7-689A-A74B3E655E2D}"/>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801;p59">
                  <a:extLst>
                    <a:ext uri="{FF2B5EF4-FFF2-40B4-BE49-F238E27FC236}">
                      <a16:creationId xmlns:a16="http://schemas.microsoft.com/office/drawing/2014/main" id="{526678B5-90AB-6FEC-86B2-B8AEEDCD165B}"/>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802;p59">
                  <a:extLst>
                    <a:ext uri="{FF2B5EF4-FFF2-40B4-BE49-F238E27FC236}">
                      <a16:creationId xmlns:a16="http://schemas.microsoft.com/office/drawing/2014/main" id="{8A303E09-6C4F-1F8E-2261-268FADC597E4}"/>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803;p59">
                  <a:extLst>
                    <a:ext uri="{FF2B5EF4-FFF2-40B4-BE49-F238E27FC236}">
                      <a16:creationId xmlns:a16="http://schemas.microsoft.com/office/drawing/2014/main" id="{ED523816-0006-95BD-2337-2800EEDDF2CD}"/>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804;p59">
                  <a:extLst>
                    <a:ext uri="{FF2B5EF4-FFF2-40B4-BE49-F238E27FC236}">
                      <a16:creationId xmlns:a16="http://schemas.microsoft.com/office/drawing/2014/main" id="{DFF97DA3-A83D-BFB0-ECF9-2946F591D23C}"/>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805;p59">
                  <a:extLst>
                    <a:ext uri="{FF2B5EF4-FFF2-40B4-BE49-F238E27FC236}">
                      <a16:creationId xmlns:a16="http://schemas.microsoft.com/office/drawing/2014/main" id="{4AE8F118-8858-8209-507B-CD9F8CEC0E74}"/>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806;p59">
                  <a:extLst>
                    <a:ext uri="{FF2B5EF4-FFF2-40B4-BE49-F238E27FC236}">
                      <a16:creationId xmlns:a16="http://schemas.microsoft.com/office/drawing/2014/main" id="{B45F81D7-7A1C-043B-892D-7C8C9DAC880B}"/>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807;p59">
                  <a:extLst>
                    <a:ext uri="{FF2B5EF4-FFF2-40B4-BE49-F238E27FC236}">
                      <a16:creationId xmlns:a16="http://schemas.microsoft.com/office/drawing/2014/main" id="{BBCCBBA3-7562-A14F-4DF5-40E4975696D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808;p59">
                  <a:extLst>
                    <a:ext uri="{FF2B5EF4-FFF2-40B4-BE49-F238E27FC236}">
                      <a16:creationId xmlns:a16="http://schemas.microsoft.com/office/drawing/2014/main" id="{8B2C11AD-701D-8FF2-0E88-E8C258B547F6}"/>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809;p59">
                  <a:extLst>
                    <a:ext uri="{FF2B5EF4-FFF2-40B4-BE49-F238E27FC236}">
                      <a16:creationId xmlns:a16="http://schemas.microsoft.com/office/drawing/2014/main" id="{51C208D2-7331-06CB-831E-84A1E6D838C1}"/>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810;p59">
                  <a:extLst>
                    <a:ext uri="{FF2B5EF4-FFF2-40B4-BE49-F238E27FC236}">
                      <a16:creationId xmlns:a16="http://schemas.microsoft.com/office/drawing/2014/main" id="{70E33B2E-7F4F-83EE-143E-649B28961088}"/>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811;p59">
                  <a:extLst>
                    <a:ext uri="{FF2B5EF4-FFF2-40B4-BE49-F238E27FC236}">
                      <a16:creationId xmlns:a16="http://schemas.microsoft.com/office/drawing/2014/main" id="{613EBAA3-8E48-8A4F-E497-2014F111CAE7}"/>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812;p59">
                  <a:extLst>
                    <a:ext uri="{FF2B5EF4-FFF2-40B4-BE49-F238E27FC236}">
                      <a16:creationId xmlns:a16="http://schemas.microsoft.com/office/drawing/2014/main" id="{F759686B-46EC-9458-CA39-09AD7BC13204}"/>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813;p59">
                  <a:extLst>
                    <a:ext uri="{FF2B5EF4-FFF2-40B4-BE49-F238E27FC236}">
                      <a16:creationId xmlns:a16="http://schemas.microsoft.com/office/drawing/2014/main" id="{514153B6-204C-0BA5-1C92-2002900E5EEE}"/>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814;p59">
                  <a:extLst>
                    <a:ext uri="{FF2B5EF4-FFF2-40B4-BE49-F238E27FC236}">
                      <a16:creationId xmlns:a16="http://schemas.microsoft.com/office/drawing/2014/main" id="{60AA2EFA-F6FD-DC00-2A0E-16329688A8E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815;p59">
                  <a:extLst>
                    <a:ext uri="{FF2B5EF4-FFF2-40B4-BE49-F238E27FC236}">
                      <a16:creationId xmlns:a16="http://schemas.microsoft.com/office/drawing/2014/main" id="{73796753-D806-80E3-608C-C25EE45C48D1}"/>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816;p59">
                  <a:extLst>
                    <a:ext uri="{FF2B5EF4-FFF2-40B4-BE49-F238E27FC236}">
                      <a16:creationId xmlns:a16="http://schemas.microsoft.com/office/drawing/2014/main" id="{0F3EF563-726E-95E8-D973-82C0460784B2}"/>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817;p59">
                  <a:extLst>
                    <a:ext uri="{FF2B5EF4-FFF2-40B4-BE49-F238E27FC236}">
                      <a16:creationId xmlns:a16="http://schemas.microsoft.com/office/drawing/2014/main" id="{8100E678-5319-513A-94B3-0F8F6ACFEBD0}"/>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818;p59">
                  <a:extLst>
                    <a:ext uri="{FF2B5EF4-FFF2-40B4-BE49-F238E27FC236}">
                      <a16:creationId xmlns:a16="http://schemas.microsoft.com/office/drawing/2014/main" id="{68E538C4-F23B-9469-DA16-6C09F7960056}"/>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819;p59">
                  <a:extLst>
                    <a:ext uri="{FF2B5EF4-FFF2-40B4-BE49-F238E27FC236}">
                      <a16:creationId xmlns:a16="http://schemas.microsoft.com/office/drawing/2014/main" id="{2991557E-74B2-F69D-8AF0-1C3F467DB828}"/>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820;p59">
                  <a:extLst>
                    <a:ext uri="{FF2B5EF4-FFF2-40B4-BE49-F238E27FC236}">
                      <a16:creationId xmlns:a16="http://schemas.microsoft.com/office/drawing/2014/main" id="{D4FD028C-5BDC-0332-FD4A-A7FF10D836D2}"/>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821;p59">
                  <a:extLst>
                    <a:ext uri="{FF2B5EF4-FFF2-40B4-BE49-F238E27FC236}">
                      <a16:creationId xmlns:a16="http://schemas.microsoft.com/office/drawing/2014/main" id="{51CEDDBF-A10A-95C4-5AFB-7394239CD254}"/>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822;p59">
                  <a:extLst>
                    <a:ext uri="{FF2B5EF4-FFF2-40B4-BE49-F238E27FC236}">
                      <a16:creationId xmlns:a16="http://schemas.microsoft.com/office/drawing/2014/main" id="{6F25BE81-911A-3209-5A8F-42912E7B2814}"/>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823;p59">
                  <a:extLst>
                    <a:ext uri="{FF2B5EF4-FFF2-40B4-BE49-F238E27FC236}">
                      <a16:creationId xmlns:a16="http://schemas.microsoft.com/office/drawing/2014/main" id="{3F5BB547-71A7-662E-F793-037D1443EA29}"/>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824;p59">
                  <a:extLst>
                    <a:ext uri="{FF2B5EF4-FFF2-40B4-BE49-F238E27FC236}">
                      <a16:creationId xmlns:a16="http://schemas.microsoft.com/office/drawing/2014/main" id="{712DCB37-7E94-DE1A-7DF4-789F1058C25D}"/>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825;p59">
                  <a:extLst>
                    <a:ext uri="{FF2B5EF4-FFF2-40B4-BE49-F238E27FC236}">
                      <a16:creationId xmlns:a16="http://schemas.microsoft.com/office/drawing/2014/main" id="{5CFCB8FB-03D3-C0B5-C7CB-A104AFFA36F5}"/>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826;p59">
                  <a:extLst>
                    <a:ext uri="{FF2B5EF4-FFF2-40B4-BE49-F238E27FC236}">
                      <a16:creationId xmlns:a16="http://schemas.microsoft.com/office/drawing/2014/main" id="{8CFC0D78-D5FC-61B8-422B-E0F64C22A497}"/>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827;p59">
                  <a:extLst>
                    <a:ext uri="{FF2B5EF4-FFF2-40B4-BE49-F238E27FC236}">
                      <a16:creationId xmlns:a16="http://schemas.microsoft.com/office/drawing/2014/main" id="{B8C004E0-19B1-87DC-D47E-54247203D1F4}"/>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828;p59">
                  <a:extLst>
                    <a:ext uri="{FF2B5EF4-FFF2-40B4-BE49-F238E27FC236}">
                      <a16:creationId xmlns:a16="http://schemas.microsoft.com/office/drawing/2014/main" id="{BFEBC975-5B30-B7E9-B0DB-5F56FBCFEBF7}"/>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829;p59">
                  <a:extLst>
                    <a:ext uri="{FF2B5EF4-FFF2-40B4-BE49-F238E27FC236}">
                      <a16:creationId xmlns:a16="http://schemas.microsoft.com/office/drawing/2014/main" id="{7102C567-D06D-E25D-BBBA-DB08B96FC376}"/>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830;p59">
                  <a:extLst>
                    <a:ext uri="{FF2B5EF4-FFF2-40B4-BE49-F238E27FC236}">
                      <a16:creationId xmlns:a16="http://schemas.microsoft.com/office/drawing/2014/main" id="{18487BB8-A004-27D8-D182-071FACEDE8EE}"/>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831;p59">
                  <a:extLst>
                    <a:ext uri="{FF2B5EF4-FFF2-40B4-BE49-F238E27FC236}">
                      <a16:creationId xmlns:a16="http://schemas.microsoft.com/office/drawing/2014/main" id="{2FCB4021-E972-EFBE-0414-C41ABBBEE579}"/>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832;p59">
                  <a:extLst>
                    <a:ext uri="{FF2B5EF4-FFF2-40B4-BE49-F238E27FC236}">
                      <a16:creationId xmlns:a16="http://schemas.microsoft.com/office/drawing/2014/main" id="{F4509AA0-CB42-9B3D-275A-0DA938E8E760}"/>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833;p59">
                  <a:extLst>
                    <a:ext uri="{FF2B5EF4-FFF2-40B4-BE49-F238E27FC236}">
                      <a16:creationId xmlns:a16="http://schemas.microsoft.com/office/drawing/2014/main" id="{02FF8F45-43C7-1A2C-389C-84C3B3DD082A}"/>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834;p59">
                  <a:extLst>
                    <a:ext uri="{FF2B5EF4-FFF2-40B4-BE49-F238E27FC236}">
                      <a16:creationId xmlns:a16="http://schemas.microsoft.com/office/drawing/2014/main" id="{1B97BDD2-A905-38DC-C129-E36F81E4628B}"/>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835;p59">
                  <a:extLst>
                    <a:ext uri="{FF2B5EF4-FFF2-40B4-BE49-F238E27FC236}">
                      <a16:creationId xmlns:a16="http://schemas.microsoft.com/office/drawing/2014/main" id="{09030A0E-A028-E83F-1D9C-0625D067C52D}"/>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836;p59">
                  <a:extLst>
                    <a:ext uri="{FF2B5EF4-FFF2-40B4-BE49-F238E27FC236}">
                      <a16:creationId xmlns:a16="http://schemas.microsoft.com/office/drawing/2014/main" id="{800D078F-B2A3-94FE-1CA8-C465349E3453}"/>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837;p59">
                  <a:extLst>
                    <a:ext uri="{FF2B5EF4-FFF2-40B4-BE49-F238E27FC236}">
                      <a16:creationId xmlns:a16="http://schemas.microsoft.com/office/drawing/2014/main" id="{24EE36C0-2668-A2FA-2B59-8319DB89A82E}"/>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838;p59">
                  <a:extLst>
                    <a:ext uri="{FF2B5EF4-FFF2-40B4-BE49-F238E27FC236}">
                      <a16:creationId xmlns:a16="http://schemas.microsoft.com/office/drawing/2014/main" id="{6F3F3659-0200-DB5E-1AB0-448749EC9E67}"/>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839;p59">
                  <a:extLst>
                    <a:ext uri="{FF2B5EF4-FFF2-40B4-BE49-F238E27FC236}">
                      <a16:creationId xmlns:a16="http://schemas.microsoft.com/office/drawing/2014/main" id="{A1BFD536-125E-E9FC-A9E7-D954D734FDAA}"/>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840;p59">
                  <a:extLst>
                    <a:ext uri="{FF2B5EF4-FFF2-40B4-BE49-F238E27FC236}">
                      <a16:creationId xmlns:a16="http://schemas.microsoft.com/office/drawing/2014/main" id="{96E3D817-DA41-94A1-47A7-A0318A4B58FA}"/>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841;p59">
                  <a:extLst>
                    <a:ext uri="{FF2B5EF4-FFF2-40B4-BE49-F238E27FC236}">
                      <a16:creationId xmlns:a16="http://schemas.microsoft.com/office/drawing/2014/main" id="{D71DBE21-2A4C-6D22-E020-E81C67F1E429}"/>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842;p59">
                  <a:extLst>
                    <a:ext uri="{FF2B5EF4-FFF2-40B4-BE49-F238E27FC236}">
                      <a16:creationId xmlns:a16="http://schemas.microsoft.com/office/drawing/2014/main" id="{48B4B938-9A77-7098-FFA5-2F9774A590D4}"/>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843;p59">
                  <a:extLst>
                    <a:ext uri="{FF2B5EF4-FFF2-40B4-BE49-F238E27FC236}">
                      <a16:creationId xmlns:a16="http://schemas.microsoft.com/office/drawing/2014/main" id="{0B74CECD-99A0-8313-DAD8-0FC1FADE708A}"/>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844;p59">
                  <a:extLst>
                    <a:ext uri="{FF2B5EF4-FFF2-40B4-BE49-F238E27FC236}">
                      <a16:creationId xmlns:a16="http://schemas.microsoft.com/office/drawing/2014/main" id="{519687B7-6D90-7254-E3DD-64FC2B07B7F0}"/>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845;p59">
                  <a:extLst>
                    <a:ext uri="{FF2B5EF4-FFF2-40B4-BE49-F238E27FC236}">
                      <a16:creationId xmlns:a16="http://schemas.microsoft.com/office/drawing/2014/main" id="{DF43C002-29E5-F85B-49D5-6D4681B19660}"/>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846;p59">
                  <a:extLst>
                    <a:ext uri="{FF2B5EF4-FFF2-40B4-BE49-F238E27FC236}">
                      <a16:creationId xmlns:a16="http://schemas.microsoft.com/office/drawing/2014/main" id="{29E48899-6776-EA65-B300-428462AD3AE0}"/>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847;p59">
                  <a:extLst>
                    <a:ext uri="{FF2B5EF4-FFF2-40B4-BE49-F238E27FC236}">
                      <a16:creationId xmlns:a16="http://schemas.microsoft.com/office/drawing/2014/main" id="{2A985E07-4701-5CB6-A0B9-9AA0C54B3E85}"/>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848;p59">
                  <a:extLst>
                    <a:ext uri="{FF2B5EF4-FFF2-40B4-BE49-F238E27FC236}">
                      <a16:creationId xmlns:a16="http://schemas.microsoft.com/office/drawing/2014/main" id="{634929F9-E643-ABD3-755C-D9EE950A7E6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849;p59">
                  <a:extLst>
                    <a:ext uri="{FF2B5EF4-FFF2-40B4-BE49-F238E27FC236}">
                      <a16:creationId xmlns:a16="http://schemas.microsoft.com/office/drawing/2014/main" id="{B1BE7B91-9057-ABE7-9CD9-9A0E76CEAAE4}"/>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850;p59">
                  <a:extLst>
                    <a:ext uri="{FF2B5EF4-FFF2-40B4-BE49-F238E27FC236}">
                      <a16:creationId xmlns:a16="http://schemas.microsoft.com/office/drawing/2014/main" id="{115AEEDF-D3D5-C5DA-B81C-1F0C2DDC4355}"/>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851;p59">
                  <a:extLst>
                    <a:ext uri="{FF2B5EF4-FFF2-40B4-BE49-F238E27FC236}">
                      <a16:creationId xmlns:a16="http://schemas.microsoft.com/office/drawing/2014/main" id="{0BB59AC1-7252-2E73-DA89-F5D338EEC7F8}"/>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852;p59">
                  <a:extLst>
                    <a:ext uri="{FF2B5EF4-FFF2-40B4-BE49-F238E27FC236}">
                      <a16:creationId xmlns:a16="http://schemas.microsoft.com/office/drawing/2014/main" id="{59950076-0525-4D9A-5572-FC654DC6D44C}"/>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853;p59">
                  <a:extLst>
                    <a:ext uri="{FF2B5EF4-FFF2-40B4-BE49-F238E27FC236}">
                      <a16:creationId xmlns:a16="http://schemas.microsoft.com/office/drawing/2014/main" id="{80511C56-7056-D5F0-7B95-9D1AF4710535}"/>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854;p59">
                  <a:extLst>
                    <a:ext uri="{FF2B5EF4-FFF2-40B4-BE49-F238E27FC236}">
                      <a16:creationId xmlns:a16="http://schemas.microsoft.com/office/drawing/2014/main" id="{E0504CAC-9C5F-5AA6-DA11-88E9ADA1E199}"/>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855;p59">
                  <a:extLst>
                    <a:ext uri="{FF2B5EF4-FFF2-40B4-BE49-F238E27FC236}">
                      <a16:creationId xmlns:a16="http://schemas.microsoft.com/office/drawing/2014/main" id="{DB8751B9-5209-B73F-8C5D-298637AA1B21}"/>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856;p59">
                  <a:extLst>
                    <a:ext uri="{FF2B5EF4-FFF2-40B4-BE49-F238E27FC236}">
                      <a16:creationId xmlns:a16="http://schemas.microsoft.com/office/drawing/2014/main" id="{03AAB5EB-AAC4-0772-AF7C-1401F6D0525D}"/>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857;p59">
                  <a:extLst>
                    <a:ext uri="{FF2B5EF4-FFF2-40B4-BE49-F238E27FC236}">
                      <a16:creationId xmlns:a16="http://schemas.microsoft.com/office/drawing/2014/main" id="{DAB9640D-B632-0A1A-DDE3-363A8CDD2AEE}"/>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858;p59">
                  <a:extLst>
                    <a:ext uri="{FF2B5EF4-FFF2-40B4-BE49-F238E27FC236}">
                      <a16:creationId xmlns:a16="http://schemas.microsoft.com/office/drawing/2014/main" id="{0100A98A-C844-069F-0200-31906EFC73F6}"/>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859;p59">
                  <a:extLst>
                    <a:ext uri="{FF2B5EF4-FFF2-40B4-BE49-F238E27FC236}">
                      <a16:creationId xmlns:a16="http://schemas.microsoft.com/office/drawing/2014/main" id="{DF66E647-A70C-1534-35F1-048A3457FE8A}"/>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860;p59">
                  <a:extLst>
                    <a:ext uri="{FF2B5EF4-FFF2-40B4-BE49-F238E27FC236}">
                      <a16:creationId xmlns:a16="http://schemas.microsoft.com/office/drawing/2014/main" id="{CBB50A12-14DE-1064-74CB-FC5C3D93F449}"/>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861;p59">
                  <a:extLst>
                    <a:ext uri="{FF2B5EF4-FFF2-40B4-BE49-F238E27FC236}">
                      <a16:creationId xmlns:a16="http://schemas.microsoft.com/office/drawing/2014/main" id="{EB4C9CF5-606B-E4C9-080B-E72257503A53}"/>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862;p59">
                  <a:extLst>
                    <a:ext uri="{FF2B5EF4-FFF2-40B4-BE49-F238E27FC236}">
                      <a16:creationId xmlns:a16="http://schemas.microsoft.com/office/drawing/2014/main" id="{1A636BA0-16D2-DCE8-88A4-12FF77768E4E}"/>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863;p59">
                  <a:extLst>
                    <a:ext uri="{FF2B5EF4-FFF2-40B4-BE49-F238E27FC236}">
                      <a16:creationId xmlns:a16="http://schemas.microsoft.com/office/drawing/2014/main" id="{363D8243-4646-F6F4-D12F-C5CFA0C8BB89}"/>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864;p59">
                  <a:extLst>
                    <a:ext uri="{FF2B5EF4-FFF2-40B4-BE49-F238E27FC236}">
                      <a16:creationId xmlns:a16="http://schemas.microsoft.com/office/drawing/2014/main" id="{01965DF4-2053-52E7-20DD-C146743796D9}"/>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865;p59">
                  <a:extLst>
                    <a:ext uri="{FF2B5EF4-FFF2-40B4-BE49-F238E27FC236}">
                      <a16:creationId xmlns:a16="http://schemas.microsoft.com/office/drawing/2014/main" id="{4EB44CEE-DB6D-EE42-6730-ABCBD0990C11}"/>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866;p59">
                  <a:extLst>
                    <a:ext uri="{FF2B5EF4-FFF2-40B4-BE49-F238E27FC236}">
                      <a16:creationId xmlns:a16="http://schemas.microsoft.com/office/drawing/2014/main" id="{7F4D72C4-0E64-5F8A-56E0-A76927D3EB4E}"/>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867;p59">
                  <a:extLst>
                    <a:ext uri="{FF2B5EF4-FFF2-40B4-BE49-F238E27FC236}">
                      <a16:creationId xmlns:a16="http://schemas.microsoft.com/office/drawing/2014/main" id="{B763D4E6-AC43-3109-E66A-C4E22EDFD34D}"/>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868;p59">
                  <a:extLst>
                    <a:ext uri="{FF2B5EF4-FFF2-40B4-BE49-F238E27FC236}">
                      <a16:creationId xmlns:a16="http://schemas.microsoft.com/office/drawing/2014/main" id="{271EAE40-35A1-B06E-AB8B-E39D18093EAA}"/>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869;p59">
                  <a:extLst>
                    <a:ext uri="{FF2B5EF4-FFF2-40B4-BE49-F238E27FC236}">
                      <a16:creationId xmlns:a16="http://schemas.microsoft.com/office/drawing/2014/main" id="{4869E874-4293-EECB-DBC2-214CD2553D78}"/>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870;p59">
                  <a:extLst>
                    <a:ext uri="{FF2B5EF4-FFF2-40B4-BE49-F238E27FC236}">
                      <a16:creationId xmlns:a16="http://schemas.microsoft.com/office/drawing/2014/main" id="{798A8FDB-8016-26FF-A19C-1BAC813361AD}"/>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871;p59">
                  <a:extLst>
                    <a:ext uri="{FF2B5EF4-FFF2-40B4-BE49-F238E27FC236}">
                      <a16:creationId xmlns:a16="http://schemas.microsoft.com/office/drawing/2014/main" id="{72087B5C-A09D-B7B4-24A7-0D49E8809FE9}"/>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872;p59">
                  <a:extLst>
                    <a:ext uri="{FF2B5EF4-FFF2-40B4-BE49-F238E27FC236}">
                      <a16:creationId xmlns:a16="http://schemas.microsoft.com/office/drawing/2014/main" id="{DD88D419-85F0-0934-152E-ED911654CCF1}"/>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873;p59">
                  <a:extLst>
                    <a:ext uri="{FF2B5EF4-FFF2-40B4-BE49-F238E27FC236}">
                      <a16:creationId xmlns:a16="http://schemas.microsoft.com/office/drawing/2014/main" id="{74F8CAAC-9ED2-CA71-15D0-7ADDB2BEB366}"/>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874;p59">
                  <a:extLst>
                    <a:ext uri="{FF2B5EF4-FFF2-40B4-BE49-F238E27FC236}">
                      <a16:creationId xmlns:a16="http://schemas.microsoft.com/office/drawing/2014/main" id="{77AF3B10-56C7-30D4-3379-DCD5F7151D3D}"/>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875;p59">
                  <a:extLst>
                    <a:ext uri="{FF2B5EF4-FFF2-40B4-BE49-F238E27FC236}">
                      <a16:creationId xmlns:a16="http://schemas.microsoft.com/office/drawing/2014/main" id="{5F0F6B92-7DCC-4A1E-0584-5EE483E67EC6}"/>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876;p59">
                  <a:extLst>
                    <a:ext uri="{FF2B5EF4-FFF2-40B4-BE49-F238E27FC236}">
                      <a16:creationId xmlns:a16="http://schemas.microsoft.com/office/drawing/2014/main" id="{4C801C8B-2E5C-8C35-008C-456C2594A96C}"/>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877;p59">
                  <a:extLst>
                    <a:ext uri="{FF2B5EF4-FFF2-40B4-BE49-F238E27FC236}">
                      <a16:creationId xmlns:a16="http://schemas.microsoft.com/office/drawing/2014/main" id="{DA42F7C9-534D-07D0-0379-8940E421B76F}"/>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878;p59">
                  <a:extLst>
                    <a:ext uri="{FF2B5EF4-FFF2-40B4-BE49-F238E27FC236}">
                      <a16:creationId xmlns:a16="http://schemas.microsoft.com/office/drawing/2014/main" id="{FA0D448E-C8F8-F970-8716-1313B342886D}"/>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879;p59">
                  <a:extLst>
                    <a:ext uri="{FF2B5EF4-FFF2-40B4-BE49-F238E27FC236}">
                      <a16:creationId xmlns:a16="http://schemas.microsoft.com/office/drawing/2014/main" id="{76E81807-C5C5-88BF-1358-C88D3ADD6475}"/>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880;p59">
                  <a:extLst>
                    <a:ext uri="{FF2B5EF4-FFF2-40B4-BE49-F238E27FC236}">
                      <a16:creationId xmlns:a16="http://schemas.microsoft.com/office/drawing/2014/main" id="{7639CF41-03C9-1D6A-E48B-B07BA6B07CEC}"/>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881;p59">
                  <a:extLst>
                    <a:ext uri="{FF2B5EF4-FFF2-40B4-BE49-F238E27FC236}">
                      <a16:creationId xmlns:a16="http://schemas.microsoft.com/office/drawing/2014/main" id="{BFE14949-DB12-959E-5101-E241DC23E00D}"/>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882;p59">
                  <a:extLst>
                    <a:ext uri="{FF2B5EF4-FFF2-40B4-BE49-F238E27FC236}">
                      <a16:creationId xmlns:a16="http://schemas.microsoft.com/office/drawing/2014/main" id="{F8E91499-3E3E-CA63-1FC4-2397D1720E9C}"/>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883;p59">
                  <a:extLst>
                    <a:ext uri="{FF2B5EF4-FFF2-40B4-BE49-F238E27FC236}">
                      <a16:creationId xmlns:a16="http://schemas.microsoft.com/office/drawing/2014/main" id="{F3E293A3-29F7-FDE8-0EEA-65883DF59041}"/>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884;p59">
                  <a:extLst>
                    <a:ext uri="{FF2B5EF4-FFF2-40B4-BE49-F238E27FC236}">
                      <a16:creationId xmlns:a16="http://schemas.microsoft.com/office/drawing/2014/main" id="{3825220C-2E19-854D-0FD2-90E87C9ADB2C}"/>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885;p59">
                  <a:extLst>
                    <a:ext uri="{FF2B5EF4-FFF2-40B4-BE49-F238E27FC236}">
                      <a16:creationId xmlns:a16="http://schemas.microsoft.com/office/drawing/2014/main" id="{33BA40F4-B94B-A594-4D52-84AEDF9E06F7}"/>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886;p59">
                  <a:extLst>
                    <a:ext uri="{FF2B5EF4-FFF2-40B4-BE49-F238E27FC236}">
                      <a16:creationId xmlns:a16="http://schemas.microsoft.com/office/drawing/2014/main" id="{3EB66D7E-1AB2-4BDF-326B-08C19D2A146B}"/>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887;p59">
                  <a:extLst>
                    <a:ext uri="{FF2B5EF4-FFF2-40B4-BE49-F238E27FC236}">
                      <a16:creationId xmlns:a16="http://schemas.microsoft.com/office/drawing/2014/main" id="{A9113EC8-90BC-9418-664C-3039C8474192}"/>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888;p59">
                  <a:extLst>
                    <a:ext uri="{FF2B5EF4-FFF2-40B4-BE49-F238E27FC236}">
                      <a16:creationId xmlns:a16="http://schemas.microsoft.com/office/drawing/2014/main" id="{75FCE8C7-7231-8824-B79F-B7BA1ADD5742}"/>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889;p59">
                  <a:extLst>
                    <a:ext uri="{FF2B5EF4-FFF2-40B4-BE49-F238E27FC236}">
                      <a16:creationId xmlns:a16="http://schemas.microsoft.com/office/drawing/2014/main" id="{97424B86-1AE4-0A25-8E71-DF3D97F32A91}"/>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890;p59">
                  <a:extLst>
                    <a:ext uri="{FF2B5EF4-FFF2-40B4-BE49-F238E27FC236}">
                      <a16:creationId xmlns:a16="http://schemas.microsoft.com/office/drawing/2014/main" id="{C8229532-46E6-832B-12E7-FA4A9BCB4D47}"/>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891;p59">
                  <a:extLst>
                    <a:ext uri="{FF2B5EF4-FFF2-40B4-BE49-F238E27FC236}">
                      <a16:creationId xmlns:a16="http://schemas.microsoft.com/office/drawing/2014/main" id="{C8595A4B-B184-E1AA-89B6-E6710018B326}"/>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892;p59">
                  <a:extLst>
                    <a:ext uri="{FF2B5EF4-FFF2-40B4-BE49-F238E27FC236}">
                      <a16:creationId xmlns:a16="http://schemas.microsoft.com/office/drawing/2014/main" id="{2BA6BC2F-3F74-2ADC-8FF5-493339490463}"/>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893;p59">
                  <a:extLst>
                    <a:ext uri="{FF2B5EF4-FFF2-40B4-BE49-F238E27FC236}">
                      <a16:creationId xmlns:a16="http://schemas.microsoft.com/office/drawing/2014/main" id="{AC87BBC7-0D1C-B41C-B11A-CFEBFF6C56CC}"/>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894;p59">
                  <a:extLst>
                    <a:ext uri="{FF2B5EF4-FFF2-40B4-BE49-F238E27FC236}">
                      <a16:creationId xmlns:a16="http://schemas.microsoft.com/office/drawing/2014/main" id="{3F12FF01-1FEF-CFC8-139E-03C70F8BBE70}"/>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895;p59">
                  <a:extLst>
                    <a:ext uri="{FF2B5EF4-FFF2-40B4-BE49-F238E27FC236}">
                      <a16:creationId xmlns:a16="http://schemas.microsoft.com/office/drawing/2014/main" id="{7948C69A-6A11-FDB3-9D67-E0F5FBF7B787}"/>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896;p59">
                  <a:extLst>
                    <a:ext uri="{FF2B5EF4-FFF2-40B4-BE49-F238E27FC236}">
                      <a16:creationId xmlns:a16="http://schemas.microsoft.com/office/drawing/2014/main" id="{3277C67E-CE19-DC99-5248-A22C2BD29CC3}"/>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897;p59">
                  <a:extLst>
                    <a:ext uri="{FF2B5EF4-FFF2-40B4-BE49-F238E27FC236}">
                      <a16:creationId xmlns:a16="http://schemas.microsoft.com/office/drawing/2014/main" id="{2B1B92E2-FA4A-BB8A-CCED-5241D9F483A0}"/>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898;p59">
                  <a:extLst>
                    <a:ext uri="{FF2B5EF4-FFF2-40B4-BE49-F238E27FC236}">
                      <a16:creationId xmlns:a16="http://schemas.microsoft.com/office/drawing/2014/main" id="{8BD2A0B7-48E0-CEBD-915C-7FD7E7ED7DD5}"/>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899;p59">
                  <a:extLst>
                    <a:ext uri="{FF2B5EF4-FFF2-40B4-BE49-F238E27FC236}">
                      <a16:creationId xmlns:a16="http://schemas.microsoft.com/office/drawing/2014/main" id="{0B3ABAF5-153A-D3DD-9DDC-1000B54DFE0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900;p59">
                  <a:extLst>
                    <a:ext uri="{FF2B5EF4-FFF2-40B4-BE49-F238E27FC236}">
                      <a16:creationId xmlns:a16="http://schemas.microsoft.com/office/drawing/2014/main" id="{2DD09A69-7533-ABAE-BA0A-34E32DD3BE14}"/>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901;p59">
                  <a:extLst>
                    <a:ext uri="{FF2B5EF4-FFF2-40B4-BE49-F238E27FC236}">
                      <a16:creationId xmlns:a16="http://schemas.microsoft.com/office/drawing/2014/main" id="{15D097B4-8ECB-CB53-AB9E-39A4EBD0A404}"/>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902;p59">
                  <a:extLst>
                    <a:ext uri="{FF2B5EF4-FFF2-40B4-BE49-F238E27FC236}">
                      <a16:creationId xmlns:a16="http://schemas.microsoft.com/office/drawing/2014/main" id="{518DC3A2-3058-4781-71A7-A564C3395956}"/>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903;p59">
                  <a:extLst>
                    <a:ext uri="{FF2B5EF4-FFF2-40B4-BE49-F238E27FC236}">
                      <a16:creationId xmlns:a16="http://schemas.microsoft.com/office/drawing/2014/main" id="{F8AE5944-7384-D0C5-E318-74F50A703FF5}"/>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904;p59">
                  <a:extLst>
                    <a:ext uri="{FF2B5EF4-FFF2-40B4-BE49-F238E27FC236}">
                      <a16:creationId xmlns:a16="http://schemas.microsoft.com/office/drawing/2014/main" id="{1E9B6467-A340-04DA-D1E8-BBD34A37E981}"/>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905;p59">
                  <a:extLst>
                    <a:ext uri="{FF2B5EF4-FFF2-40B4-BE49-F238E27FC236}">
                      <a16:creationId xmlns:a16="http://schemas.microsoft.com/office/drawing/2014/main" id="{6FEDE10B-4BC4-1021-C201-AA08CC7E57C4}"/>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906;p59">
                  <a:extLst>
                    <a:ext uri="{FF2B5EF4-FFF2-40B4-BE49-F238E27FC236}">
                      <a16:creationId xmlns:a16="http://schemas.microsoft.com/office/drawing/2014/main" id="{16E6585D-4101-F166-2B46-77EB4D7FDDED}"/>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907;p59">
                  <a:extLst>
                    <a:ext uri="{FF2B5EF4-FFF2-40B4-BE49-F238E27FC236}">
                      <a16:creationId xmlns:a16="http://schemas.microsoft.com/office/drawing/2014/main" id="{BBFCA091-6615-EE39-B65D-7FAB21A4904B}"/>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908;p59">
                  <a:extLst>
                    <a:ext uri="{FF2B5EF4-FFF2-40B4-BE49-F238E27FC236}">
                      <a16:creationId xmlns:a16="http://schemas.microsoft.com/office/drawing/2014/main" id="{2172803D-0BD9-A77C-1ACE-B871079DA2AC}"/>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909;p59">
                  <a:extLst>
                    <a:ext uri="{FF2B5EF4-FFF2-40B4-BE49-F238E27FC236}">
                      <a16:creationId xmlns:a16="http://schemas.microsoft.com/office/drawing/2014/main" id="{5148EDAA-E2E5-2920-1AD4-0BF1FDD1EE7C}"/>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910;p59">
                  <a:extLst>
                    <a:ext uri="{FF2B5EF4-FFF2-40B4-BE49-F238E27FC236}">
                      <a16:creationId xmlns:a16="http://schemas.microsoft.com/office/drawing/2014/main" id="{52A5F6E8-38C7-DFDF-A782-1F46C1FE0DC6}"/>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911;p59">
                  <a:extLst>
                    <a:ext uri="{FF2B5EF4-FFF2-40B4-BE49-F238E27FC236}">
                      <a16:creationId xmlns:a16="http://schemas.microsoft.com/office/drawing/2014/main" id="{71F3D797-2791-FA8D-A027-550A48A9FBAE}"/>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912;p59">
                  <a:extLst>
                    <a:ext uri="{FF2B5EF4-FFF2-40B4-BE49-F238E27FC236}">
                      <a16:creationId xmlns:a16="http://schemas.microsoft.com/office/drawing/2014/main" id="{D6D356C9-B67D-9B54-E6A6-6B2E2D406896}"/>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913;p59">
                  <a:extLst>
                    <a:ext uri="{FF2B5EF4-FFF2-40B4-BE49-F238E27FC236}">
                      <a16:creationId xmlns:a16="http://schemas.microsoft.com/office/drawing/2014/main" id="{89654350-4F41-743C-24D7-6CA220724A3D}"/>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914;p59">
                  <a:extLst>
                    <a:ext uri="{FF2B5EF4-FFF2-40B4-BE49-F238E27FC236}">
                      <a16:creationId xmlns:a16="http://schemas.microsoft.com/office/drawing/2014/main" id="{6204FAA2-8111-B488-59A0-1B79A866FC03}"/>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915;p59">
                  <a:extLst>
                    <a:ext uri="{FF2B5EF4-FFF2-40B4-BE49-F238E27FC236}">
                      <a16:creationId xmlns:a16="http://schemas.microsoft.com/office/drawing/2014/main" id="{44CA2638-98BD-6ED9-B01D-4A3DEFF41C9E}"/>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916;p59">
                  <a:extLst>
                    <a:ext uri="{FF2B5EF4-FFF2-40B4-BE49-F238E27FC236}">
                      <a16:creationId xmlns:a16="http://schemas.microsoft.com/office/drawing/2014/main" id="{6D3A3F7D-DAE5-DD95-8937-C71A73DFAD3E}"/>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917;p59">
                  <a:extLst>
                    <a:ext uri="{FF2B5EF4-FFF2-40B4-BE49-F238E27FC236}">
                      <a16:creationId xmlns:a16="http://schemas.microsoft.com/office/drawing/2014/main" id="{F681C939-0824-772F-4CC9-B36A4AFE9ABD}"/>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918;p59">
                  <a:extLst>
                    <a:ext uri="{FF2B5EF4-FFF2-40B4-BE49-F238E27FC236}">
                      <a16:creationId xmlns:a16="http://schemas.microsoft.com/office/drawing/2014/main" id="{07E7C9A5-39C9-6F09-E963-6649F2E3F0FF}"/>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919;p59">
                  <a:extLst>
                    <a:ext uri="{FF2B5EF4-FFF2-40B4-BE49-F238E27FC236}">
                      <a16:creationId xmlns:a16="http://schemas.microsoft.com/office/drawing/2014/main" id="{F38EEBED-06F4-0D4D-06C5-9B64F7E8003F}"/>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920;p59">
                  <a:extLst>
                    <a:ext uri="{FF2B5EF4-FFF2-40B4-BE49-F238E27FC236}">
                      <a16:creationId xmlns:a16="http://schemas.microsoft.com/office/drawing/2014/main" id="{43CFD42D-BDA9-777B-7D17-351169776088}"/>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921;p59">
                  <a:extLst>
                    <a:ext uri="{FF2B5EF4-FFF2-40B4-BE49-F238E27FC236}">
                      <a16:creationId xmlns:a16="http://schemas.microsoft.com/office/drawing/2014/main" id="{0C8DCDBD-2F27-3B1A-F61D-FFB1C411649A}"/>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922;p59">
                  <a:extLst>
                    <a:ext uri="{FF2B5EF4-FFF2-40B4-BE49-F238E27FC236}">
                      <a16:creationId xmlns:a16="http://schemas.microsoft.com/office/drawing/2014/main" id="{EE0D637E-AB60-6410-D557-CB715321FDB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923;p59">
                  <a:extLst>
                    <a:ext uri="{FF2B5EF4-FFF2-40B4-BE49-F238E27FC236}">
                      <a16:creationId xmlns:a16="http://schemas.microsoft.com/office/drawing/2014/main" id="{02AFC9E9-999A-08AE-73BA-2756557D8FB5}"/>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924;p59">
                  <a:extLst>
                    <a:ext uri="{FF2B5EF4-FFF2-40B4-BE49-F238E27FC236}">
                      <a16:creationId xmlns:a16="http://schemas.microsoft.com/office/drawing/2014/main" id="{8819B1AE-4496-AA8A-F49F-A8FAC97FE517}"/>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925;p59">
                  <a:extLst>
                    <a:ext uri="{FF2B5EF4-FFF2-40B4-BE49-F238E27FC236}">
                      <a16:creationId xmlns:a16="http://schemas.microsoft.com/office/drawing/2014/main" id="{D6F79A5A-8FF5-92C4-1054-A9EFA1D22673}"/>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926;p59">
                  <a:extLst>
                    <a:ext uri="{FF2B5EF4-FFF2-40B4-BE49-F238E27FC236}">
                      <a16:creationId xmlns:a16="http://schemas.microsoft.com/office/drawing/2014/main" id="{66A8323F-9734-98A2-44FC-17D40E009076}"/>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927;p59">
                  <a:extLst>
                    <a:ext uri="{FF2B5EF4-FFF2-40B4-BE49-F238E27FC236}">
                      <a16:creationId xmlns:a16="http://schemas.microsoft.com/office/drawing/2014/main" id="{B6E51C1E-C73A-0AC2-F8FB-7061EB93A29B}"/>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928;p59">
                  <a:extLst>
                    <a:ext uri="{FF2B5EF4-FFF2-40B4-BE49-F238E27FC236}">
                      <a16:creationId xmlns:a16="http://schemas.microsoft.com/office/drawing/2014/main" id="{18C18668-5063-7096-76B3-4B99CE0C0C17}"/>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929;p59">
                  <a:extLst>
                    <a:ext uri="{FF2B5EF4-FFF2-40B4-BE49-F238E27FC236}">
                      <a16:creationId xmlns:a16="http://schemas.microsoft.com/office/drawing/2014/main" id="{89D0CCAA-770D-0DE8-C574-E8DE712303C5}"/>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930;p59">
                  <a:extLst>
                    <a:ext uri="{FF2B5EF4-FFF2-40B4-BE49-F238E27FC236}">
                      <a16:creationId xmlns:a16="http://schemas.microsoft.com/office/drawing/2014/main" id="{005DD0CA-3FFE-D9EC-6F1B-D46874AC7ED3}"/>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931;p59">
                  <a:extLst>
                    <a:ext uri="{FF2B5EF4-FFF2-40B4-BE49-F238E27FC236}">
                      <a16:creationId xmlns:a16="http://schemas.microsoft.com/office/drawing/2014/main" id="{E6776A20-56FC-FAF8-F8BB-BF1ECBA8BB60}"/>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932;p59">
                  <a:extLst>
                    <a:ext uri="{FF2B5EF4-FFF2-40B4-BE49-F238E27FC236}">
                      <a16:creationId xmlns:a16="http://schemas.microsoft.com/office/drawing/2014/main" id="{CC60FB76-B0D0-CB00-8CF7-0A4A51E71FD1}"/>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933;p59">
                  <a:extLst>
                    <a:ext uri="{FF2B5EF4-FFF2-40B4-BE49-F238E27FC236}">
                      <a16:creationId xmlns:a16="http://schemas.microsoft.com/office/drawing/2014/main" id="{36563D56-B1B2-1C3F-85DC-C99512FDD918}"/>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934;p59">
                  <a:extLst>
                    <a:ext uri="{FF2B5EF4-FFF2-40B4-BE49-F238E27FC236}">
                      <a16:creationId xmlns:a16="http://schemas.microsoft.com/office/drawing/2014/main" id="{1C490559-60C2-E150-77AF-C5FF4299F1FB}"/>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935;p59">
                  <a:extLst>
                    <a:ext uri="{FF2B5EF4-FFF2-40B4-BE49-F238E27FC236}">
                      <a16:creationId xmlns:a16="http://schemas.microsoft.com/office/drawing/2014/main" id="{421D3BD3-A3A0-D43F-5525-5B4261239566}"/>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936;p59">
                  <a:extLst>
                    <a:ext uri="{FF2B5EF4-FFF2-40B4-BE49-F238E27FC236}">
                      <a16:creationId xmlns:a16="http://schemas.microsoft.com/office/drawing/2014/main" id="{6B0968D9-C63E-CAF3-8DD9-7EEE12E0210A}"/>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937;p59">
                  <a:extLst>
                    <a:ext uri="{FF2B5EF4-FFF2-40B4-BE49-F238E27FC236}">
                      <a16:creationId xmlns:a16="http://schemas.microsoft.com/office/drawing/2014/main" id="{3F385224-AE7E-D955-02D9-E858A59721CB}"/>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938;p59">
                  <a:extLst>
                    <a:ext uri="{FF2B5EF4-FFF2-40B4-BE49-F238E27FC236}">
                      <a16:creationId xmlns:a16="http://schemas.microsoft.com/office/drawing/2014/main" id="{8A290C6A-7CAA-EB34-0C35-BFA7698E6465}"/>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939;p59">
                  <a:extLst>
                    <a:ext uri="{FF2B5EF4-FFF2-40B4-BE49-F238E27FC236}">
                      <a16:creationId xmlns:a16="http://schemas.microsoft.com/office/drawing/2014/main" id="{F038E996-3215-171E-1AAA-CFAAA32E2157}"/>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940;p59">
                  <a:extLst>
                    <a:ext uri="{FF2B5EF4-FFF2-40B4-BE49-F238E27FC236}">
                      <a16:creationId xmlns:a16="http://schemas.microsoft.com/office/drawing/2014/main" id="{FECA5E25-F49E-840A-707F-167AFC2CCC74}"/>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941;p59">
                  <a:extLst>
                    <a:ext uri="{FF2B5EF4-FFF2-40B4-BE49-F238E27FC236}">
                      <a16:creationId xmlns:a16="http://schemas.microsoft.com/office/drawing/2014/main" id="{5BDA49F1-2606-F361-926E-745FA03FD2EE}"/>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 name="Google Shape;4942;p59">
              <a:extLst>
                <a:ext uri="{FF2B5EF4-FFF2-40B4-BE49-F238E27FC236}">
                  <a16:creationId xmlns:a16="http://schemas.microsoft.com/office/drawing/2014/main" id="{58DBE8FD-922F-8616-1BB5-DCFFD6046A4C}"/>
                </a:ext>
              </a:extLst>
            </p:cNvPr>
            <p:cNvGrpSpPr/>
            <p:nvPr/>
          </p:nvGrpSpPr>
          <p:grpSpPr>
            <a:xfrm>
              <a:off x="1237231" y="1255337"/>
              <a:ext cx="2082186" cy="1963505"/>
              <a:chOff x="1063856" y="1523362"/>
              <a:chExt cx="2082186" cy="1963505"/>
            </a:xfrm>
          </p:grpSpPr>
          <p:sp>
            <p:nvSpPr>
              <p:cNvPr id="501" name="Google Shape;4943;p59">
                <a:extLst>
                  <a:ext uri="{FF2B5EF4-FFF2-40B4-BE49-F238E27FC236}">
                    <a16:creationId xmlns:a16="http://schemas.microsoft.com/office/drawing/2014/main" id="{B33C19FA-B4DB-6DCA-E2A8-FB9EA3C391D5}"/>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944;p59">
                <a:extLst>
                  <a:ext uri="{FF2B5EF4-FFF2-40B4-BE49-F238E27FC236}">
                    <a16:creationId xmlns:a16="http://schemas.microsoft.com/office/drawing/2014/main" id="{539FF847-74D9-68A3-E0A4-3F1842F5BEE0}"/>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945;p59">
                <a:extLst>
                  <a:ext uri="{FF2B5EF4-FFF2-40B4-BE49-F238E27FC236}">
                    <a16:creationId xmlns:a16="http://schemas.microsoft.com/office/drawing/2014/main" id="{2123903F-8674-3A8C-C170-F5865AB50F51}"/>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946;p59">
                <a:extLst>
                  <a:ext uri="{FF2B5EF4-FFF2-40B4-BE49-F238E27FC236}">
                    <a16:creationId xmlns:a16="http://schemas.microsoft.com/office/drawing/2014/main" id="{1294112E-C6D4-38FA-1C20-FDBAC2F3944F}"/>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947;p59">
                <a:extLst>
                  <a:ext uri="{FF2B5EF4-FFF2-40B4-BE49-F238E27FC236}">
                    <a16:creationId xmlns:a16="http://schemas.microsoft.com/office/drawing/2014/main" id="{7116ECEF-E50F-7DFF-62CB-F76BF4FBDEB3}"/>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948;p59">
                <a:extLst>
                  <a:ext uri="{FF2B5EF4-FFF2-40B4-BE49-F238E27FC236}">
                    <a16:creationId xmlns:a16="http://schemas.microsoft.com/office/drawing/2014/main" id="{E8EA965C-3186-5AF3-63D4-BC1B1B7AC0C9}"/>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949;p59">
                <a:extLst>
                  <a:ext uri="{FF2B5EF4-FFF2-40B4-BE49-F238E27FC236}">
                    <a16:creationId xmlns:a16="http://schemas.microsoft.com/office/drawing/2014/main" id="{DC45D924-E195-E689-A3CC-2894007B3DF7}"/>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950;p59">
                <a:extLst>
                  <a:ext uri="{FF2B5EF4-FFF2-40B4-BE49-F238E27FC236}">
                    <a16:creationId xmlns:a16="http://schemas.microsoft.com/office/drawing/2014/main" id="{FFD03453-9135-0118-5EED-AB6B07133106}"/>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951;p59">
                <a:extLst>
                  <a:ext uri="{FF2B5EF4-FFF2-40B4-BE49-F238E27FC236}">
                    <a16:creationId xmlns:a16="http://schemas.microsoft.com/office/drawing/2014/main" id="{0590E308-ABA8-BF63-06D5-5EFF4430C8CC}"/>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952;p59">
                <a:extLst>
                  <a:ext uri="{FF2B5EF4-FFF2-40B4-BE49-F238E27FC236}">
                    <a16:creationId xmlns:a16="http://schemas.microsoft.com/office/drawing/2014/main" id="{098ED0B0-728C-101A-2EC1-95B9C59605AE}"/>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 name="Google Shape;4953;p59">
                <a:extLst>
                  <a:ext uri="{FF2B5EF4-FFF2-40B4-BE49-F238E27FC236}">
                    <a16:creationId xmlns:a16="http://schemas.microsoft.com/office/drawing/2014/main" id="{C33A1169-724B-22DE-372E-D62EA190DC84}"/>
                  </a:ext>
                </a:extLst>
              </p:cNvPr>
              <p:cNvGrpSpPr/>
              <p:nvPr/>
            </p:nvGrpSpPr>
            <p:grpSpPr>
              <a:xfrm>
                <a:off x="1063856" y="1523362"/>
                <a:ext cx="2063701" cy="1963505"/>
                <a:chOff x="1063856" y="1523362"/>
                <a:chExt cx="2063701" cy="1963505"/>
              </a:xfrm>
            </p:grpSpPr>
            <p:sp>
              <p:nvSpPr>
                <p:cNvPr id="512" name="Google Shape;4954;p59">
                  <a:extLst>
                    <a:ext uri="{FF2B5EF4-FFF2-40B4-BE49-F238E27FC236}">
                      <a16:creationId xmlns:a16="http://schemas.microsoft.com/office/drawing/2014/main" id="{D50BEA3C-163D-8EF4-C6FA-02A00AE81C0D}"/>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955;p59">
                  <a:extLst>
                    <a:ext uri="{FF2B5EF4-FFF2-40B4-BE49-F238E27FC236}">
                      <a16:creationId xmlns:a16="http://schemas.microsoft.com/office/drawing/2014/main" id="{A3A6D9E0-9192-EC41-BAE2-ECA3B40D2596}"/>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956;p59">
                  <a:extLst>
                    <a:ext uri="{FF2B5EF4-FFF2-40B4-BE49-F238E27FC236}">
                      <a16:creationId xmlns:a16="http://schemas.microsoft.com/office/drawing/2014/main" id="{FB92C3BF-1C21-51A2-A166-50026DC34E74}"/>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957;p59">
                  <a:extLst>
                    <a:ext uri="{FF2B5EF4-FFF2-40B4-BE49-F238E27FC236}">
                      <a16:creationId xmlns:a16="http://schemas.microsoft.com/office/drawing/2014/main" id="{DE16EB2A-FD56-1A09-1367-9F08B19AD9E6}"/>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958;p59">
                  <a:extLst>
                    <a:ext uri="{FF2B5EF4-FFF2-40B4-BE49-F238E27FC236}">
                      <a16:creationId xmlns:a16="http://schemas.microsoft.com/office/drawing/2014/main" id="{B067D09C-BD4C-979D-B678-132B797451E2}"/>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959;p59">
                  <a:extLst>
                    <a:ext uri="{FF2B5EF4-FFF2-40B4-BE49-F238E27FC236}">
                      <a16:creationId xmlns:a16="http://schemas.microsoft.com/office/drawing/2014/main" id="{2705CDAF-45C1-CD44-7D20-0AF41079FBE0}"/>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960;p59">
                  <a:extLst>
                    <a:ext uri="{FF2B5EF4-FFF2-40B4-BE49-F238E27FC236}">
                      <a16:creationId xmlns:a16="http://schemas.microsoft.com/office/drawing/2014/main" id="{CFCDF138-2BE0-3EFE-C043-E6CC6FE808F9}"/>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961;p59">
                  <a:extLst>
                    <a:ext uri="{FF2B5EF4-FFF2-40B4-BE49-F238E27FC236}">
                      <a16:creationId xmlns:a16="http://schemas.microsoft.com/office/drawing/2014/main" id="{A4E31CF9-13E8-629C-A6F7-13777FBFBA29}"/>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962;p59">
                  <a:extLst>
                    <a:ext uri="{FF2B5EF4-FFF2-40B4-BE49-F238E27FC236}">
                      <a16:creationId xmlns:a16="http://schemas.microsoft.com/office/drawing/2014/main" id="{312383BC-9CFE-58E0-F089-90501CED178B}"/>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963;p59">
                  <a:extLst>
                    <a:ext uri="{FF2B5EF4-FFF2-40B4-BE49-F238E27FC236}">
                      <a16:creationId xmlns:a16="http://schemas.microsoft.com/office/drawing/2014/main" id="{EA583C3F-F9C1-880C-279B-BC71391BDC7F}"/>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964;p59">
                  <a:extLst>
                    <a:ext uri="{FF2B5EF4-FFF2-40B4-BE49-F238E27FC236}">
                      <a16:creationId xmlns:a16="http://schemas.microsoft.com/office/drawing/2014/main" id="{F9C2780F-3B87-D840-96DB-DD947B411994}"/>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965;p59">
                  <a:extLst>
                    <a:ext uri="{FF2B5EF4-FFF2-40B4-BE49-F238E27FC236}">
                      <a16:creationId xmlns:a16="http://schemas.microsoft.com/office/drawing/2014/main" id="{C24CCB32-6BF8-D3E0-271B-2DD5DABB6180}"/>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966;p59">
                  <a:extLst>
                    <a:ext uri="{FF2B5EF4-FFF2-40B4-BE49-F238E27FC236}">
                      <a16:creationId xmlns:a16="http://schemas.microsoft.com/office/drawing/2014/main" id="{DF1E3FA2-2C3A-E53E-612C-C1DE60A2EE62}"/>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967;p59">
                  <a:extLst>
                    <a:ext uri="{FF2B5EF4-FFF2-40B4-BE49-F238E27FC236}">
                      <a16:creationId xmlns:a16="http://schemas.microsoft.com/office/drawing/2014/main" id="{09F7B651-87CE-C35B-2D01-FBE1598CF731}"/>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968;p59">
                  <a:extLst>
                    <a:ext uri="{FF2B5EF4-FFF2-40B4-BE49-F238E27FC236}">
                      <a16:creationId xmlns:a16="http://schemas.microsoft.com/office/drawing/2014/main" id="{E592276C-CA81-D8EB-D9E2-CDCEAED3D802}"/>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969;p59">
                  <a:extLst>
                    <a:ext uri="{FF2B5EF4-FFF2-40B4-BE49-F238E27FC236}">
                      <a16:creationId xmlns:a16="http://schemas.microsoft.com/office/drawing/2014/main" id="{CEAE973F-B181-A78C-095F-96717F3D4A0A}"/>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970;p59">
                  <a:extLst>
                    <a:ext uri="{FF2B5EF4-FFF2-40B4-BE49-F238E27FC236}">
                      <a16:creationId xmlns:a16="http://schemas.microsoft.com/office/drawing/2014/main" id="{4402E38A-859B-318D-C71C-5298CB65C445}"/>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971;p59">
                  <a:extLst>
                    <a:ext uri="{FF2B5EF4-FFF2-40B4-BE49-F238E27FC236}">
                      <a16:creationId xmlns:a16="http://schemas.microsoft.com/office/drawing/2014/main" id="{6B44D674-B076-68EA-8553-3F60EF79C542}"/>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972;p59">
                  <a:extLst>
                    <a:ext uri="{FF2B5EF4-FFF2-40B4-BE49-F238E27FC236}">
                      <a16:creationId xmlns:a16="http://schemas.microsoft.com/office/drawing/2014/main" id="{474E4BCC-1A61-AC12-9D57-DCE6FB056FAD}"/>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973;p59">
                  <a:extLst>
                    <a:ext uri="{FF2B5EF4-FFF2-40B4-BE49-F238E27FC236}">
                      <a16:creationId xmlns:a16="http://schemas.microsoft.com/office/drawing/2014/main" id="{B4D64E07-4563-8950-390D-65F1BDCA94FB}"/>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974;p59">
                  <a:extLst>
                    <a:ext uri="{FF2B5EF4-FFF2-40B4-BE49-F238E27FC236}">
                      <a16:creationId xmlns:a16="http://schemas.microsoft.com/office/drawing/2014/main" id="{EF36C50A-7DA2-F2A5-4203-A0E81B5C2356}"/>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975;p59">
                  <a:extLst>
                    <a:ext uri="{FF2B5EF4-FFF2-40B4-BE49-F238E27FC236}">
                      <a16:creationId xmlns:a16="http://schemas.microsoft.com/office/drawing/2014/main" id="{973369C7-D5C9-5329-A5AC-BCF80921C0D3}"/>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976;p59">
                  <a:extLst>
                    <a:ext uri="{FF2B5EF4-FFF2-40B4-BE49-F238E27FC236}">
                      <a16:creationId xmlns:a16="http://schemas.microsoft.com/office/drawing/2014/main" id="{B3B7576C-82F1-FE54-DBE3-21278E7BFFE6}"/>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977;p59">
                  <a:extLst>
                    <a:ext uri="{FF2B5EF4-FFF2-40B4-BE49-F238E27FC236}">
                      <a16:creationId xmlns:a16="http://schemas.microsoft.com/office/drawing/2014/main" id="{CCBE6D25-5106-E32E-F06A-329EF1A4C819}"/>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978;p59">
                  <a:extLst>
                    <a:ext uri="{FF2B5EF4-FFF2-40B4-BE49-F238E27FC236}">
                      <a16:creationId xmlns:a16="http://schemas.microsoft.com/office/drawing/2014/main" id="{9F66B99B-D680-2167-C74A-62C9EF47912F}"/>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979;p59">
                  <a:extLst>
                    <a:ext uri="{FF2B5EF4-FFF2-40B4-BE49-F238E27FC236}">
                      <a16:creationId xmlns:a16="http://schemas.microsoft.com/office/drawing/2014/main" id="{12ABA5CF-2724-BFCD-7BD8-F80574A25963}"/>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980;p59">
                  <a:extLst>
                    <a:ext uri="{FF2B5EF4-FFF2-40B4-BE49-F238E27FC236}">
                      <a16:creationId xmlns:a16="http://schemas.microsoft.com/office/drawing/2014/main" id="{05D24A86-C477-9CAF-593C-E6E159588479}"/>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981;p59">
                  <a:extLst>
                    <a:ext uri="{FF2B5EF4-FFF2-40B4-BE49-F238E27FC236}">
                      <a16:creationId xmlns:a16="http://schemas.microsoft.com/office/drawing/2014/main" id="{1765BD17-363D-EA06-1DB8-0BA9098E106C}"/>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982;p59">
                  <a:extLst>
                    <a:ext uri="{FF2B5EF4-FFF2-40B4-BE49-F238E27FC236}">
                      <a16:creationId xmlns:a16="http://schemas.microsoft.com/office/drawing/2014/main" id="{1938BAF2-F1C9-6D30-4642-3FDD94F56F9E}"/>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983;p59">
                  <a:extLst>
                    <a:ext uri="{FF2B5EF4-FFF2-40B4-BE49-F238E27FC236}">
                      <a16:creationId xmlns:a16="http://schemas.microsoft.com/office/drawing/2014/main" id="{19E7E786-5C4E-11A7-BE1B-50BE697BE55C}"/>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984;p59">
                  <a:extLst>
                    <a:ext uri="{FF2B5EF4-FFF2-40B4-BE49-F238E27FC236}">
                      <a16:creationId xmlns:a16="http://schemas.microsoft.com/office/drawing/2014/main" id="{683437C1-57E2-6705-F2C3-CFAC709A5FB1}"/>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985;p59">
                  <a:extLst>
                    <a:ext uri="{FF2B5EF4-FFF2-40B4-BE49-F238E27FC236}">
                      <a16:creationId xmlns:a16="http://schemas.microsoft.com/office/drawing/2014/main" id="{1AC63736-8383-0FE1-FBDD-47182E084932}"/>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986;p59">
                  <a:extLst>
                    <a:ext uri="{FF2B5EF4-FFF2-40B4-BE49-F238E27FC236}">
                      <a16:creationId xmlns:a16="http://schemas.microsoft.com/office/drawing/2014/main" id="{FB844F04-41B5-0645-4D71-D1E8B03E8505}"/>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987;p59">
                  <a:extLst>
                    <a:ext uri="{FF2B5EF4-FFF2-40B4-BE49-F238E27FC236}">
                      <a16:creationId xmlns:a16="http://schemas.microsoft.com/office/drawing/2014/main" id="{7B41BD33-1CA1-3460-573C-E5079A6DD3DD}"/>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988;p59">
                  <a:extLst>
                    <a:ext uri="{FF2B5EF4-FFF2-40B4-BE49-F238E27FC236}">
                      <a16:creationId xmlns:a16="http://schemas.microsoft.com/office/drawing/2014/main" id="{62669361-6E55-6C7B-54A5-CAA5FE766A0B}"/>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989;p59">
                  <a:extLst>
                    <a:ext uri="{FF2B5EF4-FFF2-40B4-BE49-F238E27FC236}">
                      <a16:creationId xmlns:a16="http://schemas.microsoft.com/office/drawing/2014/main" id="{35B331A7-FB49-FB6D-2E74-46B4B42FDD36}"/>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990;p59">
                  <a:extLst>
                    <a:ext uri="{FF2B5EF4-FFF2-40B4-BE49-F238E27FC236}">
                      <a16:creationId xmlns:a16="http://schemas.microsoft.com/office/drawing/2014/main" id="{86E22257-A47D-F5C2-FEA9-53479EC47E8C}"/>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991;p59">
                  <a:extLst>
                    <a:ext uri="{FF2B5EF4-FFF2-40B4-BE49-F238E27FC236}">
                      <a16:creationId xmlns:a16="http://schemas.microsoft.com/office/drawing/2014/main" id="{F96AFC3E-C50E-C26C-377D-2948401CA9AD}"/>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992;p59">
                  <a:extLst>
                    <a:ext uri="{FF2B5EF4-FFF2-40B4-BE49-F238E27FC236}">
                      <a16:creationId xmlns:a16="http://schemas.microsoft.com/office/drawing/2014/main" id="{7E20A52C-91AE-7E59-D559-AFB8C43E89F6}"/>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993;p59">
                  <a:extLst>
                    <a:ext uri="{FF2B5EF4-FFF2-40B4-BE49-F238E27FC236}">
                      <a16:creationId xmlns:a16="http://schemas.microsoft.com/office/drawing/2014/main" id="{775BEE2A-A4FB-5D55-F326-2343AE3A2E04}"/>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994;p59">
                  <a:extLst>
                    <a:ext uri="{FF2B5EF4-FFF2-40B4-BE49-F238E27FC236}">
                      <a16:creationId xmlns:a16="http://schemas.microsoft.com/office/drawing/2014/main" id="{57A0B4B9-2F06-2C61-42C9-477843690C7D}"/>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995;p59">
                  <a:extLst>
                    <a:ext uri="{FF2B5EF4-FFF2-40B4-BE49-F238E27FC236}">
                      <a16:creationId xmlns:a16="http://schemas.microsoft.com/office/drawing/2014/main" id="{91003270-71D1-0458-D288-818748F852F4}"/>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996;p59">
                  <a:extLst>
                    <a:ext uri="{FF2B5EF4-FFF2-40B4-BE49-F238E27FC236}">
                      <a16:creationId xmlns:a16="http://schemas.microsoft.com/office/drawing/2014/main" id="{379B34FE-AE10-4E6A-F3D0-1659D04B473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997;p59">
                  <a:extLst>
                    <a:ext uri="{FF2B5EF4-FFF2-40B4-BE49-F238E27FC236}">
                      <a16:creationId xmlns:a16="http://schemas.microsoft.com/office/drawing/2014/main" id="{57EEBBF5-E1BE-39A9-22C2-86FC40AD6CDF}"/>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998;p59">
                  <a:extLst>
                    <a:ext uri="{FF2B5EF4-FFF2-40B4-BE49-F238E27FC236}">
                      <a16:creationId xmlns:a16="http://schemas.microsoft.com/office/drawing/2014/main" id="{7225E81A-09BA-0E1C-51FB-0A452F8B8500}"/>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999;p59">
                  <a:extLst>
                    <a:ext uri="{FF2B5EF4-FFF2-40B4-BE49-F238E27FC236}">
                      <a16:creationId xmlns:a16="http://schemas.microsoft.com/office/drawing/2014/main" id="{90F5920F-3E65-BADF-D6DB-572659627DDF}"/>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000;p59">
                  <a:extLst>
                    <a:ext uri="{FF2B5EF4-FFF2-40B4-BE49-F238E27FC236}">
                      <a16:creationId xmlns:a16="http://schemas.microsoft.com/office/drawing/2014/main" id="{2FC4311D-E28D-EEFE-4C2D-86E1762C677B}"/>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001;p59">
                  <a:extLst>
                    <a:ext uri="{FF2B5EF4-FFF2-40B4-BE49-F238E27FC236}">
                      <a16:creationId xmlns:a16="http://schemas.microsoft.com/office/drawing/2014/main" id="{E32FCD39-0875-8111-19D7-DC51801D3B70}"/>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002;p59">
                  <a:extLst>
                    <a:ext uri="{FF2B5EF4-FFF2-40B4-BE49-F238E27FC236}">
                      <a16:creationId xmlns:a16="http://schemas.microsoft.com/office/drawing/2014/main" id="{708260A4-79B6-5FE2-78EF-804AF74B930A}"/>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003;p59">
                  <a:extLst>
                    <a:ext uri="{FF2B5EF4-FFF2-40B4-BE49-F238E27FC236}">
                      <a16:creationId xmlns:a16="http://schemas.microsoft.com/office/drawing/2014/main" id="{20004D47-0411-D7A6-D8F7-6B7E93F38F0A}"/>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004;p59">
                  <a:extLst>
                    <a:ext uri="{FF2B5EF4-FFF2-40B4-BE49-F238E27FC236}">
                      <a16:creationId xmlns:a16="http://schemas.microsoft.com/office/drawing/2014/main" id="{54C132AF-EDE7-5E8F-14E2-2E2BDF186F17}"/>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005;p59">
                  <a:extLst>
                    <a:ext uri="{FF2B5EF4-FFF2-40B4-BE49-F238E27FC236}">
                      <a16:creationId xmlns:a16="http://schemas.microsoft.com/office/drawing/2014/main" id="{D427FB81-327D-954D-AE26-0E3A1B6A7E80}"/>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006;p59">
                  <a:extLst>
                    <a:ext uri="{FF2B5EF4-FFF2-40B4-BE49-F238E27FC236}">
                      <a16:creationId xmlns:a16="http://schemas.microsoft.com/office/drawing/2014/main" id="{8F044768-2D39-3744-4EC6-64E3E98510B5}"/>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007;p59">
                  <a:extLst>
                    <a:ext uri="{FF2B5EF4-FFF2-40B4-BE49-F238E27FC236}">
                      <a16:creationId xmlns:a16="http://schemas.microsoft.com/office/drawing/2014/main" id="{EF4C8B9F-DD1B-B8A4-D009-BDE9AF1EAC3C}"/>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008;p59">
                  <a:extLst>
                    <a:ext uri="{FF2B5EF4-FFF2-40B4-BE49-F238E27FC236}">
                      <a16:creationId xmlns:a16="http://schemas.microsoft.com/office/drawing/2014/main" id="{7D83605B-21F3-2CC9-C1CA-FDE838A0B574}"/>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009;p59">
                  <a:extLst>
                    <a:ext uri="{FF2B5EF4-FFF2-40B4-BE49-F238E27FC236}">
                      <a16:creationId xmlns:a16="http://schemas.microsoft.com/office/drawing/2014/main" id="{7E398F6F-682E-109F-2843-FE87995A510C}"/>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010;p59">
                  <a:extLst>
                    <a:ext uri="{FF2B5EF4-FFF2-40B4-BE49-F238E27FC236}">
                      <a16:creationId xmlns:a16="http://schemas.microsoft.com/office/drawing/2014/main" id="{C9A3D76A-1A15-6737-CBED-0289B68567A3}"/>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011;p59">
                  <a:extLst>
                    <a:ext uri="{FF2B5EF4-FFF2-40B4-BE49-F238E27FC236}">
                      <a16:creationId xmlns:a16="http://schemas.microsoft.com/office/drawing/2014/main" id="{82957764-CE5E-11B8-E1AD-5142F19E956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012;p59">
                  <a:extLst>
                    <a:ext uri="{FF2B5EF4-FFF2-40B4-BE49-F238E27FC236}">
                      <a16:creationId xmlns:a16="http://schemas.microsoft.com/office/drawing/2014/main" id="{08FBD2C7-38A2-CF0F-3F6F-950597DBE6BC}"/>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013;p59">
                  <a:extLst>
                    <a:ext uri="{FF2B5EF4-FFF2-40B4-BE49-F238E27FC236}">
                      <a16:creationId xmlns:a16="http://schemas.microsoft.com/office/drawing/2014/main" id="{3C5E89CB-C77C-BAB2-1335-E23F88FA1903}"/>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014;p59">
                  <a:extLst>
                    <a:ext uri="{FF2B5EF4-FFF2-40B4-BE49-F238E27FC236}">
                      <a16:creationId xmlns:a16="http://schemas.microsoft.com/office/drawing/2014/main" id="{56B1D945-0F18-BAB8-4C99-28BF1AF7BDB7}"/>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015;p59">
                  <a:extLst>
                    <a:ext uri="{FF2B5EF4-FFF2-40B4-BE49-F238E27FC236}">
                      <a16:creationId xmlns:a16="http://schemas.microsoft.com/office/drawing/2014/main" id="{F2F70F68-F754-8123-E95C-4497D4882DE6}"/>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016;p59">
                  <a:extLst>
                    <a:ext uri="{FF2B5EF4-FFF2-40B4-BE49-F238E27FC236}">
                      <a16:creationId xmlns:a16="http://schemas.microsoft.com/office/drawing/2014/main" id="{FC90DD8B-AC9B-A0BB-D4E0-324C4554783E}"/>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017;p59">
                  <a:extLst>
                    <a:ext uri="{FF2B5EF4-FFF2-40B4-BE49-F238E27FC236}">
                      <a16:creationId xmlns:a16="http://schemas.microsoft.com/office/drawing/2014/main" id="{2009C883-EBE7-27ED-B937-5578CB0991FB}"/>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018;p59">
                  <a:extLst>
                    <a:ext uri="{FF2B5EF4-FFF2-40B4-BE49-F238E27FC236}">
                      <a16:creationId xmlns:a16="http://schemas.microsoft.com/office/drawing/2014/main" id="{84CC1174-6DF0-222F-D379-076E3F2EA34E}"/>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019;p59">
                  <a:extLst>
                    <a:ext uri="{FF2B5EF4-FFF2-40B4-BE49-F238E27FC236}">
                      <a16:creationId xmlns:a16="http://schemas.microsoft.com/office/drawing/2014/main" id="{E581B42F-EF60-B6C5-DA9E-9C94D544C4B2}"/>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020;p59">
                  <a:extLst>
                    <a:ext uri="{FF2B5EF4-FFF2-40B4-BE49-F238E27FC236}">
                      <a16:creationId xmlns:a16="http://schemas.microsoft.com/office/drawing/2014/main" id="{FC6414F8-7A2B-4771-5ED8-9FF5379F6D46}"/>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021;p59">
                  <a:extLst>
                    <a:ext uri="{FF2B5EF4-FFF2-40B4-BE49-F238E27FC236}">
                      <a16:creationId xmlns:a16="http://schemas.microsoft.com/office/drawing/2014/main" id="{B9A9F625-2EFF-B0FE-4C67-9DC7ED529216}"/>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022;p59">
                  <a:extLst>
                    <a:ext uri="{FF2B5EF4-FFF2-40B4-BE49-F238E27FC236}">
                      <a16:creationId xmlns:a16="http://schemas.microsoft.com/office/drawing/2014/main" id="{D24F4BE8-E207-A7FA-9D41-611A33F8BA98}"/>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023;p59">
                  <a:extLst>
                    <a:ext uri="{FF2B5EF4-FFF2-40B4-BE49-F238E27FC236}">
                      <a16:creationId xmlns:a16="http://schemas.microsoft.com/office/drawing/2014/main" id="{C6BC6B58-E5CF-A93D-A0F3-35C7CD4C76E7}"/>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024;p59">
                  <a:extLst>
                    <a:ext uri="{FF2B5EF4-FFF2-40B4-BE49-F238E27FC236}">
                      <a16:creationId xmlns:a16="http://schemas.microsoft.com/office/drawing/2014/main" id="{3A80868D-B11B-F0AE-FE77-EF28C218860A}"/>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025;p59">
                  <a:extLst>
                    <a:ext uri="{FF2B5EF4-FFF2-40B4-BE49-F238E27FC236}">
                      <a16:creationId xmlns:a16="http://schemas.microsoft.com/office/drawing/2014/main" id="{82D5D749-883F-B150-77A2-A320E55F59FA}"/>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026;p59">
                  <a:extLst>
                    <a:ext uri="{FF2B5EF4-FFF2-40B4-BE49-F238E27FC236}">
                      <a16:creationId xmlns:a16="http://schemas.microsoft.com/office/drawing/2014/main" id="{AB9588BE-9B1B-A16D-B618-EF86F764F694}"/>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027;p59">
                  <a:extLst>
                    <a:ext uri="{FF2B5EF4-FFF2-40B4-BE49-F238E27FC236}">
                      <a16:creationId xmlns:a16="http://schemas.microsoft.com/office/drawing/2014/main" id="{76773B08-CDF9-D8FD-FC7E-7243F25B5DBE}"/>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028;p59">
                  <a:extLst>
                    <a:ext uri="{FF2B5EF4-FFF2-40B4-BE49-F238E27FC236}">
                      <a16:creationId xmlns:a16="http://schemas.microsoft.com/office/drawing/2014/main" id="{26075F8F-1485-38CB-D50C-87FF5794D257}"/>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029;p59">
                  <a:extLst>
                    <a:ext uri="{FF2B5EF4-FFF2-40B4-BE49-F238E27FC236}">
                      <a16:creationId xmlns:a16="http://schemas.microsoft.com/office/drawing/2014/main" id="{D46B3F9E-784F-95C7-C474-A1DC9F41707B}"/>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030;p59">
                  <a:extLst>
                    <a:ext uri="{FF2B5EF4-FFF2-40B4-BE49-F238E27FC236}">
                      <a16:creationId xmlns:a16="http://schemas.microsoft.com/office/drawing/2014/main" id="{526ED344-2625-E5E8-8FFE-47DC9CF79653}"/>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031;p59">
                  <a:extLst>
                    <a:ext uri="{FF2B5EF4-FFF2-40B4-BE49-F238E27FC236}">
                      <a16:creationId xmlns:a16="http://schemas.microsoft.com/office/drawing/2014/main" id="{C67BB179-660C-D5CA-8F1E-482DC72AB5A2}"/>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032;p59">
                  <a:extLst>
                    <a:ext uri="{FF2B5EF4-FFF2-40B4-BE49-F238E27FC236}">
                      <a16:creationId xmlns:a16="http://schemas.microsoft.com/office/drawing/2014/main" id="{F0724E6C-3C3A-0F17-C8CE-86D32826F9E8}"/>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033;p59">
                  <a:extLst>
                    <a:ext uri="{FF2B5EF4-FFF2-40B4-BE49-F238E27FC236}">
                      <a16:creationId xmlns:a16="http://schemas.microsoft.com/office/drawing/2014/main" id="{1CFA48B3-3F9B-ABC4-3E03-37B3751539E3}"/>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034;p59">
                  <a:extLst>
                    <a:ext uri="{FF2B5EF4-FFF2-40B4-BE49-F238E27FC236}">
                      <a16:creationId xmlns:a16="http://schemas.microsoft.com/office/drawing/2014/main" id="{5D5B645D-B8C2-C5C5-301E-C6E39C22039E}"/>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035;p59">
                  <a:extLst>
                    <a:ext uri="{FF2B5EF4-FFF2-40B4-BE49-F238E27FC236}">
                      <a16:creationId xmlns:a16="http://schemas.microsoft.com/office/drawing/2014/main" id="{713ECB05-0FF0-983C-7744-72F334967A48}"/>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036;p59">
                  <a:extLst>
                    <a:ext uri="{FF2B5EF4-FFF2-40B4-BE49-F238E27FC236}">
                      <a16:creationId xmlns:a16="http://schemas.microsoft.com/office/drawing/2014/main" id="{A2C7F77A-D35E-F3EC-0105-82E558A89530}"/>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037;p59">
                  <a:extLst>
                    <a:ext uri="{FF2B5EF4-FFF2-40B4-BE49-F238E27FC236}">
                      <a16:creationId xmlns:a16="http://schemas.microsoft.com/office/drawing/2014/main" id="{FC788EC8-DE93-C596-8007-19B74DBD20DB}"/>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038;p59">
                  <a:extLst>
                    <a:ext uri="{FF2B5EF4-FFF2-40B4-BE49-F238E27FC236}">
                      <a16:creationId xmlns:a16="http://schemas.microsoft.com/office/drawing/2014/main" id="{A2B10883-3CA0-8150-D5DB-0F7D2BAD5DD0}"/>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039;p59">
                  <a:extLst>
                    <a:ext uri="{FF2B5EF4-FFF2-40B4-BE49-F238E27FC236}">
                      <a16:creationId xmlns:a16="http://schemas.microsoft.com/office/drawing/2014/main" id="{00D1BA6B-B472-F7C6-4708-D87C189F96BC}"/>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040;p59">
                  <a:extLst>
                    <a:ext uri="{FF2B5EF4-FFF2-40B4-BE49-F238E27FC236}">
                      <a16:creationId xmlns:a16="http://schemas.microsoft.com/office/drawing/2014/main" id="{7F3FC0CC-F36D-7A05-1728-8EEDD696D072}"/>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041;p59">
                  <a:extLst>
                    <a:ext uri="{FF2B5EF4-FFF2-40B4-BE49-F238E27FC236}">
                      <a16:creationId xmlns:a16="http://schemas.microsoft.com/office/drawing/2014/main" id="{7F2472D0-59AF-2EA2-E260-3BABC4200BC7}"/>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042;p59">
                  <a:extLst>
                    <a:ext uri="{FF2B5EF4-FFF2-40B4-BE49-F238E27FC236}">
                      <a16:creationId xmlns:a16="http://schemas.microsoft.com/office/drawing/2014/main" id="{5D87E9F2-DD79-4EA0-963D-995B7E7DB07D}"/>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043;p59">
                  <a:extLst>
                    <a:ext uri="{FF2B5EF4-FFF2-40B4-BE49-F238E27FC236}">
                      <a16:creationId xmlns:a16="http://schemas.microsoft.com/office/drawing/2014/main" id="{FEA9A6EC-874D-1500-B22D-FA3EB40B42C8}"/>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044;p59">
                  <a:extLst>
                    <a:ext uri="{FF2B5EF4-FFF2-40B4-BE49-F238E27FC236}">
                      <a16:creationId xmlns:a16="http://schemas.microsoft.com/office/drawing/2014/main" id="{50218A66-52BB-70BC-687C-BA2EBE04766E}"/>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045;p59">
                  <a:extLst>
                    <a:ext uri="{FF2B5EF4-FFF2-40B4-BE49-F238E27FC236}">
                      <a16:creationId xmlns:a16="http://schemas.microsoft.com/office/drawing/2014/main" id="{F23D859C-1B25-14DF-C9B1-9B4FB86E5E2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046;p59">
                  <a:extLst>
                    <a:ext uri="{FF2B5EF4-FFF2-40B4-BE49-F238E27FC236}">
                      <a16:creationId xmlns:a16="http://schemas.microsoft.com/office/drawing/2014/main" id="{AFEFDA58-50F1-DFED-AEC3-5690D34473D6}"/>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047;p59">
                  <a:extLst>
                    <a:ext uri="{FF2B5EF4-FFF2-40B4-BE49-F238E27FC236}">
                      <a16:creationId xmlns:a16="http://schemas.microsoft.com/office/drawing/2014/main" id="{C7C535A2-107A-4C54-C65A-85C90F3DE3B5}"/>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048;p59">
                  <a:extLst>
                    <a:ext uri="{FF2B5EF4-FFF2-40B4-BE49-F238E27FC236}">
                      <a16:creationId xmlns:a16="http://schemas.microsoft.com/office/drawing/2014/main" id="{BB7091DA-8F44-E991-1D9B-91F4A6569F07}"/>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049;p59">
                  <a:extLst>
                    <a:ext uri="{FF2B5EF4-FFF2-40B4-BE49-F238E27FC236}">
                      <a16:creationId xmlns:a16="http://schemas.microsoft.com/office/drawing/2014/main" id="{DA3BEA62-22A6-2A86-BB1E-B8290508DBBA}"/>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050;p59">
                  <a:extLst>
                    <a:ext uri="{FF2B5EF4-FFF2-40B4-BE49-F238E27FC236}">
                      <a16:creationId xmlns:a16="http://schemas.microsoft.com/office/drawing/2014/main" id="{281F391F-7C04-5365-96CF-2F003CE0D38E}"/>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051;p59">
                  <a:extLst>
                    <a:ext uri="{FF2B5EF4-FFF2-40B4-BE49-F238E27FC236}">
                      <a16:creationId xmlns:a16="http://schemas.microsoft.com/office/drawing/2014/main" id="{6F2EC2F8-B1A0-9D9E-9E0E-5DEDF2ADA01C}"/>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052;p59">
                  <a:extLst>
                    <a:ext uri="{FF2B5EF4-FFF2-40B4-BE49-F238E27FC236}">
                      <a16:creationId xmlns:a16="http://schemas.microsoft.com/office/drawing/2014/main" id="{0DEBA48F-72FE-E6D2-A1A3-2AC87887490E}"/>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053;p59">
                  <a:extLst>
                    <a:ext uri="{FF2B5EF4-FFF2-40B4-BE49-F238E27FC236}">
                      <a16:creationId xmlns:a16="http://schemas.microsoft.com/office/drawing/2014/main" id="{B8CD37EC-67D3-AEC4-7295-CE79F47C4057}"/>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054;p59">
                  <a:extLst>
                    <a:ext uri="{FF2B5EF4-FFF2-40B4-BE49-F238E27FC236}">
                      <a16:creationId xmlns:a16="http://schemas.microsoft.com/office/drawing/2014/main" id="{C1215658-032A-D940-092A-C2FE73A5059E}"/>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055;p59">
                  <a:extLst>
                    <a:ext uri="{FF2B5EF4-FFF2-40B4-BE49-F238E27FC236}">
                      <a16:creationId xmlns:a16="http://schemas.microsoft.com/office/drawing/2014/main" id="{B68D6FC0-570D-FC8B-0A5F-339704AD0B0A}"/>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056;p59">
                  <a:extLst>
                    <a:ext uri="{FF2B5EF4-FFF2-40B4-BE49-F238E27FC236}">
                      <a16:creationId xmlns:a16="http://schemas.microsoft.com/office/drawing/2014/main" id="{1D167237-B9D7-D7EC-4618-3A32C12D06A4}"/>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057;p59">
                  <a:extLst>
                    <a:ext uri="{FF2B5EF4-FFF2-40B4-BE49-F238E27FC236}">
                      <a16:creationId xmlns:a16="http://schemas.microsoft.com/office/drawing/2014/main" id="{5A68E3F0-C651-F9DC-6C63-0801B304A9A3}"/>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058;p59">
                  <a:extLst>
                    <a:ext uri="{FF2B5EF4-FFF2-40B4-BE49-F238E27FC236}">
                      <a16:creationId xmlns:a16="http://schemas.microsoft.com/office/drawing/2014/main" id="{2C6228D5-E9FF-24D0-35E9-DC5B4C769C83}"/>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059;p59">
                  <a:extLst>
                    <a:ext uri="{FF2B5EF4-FFF2-40B4-BE49-F238E27FC236}">
                      <a16:creationId xmlns:a16="http://schemas.microsoft.com/office/drawing/2014/main" id="{E52FA1B8-BBE2-3981-3CBD-2219CF0CE9F2}"/>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060;p59">
                  <a:extLst>
                    <a:ext uri="{FF2B5EF4-FFF2-40B4-BE49-F238E27FC236}">
                      <a16:creationId xmlns:a16="http://schemas.microsoft.com/office/drawing/2014/main" id="{0F8536D0-0EE9-81D6-6212-5CFC3E8B67C5}"/>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061;p59">
                  <a:extLst>
                    <a:ext uri="{FF2B5EF4-FFF2-40B4-BE49-F238E27FC236}">
                      <a16:creationId xmlns:a16="http://schemas.microsoft.com/office/drawing/2014/main" id="{FFA6C0D5-A142-E08A-9E38-E851F26DE74F}"/>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062;p59">
                  <a:extLst>
                    <a:ext uri="{FF2B5EF4-FFF2-40B4-BE49-F238E27FC236}">
                      <a16:creationId xmlns:a16="http://schemas.microsoft.com/office/drawing/2014/main" id="{6766E2F8-A646-70EB-3683-2D82628B59CA}"/>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063;p59">
                  <a:extLst>
                    <a:ext uri="{FF2B5EF4-FFF2-40B4-BE49-F238E27FC236}">
                      <a16:creationId xmlns:a16="http://schemas.microsoft.com/office/drawing/2014/main" id="{4CC2CCE4-ED1E-6F54-89C7-194D94959C6E}"/>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064;p59">
                  <a:extLst>
                    <a:ext uri="{FF2B5EF4-FFF2-40B4-BE49-F238E27FC236}">
                      <a16:creationId xmlns:a16="http://schemas.microsoft.com/office/drawing/2014/main" id="{90DC4B82-F12C-9D88-C76E-1ED000DC49CE}"/>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065;p59">
                  <a:extLst>
                    <a:ext uri="{FF2B5EF4-FFF2-40B4-BE49-F238E27FC236}">
                      <a16:creationId xmlns:a16="http://schemas.microsoft.com/office/drawing/2014/main" id="{DDFE2B0F-E22F-291D-B022-FBF81FEC2C9E}"/>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066;p59">
                  <a:extLst>
                    <a:ext uri="{FF2B5EF4-FFF2-40B4-BE49-F238E27FC236}">
                      <a16:creationId xmlns:a16="http://schemas.microsoft.com/office/drawing/2014/main" id="{AA4F8726-7E5F-48FA-9431-94F466F5496C}"/>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067;p59">
                  <a:extLst>
                    <a:ext uri="{FF2B5EF4-FFF2-40B4-BE49-F238E27FC236}">
                      <a16:creationId xmlns:a16="http://schemas.microsoft.com/office/drawing/2014/main" id="{CB776E08-8BE1-2099-895D-D2DFCCAB02B3}"/>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068;p59">
                  <a:extLst>
                    <a:ext uri="{FF2B5EF4-FFF2-40B4-BE49-F238E27FC236}">
                      <a16:creationId xmlns:a16="http://schemas.microsoft.com/office/drawing/2014/main" id="{69FC5054-2607-90E3-A797-ED6116ED9CDA}"/>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069;p59">
                  <a:extLst>
                    <a:ext uri="{FF2B5EF4-FFF2-40B4-BE49-F238E27FC236}">
                      <a16:creationId xmlns:a16="http://schemas.microsoft.com/office/drawing/2014/main" id="{2BD7CF43-771B-F774-D911-5241F80C02F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070;p59">
                  <a:extLst>
                    <a:ext uri="{FF2B5EF4-FFF2-40B4-BE49-F238E27FC236}">
                      <a16:creationId xmlns:a16="http://schemas.microsoft.com/office/drawing/2014/main" id="{3C19E847-E0D9-9503-8671-D9BDCFE37823}"/>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071;p59">
                  <a:extLst>
                    <a:ext uri="{FF2B5EF4-FFF2-40B4-BE49-F238E27FC236}">
                      <a16:creationId xmlns:a16="http://schemas.microsoft.com/office/drawing/2014/main" id="{CC23CE79-D638-140B-9878-249ADAD55F8C}"/>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072;p59">
                  <a:extLst>
                    <a:ext uri="{FF2B5EF4-FFF2-40B4-BE49-F238E27FC236}">
                      <a16:creationId xmlns:a16="http://schemas.microsoft.com/office/drawing/2014/main" id="{483DCB2A-D249-7A7C-C983-B181F6AD646C}"/>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073;p59">
                  <a:extLst>
                    <a:ext uri="{FF2B5EF4-FFF2-40B4-BE49-F238E27FC236}">
                      <a16:creationId xmlns:a16="http://schemas.microsoft.com/office/drawing/2014/main" id="{79E865B0-EE98-0D2E-19A3-32B6DFC3BA46}"/>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074;p59">
                  <a:extLst>
                    <a:ext uri="{FF2B5EF4-FFF2-40B4-BE49-F238E27FC236}">
                      <a16:creationId xmlns:a16="http://schemas.microsoft.com/office/drawing/2014/main" id="{ED8C4947-823E-B7BB-EC2F-C9297513422E}"/>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075;p59">
                  <a:extLst>
                    <a:ext uri="{FF2B5EF4-FFF2-40B4-BE49-F238E27FC236}">
                      <a16:creationId xmlns:a16="http://schemas.microsoft.com/office/drawing/2014/main" id="{CDF56814-FE30-A194-FB3B-810FBBF79B06}"/>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076;p59">
                  <a:extLst>
                    <a:ext uri="{FF2B5EF4-FFF2-40B4-BE49-F238E27FC236}">
                      <a16:creationId xmlns:a16="http://schemas.microsoft.com/office/drawing/2014/main" id="{6371E80F-47ED-DA4B-E0E6-2661AF181ED9}"/>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077;p59">
                  <a:extLst>
                    <a:ext uri="{FF2B5EF4-FFF2-40B4-BE49-F238E27FC236}">
                      <a16:creationId xmlns:a16="http://schemas.microsoft.com/office/drawing/2014/main" id="{E7CFDE29-C4E8-C014-DC55-A7946C8C08C9}"/>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078;p59">
                  <a:extLst>
                    <a:ext uri="{FF2B5EF4-FFF2-40B4-BE49-F238E27FC236}">
                      <a16:creationId xmlns:a16="http://schemas.microsoft.com/office/drawing/2014/main" id="{95FB8F74-F92F-AE03-82E9-33420BD14DCD}"/>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079;p59">
                  <a:extLst>
                    <a:ext uri="{FF2B5EF4-FFF2-40B4-BE49-F238E27FC236}">
                      <a16:creationId xmlns:a16="http://schemas.microsoft.com/office/drawing/2014/main" id="{62374911-3FAC-8468-7ABC-8C6C9A09F820}"/>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080;p59">
                  <a:extLst>
                    <a:ext uri="{FF2B5EF4-FFF2-40B4-BE49-F238E27FC236}">
                      <a16:creationId xmlns:a16="http://schemas.microsoft.com/office/drawing/2014/main" id="{8FE21230-6684-D9B8-0BB7-14F1617FA392}"/>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081;p59">
                  <a:extLst>
                    <a:ext uri="{FF2B5EF4-FFF2-40B4-BE49-F238E27FC236}">
                      <a16:creationId xmlns:a16="http://schemas.microsoft.com/office/drawing/2014/main" id="{81E7C44A-62C5-F7DB-EA12-B986B3B72577}"/>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082;p59">
                  <a:extLst>
                    <a:ext uri="{FF2B5EF4-FFF2-40B4-BE49-F238E27FC236}">
                      <a16:creationId xmlns:a16="http://schemas.microsoft.com/office/drawing/2014/main" id="{86C1108E-11F7-9F71-AFE2-CC822921E924}"/>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083;p59">
                  <a:extLst>
                    <a:ext uri="{FF2B5EF4-FFF2-40B4-BE49-F238E27FC236}">
                      <a16:creationId xmlns:a16="http://schemas.microsoft.com/office/drawing/2014/main" id="{BFC48342-53FF-161D-A5EF-A18FBEF772C6}"/>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084;p59">
                  <a:extLst>
                    <a:ext uri="{FF2B5EF4-FFF2-40B4-BE49-F238E27FC236}">
                      <a16:creationId xmlns:a16="http://schemas.microsoft.com/office/drawing/2014/main" id="{1BF17D85-7041-53CE-68FB-95FAA761240A}"/>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085;p59">
                  <a:extLst>
                    <a:ext uri="{FF2B5EF4-FFF2-40B4-BE49-F238E27FC236}">
                      <a16:creationId xmlns:a16="http://schemas.microsoft.com/office/drawing/2014/main" id="{E77D2A5C-EE29-8669-6DBB-31FDE7781803}"/>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086;p59">
                  <a:extLst>
                    <a:ext uri="{FF2B5EF4-FFF2-40B4-BE49-F238E27FC236}">
                      <a16:creationId xmlns:a16="http://schemas.microsoft.com/office/drawing/2014/main" id="{5FA430B4-C10A-E879-0DF1-B17E3EDA17BA}"/>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087;p59">
                  <a:extLst>
                    <a:ext uri="{FF2B5EF4-FFF2-40B4-BE49-F238E27FC236}">
                      <a16:creationId xmlns:a16="http://schemas.microsoft.com/office/drawing/2014/main" id="{0836FEC4-C5D8-5719-B02E-E5DBA6139D81}"/>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088;p59">
                  <a:extLst>
                    <a:ext uri="{FF2B5EF4-FFF2-40B4-BE49-F238E27FC236}">
                      <a16:creationId xmlns:a16="http://schemas.microsoft.com/office/drawing/2014/main" id="{19E7197F-DDCC-0FE7-0801-625305B8F1A4}"/>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089;p59">
                  <a:extLst>
                    <a:ext uri="{FF2B5EF4-FFF2-40B4-BE49-F238E27FC236}">
                      <a16:creationId xmlns:a16="http://schemas.microsoft.com/office/drawing/2014/main" id="{6563DF20-F0C7-BA2B-FA75-549EEF006DAB}"/>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090;p59">
                  <a:extLst>
                    <a:ext uri="{FF2B5EF4-FFF2-40B4-BE49-F238E27FC236}">
                      <a16:creationId xmlns:a16="http://schemas.microsoft.com/office/drawing/2014/main" id="{DA09ECE4-FA48-5147-802C-3751F47D8611}"/>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091;p59">
                  <a:extLst>
                    <a:ext uri="{FF2B5EF4-FFF2-40B4-BE49-F238E27FC236}">
                      <a16:creationId xmlns:a16="http://schemas.microsoft.com/office/drawing/2014/main" id="{2C96D492-C961-FECC-CF0C-BA221227A05F}"/>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092;p59">
                  <a:extLst>
                    <a:ext uri="{FF2B5EF4-FFF2-40B4-BE49-F238E27FC236}">
                      <a16:creationId xmlns:a16="http://schemas.microsoft.com/office/drawing/2014/main" id="{F9C31B0B-EC83-5146-C4A7-E6159F2E547B}"/>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093;p59">
                  <a:extLst>
                    <a:ext uri="{FF2B5EF4-FFF2-40B4-BE49-F238E27FC236}">
                      <a16:creationId xmlns:a16="http://schemas.microsoft.com/office/drawing/2014/main" id="{18E187FD-7036-1D28-C6A3-9108C04C272E}"/>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094;p59">
                  <a:extLst>
                    <a:ext uri="{FF2B5EF4-FFF2-40B4-BE49-F238E27FC236}">
                      <a16:creationId xmlns:a16="http://schemas.microsoft.com/office/drawing/2014/main" id="{0928D893-D890-0C28-C072-30BD9AC9A3E9}"/>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095;p59">
                  <a:extLst>
                    <a:ext uri="{FF2B5EF4-FFF2-40B4-BE49-F238E27FC236}">
                      <a16:creationId xmlns:a16="http://schemas.microsoft.com/office/drawing/2014/main" id="{0C77343F-6D62-5248-B2DB-89ED7F3833ED}"/>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5096;p59">
                  <a:extLst>
                    <a:ext uri="{FF2B5EF4-FFF2-40B4-BE49-F238E27FC236}">
                      <a16:creationId xmlns:a16="http://schemas.microsoft.com/office/drawing/2014/main" id="{C75EA9BD-151F-CD83-4F47-DD11C77191F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5097;p59">
                  <a:extLst>
                    <a:ext uri="{FF2B5EF4-FFF2-40B4-BE49-F238E27FC236}">
                      <a16:creationId xmlns:a16="http://schemas.microsoft.com/office/drawing/2014/main" id="{A240D449-18C5-8A2D-25B0-AF604E243FA8}"/>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098;p59">
                  <a:extLst>
                    <a:ext uri="{FF2B5EF4-FFF2-40B4-BE49-F238E27FC236}">
                      <a16:creationId xmlns:a16="http://schemas.microsoft.com/office/drawing/2014/main" id="{C445E139-947A-F27E-AD02-C529B8491382}"/>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099;p59">
                  <a:extLst>
                    <a:ext uri="{FF2B5EF4-FFF2-40B4-BE49-F238E27FC236}">
                      <a16:creationId xmlns:a16="http://schemas.microsoft.com/office/drawing/2014/main" id="{2B4F8453-8B39-703E-90CD-928203388F76}"/>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100;p59">
                  <a:extLst>
                    <a:ext uri="{FF2B5EF4-FFF2-40B4-BE49-F238E27FC236}">
                      <a16:creationId xmlns:a16="http://schemas.microsoft.com/office/drawing/2014/main" id="{8C6C3F49-CA0D-BA86-F72B-83A0AB9C8746}"/>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101;p59">
                  <a:extLst>
                    <a:ext uri="{FF2B5EF4-FFF2-40B4-BE49-F238E27FC236}">
                      <a16:creationId xmlns:a16="http://schemas.microsoft.com/office/drawing/2014/main" id="{9C8DC506-FAF9-5940-CCE9-3FC26BA806EE}"/>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102;p59">
                  <a:extLst>
                    <a:ext uri="{FF2B5EF4-FFF2-40B4-BE49-F238E27FC236}">
                      <a16:creationId xmlns:a16="http://schemas.microsoft.com/office/drawing/2014/main" id="{06AC611E-0893-A502-2863-1AF743B15D6F}"/>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103;p59">
                  <a:extLst>
                    <a:ext uri="{FF2B5EF4-FFF2-40B4-BE49-F238E27FC236}">
                      <a16:creationId xmlns:a16="http://schemas.microsoft.com/office/drawing/2014/main" id="{499FED5E-E8D5-CA6E-78C7-275D2F1FCE09}"/>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104;p59">
                  <a:extLst>
                    <a:ext uri="{FF2B5EF4-FFF2-40B4-BE49-F238E27FC236}">
                      <a16:creationId xmlns:a16="http://schemas.microsoft.com/office/drawing/2014/main" id="{43DCB317-A4E3-6D9A-CE3D-7761E6280776}"/>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105;p59">
                  <a:extLst>
                    <a:ext uri="{FF2B5EF4-FFF2-40B4-BE49-F238E27FC236}">
                      <a16:creationId xmlns:a16="http://schemas.microsoft.com/office/drawing/2014/main" id="{9DE4E4B5-76AD-C6D6-5A39-3F4E6D0C5FF0}"/>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106;p59">
                  <a:extLst>
                    <a:ext uri="{FF2B5EF4-FFF2-40B4-BE49-F238E27FC236}">
                      <a16:creationId xmlns:a16="http://schemas.microsoft.com/office/drawing/2014/main" id="{EA294D4A-CF35-B0A1-D54D-DD6C9CB6AC39}"/>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107;p59">
                  <a:extLst>
                    <a:ext uri="{FF2B5EF4-FFF2-40B4-BE49-F238E27FC236}">
                      <a16:creationId xmlns:a16="http://schemas.microsoft.com/office/drawing/2014/main" id="{1226ADD3-9665-BF5F-4378-1B50C0ACC20E}"/>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108;p59">
                  <a:extLst>
                    <a:ext uri="{FF2B5EF4-FFF2-40B4-BE49-F238E27FC236}">
                      <a16:creationId xmlns:a16="http://schemas.microsoft.com/office/drawing/2014/main" id="{C08C07A4-AAD9-75A6-8F4E-21278510CE01}"/>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109;p59">
                  <a:extLst>
                    <a:ext uri="{FF2B5EF4-FFF2-40B4-BE49-F238E27FC236}">
                      <a16:creationId xmlns:a16="http://schemas.microsoft.com/office/drawing/2014/main" id="{225D5504-1AE1-3140-EB6E-41CA493D459A}"/>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110;p59">
                  <a:extLst>
                    <a:ext uri="{FF2B5EF4-FFF2-40B4-BE49-F238E27FC236}">
                      <a16:creationId xmlns:a16="http://schemas.microsoft.com/office/drawing/2014/main" id="{BE45AC6B-9FA6-5AE8-DCB3-983B2E9598F0}"/>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111;p59">
                  <a:extLst>
                    <a:ext uri="{FF2B5EF4-FFF2-40B4-BE49-F238E27FC236}">
                      <a16:creationId xmlns:a16="http://schemas.microsoft.com/office/drawing/2014/main" id="{31A7B18F-A436-6595-A1E2-B91E04597367}"/>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112;p59">
                  <a:extLst>
                    <a:ext uri="{FF2B5EF4-FFF2-40B4-BE49-F238E27FC236}">
                      <a16:creationId xmlns:a16="http://schemas.microsoft.com/office/drawing/2014/main" id="{7C9589EF-8835-3702-5115-6540ADDFE968}"/>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113;p59">
                  <a:extLst>
                    <a:ext uri="{FF2B5EF4-FFF2-40B4-BE49-F238E27FC236}">
                      <a16:creationId xmlns:a16="http://schemas.microsoft.com/office/drawing/2014/main" id="{F456A4F0-3A9D-2E22-5E50-2B0B98B922EC}"/>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114;p59">
                  <a:extLst>
                    <a:ext uri="{FF2B5EF4-FFF2-40B4-BE49-F238E27FC236}">
                      <a16:creationId xmlns:a16="http://schemas.microsoft.com/office/drawing/2014/main" id="{9A348622-48EC-6366-0969-319C43F5C771}"/>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115;p59">
                  <a:extLst>
                    <a:ext uri="{FF2B5EF4-FFF2-40B4-BE49-F238E27FC236}">
                      <a16:creationId xmlns:a16="http://schemas.microsoft.com/office/drawing/2014/main" id="{F3CE9207-F69E-572C-C59F-DD92E4770FF8}"/>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116;p59">
                  <a:extLst>
                    <a:ext uri="{FF2B5EF4-FFF2-40B4-BE49-F238E27FC236}">
                      <a16:creationId xmlns:a16="http://schemas.microsoft.com/office/drawing/2014/main" id="{FF9C2B59-DBEE-1890-08B4-62C0FCF51118}"/>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117;p59">
                  <a:extLst>
                    <a:ext uri="{FF2B5EF4-FFF2-40B4-BE49-F238E27FC236}">
                      <a16:creationId xmlns:a16="http://schemas.microsoft.com/office/drawing/2014/main" id="{24B8B394-C132-225C-E2E4-7D5DC739C886}"/>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118;p59">
                  <a:extLst>
                    <a:ext uri="{FF2B5EF4-FFF2-40B4-BE49-F238E27FC236}">
                      <a16:creationId xmlns:a16="http://schemas.microsoft.com/office/drawing/2014/main" id="{8D333354-4EAF-6E3D-14A7-A15936DE61CF}"/>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119;p59">
                  <a:extLst>
                    <a:ext uri="{FF2B5EF4-FFF2-40B4-BE49-F238E27FC236}">
                      <a16:creationId xmlns:a16="http://schemas.microsoft.com/office/drawing/2014/main" id="{BFA691F2-8032-6640-F843-36D344D25B8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120;p59">
                  <a:extLst>
                    <a:ext uri="{FF2B5EF4-FFF2-40B4-BE49-F238E27FC236}">
                      <a16:creationId xmlns:a16="http://schemas.microsoft.com/office/drawing/2014/main" id="{2540719E-4836-861F-5140-0A7699FBF16F}"/>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121;p59">
                  <a:extLst>
                    <a:ext uri="{FF2B5EF4-FFF2-40B4-BE49-F238E27FC236}">
                      <a16:creationId xmlns:a16="http://schemas.microsoft.com/office/drawing/2014/main" id="{63FB04EF-F962-7163-19B2-386F778B3128}"/>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122;p59">
                  <a:extLst>
                    <a:ext uri="{FF2B5EF4-FFF2-40B4-BE49-F238E27FC236}">
                      <a16:creationId xmlns:a16="http://schemas.microsoft.com/office/drawing/2014/main" id="{BDBF67A8-3D66-FF0F-8497-2BEA55F75149}"/>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123;p59">
                  <a:extLst>
                    <a:ext uri="{FF2B5EF4-FFF2-40B4-BE49-F238E27FC236}">
                      <a16:creationId xmlns:a16="http://schemas.microsoft.com/office/drawing/2014/main" id="{128C4AD6-ED49-368F-BD64-50EEE46E0DE7}"/>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124;p59">
                  <a:extLst>
                    <a:ext uri="{FF2B5EF4-FFF2-40B4-BE49-F238E27FC236}">
                      <a16:creationId xmlns:a16="http://schemas.microsoft.com/office/drawing/2014/main" id="{AF28510F-AC7F-C037-F62F-0CF58A8D8315}"/>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125;p59">
                  <a:extLst>
                    <a:ext uri="{FF2B5EF4-FFF2-40B4-BE49-F238E27FC236}">
                      <a16:creationId xmlns:a16="http://schemas.microsoft.com/office/drawing/2014/main" id="{F71986D7-6593-8588-33B1-EC5623DA66B6}"/>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126;p59">
                  <a:extLst>
                    <a:ext uri="{FF2B5EF4-FFF2-40B4-BE49-F238E27FC236}">
                      <a16:creationId xmlns:a16="http://schemas.microsoft.com/office/drawing/2014/main" id="{96D63AEC-F4DF-C160-A531-AE7C8E36E1E7}"/>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127;p59">
                  <a:extLst>
                    <a:ext uri="{FF2B5EF4-FFF2-40B4-BE49-F238E27FC236}">
                      <a16:creationId xmlns:a16="http://schemas.microsoft.com/office/drawing/2014/main" id="{21FC04C0-CE89-E217-E957-D53C9D671FF4}"/>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128;p59">
                  <a:extLst>
                    <a:ext uri="{FF2B5EF4-FFF2-40B4-BE49-F238E27FC236}">
                      <a16:creationId xmlns:a16="http://schemas.microsoft.com/office/drawing/2014/main" id="{3E79801A-42CC-B582-CF7E-022BB30650B5}"/>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129;p59">
                  <a:extLst>
                    <a:ext uri="{FF2B5EF4-FFF2-40B4-BE49-F238E27FC236}">
                      <a16:creationId xmlns:a16="http://schemas.microsoft.com/office/drawing/2014/main" id="{06FEB98F-365F-126A-CAF3-4A757C675AD3}"/>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130;p59">
                  <a:extLst>
                    <a:ext uri="{FF2B5EF4-FFF2-40B4-BE49-F238E27FC236}">
                      <a16:creationId xmlns:a16="http://schemas.microsoft.com/office/drawing/2014/main" id="{BA586260-631C-D8F6-1771-852051481977}"/>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131;p59">
                  <a:extLst>
                    <a:ext uri="{FF2B5EF4-FFF2-40B4-BE49-F238E27FC236}">
                      <a16:creationId xmlns:a16="http://schemas.microsoft.com/office/drawing/2014/main" id="{EFACCC44-64DD-80DC-A8EA-4E24C69D849C}"/>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132;p59">
                  <a:extLst>
                    <a:ext uri="{FF2B5EF4-FFF2-40B4-BE49-F238E27FC236}">
                      <a16:creationId xmlns:a16="http://schemas.microsoft.com/office/drawing/2014/main" id="{32FEDEC9-52BA-0996-4941-8927801AC573}"/>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133;p59">
                  <a:extLst>
                    <a:ext uri="{FF2B5EF4-FFF2-40B4-BE49-F238E27FC236}">
                      <a16:creationId xmlns:a16="http://schemas.microsoft.com/office/drawing/2014/main" id="{08965369-D0A8-6A7C-79E2-B9C8A30F78F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134;p59">
                  <a:extLst>
                    <a:ext uri="{FF2B5EF4-FFF2-40B4-BE49-F238E27FC236}">
                      <a16:creationId xmlns:a16="http://schemas.microsoft.com/office/drawing/2014/main" id="{A29ED8F8-78D9-70C3-7FB4-735EC0C31AF9}"/>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135;p59">
                  <a:extLst>
                    <a:ext uri="{FF2B5EF4-FFF2-40B4-BE49-F238E27FC236}">
                      <a16:creationId xmlns:a16="http://schemas.microsoft.com/office/drawing/2014/main" id="{C42F4086-809B-B4A1-E0AC-3919E4EC5A3B}"/>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136;p59">
                  <a:extLst>
                    <a:ext uri="{FF2B5EF4-FFF2-40B4-BE49-F238E27FC236}">
                      <a16:creationId xmlns:a16="http://schemas.microsoft.com/office/drawing/2014/main" id="{71DEDA13-B70D-FDD3-917F-72A70A26287D}"/>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137;p59">
                  <a:extLst>
                    <a:ext uri="{FF2B5EF4-FFF2-40B4-BE49-F238E27FC236}">
                      <a16:creationId xmlns:a16="http://schemas.microsoft.com/office/drawing/2014/main" id="{F5C819EF-17C1-B8EB-CE38-1CDABC3F86C6}"/>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138;p59">
                  <a:extLst>
                    <a:ext uri="{FF2B5EF4-FFF2-40B4-BE49-F238E27FC236}">
                      <a16:creationId xmlns:a16="http://schemas.microsoft.com/office/drawing/2014/main" id="{946D8855-BF58-64DB-27B3-431A7F4D6AAF}"/>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24" name="Picture 4" descr="1 Euro Coin png images | PNGWing">
            <a:extLst>
              <a:ext uri="{FF2B5EF4-FFF2-40B4-BE49-F238E27FC236}">
                <a16:creationId xmlns:a16="http://schemas.microsoft.com/office/drawing/2014/main" id="{775D00A2-13EE-AC65-CC6A-418B9E9C3B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5"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25" name="Picture 2" descr="Billete 10 Euros Png - Graphic Design - Free Transparent PNG Download -  PNGkey">
            <a:extLst>
              <a:ext uri="{FF2B5EF4-FFF2-40B4-BE49-F238E27FC236}">
                <a16:creationId xmlns:a16="http://schemas.microsoft.com/office/drawing/2014/main" id="{B7013FA7-60C3-BD24-14AC-96F3C05A9EB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2225"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26" name="Picture 4" descr="1 Euro Coin png images | PNGWing">
            <a:extLst>
              <a:ext uri="{FF2B5EF4-FFF2-40B4-BE49-F238E27FC236}">
                <a16:creationId xmlns:a16="http://schemas.microsoft.com/office/drawing/2014/main" id="{76E0BA32-9DE7-8F67-FCC5-19F0A7E8A90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4" y="142392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28" name="Picture 4" descr="1 Euro Coin png images | PNGWing">
            <a:extLst>
              <a:ext uri="{FF2B5EF4-FFF2-40B4-BE49-F238E27FC236}">
                <a16:creationId xmlns:a16="http://schemas.microsoft.com/office/drawing/2014/main" id="{F4E8412C-E702-B99E-1930-A3C01FCE017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108079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29" name="Picture 4" descr="1 Euro Coin png images | PNGWing">
            <a:extLst>
              <a:ext uri="{FF2B5EF4-FFF2-40B4-BE49-F238E27FC236}">
                <a16:creationId xmlns:a16="http://schemas.microsoft.com/office/drawing/2014/main" id="{A9360952-BC28-3422-2D8E-59E4379CD3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1427652"/>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0" name="Picture 4" descr="1 Euro Coin png images | PNGWing">
            <a:extLst>
              <a:ext uri="{FF2B5EF4-FFF2-40B4-BE49-F238E27FC236}">
                <a16:creationId xmlns:a16="http://schemas.microsoft.com/office/drawing/2014/main" id="{8D3A2E5C-22C5-9DA5-0756-FA7C18C4E56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5" y="1759661"/>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1" name="Picture 4" descr="1 Euro Coin png images | PNGWing">
            <a:extLst>
              <a:ext uri="{FF2B5EF4-FFF2-40B4-BE49-F238E27FC236}">
                <a16:creationId xmlns:a16="http://schemas.microsoft.com/office/drawing/2014/main" id="{13545942-41BE-7F4D-A7E5-5D2D5C54C9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4" y="209903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2" name="Picture 4" descr="1 Euro Coin png images | PNGWing">
            <a:extLst>
              <a:ext uri="{FF2B5EF4-FFF2-40B4-BE49-F238E27FC236}">
                <a16:creationId xmlns:a16="http://schemas.microsoft.com/office/drawing/2014/main" id="{9DF56083-4C36-AA9F-9A60-CCED922774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175589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3" name="Picture 4" descr="1 Euro Coin png images | PNGWing">
            <a:extLst>
              <a:ext uri="{FF2B5EF4-FFF2-40B4-BE49-F238E27FC236}">
                <a16:creationId xmlns:a16="http://schemas.microsoft.com/office/drawing/2014/main" id="{C58DDA8F-D63D-F55F-0A74-FDB95606872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339150" y="2102753"/>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4" name="Picture 4" descr="1 Euro Coin png images | PNGWing">
            <a:extLst>
              <a:ext uri="{FF2B5EF4-FFF2-40B4-BE49-F238E27FC236}">
                <a16:creationId xmlns:a16="http://schemas.microsoft.com/office/drawing/2014/main" id="{318D5086-4663-6AA7-E8B8-66059FCCAC5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1974684" y="2437582"/>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5" name="Picture 4" descr="1 Euro Coin png images | PNGWing">
            <a:extLst>
              <a:ext uri="{FF2B5EF4-FFF2-40B4-BE49-F238E27FC236}">
                <a16:creationId xmlns:a16="http://schemas.microsoft.com/office/drawing/2014/main" id="{263FD96E-7817-EA1D-0A4A-EADC009EA7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5" y="108456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36" name="Picture 2" descr="Billete 10 Euros Png - Graphic Design - Free Transparent PNG Download -  PNGkey">
            <a:extLst>
              <a:ext uri="{FF2B5EF4-FFF2-40B4-BE49-F238E27FC236}">
                <a16:creationId xmlns:a16="http://schemas.microsoft.com/office/drawing/2014/main" id="{C4734787-FD00-C5E6-9F47-4E4BBF9AEC7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5"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37" name="Picture 2" descr="Billete 10 Euros Png - Graphic Design - Free Transparent PNG Download -  PNGkey">
            <a:extLst>
              <a:ext uri="{FF2B5EF4-FFF2-40B4-BE49-F238E27FC236}">
                <a16:creationId xmlns:a16="http://schemas.microsoft.com/office/drawing/2014/main" id="{7EA8D9AA-B1C8-DC14-439A-447233DB8D6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3079643"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39" name="Picture 4" descr="1 Euro Coin png images | PNGWing">
            <a:extLst>
              <a:ext uri="{FF2B5EF4-FFF2-40B4-BE49-F238E27FC236}">
                <a16:creationId xmlns:a16="http://schemas.microsoft.com/office/drawing/2014/main" id="{1F0D9F6E-F0AE-C2FD-1D15-6C9E046118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423929"/>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0" name="Picture 4" descr="1 Euro Coin png images | PNGWing">
            <a:extLst>
              <a:ext uri="{FF2B5EF4-FFF2-40B4-BE49-F238E27FC236}">
                <a16:creationId xmlns:a16="http://schemas.microsoft.com/office/drawing/2014/main" id="{8A3CF5E8-E561-EF49-D155-09774D9DA2C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1770788"/>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1" name="Picture 4" descr="1 Euro Coin png images | PNGWing">
            <a:extLst>
              <a:ext uri="{FF2B5EF4-FFF2-40B4-BE49-F238E27FC236}">
                <a16:creationId xmlns:a16="http://schemas.microsoft.com/office/drawing/2014/main" id="{4DFFC85F-5E68-88BF-7416-1B1F1573EE4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1" y="1084022"/>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2" name="Picture 4" descr="1 Euro Coin png images | PNGWing">
            <a:extLst>
              <a:ext uri="{FF2B5EF4-FFF2-40B4-BE49-F238E27FC236}">
                <a16:creationId xmlns:a16="http://schemas.microsoft.com/office/drawing/2014/main" id="{F7512D42-5F6F-2B04-6A77-81E0AA17B37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0" y="1423391"/>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3" name="Picture 4" descr="1 Euro Coin png images | PNGWing">
            <a:extLst>
              <a:ext uri="{FF2B5EF4-FFF2-40B4-BE49-F238E27FC236}">
                <a16:creationId xmlns:a16="http://schemas.microsoft.com/office/drawing/2014/main" id="{65DBB809-7957-4B21-98B4-A6B5F34A89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381630" y="1770250"/>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4" name="Picture 4" descr="1 Euro Coin png images | PNGWing">
            <a:extLst>
              <a:ext uri="{FF2B5EF4-FFF2-40B4-BE49-F238E27FC236}">
                <a16:creationId xmlns:a16="http://schemas.microsoft.com/office/drawing/2014/main" id="{977302E3-BFA8-A94A-99A5-E92F373F2A5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012104" y="2107984"/>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6" name="Picture 4" descr="1 Euro Coin png images | PNGWing">
            <a:extLst>
              <a:ext uri="{FF2B5EF4-FFF2-40B4-BE49-F238E27FC236}">
                <a16:creationId xmlns:a16="http://schemas.microsoft.com/office/drawing/2014/main" id="{879CE657-982E-6A79-00D4-30D6CF5B34F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611793" y="1066595"/>
            <a:ext cx="326537" cy="326052"/>
          </a:xfrm>
          <a:prstGeom prst="ellipse">
            <a:avLst/>
          </a:prstGeom>
          <a:noFill/>
          <a:extLst>
            <a:ext uri="{909E8E84-426E-40DD-AFC4-6F175D3DCCD1}">
              <a14:hiddenFill xmlns:a14="http://schemas.microsoft.com/office/drawing/2010/main">
                <a:solidFill>
                  <a:srgbClr val="FFFFFF"/>
                </a:solidFill>
              </a14:hiddenFill>
            </a:ext>
          </a:extLst>
        </p:spPr>
      </p:pic>
      <p:pic>
        <p:nvPicPr>
          <p:cNvPr id="447" name="Picture 2" descr="Billete 10 Euros Png - Graphic Design - Free Transparent PNG Download -  PNGkey">
            <a:extLst>
              <a:ext uri="{FF2B5EF4-FFF2-40B4-BE49-F238E27FC236}">
                <a16:creationId xmlns:a16="http://schemas.microsoft.com/office/drawing/2014/main" id="{85B502AF-20B3-D940-1B33-1550EDA9184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31363"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48" name="Picture 2" descr="Billete 10 Euros Png - Graphic Design - Free Transparent PNG Download -  PNGkey">
            <a:extLst>
              <a:ext uri="{FF2B5EF4-FFF2-40B4-BE49-F238E27FC236}">
                <a16:creationId xmlns:a16="http://schemas.microsoft.com/office/drawing/2014/main" id="{49F85683-781A-A554-ADEE-D2BD14E0930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31361" y="148849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49" name="Picture 2" descr="Billete 10 Euros Png - Graphic Design - Free Transparent PNG Download -  PNGkey">
            <a:extLst>
              <a:ext uri="{FF2B5EF4-FFF2-40B4-BE49-F238E27FC236}">
                <a16:creationId xmlns:a16="http://schemas.microsoft.com/office/drawing/2014/main" id="{A5D9228D-6222-474B-4F07-D592BE6637D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4929884" y="1920463"/>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50" name="Picture 2" descr="Billete 10 Euros Png - Graphic Design - Free Transparent PNG Download -  PNGkey">
            <a:extLst>
              <a:ext uri="{FF2B5EF4-FFF2-40B4-BE49-F238E27FC236}">
                <a16:creationId xmlns:a16="http://schemas.microsoft.com/office/drawing/2014/main" id="{1264E934-7C9D-DBAA-4E00-1100156D773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748821" y="1066595"/>
            <a:ext cx="755843" cy="399173"/>
          </a:xfrm>
          <a:prstGeom prst="rect">
            <a:avLst/>
          </a:prstGeom>
          <a:noFill/>
          <a:extLst>
            <a:ext uri="{909E8E84-426E-40DD-AFC4-6F175D3DCCD1}">
              <a14:hiddenFill xmlns:a14="http://schemas.microsoft.com/office/drawing/2010/main">
                <a:solidFill>
                  <a:srgbClr val="FFFFFF"/>
                </a:solidFill>
              </a14:hiddenFill>
            </a:ext>
          </a:extLst>
        </p:spPr>
      </p:pic>
      <p:pic>
        <p:nvPicPr>
          <p:cNvPr id="451" name="Picture 2" descr="Billete 10 Euros Png - Graphic Design - Free Transparent PNG Download -  PNGkey">
            <a:extLst>
              <a:ext uri="{FF2B5EF4-FFF2-40B4-BE49-F238E27FC236}">
                <a16:creationId xmlns:a16="http://schemas.microsoft.com/office/drawing/2014/main" id="{90D0FD8D-F21D-47E6-F4D5-A834967D6A9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5748819" y="1488493"/>
            <a:ext cx="755843" cy="399173"/>
          </a:xfrm>
          <a:prstGeom prst="rect">
            <a:avLst/>
          </a:prstGeom>
          <a:noFill/>
          <a:extLst>
            <a:ext uri="{909E8E84-426E-40DD-AFC4-6F175D3DCCD1}">
              <a14:hiddenFill xmlns:a14="http://schemas.microsoft.com/office/drawing/2010/main">
                <a:solidFill>
                  <a:srgbClr val="FFFFFF"/>
                </a:solidFill>
              </a14:hiddenFill>
            </a:ext>
          </a:extLst>
        </p:spPr>
      </p:pic>
      <p:sp>
        <p:nvSpPr>
          <p:cNvPr id="453" name="Ovaal 452">
            <a:extLst>
              <a:ext uri="{FF2B5EF4-FFF2-40B4-BE49-F238E27FC236}">
                <a16:creationId xmlns:a16="http://schemas.microsoft.com/office/drawing/2014/main" id="{FEDA3F42-70FC-468B-C3F5-43F90D332EC8}"/>
              </a:ext>
            </a:extLst>
          </p:cNvPr>
          <p:cNvSpPr/>
          <p:nvPr/>
        </p:nvSpPr>
        <p:spPr>
          <a:xfrm>
            <a:off x="5260872" y="3512303"/>
            <a:ext cx="917669" cy="960998"/>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algn="ctr"/>
            <a:endParaRPr lang="nl-NL"/>
          </a:p>
        </p:txBody>
      </p:sp>
    </p:spTree>
    <p:extLst>
      <p:ext uri="{BB962C8B-B14F-4D97-AF65-F5344CB8AC3E}">
        <p14:creationId xmlns:p14="http://schemas.microsoft.com/office/powerpoint/2010/main" val="325799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16"/>
        <p:cNvGrpSpPr/>
        <p:nvPr/>
      </p:nvGrpSpPr>
      <p:grpSpPr>
        <a:xfrm>
          <a:off x="0" y="0"/>
          <a:ext cx="0" cy="0"/>
          <a:chOff x="0" y="0"/>
          <a:chExt cx="0" cy="0"/>
        </a:xfrm>
      </p:grpSpPr>
      <p:sp>
        <p:nvSpPr>
          <p:cNvPr id="1717" name="Google Shape;1717;p37"/>
          <p:cNvSpPr/>
          <p:nvPr/>
        </p:nvSpPr>
        <p:spPr>
          <a:xfrm rot="5400000">
            <a:off x="4113077" y="1121527"/>
            <a:ext cx="917847"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txBox="1">
            <a:spLocks noGrp="1"/>
          </p:cNvSpPr>
          <p:nvPr>
            <p:ph type="title"/>
          </p:nvPr>
        </p:nvSpPr>
        <p:spPr>
          <a:xfrm>
            <a:off x="1991400" y="1336750"/>
            <a:ext cx="5161200" cy="18459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Wandel en wissel uit</a:t>
            </a:r>
          </a:p>
        </p:txBody>
      </p:sp>
      <p:sp>
        <p:nvSpPr>
          <p:cNvPr id="1720" name="Google Shape;1720;p37"/>
          <p:cNvSpPr txBox="1">
            <a:spLocks noGrp="1"/>
          </p:cNvSpPr>
          <p:nvPr>
            <p:ph type="subTitle" idx="1"/>
          </p:nvPr>
        </p:nvSpPr>
        <p:spPr>
          <a:xfrm>
            <a:off x="1985109" y="3434249"/>
            <a:ext cx="5225761" cy="709552"/>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nl-NL" sz="1400" dirty="0"/>
              <a:t>Teken op de voorkant van je wisbordje een getal met 2 verschillende cijfers met briefjes van 10 en muntjes van 1. Schrijf op de achterkant van je wisbordje welk getal het is.</a:t>
            </a:r>
          </a:p>
        </p:txBody>
      </p:sp>
      <p:grpSp>
        <p:nvGrpSpPr>
          <p:cNvPr id="1721" name="Google Shape;1721;p37"/>
          <p:cNvGrpSpPr/>
          <p:nvPr/>
        </p:nvGrpSpPr>
        <p:grpSpPr>
          <a:xfrm>
            <a:off x="590603" y="934239"/>
            <a:ext cx="1898905" cy="1955749"/>
            <a:chOff x="590603" y="934239"/>
            <a:chExt cx="1898905" cy="1955749"/>
          </a:xfrm>
        </p:grpSpPr>
        <p:grpSp>
          <p:nvGrpSpPr>
            <p:cNvPr id="1722" name="Google Shape;1722;p37"/>
            <p:cNvGrpSpPr/>
            <p:nvPr/>
          </p:nvGrpSpPr>
          <p:grpSpPr>
            <a:xfrm rot="2411840">
              <a:off x="964975" y="1204084"/>
              <a:ext cx="1188260" cy="1476834"/>
              <a:chOff x="461598" y="3238332"/>
              <a:chExt cx="1188300" cy="1476885"/>
            </a:xfrm>
          </p:grpSpPr>
          <p:sp>
            <p:nvSpPr>
              <p:cNvPr id="1723" name="Google Shape;1723;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7"/>
            <p:cNvGrpSpPr/>
            <p:nvPr/>
          </p:nvGrpSpPr>
          <p:grpSpPr>
            <a:xfrm rot="2411840">
              <a:off x="926875" y="1143309"/>
              <a:ext cx="1188260" cy="1476834"/>
              <a:chOff x="461598" y="3238332"/>
              <a:chExt cx="1188300" cy="1476885"/>
            </a:xfrm>
          </p:grpSpPr>
          <p:sp>
            <p:nvSpPr>
              <p:cNvPr id="1771" name="Google Shape;1771;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37"/>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6873950" y="1484462"/>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37"/>
          <p:cNvGrpSpPr/>
          <p:nvPr/>
        </p:nvGrpSpPr>
        <p:grpSpPr>
          <a:xfrm>
            <a:off x="7887349" y="4094444"/>
            <a:ext cx="691262" cy="522290"/>
            <a:chOff x="7887349" y="4094444"/>
            <a:chExt cx="691262" cy="522290"/>
          </a:xfrm>
        </p:grpSpPr>
        <p:grpSp>
          <p:nvGrpSpPr>
            <p:cNvPr id="1823" name="Google Shape;1823;p37"/>
            <p:cNvGrpSpPr/>
            <p:nvPr/>
          </p:nvGrpSpPr>
          <p:grpSpPr>
            <a:xfrm rot="5400000">
              <a:off x="8011532" y="4049656"/>
              <a:ext cx="479274" cy="654882"/>
              <a:chOff x="8007387" y="97712"/>
              <a:chExt cx="370984" cy="506914"/>
            </a:xfrm>
          </p:grpSpPr>
          <p:sp>
            <p:nvSpPr>
              <p:cNvPr id="1824" name="Google Shape;1824;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7"/>
            <p:cNvGrpSpPr/>
            <p:nvPr/>
          </p:nvGrpSpPr>
          <p:grpSpPr>
            <a:xfrm rot="5400000">
              <a:off x="7975153" y="4006640"/>
              <a:ext cx="479274" cy="654882"/>
              <a:chOff x="8007387" y="97712"/>
              <a:chExt cx="370984" cy="506914"/>
            </a:xfrm>
          </p:grpSpPr>
          <p:sp>
            <p:nvSpPr>
              <p:cNvPr id="1839" name="Google Shape;1839;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37"/>
          <p:cNvGrpSpPr/>
          <p:nvPr/>
        </p:nvGrpSpPr>
        <p:grpSpPr>
          <a:xfrm>
            <a:off x="283949" y="3229148"/>
            <a:ext cx="901661" cy="908297"/>
            <a:chOff x="283949" y="3229148"/>
            <a:chExt cx="901661" cy="908297"/>
          </a:xfrm>
        </p:grpSpPr>
        <p:grpSp>
          <p:nvGrpSpPr>
            <p:cNvPr id="1854" name="Google Shape;1854;p37"/>
            <p:cNvGrpSpPr/>
            <p:nvPr/>
          </p:nvGrpSpPr>
          <p:grpSpPr>
            <a:xfrm rot="8100000">
              <a:off x="546510" y="3299418"/>
              <a:ext cx="412918" cy="810774"/>
              <a:chOff x="881239" y="654698"/>
              <a:chExt cx="412922" cy="810782"/>
            </a:xfrm>
          </p:grpSpPr>
          <p:sp>
            <p:nvSpPr>
              <p:cNvPr id="1855" name="Google Shape;1855;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7"/>
            <p:cNvGrpSpPr/>
            <p:nvPr/>
          </p:nvGrpSpPr>
          <p:grpSpPr>
            <a:xfrm rot="8100000">
              <a:off x="510130" y="3256402"/>
              <a:ext cx="412918" cy="810774"/>
              <a:chOff x="881239" y="654698"/>
              <a:chExt cx="412922" cy="810782"/>
            </a:xfrm>
          </p:grpSpPr>
          <p:sp>
            <p:nvSpPr>
              <p:cNvPr id="1866" name="Google Shape;1866;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6" name="Google Shape;1876;p37"/>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675950" y="47516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987725" y="46172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902075" y="1783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7"/>
          <p:cNvGrpSpPr/>
          <p:nvPr/>
        </p:nvGrpSpPr>
        <p:grpSpPr>
          <a:xfrm>
            <a:off x="4504379" y="4416040"/>
            <a:ext cx="510583" cy="497220"/>
            <a:chOff x="4504379" y="4416040"/>
            <a:chExt cx="510583" cy="497220"/>
          </a:xfrm>
        </p:grpSpPr>
        <p:grpSp>
          <p:nvGrpSpPr>
            <p:cNvPr id="1886" name="Google Shape;1886;p37"/>
            <p:cNvGrpSpPr/>
            <p:nvPr/>
          </p:nvGrpSpPr>
          <p:grpSpPr>
            <a:xfrm>
              <a:off x="4538519" y="4444488"/>
              <a:ext cx="476444" cy="468771"/>
              <a:chOff x="5725679" y="3981227"/>
              <a:chExt cx="476444" cy="468771"/>
            </a:xfrm>
          </p:grpSpPr>
          <p:sp>
            <p:nvSpPr>
              <p:cNvPr id="1887" name="Google Shape;188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37"/>
            <p:cNvGrpSpPr/>
            <p:nvPr/>
          </p:nvGrpSpPr>
          <p:grpSpPr>
            <a:xfrm>
              <a:off x="4504379" y="4416040"/>
              <a:ext cx="476444" cy="468771"/>
              <a:chOff x="5725679" y="3981227"/>
              <a:chExt cx="476444" cy="468771"/>
            </a:xfrm>
          </p:grpSpPr>
          <p:sp>
            <p:nvSpPr>
              <p:cNvPr id="1897" name="Google Shape;189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919946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 2">
            <a:extLst>
              <a:ext uri="{FF2B5EF4-FFF2-40B4-BE49-F238E27FC236}">
                <a16:creationId xmlns:a16="http://schemas.microsoft.com/office/drawing/2014/main" id="{88E24DF7-8157-7CD3-80E4-A1F24807287F}"/>
              </a:ext>
            </a:extLst>
          </p:cNvPr>
          <p:cNvGraphicFramePr>
            <a:graphicFrameLocks noGrp="1"/>
          </p:cNvGraphicFramePr>
          <p:nvPr>
            <p:extLst>
              <p:ext uri="{D42A27DB-BD31-4B8C-83A1-F6EECF244321}">
                <p14:modId xmlns:p14="http://schemas.microsoft.com/office/powerpoint/2010/main" val="4023574528"/>
              </p:ext>
            </p:extLst>
          </p:nvPr>
        </p:nvGraphicFramePr>
        <p:xfrm>
          <a:off x="0" y="0"/>
          <a:ext cx="9143999" cy="5143502"/>
        </p:xfrm>
        <a:graphic>
          <a:graphicData uri="http://schemas.openxmlformats.org/drawingml/2006/table">
            <a:tbl>
              <a:tblPr firstRow="1" bandRow="1">
                <a:tableStyleId>{3A86E834-D62B-4106-B42D-61AFBE1F3C9D}</a:tableStyleId>
              </a:tblPr>
              <a:tblGrid>
                <a:gridCol w="3037114">
                  <a:extLst>
                    <a:ext uri="{9D8B030D-6E8A-4147-A177-3AD203B41FA5}">
                      <a16:colId xmlns:a16="http://schemas.microsoft.com/office/drawing/2014/main" val="3993829214"/>
                    </a:ext>
                  </a:extLst>
                </a:gridCol>
                <a:gridCol w="1530981">
                  <a:extLst>
                    <a:ext uri="{9D8B030D-6E8A-4147-A177-3AD203B41FA5}">
                      <a16:colId xmlns:a16="http://schemas.microsoft.com/office/drawing/2014/main" val="2476537660"/>
                    </a:ext>
                  </a:extLst>
                </a:gridCol>
                <a:gridCol w="3041019">
                  <a:extLst>
                    <a:ext uri="{9D8B030D-6E8A-4147-A177-3AD203B41FA5}">
                      <a16:colId xmlns:a16="http://schemas.microsoft.com/office/drawing/2014/main" val="1343334322"/>
                    </a:ext>
                  </a:extLst>
                </a:gridCol>
                <a:gridCol w="1534885">
                  <a:extLst>
                    <a:ext uri="{9D8B030D-6E8A-4147-A177-3AD203B41FA5}">
                      <a16:colId xmlns:a16="http://schemas.microsoft.com/office/drawing/2014/main" val="4266580689"/>
                    </a:ext>
                  </a:extLst>
                </a:gridCol>
              </a:tblGrid>
              <a:tr h="734786">
                <a:tc>
                  <a:txBody>
                    <a:bodyPr/>
                    <a:lstStyle/>
                    <a:p>
                      <a:pPr algn="ctr"/>
                      <a:r>
                        <a:rPr lang="nl-NL" sz="3200" dirty="0">
                          <a:latin typeface="HELLOWHOANELLY" panose="02000603000000000000" pitchFamily="2" charset="0"/>
                          <a:ea typeface="HELLOWHOANELLY" panose="02000603000000000000" pitchFamily="2" charset="0"/>
                        </a:rPr>
                        <a:t>Getal</a:t>
                      </a:r>
                    </a:p>
                  </a:txBody>
                  <a:tcPr anchor="ctr"/>
                </a:tc>
                <a:tc>
                  <a:txBody>
                    <a:bodyPr/>
                    <a:lstStyle/>
                    <a:p>
                      <a:pPr algn="ctr"/>
                      <a:r>
                        <a:rPr lang="nl-NL" sz="3200" dirty="0">
                          <a:latin typeface="HELLOWHOANELLY" panose="02000603000000000000" pitchFamily="2" charset="0"/>
                          <a:ea typeface="HELLOWHOANELLY" panose="02000603000000000000" pitchFamily="2" charset="0"/>
                        </a:rPr>
                        <a:t>of</a:t>
                      </a:r>
                    </a:p>
                  </a:txBody>
                  <a:tcPr anchor="ctr"/>
                </a:tc>
                <a:tc>
                  <a:txBody>
                    <a:bodyPr/>
                    <a:lstStyle/>
                    <a:p>
                      <a:pPr algn="ctr"/>
                      <a:r>
                        <a:rPr lang="nl-NL" sz="3200" dirty="0">
                          <a:latin typeface="HELLOWHOANELLY" panose="02000603000000000000" pitchFamily="2" charset="0"/>
                          <a:ea typeface="HELLOWHOANELLY" panose="02000603000000000000" pitchFamily="2" charset="0"/>
                        </a:rPr>
                        <a:t>Getal</a:t>
                      </a:r>
                    </a:p>
                  </a:txBody>
                  <a:tcPr anchor="ctr"/>
                </a:tc>
                <a:tc>
                  <a:txBody>
                    <a:bodyPr/>
                    <a:lstStyle/>
                    <a:p>
                      <a:pPr algn="ctr"/>
                      <a:r>
                        <a:rPr lang="nl-NL" sz="3200" dirty="0">
                          <a:latin typeface="HELLOWHOANELLY" panose="02000603000000000000" pitchFamily="2" charset="0"/>
                          <a:ea typeface="HELLOWHOANELLY" panose="02000603000000000000" pitchFamily="2" charset="0"/>
                        </a:rPr>
                        <a:t>of</a:t>
                      </a:r>
                    </a:p>
                  </a:txBody>
                  <a:tcPr anchor="ctr"/>
                </a:tc>
                <a:extLst>
                  <a:ext uri="{0D108BD9-81ED-4DB2-BD59-A6C34878D82A}">
                    <a16:rowId xmlns:a16="http://schemas.microsoft.com/office/drawing/2014/main" val="648139547"/>
                  </a:ext>
                </a:extLst>
              </a:tr>
              <a:tr h="734786">
                <a:tc>
                  <a:txBody>
                    <a:bodyPr/>
                    <a:lstStyle/>
                    <a:p>
                      <a:endParaRPr lang="nl-NL"/>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1293744241"/>
                  </a:ext>
                </a:extLst>
              </a:tr>
              <a:tr h="734786">
                <a:tc>
                  <a:txBody>
                    <a:bodyPr/>
                    <a:lstStyle/>
                    <a:p>
                      <a:endParaRPr lang="nl-NL" dirty="0"/>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2059564004"/>
                  </a:ext>
                </a:extLst>
              </a:tr>
              <a:tr h="734786">
                <a:tc>
                  <a:txBody>
                    <a:bodyPr/>
                    <a:lstStyle/>
                    <a:p>
                      <a:endParaRPr lang="nl-NL"/>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1180961508"/>
                  </a:ext>
                </a:extLst>
              </a:tr>
              <a:tr h="734786">
                <a:tc>
                  <a:txBody>
                    <a:bodyPr/>
                    <a:lstStyle/>
                    <a:p>
                      <a:endParaRPr lang="nl-NL"/>
                    </a:p>
                  </a:txBody>
                  <a:tcPr/>
                </a:tc>
                <a:tc>
                  <a:txBody>
                    <a:bodyPr/>
                    <a:lstStyle/>
                    <a:p>
                      <a:endParaRPr lang="nl-NL"/>
                    </a:p>
                  </a:txBody>
                  <a:tcPr/>
                </a:tc>
                <a:tc>
                  <a:txBody>
                    <a:bodyPr/>
                    <a:lstStyle/>
                    <a:p>
                      <a:endParaRPr lang="nl-NL"/>
                    </a:p>
                  </a:txBody>
                  <a:tcPr/>
                </a:tc>
                <a:tc>
                  <a:txBody>
                    <a:bodyPr/>
                    <a:lstStyle/>
                    <a:p>
                      <a:endParaRPr lang="nl-NL"/>
                    </a:p>
                  </a:txBody>
                  <a:tcPr/>
                </a:tc>
                <a:extLst>
                  <a:ext uri="{0D108BD9-81ED-4DB2-BD59-A6C34878D82A}">
                    <a16:rowId xmlns:a16="http://schemas.microsoft.com/office/drawing/2014/main" val="1179671663"/>
                  </a:ext>
                </a:extLst>
              </a:tr>
              <a:tr h="734786">
                <a:tc>
                  <a:txBody>
                    <a:bodyPr/>
                    <a:lstStyle/>
                    <a:p>
                      <a:endParaRPr lang="nl-NL"/>
                    </a:p>
                  </a:txBody>
                  <a:tcPr/>
                </a:tc>
                <a:tc>
                  <a:txBody>
                    <a:bodyPr/>
                    <a:lstStyle/>
                    <a:p>
                      <a:endParaRPr lang="nl-NL"/>
                    </a:p>
                  </a:txBody>
                  <a:tcPr/>
                </a:tc>
                <a:tc>
                  <a:txBody>
                    <a:bodyPr/>
                    <a:lstStyle/>
                    <a:p>
                      <a:endParaRPr lang="nl-NL"/>
                    </a:p>
                  </a:txBody>
                  <a:tcPr/>
                </a:tc>
                <a:tc>
                  <a:txBody>
                    <a:bodyPr/>
                    <a:lstStyle/>
                    <a:p>
                      <a:endParaRPr lang="nl-NL" dirty="0"/>
                    </a:p>
                  </a:txBody>
                  <a:tcPr/>
                </a:tc>
                <a:extLst>
                  <a:ext uri="{0D108BD9-81ED-4DB2-BD59-A6C34878D82A}">
                    <a16:rowId xmlns:a16="http://schemas.microsoft.com/office/drawing/2014/main" val="3827845661"/>
                  </a:ext>
                </a:extLst>
              </a:tr>
              <a:tr h="734786">
                <a:tc>
                  <a:txBody>
                    <a:bodyPr/>
                    <a:lstStyle/>
                    <a:p>
                      <a:endParaRPr lang="nl-NL" dirty="0"/>
                    </a:p>
                  </a:txBody>
                  <a:tcPr/>
                </a:tc>
                <a:tc>
                  <a:txBody>
                    <a:bodyPr/>
                    <a:lstStyle/>
                    <a:p>
                      <a:endParaRPr lang="nl-NL" dirty="0"/>
                    </a:p>
                  </a:txBody>
                  <a:tcPr/>
                </a:tc>
                <a:tc>
                  <a:txBody>
                    <a:bodyPr/>
                    <a:lstStyle/>
                    <a:p>
                      <a:endParaRPr lang="nl-NL"/>
                    </a:p>
                  </a:txBody>
                  <a:tcPr/>
                </a:tc>
                <a:tc>
                  <a:txBody>
                    <a:bodyPr/>
                    <a:lstStyle/>
                    <a:p>
                      <a:endParaRPr lang="nl-NL" dirty="0"/>
                    </a:p>
                  </a:txBody>
                  <a:tcPr/>
                </a:tc>
                <a:extLst>
                  <a:ext uri="{0D108BD9-81ED-4DB2-BD59-A6C34878D82A}">
                    <a16:rowId xmlns:a16="http://schemas.microsoft.com/office/drawing/2014/main" val="2537092647"/>
                  </a:ext>
                </a:extLst>
              </a:tr>
            </a:tbl>
          </a:graphicData>
        </a:graphic>
      </p:graphicFrame>
      <p:pic>
        <p:nvPicPr>
          <p:cNvPr id="4" name="Graphic 3" descr="Vinkje met effen opvulling">
            <a:extLst>
              <a:ext uri="{FF2B5EF4-FFF2-40B4-BE49-F238E27FC236}">
                <a16:creationId xmlns:a16="http://schemas.microsoft.com/office/drawing/2014/main" id="{1EFEBF26-87A5-5538-4270-82EBBB42E3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35086" y="133350"/>
            <a:ext cx="443593" cy="443593"/>
          </a:xfrm>
          <a:prstGeom prst="rect">
            <a:avLst/>
          </a:prstGeom>
        </p:spPr>
      </p:pic>
      <p:pic>
        <p:nvPicPr>
          <p:cNvPr id="6" name="Graphic 5" descr="Sluiten met effen opvulling">
            <a:extLst>
              <a:ext uri="{FF2B5EF4-FFF2-40B4-BE49-F238E27FC236}">
                <a16:creationId xmlns:a16="http://schemas.microsoft.com/office/drawing/2014/main" id="{FBC74D2D-0DBF-8B29-D0CB-4033CCF92B5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52207" y="133350"/>
            <a:ext cx="443593" cy="443593"/>
          </a:xfrm>
          <a:prstGeom prst="rect">
            <a:avLst/>
          </a:prstGeom>
        </p:spPr>
      </p:pic>
      <p:pic>
        <p:nvPicPr>
          <p:cNvPr id="7" name="Graphic 6" descr="Vinkje met effen opvulling">
            <a:extLst>
              <a:ext uri="{FF2B5EF4-FFF2-40B4-BE49-F238E27FC236}">
                <a16:creationId xmlns:a16="http://schemas.microsoft.com/office/drawing/2014/main" id="{D8CAF0A6-B91C-6C7E-2893-1FAF547ED1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96200" y="133350"/>
            <a:ext cx="443593" cy="443593"/>
          </a:xfrm>
          <a:prstGeom prst="rect">
            <a:avLst/>
          </a:prstGeom>
        </p:spPr>
      </p:pic>
      <p:pic>
        <p:nvPicPr>
          <p:cNvPr id="8" name="Graphic 7" descr="Sluiten met effen opvulling">
            <a:extLst>
              <a:ext uri="{FF2B5EF4-FFF2-40B4-BE49-F238E27FC236}">
                <a16:creationId xmlns:a16="http://schemas.microsoft.com/office/drawing/2014/main" id="{384443A4-9AF2-EA18-6942-DE99043CF83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613321" y="133350"/>
            <a:ext cx="443593" cy="443593"/>
          </a:xfrm>
          <a:prstGeom prst="rect">
            <a:avLst/>
          </a:prstGeom>
        </p:spPr>
      </p:pic>
    </p:spTree>
    <p:extLst>
      <p:ext uri="{BB962C8B-B14F-4D97-AF65-F5344CB8AC3E}">
        <p14:creationId xmlns:p14="http://schemas.microsoft.com/office/powerpoint/2010/main" val="23988655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 2">
            <a:extLst>
              <a:ext uri="{FF2B5EF4-FFF2-40B4-BE49-F238E27FC236}">
                <a16:creationId xmlns:a16="http://schemas.microsoft.com/office/drawing/2014/main" id="{88E24DF7-8157-7CD3-80E4-A1F24807287F}"/>
              </a:ext>
            </a:extLst>
          </p:cNvPr>
          <p:cNvGraphicFramePr>
            <a:graphicFrameLocks noGrp="1"/>
          </p:cNvGraphicFramePr>
          <p:nvPr/>
        </p:nvGraphicFramePr>
        <p:xfrm>
          <a:off x="0" y="0"/>
          <a:ext cx="9143999" cy="5143502"/>
        </p:xfrm>
        <a:graphic>
          <a:graphicData uri="http://schemas.openxmlformats.org/drawingml/2006/table">
            <a:tbl>
              <a:tblPr firstRow="1" bandRow="1">
                <a:tableStyleId>{3A86E834-D62B-4106-B42D-61AFBE1F3C9D}</a:tableStyleId>
              </a:tblPr>
              <a:tblGrid>
                <a:gridCol w="3037114">
                  <a:extLst>
                    <a:ext uri="{9D8B030D-6E8A-4147-A177-3AD203B41FA5}">
                      <a16:colId xmlns:a16="http://schemas.microsoft.com/office/drawing/2014/main" val="3993829214"/>
                    </a:ext>
                  </a:extLst>
                </a:gridCol>
                <a:gridCol w="1530981">
                  <a:extLst>
                    <a:ext uri="{9D8B030D-6E8A-4147-A177-3AD203B41FA5}">
                      <a16:colId xmlns:a16="http://schemas.microsoft.com/office/drawing/2014/main" val="2476537660"/>
                    </a:ext>
                  </a:extLst>
                </a:gridCol>
                <a:gridCol w="3041019">
                  <a:extLst>
                    <a:ext uri="{9D8B030D-6E8A-4147-A177-3AD203B41FA5}">
                      <a16:colId xmlns:a16="http://schemas.microsoft.com/office/drawing/2014/main" val="1343334322"/>
                    </a:ext>
                  </a:extLst>
                </a:gridCol>
                <a:gridCol w="1534885">
                  <a:extLst>
                    <a:ext uri="{9D8B030D-6E8A-4147-A177-3AD203B41FA5}">
                      <a16:colId xmlns:a16="http://schemas.microsoft.com/office/drawing/2014/main" val="4266580689"/>
                    </a:ext>
                  </a:extLst>
                </a:gridCol>
              </a:tblGrid>
              <a:tr h="734786">
                <a:tc>
                  <a:txBody>
                    <a:bodyPr/>
                    <a:lstStyle/>
                    <a:p>
                      <a:pPr algn="ctr"/>
                      <a:r>
                        <a:rPr lang="nl-NL" sz="3200" dirty="0">
                          <a:latin typeface="HELLOWHOANELLY" panose="02000603000000000000" pitchFamily="2" charset="0"/>
                          <a:ea typeface="HELLOWHOANELLY" panose="02000603000000000000" pitchFamily="2" charset="0"/>
                        </a:rPr>
                        <a:t>Getal</a:t>
                      </a:r>
                    </a:p>
                  </a:txBody>
                  <a:tcPr anchor="ctr"/>
                </a:tc>
                <a:tc>
                  <a:txBody>
                    <a:bodyPr/>
                    <a:lstStyle/>
                    <a:p>
                      <a:pPr algn="ctr"/>
                      <a:r>
                        <a:rPr lang="nl-NL" sz="3200" dirty="0">
                          <a:latin typeface="HELLOWHOANELLY" panose="02000603000000000000" pitchFamily="2" charset="0"/>
                          <a:ea typeface="HELLOWHOANELLY" panose="02000603000000000000" pitchFamily="2" charset="0"/>
                        </a:rPr>
                        <a:t>of</a:t>
                      </a:r>
                    </a:p>
                  </a:txBody>
                  <a:tcPr anchor="ctr"/>
                </a:tc>
                <a:tc>
                  <a:txBody>
                    <a:bodyPr/>
                    <a:lstStyle/>
                    <a:p>
                      <a:pPr algn="ctr"/>
                      <a:r>
                        <a:rPr lang="nl-NL" sz="3200" dirty="0">
                          <a:latin typeface="HELLOWHOANELLY" panose="02000603000000000000" pitchFamily="2" charset="0"/>
                          <a:ea typeface="HELLOWHOANELLY" panose="02000603000000000000" pitchFamily="2" charset="0"/>
                        </a:rPr>
                        <a:t>Getal</a:t>
                      </a:r>
                    </a:p>
                  </a:txBody>
                  <a:tcPr anchor="ctr"/>
                </a:tc>
                <a:tc>
                  <a:txBody>
                    <a:bodyPr/>
                    <a:lstStyle/>
                    <a:p>
                      <a:pPr algn="ctr"/>
                      <a:r>
                        <a:rPr lang="nl-NL" sz="3200" dirty="0">
                          <a:latin typeface="HELLOWHOANELLY" panose="02000603000000000000" pitchFamily="2" charset="0"/>
                          <a:ea typeface="HELLOWHOANELLY" panose="02000603000000000000" pitchFamily="2" charset="0"/>
                        </a:rPr>
                        <a:t>of</a:t>
                      </a:r>
                    </a:p>
                  </a:txBody>
                  <a:tcPr anchor="ctr"/>
                </a:tc>
                <a:extLst>
                  <a:ext uri="{0D108BD9-81ED-4DB2-BD59-A6C34878D82A}">
                    <a16:rowId xmlns:a16="http://schemas.microsoft.com/office/drawing/2014/main" val="648139547"/>
                  </a:ext>
                </a:extLst>
              </a:tr>
              <a:tr h="734786">
                <a:tc>
                  <a:txBody>
                    <a:bodyPr/>
                    <a:lstStyle/>
                    <a:p>
                      <a:endParaRPr lang="nl-NL"/>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1293744241"/>
                  </a:ext>
                </a:extLst>
              </a:tr>
              <a:tr h="734786">
                <a:tc>
                  <a:txBody>
                    <a:bodyPr/>
                    <a:lstStyle/>
                    <a:p>
                      <a:endParaRPr lang="nl-NL" dirty="0"/>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2059564004"/>
                  </a:ext>
                </a:extLst>
              </a:tr>
              <a:tr h="734786">
                <a:tc>
                  <a:txBody>
                    <a:bodyPr/>
                    <a:lstStyle/>
                    <a:p>
                      <a:endParaRPr lang="nl-NL"/>
                    </a:p>
                  </a:txBody>
                  <a:tcPr/>
                </a:tc>
                <a:tc>
                  <a:txBody>
                    <a:bodyPr/>
                    <a:lstStyle/>
                    <a:p>
                      <a:endParaRPr lang="nl-NL" dirty="0"/>
                    </a:p>
                  </a:txBody>
                  <a:tcPr/>
                </a:tc>
                <a:tc>
                  <a:txBody>
                    <a:bodyPr/>
                    <a:lstStyle/>
                    <a:p>
                      <a:endParaRPr lang="nl-NL" dirty="0"/>
                    </a:p>
                  </a:txBody>
                  <a:tcPr/>
                </a:tc>
                <a:tc>
                  <a:txBody>
                    <a:bodyPr/>
                    <a:lstStyle/>
                    <a:p>
                      <a:endParaRPr lang="nl-NL" dirty="0"/>
                    </a:p>
                  </a:txBody>
                  <a:tcPr/>
                </a:tc>
                <a:extLst>
                  <a:ext uri="{0D108BD9-81ED-4DB2-BD59-A6C34878D82A}">
                    <a16:rowId xmlns:a16="http://schemas.microsoft.com/office/drawing/2014/main" val="1180961508"/>
                  </a:ext>
                </a:extLst>
              </a:tr>
              <a:tr h="734786">
                <a:tc>
                  <a:txBody>
                    <a:bodyPr/>
                    <a:lstStyle/>
                    <a:p>
                      <a:endParaRPr lang="nl-NL"/>
                    </a:p>
                  </a:txBody>
                  <a:tcPr/>
                </a:tc>
                <a:tc>
                  <a:txBody>
                    <a:bodyPr/>
                    <a:lstStyle/>
                    <a:p>
                      <a:endParaRPr lang="nl-NL"/>
                    </a:p>
                  </a:txBody>
                  <a:tcPr/>
                </a:tc>
                <a:tc>
                  <a:txBody>
                    <a:bodyPr/>
                    <a:lstStyle/>
                    <a:p>
                      <a:endParaRPr lang="nl-NL"/>
                    </a:p>
                  </a:txBody>
                  <a:tcPr/>
                </a:tc>
                <a:tc>
                  <a:txBody>
                    <a:bodyPr/>
                    <a:lstStyle/>
                    <a:p>
                      <a:endParaRPr lang="nl-NL"/>
                    </a:p>
                  </a:txBody>
                  <a:tcPr/>
                </a:tc>
                <a:extLst>
                  <a:ext uri="{0D108BD9-81ED-4DB2-BD59-A6C34878D82A}">
                    <a16:rowId xmlns:a16="http://schemas.microsoft.com/office/drawing/2014/main" val="1179671663"/>
                  </a:ext>
                </a:extLst>
              </a:tr>
              <a:tr h="734786">
                <a:tc>
                  <a:txBody>
                    <a:bodyPr/>
                    <a:lstStyle/>
                    <a:p>
                      <a:endParaRPr lang="nl-NL"/>
                    </a:p>
                  </a:txBody>
                  <a:tcPr/>
                </a:tc>
                <a:tc>
                  <a:txBody>
                    <a:bodyPr/>
                    <a:lstStyle/>
                    <a:p>
                      <a:endParaRPr lang="nl-NL"/>
                    </a:p>
                  </a:txBody>
                  <a:tcPr/>
                </a:tc>
                <a:tc>
                  <a:txBody>
                    <a:bodyPr/>
                    <a:lstStyle/>
                    <a:p>
                      <a:endParaRPr lang="nl-NL"/>
                    </a:p>
                  </a:txBody>
                  <a:tcPr/>
                </a:tc>
                <a:tc>
                  <a:txBody>
                    <a:bodyPr/>
                    <a:lstStyle/>
                    <a:p>
                      <a:endParaRPr lang="nl-NL" dirty="0"/>
                    </a:p>
                  </a:txBody>
                  <a:tcPr/>
                </a:tc>
                <a:extLst>
                  <a:ext uri="{0D108BD9-81ED-4DB2-BD59-A6C34878D82A}">
                    <a16:rowId xmlns:a16="http://schemas.microsoft.com/office/drawing/2014/main" val="3827845661"/>
                  </a:ext>
                </a:extLst>
              </a:tr>
              <a:tr h="734786">
                <a:tc>
                  <a:txBody>
                    <a:bodyPr/>
                    <a:lstStyle/>
                    <a:p>
                      <a:endParaRPr lang="nl-NL" dirty="0"/>
                    </a:p>
                  </a:txBody>
                  <a:tcPr/>
                </a:tc>
                <a:tc>
                  <a:txBody>
                    <a:bodyPr/>
                    <a:lstStyle/>
                    <a:p>
                      <a:endParaRPr lang="nl-NL" dirty="0"/>
                    </a:p>
                  </a:txBody>
                  <a:tcPr/>
                </a:tc>
                <a:tc>
                  <a:txBody>
                    <a:bodyPr/>
                    <a:lstStyle/>
                    <a:p>
                      <a:endParaRPr lang="nl-NL"/>
                    </a:p>
                  </a:txBody>
                  <a:tcPr/>
                </a:tc>
                <a:tc>
                  <a:txBody>
                    <a:bodyPr/>
                    <a:lstStyle/>
                    <a:p>
                      <a:endParaRPr lang="nl-NL" dirty="0"/>
                    </a:p>
                  </a:txBody>
                  <a:tcPr/>
                </a:tc>
                <a:extLst>
                  <a:ext uri="{0D108BD9-81ED-4DB2-BD59-A6C34878D82A}">
                    <a16:rowId xmlns:a16="http://schemas.microsoft.com/office/drawing/2014/main" val="2537092647"/>
                  </a:ext>
                </a:extLst>
              </a:tr>
            </a:tbl>
          </a:graphicData>
        </a:graphic>
      </p:graphicFrame>
      <p:pic>
        <p:nvPicPr>
          <p:cNvPr id="4" name="Graphic 3" descr="Vinkje met effen opvulling">
            <a:extLst>
              <a:ext uri="{FF2B5EF4-FFF2-40B4-BE49-F238E27FC236}">
                <a16:creationId xmlns:a16="http://schemas.microsoft.com/office/drawing/2014/main" id="{1EFEBF26-87A5-5538-4270-82EBBB42E3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35086" y="133350"/>
            <a:ext cx="443593" cy="443593"/>
          </a:xfrm>
          <a:prstGeom prst="rect">
            <a:avLst/>
          </a:prstGeom>
        </p:spPr>
      </p:pic>
      <p:pic>
        <p:nvPicPr>
          <p:cNvPr id="6" name="Graphic 5" descr="Sluiten met effen opvulling">
            <a:extLst>
              <a:ext uri="{FF2B5EF4-FFF2-40B4-BE49-F238E27FC236}">
                <a16:creationId xmlns:a16="http://schemas.microsoft.com/office/drawing/2014/main" id="{FBC74D2D-0DBF-8B29-D0CB-4033CCF92B5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52207" y="133350"/>
            <a:ext cx="443593" cy="443593"/>
          </a:xfrm>
          <a:prstGeom prst="rect">
            <a:avLst/>
          </a:prstGeom>
        </p:spPr>
      </p:pic>
      <p:pic>
        <p:nvPicPr>
          <p:cNvPr id="7" name="Graphic 6" descr="Vinkje met effen opvulling">
            <a:extLst>
              <a:ext uri="{FF2B5EF4-FFF2-40B4-BE49-F238E27FC236}">
                <a16:creationId xmlns:a16="http://schemas.microsoft.com/office/drawing/2014/main" id="{D8CAF0A6-B91C-6C7E-2893-1FAF547ED1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96200" y="133350"/>
            <a:ext cx="443593" cy="443593"/>
          </a:xfrm>
          <a:prstGeom prst="rect">
            <a:avLst/>
          </a:prstGeom>
        </p:spPr>
      </p:pic>
      <p:pic>
        <p:nvPicPr>
          <p:cNvPr id="8" name="Graphic 7" descr="Sluiten met effen opvulling">
            <a:extLst>
              <a:ext uri="{FF2B5EF4-FFF2-40B4-BE49-F238E27FC236}">
                <a16:creationId xmlns:a16="http://schemas.microsoft.com/office/drawing/2014/main" id="{384443A4-9AF2-EA18-6942-DE99043CF83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613321" y="133350"/>
            <a:ext cx="443593" cy="443593"/>
          </a:xfrm>
          <a:prstGeom prst="rect">
            <a:avLst/>
          </a:prstGeom>
        </p:spPr>
      </p:pic>
    </p:spTree>
    <p:extLst>
      <p:ext uri="{BB962C8B-B14F-4D97-AF65-F5344CB8AC3E}">
        <p14:creationId xmlns:p14="http://schemas.microsoft.com/office/powerpoint/2010/main" val="27363270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78"/>
        <p:cNvGrpSpPr/>
        <p:nvPr/>
      </p:nvGrpSpPr>
      <p:grpSpPr>
        <a:xfrm>
          <a:off x="0" y="0"/>
          <a:ext cx="0" cy="0"/>
          <a:chOff x="0" y="0"/>
          <a:chExt cx="0" cy="0"/>
        </a:xfrm>
      </p:grpSpPr>
      <p:grpSp>
        <p:nvGrpSpPr>
          <p:cNvPr id="3879" name="Google Shape;3879;p49"/>
          <p:cNvGrpSpPr/>
          <p:nvPr/>
        </p:nvGrpSpPr>
        <p:grpSpPr>
          <a:xfrm>
            <a:off x="5392998" y="811993"/>
            <a:ext cx="1650163" cy="2372846"/>
            <a:chOff x="5364401" y="878773"/>
            <a:chExt cx="1378467" cy="1982162"/>
          </a:xfrm>
        </p:grpSpPr>
        <p:sp>
          <p:nvSpPr>
            <p:cNvPr id="3880" name="Google Shape;3880;p49"/>
            <p:cNvSpPr/>
            <p:nvPr/>
          </p:nvSpPr>
          <p:spPr>
            <a:xfrm>
              <a:off x="6333267" y="2174106"/>
              <a:ext cx="250915" cy="281147"/>
            </a:xfrm>
            <a:custGeom>
              <a:avLst/>
              <a:gdLst/>
              <a:ahLst/>
              <a:cxnLst/>
              <a:rect l="l" t="t" r="r" b="b"/>
              <a:pathLst>
                <a:path w="7362" h="8249" extrusionOk="0">
                  <a:moveTo>
                    <a:pt x="3267" y="0"/>
                  </a:moveTo>
                  <a:cubicBezTo>
                    <a:pt x="2614" y="1390"/>
                    <a:pt x="1504" y="3541"/>
                    <a:pt x="1" y="5706"/>
                  </a:cubicBezTo>
                  <a:cubicBezTo>
                    <a:pt x="1609" y="6993"/>
                    <a:pt x="3425" y="8249"/>
                    <a:pt x="4387" y="8249"/>
                  </a:cubicBezTo>
                  <a:cubicBezTo>
                    <a:pt x="6361" y="8249"/>
                    <a:pt x="7361" y="5590"/>
                    <a:pt x="7361" y="4080"/>
                  </a:cubicBezTo>
                  <a:cubicBezTo>
                    <a:pt x="7361" y="2825"/>
                    <a:pt x="5336" y="1470"/>
                    <a:pt x="3267"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9"/>
            <p:cNvSpPr/>
            <p:nvPr/>
          </p:nvSpPr>
          <p:spPr>
            <a:xfrm>
              <a:off x="6333267" y="2174106"/>
              <a:ext cx="250915" cy="281147"/>
            </a:xfrm>
            <a:custGeom>
              <a:avLst/>
              <a:gdLst/>
              <a:ahLst/>
              <a:cxnLst/>
              <a:rect l="l" t="t" r="r" b="b"/>
              <a:pathLst>
                <a:path w="7362" h="8249" extrusionOk="0">
                  <a:moveTo>
                    <a:pt x="3267" y="0"/>
                  </a:moveTo>
                  <a:cubicBezTo>
                    <a:pt x="2614" y="1390"/>
                    <a:pt x="1504" y="3541"/>
                    <a:pt x="1" y="5706"/>
                  </a:cubicBezTo>
                  <a:cubicBezTo>
                    <a:pt x="1609" y="6993"/>
                    <a:pt x="3425" y="8249"/>
                    <a:pt x="4387" y="8249"/>
                  </a:cubicBezTo>
                  <a:cubicBezTo>
                    <a:pt x="6361" y="8249"/>
                    <a:pt x="7361" y="5590"/>
                    <a:pt x="7361" y="4080"/>
                  </a:cubicBezTo>
                  <a:cubicBezTo>
                    <a:pt x="7361" y="2825"/>
                    <a:pt x="5336" y="1470"/>
                    <a:pt x="3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9"/>
            <p:cNvSpPr/>
            <p:nvPr/>
          </p:nvSpPr>
          <p:spPr>
            <a:xfrm>
              <a:off x="6329893" y="2171038"/>
              <a:ext cx="266423" cy="283703"/>
            </a:xfrm>
            <a:custGeom>
              <a:avLst/>
              <a:gdLst/>
              <a:ahLst/>
              <a:cxnLst/>
              <a:rect l="l" t="t" r="r" b="b"/>
              <a:pathLst>
                <a:path w="7817" h="8324" extrusionOk="0">
                  <a:moveTo>
                    <a:pt x="3467" y="408"/>
                  </a:moveTo>
                  <a:cubicBezTo>
                    <a:pt x="3830" y="408"/>
                    <a:pt x="4255" y="829"/>
                    <a:pt x="4493" y="1002"/>
                  </a:cubicBezTo>
                  <a:cubicBezTo>
                    <a:pt x="5333" y="1613"/>
                    <a:pt x="6549" y="2380"/>
                    <a:pt x="7084" y="3330"/>
                  </a:cubicBezTo>
                  <a:cubicBezTo>
                    <a:pt x="7806" y="4614"/>
                    <a:pt x="6966" y="6801"/>
                    <a:pt x="5911" y="7682"/>
                  </a:cubicBezTo>
                  <a:cubicBezTo>
                    <a:pt x="5485" y="8039"/>
                    <a:pt x="5023" y="8185"/>
                    <a:pt x="4547" y="8185"/>
                  </a:cubicBezTo>
                  <a:cubicBezTo>
                    <a:pt x="3002" y="8185"/>
                    <a:pt x="1311" y="6647"/>
                    <a:pt x="220" y="5779"/>
                  </a:cubicBezTo>
                  <a:lnTo>
                    <a:pt x="220" y="5779"/>
                  </a:lnTo>
                  <a:cubicBezTo>
                    <a:pt x="1195" y="4344"/>
                    <a:pt x="2079" y="2857"/>
                    <a:pt x="2867" y="1310"/>
                  </a:cubicBezTo>
                  <a:cubicBezTo>
                    <a:pt x="2947" y="1152"/>
                    <a:pt x="3129" y="522"/>
                    <a:pt x="3296" y="444"/>
                  </a:cubicBezTo>
                  <a:cubicBezTo>
                    <a:pt x="3351" y="419"/>
                    <a:pt x="3408" y="408"/>
                    <a:pt x="3467" y="408"/>
                  </a:cubicBezTo>
                  <a:close/>
                  <a:moveTo>
                    <a:pt x="3368" y="1"/>
                  </a:moveTo>
                  <a:cubicBezTo>
                    <a:pt x="3336" y="1"/>
                    <a:pt x="3302" y="18"/>
                    <a:pt x="3289" y="45"/>
                  </a:cubicBezTo>
                  <a:cubicBezTo>
                    <a:pt x="2345" y="2031"/>
                    <a:pt x="1262" y="3935"/>
                    <a:pt x="23" y="5752"/>
                  </a:cubicBezTo>
                  <a:cubicBezTo>
                    <a:pt x="18" y="5760"/>
                    <a:pt x="14" y="5767"/>
                    <a:pt x="11" y="5775"/>
                  </a:cubicBezTo>
                  <a:lnTo>
                    <a:pt x="11" y="5775"/>
                  </a:lnTo>
                  <a:cubicBezTo>
                    <a:pt x="0" y="5803"/>
                    <a:pt x="5" y="5835"/>
                    <a:pt x="37" y="5860"/>
                  </a:cubicBezTo>
                  <a:cubicBezTo>
                    <a:pt x="1338" y="6887"/>
                    <a:pt x="3047" y="8323"/>
                    <a:pt x="4586" y="8323"/>
                  </a:cubicBezTo>
                  <a:cubicBezTo>
                    <a:pt x="5395" y="8323"/>
                    <a:pt x="6157" y="7926"/>
                    <a:pt x="6788" y="6864"/>
                  </a:cubicBezTo>
                  <a:cubicBezTo>
                    <a:pt x="7315" y="5975"/>
                    <a:pt x="7817" y="4578"/>
                    <a:pt x="7410" y="3559"/>
                  </a:cubicBezTo>
                  <a:cubicBezTo>
                    <a:pt x="6797" y="2025"/>
                    <a:pt x="4679" y="912"/>
                    <a:pt x="3411" y="14"/>
                  </a:cubicBezTo>
                  <a:cubicBezTo>
                    <a:pt x="3399" y="5"/>
                    <a:pt x="3383" y="1"/>
                    <a:pt x="3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6225835" y="2030987"/>
              <a:ext cx="232920" cy="349891"/>
            </a:xfrm>
            <a:custGeom>
              <a:avLst/>
              <a:gdLst/>
              <a:ahLst/>
              <a:cxnLst/>
              <a:rect l="l" t="t" r="r" b="b"/>
              <a:pathLst>
                <a:path w="6834" h="10266" extrusionOk="0">
                  <a:moveTo>
                    <a:pt x="1" y="1"/>
                  </a:moveTo>
                  <a:lnTo>
                    <a:pt x="1" y="7168"/>
                  </a:lnTo>
                  <a:cubicBezTo>
                    <a:pt x="1" y="7168"/>
                    <a:pt x="1551" y="8914"/>
                    <a:pt x="3241" y="10265"/>
                  </a:cubicBezTo>
                  <a:cubicBezTo>
                    <a:pt x="4959" y="8279"/>
                    <a:pt x="6074" y="6207"/>
                    <a:pt x="6833" y="4306"/>
                  </a:cubicBezTo>
                  <a:cubicBezTo>
                    <a:pt x="6166" y="3758"/>
                    <a:pt x="5160" y="3282"/>
                    <a:pt x="5160" y="3282"/>
                  </a:cubicBezTo>
                  <a:cubicBezTo>
                    <a:pt x="2748" y="1454"/>
                    <a:pt x="1907" y="57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6225835" y="2030987"/>
              <a:ext cx="232920" cy="331077"/>
            </a:xfrm>
            <a:custGeom>
              <a:avLst/>
              <a:gdLst/>
              <a:ahLst/>
              <a:cxnLst/>
              <a:rect l="l" t="t" r="r" b="b"/>
              <a:pathLst>
                <a:path w="6834" h="9714" extrusionOk="0">
                  <a:moveTo>
                    <a:pt x="1" y="1"/>
                  </a:moveTo>
                  <a:lnTo>
                    <a:pt x="1" y="2435"/>
                  </a:lnTo>
                  <a:cubicBezTo>
                    <a:pt x="969" y="4764"/>
                    <a:pt x="2363" y="7566"/>
                    <a:pt x="3695" y="9713"/>
                  </a:cubicBezTo>
                  <a:cubicBezTo>
                    <a:pt x="5156" y="7898"/>
                    <a:pt x="6144" y="6032"/>
                    <a:pt x="6833" y="4306"/>
                  </a:cubicBezTo>
                  <a:cubicBezTo>
                    <a:pt x="6165" y="3758"/>
                    <a:pt x="5160" y="3282"/>
                    <a:pt x="5160" y="3282"/>
                  </a:cubicBezTo>
                  <a:cubicBezTo>
                    <a:pt x="2748" y="1454"/>
                    <a:pt x="1907" y="577"/>
                    <a:pt x="1"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6225835" y="2155360"/>
              <a:ext cx="28152" cy="149793"/>
            </a:xfrm>
            <a:custGeom>
              <a:avLst/>
              <a:gdLst/>
              <a:ahLst/>
              <a:cxnLst/>
              <a:rect l="l" t="t" r="r" b="b"/>
              <a:pathLst>
                <a:path w="826" h="4395" extrusionOk="0">
                  <a:moveTo>
                    <a:pt x="1" y="0"/>
                  </a:moveTo>
                  <a:lnTo>
                    <a:pt x="1" y="3519"/>
                  </a:lnTo>
                  <a:cubicBezTo>
                    <a:pt x="1" y="3519"/>
                    <a:pt x="320" y="3878"/>
                    <a:pt x="825" y="4395"/>
                  </a:cubicBezTo>
                  <a:cubicBezTo>
                    <a:pt x="531" y="2832"/>
                    <a:pt x="199" y="106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6221677" y="2027885"/>
              <a:ext cx="240554" cy="356026"/>
            </a:xfrm>
            <a:custGeom>
              <a:avLst/>
              <a:gdLst/>
              <a:ahLst/>
              <a:cxnLst/>
              <a:rect l="l" t="t" r="r" b="b"/>
              <a:pathLst>
                <a:path w="7058" h="10446" extrusionOk="0">
                  <a:moveTo>
                    <a:pt x="118" y="0"/>
                  </a:moveTo>
                  <a:cubicBezTo>
                    <a:pt x="30" y="0"/>
                    <a:pt x="0" y="145"/>
                    <a:pt x="99" y="177"/>
                  </a:cubicBezTo>
                  <a:cubicBezTo>
                    <a:pt x="1606" y="665"/>
                    <a:pt x="2772" y="1544"/>
                    <a:pt x="4010" y="2504"/>
                  </a:cubicBezTo>
                  <a:cubicBezTo>
                    <a:pt x="4472" y="2862"/>
                    <a:pt x="4922" y="3238"/>
                    <a:pt x="5418" y="3540"/>
                  </a:cubicBezTo>
                  <a:cubicBezTo>
                    <a:pt x="5650" y="3682"/>
                    <a:pt x="5979" y="3776"/>
                    <a:pt x="6180" y="3965"/>
                  </a:cubicBezTo>
                  <a:cubicBezTo>
                    <a:pt x="6724" y="4475"/>
                    <a:pt x="6593" y="4882"/>
                    <a:pt x="6339" y="5595"/>
                  </a:cubicBezTo>
                  <a:cubicBezTo>
                    <a:pt x="6075" y="6334"/>
                    <a:pt x="5594" y="7067"/>
                    <a:pt x="5182" y="7730"/>
                  </a:cubicBezTo>
                  <a:cubicBezTo>
                    <a:pt x="4908" y="8172"/>
                    <a:pt x="4617" y="8605"/>
                    <a:pt x="4310" y="9025"/>
                  </a:cubicBezTo>
                  <a:cubicBezTo>
                    <a:pt x="3923" y="9554"/>
                    <a:pt x="3706" y="9881"/>
                    <a:pt x="3332" y="9881"/>
                  </a:cubicBezTo>
                  <a:cubicBezTo>
                    <a:pt x="3155" y="9881"/>
                    <a:pt x="2943" y="9808"/>
                    <a:pt x="2661" y="9649"/>
                  </a:cubicBezTo>
                  <a:cubicBezTo>
                    <a:pt x="1743" y="9129"/>
                    <a:pt x="894" y="7986"/>
                    <a:pt x="186" y="7196"/>
                  </a:cubicBezTo>
                  <a:cubicBezTo>
                    <a:pt x="168" y="7176"/>
                    <a:pt x="147" y="7167"/>
                    <a:pt x="126" y="7167"/>
                  </a:cubicBezTo>
                  <a:cubicBezTo>
                    <a:pt x="61" y="7167"/>
                    <a:pt x="1" y="7257"/>
                    <a:pt x="60" y="7322"/>
                  </a:cubicBezTo>
                  <a:cubicBezTo>
                    <a:pt x="1057" y="8436"/>
                    <a:pt x="2145" y="9470"/>
                    <a:pt x="3300" y="10419"/>
                  </a:cubicBezTo>
                  <a:cubicBezTo>
                    <a:pt x="3319" y="10435"/>
                    <a:pt x="3344" y="10445"/>
                    <a:pt x="3369" y="10445"/>
                  </a:cubicBezTo>
                  <a:cubicBezTo>
                    <a:pt x="3390" y="10445"/>
                    <a:pt x="3411" y="10437"/>
                    <a:pt x="3426" y="10419"/>
                  </a:cubicBezTo>
                  <a:cubicBezTo>
                    <a:pt x="4951" y="8606"/>
                    <a:pt x="6142" y="6612"/>
                    <a:pt x="7041" y="4421"/>
                  </a:cubicBezTo>
                  <a:cubicBezTo>
                    <a:pt x="7057" y="4381"/>
                    <a:pt x="7029" y="4342"/>
                    <a:pt x="7000" y="4320"/>
                  </a:cubicBezTo>
                  <a:cubicBezTo>
                    <a:pt x="5792" y="3416"/>
                    <a:pt x="4504" y="2640"/>
                    <a:pt x="3291" y="1723"/>
                  </a:cubicBezTo>
                  <a:cubicBezTo>
                    <a:pt x="2308" y="981"/>
                    <a:pt x="1322" y="386"/>
                    <a:pt x="146" y="5"/>
                  </a:cubicBezTo>
                  <a:cubicBezTo>
                    <a:pt x="136" y="2"/>
                    <a:pt x="12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5427968" y="2174106"/>
              <a:ext cx="250881" cy="281147"/>
            </a:xfrm>
            <a:custGeom>
              <a:avLst/>
              <a:gdLst/>
              <a:ahLst/>
              <a:cxnLst/>
              <a:rect l="l" t="t" r="r" b="b"/>
              <a:pathLst>
                <a:path w="7361" h="8249" extrusionOk="0">
                  <a:moveTo>
                    <a:pt x="4094" y="0"/>
                  </a:moveTo>
                  <a:cubicBezTo>
                    <a:pt x="2026" y="1470"/>
                    <a:pt x="0" y="2825"/>
                    <a:pt x="0" y="4080"/>
                  </a:cubicBezTo>
                  <a:cubicBezTo>
                    <a:pt x="0" y="5590"/>
                    <a:pt x="1001" y="8249"/>
                    <a:pt x="2974" y="8249"/>
                  </a:cubicBezTo>
                  <a:cubicBezTo>
                    <a:pt x="3936" y="8249"/>
                    <a:pt x="5753" y="6993"/>
                    <a:pt x="7361" y="5706"/>
                  </a:cubicBezTo>
                  <a:cubicBezTo>
                    <a:pt x="5857" y="3541"/>
                    <a:pt x="4748" y="1390"/>
                    <a:pt x="4094"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5427968" y="2174106"/>
              <a:ext cx="250881" cy="281147"/>
            </a:xfrm>
            <a:custGeom>
              <a:avLst/>
              <a:gdLst/>
              <a:ahLst/>
              <a:cxnLst/>
              <a:rect l="l" t="t" r="r" b="b"/>
              <a:pathLst>
                <a:path w="7361" h="8249" extrusionOk="0">
                  <a:moveTo>
                    <a:pt x="4094" y="0"/>
                  </a:moveTo>
                  <a:cubicBezTo>
                    <a:pt x="2026" y="1470"/>
                    <a:pt x="0" y="2825"/>
                    <a:pt x="0" y="4080"/>
                  </a:cubicBezTo>
                  <a:cubicBezTo>
                    <a:pt x="0" y="5590"/>
                    <a:pt x="1001" y="8249"/>
                    <a:pt x="2974" y="8249"/>
                  </a:cubicBezTo>
                  <a:cubicBezTo>
                    <a:pt x="3936" y="8249"/>
                    <a:pt x="5753" y="6993"/>
                    <a:pt x="7361" y="5706"/>
                  </a:cubicBezTo>
                  <a:cubicBezTo>
                    <a:pt x="5857" y="3541"/>
                    <a:pt x="4748" y="1390"/>
                    <a:pt x="4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5415834" y="2170936"/>
              <a:ext cx="266355" cy="283805"/>
            </a:xfrm>
            <a:custGeom>
              <a:avLst/>
              <a:gdLst/>
              <a:ahLst/>
              <a:cxnLst/>
              <a:rect l="l" t="t" r="r" b="b"/>
              <a:pathLst>
                <a:path w="7815" h="8327" extrusionOk="0">
                  <a:moveTo>
                    <a:pt x="4416" y="227"/>
                  </a:moveTo>
                  <a:cubicBezTo>
                    <a:pt x="5071" y="1600"/>
                    <a:pt x="5790" y="2941"/>
                    <a:pt x="6589" y="4236"/>
                  </a:cubicBezTo>
                  <a:cubicBezTo>
                    <a:pt x="6752" y="4499"/>
                    <a:pt x="7304" y="5063"/>
                    <a:pt x="7324" y="5381"/>
                  </a:cubicBezTo>
                  <a:cubicBezTo>
                    <a:pt x="7368" y="6108"/>
                    <a:pt x="6714" y="6471"/>
                    <a:pt x="6239" y="6808"/>
                  </a:cubicBezTo>
                  <a:cubicBezTo>
                    <a:pt x="5535" y="7306"/>
                    <a:pt x="4704" y="7938"/>
                    <a:pt x="3854" y="8157"/>
                  </a:cubicBezTo>
                  <a:cubicBezTo>
                    <a:pt x="3664" y="8206"/>
                    <a:pt x="3482" y="8229"/>
                    <a:pt x="3307" y="8229"/>
                  </a:cubicBezTo>
                  <a:cubicBezTo>
                    <a:pt x="1754" y="8229"/>
                    <a:pt x="799" y="6430"/>
                    <a:pt x="536" y="5035"/>
                  </a:cubicBezTo>
                  <a:cubicBezTo>
                    <a:pt x="107" y="2761"/>
                    <a:pt x="2815" y="1344"/>
                    <a:pt x="4416" y="227"/>
                  </a:cubicBezTo>
                  <a:close/>
                  <a:moveTo>
                    <a:pt x="4453" y="0"/>
                  </a:moveTo>
                  <a:cubicBezTo>
                    <a:pt x="4438" y="0"/>
                    <a:pt x="4422" y="5"/>
                    <a:pt x="4406" y="17"/>
                  </a:cubicBezTo>
                  <a:cubicBezTo>
                    <a:pt x="3137" y="915"/>
                    <a:pt x="1021" y="2025"/>
                    <a:pt x="407" y="3562"/>
                  </a:cubicBezTo>
                  <a:cubicBezTo>
                    <a:pt x="1" y="4581"/>
                    <a:pt x="504" y="5984"/>
                    <a:pt x="1029" y="6867"/>
                  </a:cubicBezTo>
                  <a:cubicBezTo>
                    <a:pt x="1660" y="7929"/>
                    <a:pt x="2422" y="8326"/>
                    <a:pt x="3231" y="8326"/>
                  </a:cubicBezTo>
                  <a:cubicBezTo>
                    <a:pt x="4770" y="8326"/>
                    <a:pt x="6479" y="6890"/>
                    <a:pt x="7781" y="5863"/>
                  </a:cubicBezTo>
                  <a:cubicBezTo>
                    <a:pt x="7809" y="5840"/>
                    <a:pt x="7815" y="5785"/>
                    <a:pt x="7795" y="5755"/>
                  </a:cubicBezTo>
                  <a:cubicBezTo>
                    <a:pt x="6555" y="3938"/>
                    <a:pt x="5472" y="2034"/>
                    <a:pt x="4528" y="48"/>
                  </a:cubicBezTo>
                  <a:cubicBezTo>
                    <a:pt x="4515" y="21"/>
                    <a:pt x="4495" y="7"/>
                    <a:pt x="4472" y="3"/>
                  </a:cubicBezTo>
                  <a:lnTo>
                    <a:pt x="4472" y="3"/>
                  </a:lnTo>
                  <a:cubicBezTo>
                    <a:pt x="4466" y="1"/>
                    <a:pt x="4460" y="0"/>
                    <a:pt x="4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5916286" y="1941414"/>
              <a:ext cx="179581" cy="154700"/>
            </a:xfrm>
            <a:custGeom>
              <a:avLst/>
              <a:gdLst/>
              <a:ahLst/>
              <a:cxnLst/>
              <a:rect l="l" t="t" r="r" b="b"/>
              <a:pathLst>
                <a:path w="5269" h="4539" extrusionOk="0">
                  <a:moveTo>
                    <a:pt x="241" y="0"/>
                  </a:moveTo>
                  <a:lnTo>
                    <a:pt x="242" y="2918"/>
                  </a:lnTo>
                  <a:cubicBezTo>
                    <a:pt x="242" y="2918"/>
                    <a:pt x="153" y="2884"/>
                    <a:pt x="1" y="2837"/>
                  </a:cubicBezTo>
                  <a:lnTo>
                    <a:pt x="1" y="2837"/>
                  </a:lnTo>
                  <a:cubicBezTo>
                    <a:pt x="323" y="3553"/>
                    <a:pt x="1052" y="4538"/>
                    <a:pt x="2635" y="4538"/>
                  </a:cubicBezTo>
                  <a:cubicBezTo>
                    <a:pt x="4217" y="4538"/>
                    <a:pt x="4946" y="3553"/>
                    <a:pt x="5268" y="2837"/>
                  </a:cubicBezTo>
                  <a:lnTo>
                    <a:pt x="5268" y="2837"/>
                  </a:lnTo>
                  <a:cubicBezTo>
                    <a:pt x="5115" y="2884"/>
                    <a:pt x="5026" y="2918"/>
                    <a:pt x="5026" y="2918"/>
                  </a:cubicBezTo>
                  <a:lnTo>
                    <a:pt x="50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5924466" y="1941414"/>
              <a:ext cx="163187" cy="83979"/>
            </a:xfrm>
            <a:custGeom>
              <a:avLst/>
              <a:gdLst/>
              <a:ahLst/>
              <a:cxnLst/>
              <a:rect l="l" t="t" r="r" b="b"/>
              <a:pathLst>
                <a:path w="4788" h="2464" extrusionOk="0">
                  <a:moveTo>
                    <a:pt x="1" y="0"/>
                  </a:moveTo>
                  <a:lnTo>
                    <a:pt x="2" y="2420"/>
                  </a:lnTo>
                  <a:cubicBezTo>
                    <a:pt x="374" y="2450"/>
                    <a:pt x="740" y="2463"/>
                    <a:pt x="1099" y="2463"/>
                  </a:cubicBezTo>
                  <a:cubicBezTo>
                    <a:pt x="2479" y="2463"/>
                    <a:pt x="3748" y="2264"/>
                    <a:pt x="4786" y="2018"/>
                  </a:cubicBezTo>
                  <a:lnTo>
                    <a:pt x="4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5912094" y="1938380"/>
              <a:ext cx="187931" cy="105588"/>
            </a:xfrm>
            <a:custGeom>
              <a:avLst/>
              <a:gdLst/>
              <a:ahLst/>
              <a:cxnLst/>
              <a:rect l="l" t="t" r="r" b="b"/>
              <a:pathLst>
                <a:path w="5514" h="3098" extrusionOk="0">
                  <a:moveTo>
                    <a:pt x="364" y="0"/>
                  </a:moveTo>
                  <a:cubicBezTo>
                    <a:pt x="316" y="0"/>
                    <a:pt x="275" y="41"/>
                    <a:pt x="275" y="89"/>
                  </a:cubicBezTo>
                  <a:cubicBezTo>
                    <a:pt x="275" y="611"/>
                    <a:pt x="275" y="1132"/>
                    <a:pt x="275" y="1652"/>
                  </a:cubicBezTo>
                  <a:cubicBezTo>
                    <a:pt x="275" y="1963"/>
                    <a:pt x="260" y="2279"/>
                    <a:pt x="275" y="2590"/>
                  </a:cubicBezTo>
                  <a:cubicBezTo>
                    <a:pt x="288" y="2836"/>
                    <a:pt x="318" y="2905"/>
                    <a:pt x="296" y="2905"/>
                  </a:cubicBezTo>
                  <a:cubicBezTo>
                    <a:pt x="280" y="2905"/>
                    <a:pt x="239" y="2870"/>
                    <a:pt x="147" y="2840"/>
                  </a:cubicBezTo>
                  <a:cubicBezTo>
                    <a:pt x="137" y="2837"/>
                    <a:pt x="128" y="2835"/>
                    <a:pt x="119" y="2835"/>
                  </a:cubicBezTo>
                  <a:cubicBezTo>
                    <a:pt x="31" y="2835"/>
                    <a:pt x="1" y="2980"/>
                    <a:pt x="100" y="3013"/>
                  </a:cubicBezTo>
                  <a:cubicBezTo>
                    <a:pt x="181" y="3037"/>
                    <a:pt x="261" y="3064"/>
                    <a:pt x="342" y="3093"/>
                  </a:cubicBezTo>
                  <a:cubicBezTo>
                    <a:pt x="350" y="3096"/>
                    <a:pt x="359" y="3097"/>
                    <a:pt x="367" y="3097"/>
                  </a:cubicBezTo>
                  <a:cubicBezTo>
                    <a:pt x="413" y="3097"/>
                    <a:pt x="454" y="3053"/>
                    <a:pt x="454" y="3007"/>
                  </a:cubicBezTo>
                  <a:cubicBezTo>
                    <a:pt x="454" y="2590"/>
                    <a:pt x="454" y="2173"/>
                    <a:pt x="454" y="1755"/>
                  </a:cubicBezTo>
                  <a:cubicBezTo>
                    <a:pt x="454" y="1342"/>
                    <a:pt x="310" y="600"/>
                    <a:pt x="454" y="207"/>
                  </a:cubicBezTo>
                  <a:cubicBezTo>
                    <a:pt x="456" y="201"/>
                    <a:pt x="458" y="194"/>
                    <a:pt x="460" y="189"/>
                  </a:cubicBezTo>
                  <a:lnTo>
                    <a:pt x="460" y="189"/>
                  </a:lnTo>
                  <a:cubicBezTo>
                    <a:pt x="471" y="187"/>
                    <a:pt x="485" y="184"/>
                    <a:pt x="501" y="179"/>
                  </a:cubicBezTo>
                  <a:cubicBezTo>
                    <a:pt x="549" y="166"/>
                    <a:pt x="604" y="162"/>
                    <a:pt x="661" y="162"/>
                  </a:cubicBezTo>
                  <a:cubicBezTo>
                    <a:pt x="777" y="162"/>
                    <a:pt x="902" y="179"/>
                    <a:pt x="1000" y="179"/>
                  </a:cubicBezTo>
                  <a:lnTo>
                    <a:pt x="4439" y="179"/>
                  </a:lnTo>
                  <a:cubicBezTo>
                    <a:pt x="4545" y="179"/>
                    <a:pt x="4678" y="163"/>
                    <a:pt x="4803" y="163"/>
                  </a:cubicBezTo>
                  <a:cubicBezTo>
                    <a:pt x="4865" y="163"/>
                    <a:pt x="4925" y="167"/>
                    <a:pt x="4977" y="179"/>
                  </a:cubicBezTo>
                  <a:cubicBezTo>
                    <a:pt x="5019" y="189"/>
                    <a:pt x="5047" y="193"/>
                    <a:pt x="5067" y="193"/>
                  </a:cubicBezTo>
                  <a:cubicBezTo>
                    <a:pt x="5069" y="193"/>
                    <a:pt x="5071" y="193"/>
                    <a:pt x="5073" y="193"/>
                  </a:cubicBezTo>
                  <a:lnTo>
                    <a:pt x="5073" y="193"/>
                  </a:lnTo>
                  <a:cubicBezTo>
                    <a:pt x="5209" y="553"/>
                    <a:pt x="5061" y="1278"/>
                    <a:pt x="5061" y="1652"/>
                  </a:cubicBezTo>
                  <a:cubicBezTo>
                    <a:pt x="5060" y="2104"/>
                    <a:pt x="5060" y="2556"/>
                    <a:pt x="5060" y="3007"/>
                  </a:cubicBezTo>
                  <a:cubicBezTo>
                    <a:pt x="5060" y="3053"/>
                    <a:pt x="5102" y="3097"/>
                    <a:pt x="5148" y="3097"/>
                  </a:cubicBezTo>
                  <a:cubicBezTo>
                    <a:pt x="5156" y="3097"/>
                    <a:pt x="5165" y="3096"/>
                    <a:pt x="5173" y="3093"/>
                  </a:cubicBezTo>
                  <a:cubicBezTo>
                    <a:pt x="5253" y="3064"/>
                    <a:pt x="5334" y="3037"/>
                    <a:pt x="5415" y="3013"/>
                  </a:cubicBezTo>
                  <a:cubicBezTo>
                    <a:pt x="5514" y="2980"/>
                    <a:pt x="5484" y="2836"/>
                    <a:pt x="5396" y="2836"/>
                  </a:cubicBezTo>
                  <a:cubicBezTo>
                    <a:pt x="5387" y="2836"/>
                    <a:pt x="5378" y="2837"/>
                    <a:pt x="5368" y="2841"/>
                  </a:cubicBezTo>
                  <a:cubicBezTo>
                    <a:pt x="5267" y="2873"/>
                    <a:pt x="5224" y="2921"/>
                    <a:pt x="5211" y="2921"/>
                  </a:cubicBezTo>
                  <a:cubicBezTo>
                    <a:pt x="5197" y="2921"/>
                    <a:pt x="5219" y="2862"/>
                    <a:pt x="5238" y="2660"/>
                  </a:cubicBezTo>
                  <a:cubicBezTo>
                    <a:pt x="5271" y="2331"/>
                    <a:pt x="5239" y="1983"/>
                    <a:pt x="5239" y="1652"/>
                  </a:cubicBezTo>
                  <a:lnTo>
                    <a:pt x="5240" y="89"/>
                  </a:lnTo>
                  <a:cubicBezTo>
                    <a:pt x="5240" y="41"/>
                    <a:pt x="5199" y="0"/>
                    <a:pt x="5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9"/>
            <p:cNvSpPr/>
            <p:nvPr/>
          </p:nvSpPr>
          <p:spPr>
            <a:xfrm>
              <a:off x="5553396" y="2030987"/>
              <a:ext cx="232886" cy="349891"/>
            </a:xfrm>
            <a:custGeom>
              <a:avLst/>
              <a:gdLst/>
              <a:ahLst/>
              <a:cxnLst/>
              <a:rect l="l" t="t" r="r" b="b"/>
              <a:pathLst>
                <a:path w="6833" h="10266" extrusionOk="0">
                  <a:moveTo>
                    <a:pt x="6833" y="1"/>
                  </a:moveTo>
                  <a:cubicBezTo>
                    <a:pt x="4928" y="577"/>
                    <a:pt x="4087" y="1454"/>
                    <a:pt x="1673" y="3282"/>
                  </a:cubicBezTo>
                  <a:cubicBezTo>
                    <a:pt x="1673" y="3282"/>
                    <a:pt x="669" y="3758"/>
                    <a:pt x="1" y="4306"/>
                  </a:cubicBezTo>
                  <a:cubicBezTo>
                    <a:pt x="759" y="6207"/>
                    <a:pt x="1874" y="8279"/>
                    <a:pt x="3593" y="10265"/>
                  </a:cubicBezTo>
                  <a:cubicBezTo>
                    <a:pt x="5283" y="8914"/>
                    <a:pt x="6833" y="7168"/>
                    <a:pt x="6833" y="7168"/>
                  </a:cubicBezTo>
                  <a:lnTo>
                    <a:pt x="68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9"/>
            <p:cNvSpPr/>
            <p:nvPr/>
          </p:nvSpPr>
          <p:spPr>
            <a:xfrm>
              <a:off x="5553396" y="2030987"/>
              <a:ext cx="232886" cy="331077"/>
            </a:xfrm>
            <a:custGeom>
              <a:avLst/>
              <a:gdLst/>
              <a:ahLst/>
              <a:cxnLst/>
              <a:rect l="l" t="t" r="r" b="b"/>
              <a:pathLst>
                <a:path w="6833" h="9714" extrusionOk="0">
                  <a:moveTo>
                    <a:pt x="6833" y="1"/>
                  </a:moveTo>
                  <a:cubicBezTo>
                    <a:pt x="4928" y="577"/>
                    <a:pt x="4087" y="1454"/>
                    <a:pt x="1673" y="3282"/>
                  </a:cubicBezTo>
                  <a:cubicBezTo>
                    <a:pt x="1673" y="3282"/>
                    <a:pt x="669" y="3758"/>
                    <a:pt x="1" y="4306"/>
                  </a:cubicBezTo>
                  <a:cubicBezTo>
                    <a:pt x="689" y="6032"/>
                    <a:pt x="1678" y="7898"/>
                    <a:pt x="3139" y="9713"/>
                  </a:cubicBezTo>
                  <a:cubicBezTo>
                    <a:pt x="4471" y="7566"/>
                    <a:pt x="5865" y="4764"/>
                    <a:pt x="6833" y="2435"/>
                  </a:cubicBezTo>
                  <a:lnTo>
                    <a:pt x="6833" y="1"/>
                  </a:ln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5758205" y="2155360"/>
              <a:ext cx="28084" cy="149793"/>
            </a:xfrm>
            <a:custGeom>
              <a:avLst/>
              <a:gdLst/>
              <a:ahLst/>
              <a:cxnLst/>
              <a:rect l="l" t="t" r="r" b="b"/>
              <a:pathLst>
                <a:path w="824" h="4395" extrusionOk="0">
                  <a:moveTo>
                    <a:pt x="824" y="0"/>
                  </a:moveTo>
                  <a:cubicBezTo>
                    <a:pt x="626" y="1061"/>
                    <a:pt x="294" y="2832"/>
                    <a:pt x="0" y="4395"/>
                  </a:cubicBezTo>
                  <a:cubicBezTo>
                    <a:pt x="504" y="3878"/>
                    <a:pt x="824" y="3519"/>
                    <a:pt x="824" y="3519"/>
                  </a:cubicBezTo>
                  <a:lnTo>
                    <a:pt x="8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5549919" y="2027885"/>
              <a:ext cx="240554" cy="355992"/>
            </a:xfrm>
            <a:custGeom>
              <a:avLst/>
              <a:gdLst/>
              <a:ahLst/>
              <a:cxnLst/>
              <a:rect l="l" t="t" r="r" b="b"/>
              <a:pathLst>
                <a:path w="7058" h="10445" extrusionOk="0">
                  <a:moveTo>
                    <a:pt x="6940" y="0"/>
                  </a:moveTo>
                  <a:cubicBezTo>
                    <a:pt x="6931" y="0"/>
                    <a:pt x="6921" y="2"/>
                    <a:pt x="6911" y="5"/>
                  </a:cubicBezTo>
                  <a:cubicBezTo>
                    <a:pt x="5736" y="386"/>
                    <a:pt x="4750" y="981"/>
                    <a:pt x="3766" y="1723"/>
                  </a:cubicBezTo>
                  <a:cubicBezTo>
                    <a:pt x="2554" y="2639"/>
                    <a:pt x="1266" y="3416"/>
                    <a:pt x="58" y="4320"/>
                  </a:cubicBezTo>
                  <a:cubicBezTo>
                    <a:pt x="29" y="4341"/>
                    <a:pt x="0" y="4382"/>
                    <a:pt x="17" y="4421"/>
                  </a:cubicBezTo>
                  <a:cubicBezTo>
                    <a:pt x="915" y="6612"/>
                    <a:pt x="2106" y="8606"/>
                    <a:pt x="3632" y="10419"/>
                  </a:cubicBezTo>
                  <a:cubicBezTo>
                    <a:pt x="3647" y="10437"/>
                    <a:pt x="3668" y="10445"/>
                    <a:pt x="3689" y="10445"/>
                  </a:cubicBezTo>
                  <a:cubicBezTo>
                    <a:pt x="3714" y="10445"/>
                    <a:pt x="3740" y="10435"/>
                    <a:pt x="3758" y="10419"/>
                  </a:cubicBezTo>
                  <a:cubicBezTo>
                    <a:pt x="4913" y="9470"/>
                    <a:pt x="6001" y="8436"/>
                    <a:pt x="6998" y="7322"/>
                  </a:cubicBezTo>
                  <a:cubicBezTo>
                    <a:pt x="7056" y="7257"/>
                    <a:pt x="6997" y="7167"/>
                    <a:pt x="6931" y="7167"/>
                  </a:cubicBezTo>
                  <a:cubicBezTo>
                    <a:pt x="6911" y="7167"/>
                    <a:pt x="6890" y="7176"/>
                    <a:pt x="6872" y="7196"/>
                  </a:cubicBezTo>
                  <a:cubicBezTo>
                    <a:pt x="6135" y="8019"/>
                    <a:pt x="5319" y="9043"/>
                    <a:pt x="4397" y="9649"/>
                  </a:cubicBezTo>
                  <a:cubicBezTo>
                    <a:pt x="4111" y="9837"/>
                    <a:pt x="3903" y="9926"/>
                    <a:pt x="3727" y="9926"/>
                  </a:cubicBezTo>
                  <a:cubicBezTo>
                    <a:pt x="3391" y="9926"/>
                    <a:pt x="3171" y="9602"/>
                    <a:pt x="2748" y="9025"/>
                  </a:cubicBezTo>
                  <a:cubicBezTo>
                    <a:pt x="2491" y="8674"/>
                    <a:pt x="2247" y="8313"/>
                    <a:pt x="2013" y="7946"/>
                  </a:cubicBezTo>
                  <a:cubicBezTo>
                    <a:pt x="1542" y="7207"/>
                    <a:pt x="1043" y="6413"/>
                    <a:pt x="719" y="5595"/>
                  </a:cubicBezTo>
                  <a:cubicBezTo>
                    <a:pt x="228" y="4352"/>
                    <a:pt x="586" y="4168"/>
                    <a:pt x="1535" y="3594"/>
                  </a:cubicBezTo>
                  <a:cubicBezTo>
                    <a:pt x="2071" y="3269"/>
                    <a:pt x="2549" y="2890"/>
                    <a:pt x="3048" y="2504"/>
                  </a:cubicBezTo>
                  <a:cubicBezTo>
                    <a:pt x="4288" y="1544"/>
                    <a:pt x="5450" y="666"/>
                    <a:pt x="6958" y="177"/>
                  </a:cubicBezTo>
                  <a:cubicBezTo>
                    <a:pt x="7057" y="145"/>
                    <a:pt x="7029" y="0"/>
                    <a:pt x="6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5718225" y="2024374"/>
              <a:ext cx="575653" cy="833522"/>
            </a:xfrm>
            <a:custGeom>
              <a:avLst/>
              <a:gdLst/>
              <a:ahLst/>
              <a:cxnLst/>
              <a:rect l="l" t="t" r="r" b="b"/>
              <a:pathLst>
                <a:path w="16890" h="24456" extrusionOk="0">
                  <a:moveTo>
                    <a:pt x="3594" y="1"/>
                  </a:moveTo>
                  <a:cubicBezTo>
                    <a:pt x="3095" y="1"/>
                    <a:pt x="2552" y="53"/>
                    <a:pt x="1997" y="195"/>
                  </a:cubicBezTo>
                  <a:cubicBezTo>
                    <a:pt x="1997" y="195"/>
                    <a:pt x="1846" y="12371"/>
                    <a:pt x="1577" y="16672"/>
                  </a:cubicBezTo>
                  <a:cubicBezTo>
                    <a:pt x="1577" y="16672"/>
                    <a:pt x="666" y="20465"/>
                    <a:pt x="1" y="24456"/>
                  </a:cubicBezTo>
                  <a:lnTo>
                    <a:pt x="16890" y="24456"/>
                  </a:lnTo>
                  <a:cubicBezTo>
                    <a:pt x="16225" y="20465"/>
                    <a:pt x="15314" y="16672"/>
                    <a:pt x="15314" y="16672"/>
                  </a:cubicBezTo>
                  <a:cubicBezTo>
                    <a:pt x="15045" y="12371"/>
                    <a:pt x="14894" y="195"/>
                    <a:pt x="14894" y="195"/>
                  </a:cubicBezTo>
                  <a:cubicBezTo>
                    <a:pt x="14339" y="53"/>
                    <a:pt x="13796" y="1"/>
                    <a:pt x="13297" y="1"/>
                  </a:cubicBezTo>
                  <a:cubicBezTo>
                    <a:pt x="12293" y="1"/>
                    <a:pt x="11467" y="212"/>
                    <a:pt x="11079" y="332"/>
                  </a:cubicBezTo>
                  <a:cubicBezTo>
                    <a:pt x="10757" y="1048"/>
                    <a:pt x="10028" y="2033"/>
                    <a:pt x="8445" y="2033"/>
                  </a:cubicBezTo>
                  <a:cubicBezTo>
                    <a:pt x="6863" y="2033"/>
                    <a:pt x="6134" y="1048"/>
                    <a:pt x="5812" y="332"/>
                  </a:cubicBezTo>
                  <a:cubicBezTo>
                    <a:pt x="5424" y="212"/>
                    <a:pt x="4597"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5845324" y="2024477"/>
              <a:ext cx="319285" cy="241475"/>
            </a:xfrm>
            <a:custGeom>
              <a:avLst/>
              <a:gdLst/>
              <a:ahLst/>
              <a:cxnLst/>
              <a:rect l="l" t="t" r="r" b="b"/>
              <a:pathLst>
                <a:path w="9368" h="7085" extrusionOk="0">
                  <a:moveTo>
                    <a:pt x="0" y="0"/>
                  </a:moveTo>
                  <a:cubicBezTo>
                    <a:pt x="200" y="846"/>
                    <a:pt x="903" y="3344"/>
                    <a:pt x="2277" y="3619"/>
                  </a:cubicBezTo>
                  <a:cubicBezTo>
                    <a:pt x="2435" y="3651"/>
                    <a:pt x="2585" y="3665"/>
                    <a:pt x="2729" y="3665"/>
                  </a:cubicBezTo>
                  <a:cubicBezTo>
                    <a:pt x="2891" y="3665"/>
                    <a:pt x="3044" y="3647"/>
                    <a:pt x="3189" y="3616"/>
                  </a:cubicBezTo>
                  <a:lnTo>
                    <a:pt x="3189" y="3616"/>
                  </a:lnTo>
                  <a:cubicBezTo>
                    <a:pt x="2150" y="4409"/>
                    <a:pt x="1114" y="4874"/>
                    <a:pt x="1099" y="4880"/>
                  </a:cubicBezTo>
                  <a:lnTo>
                    <a:pt x="922" y="4959"/>
                  </a:lnTo>
                  <a:lnTo>
                    <a:pt x="3125" y="7084"/>
                  </a:lnTo>
                  <a:lnTo>
                    <a:pt x="3214" y="6969"/>
                  </a:lnTo>
                  <a:cubicBezTo>
                    <a:pt x="4091" y="5837"/>
                    <a:pt x="4513" y="4678"/>
                    <a:pt x="4716" y="3872"/>
                  </a:cubicBezTo>
                  <a:cubicBezTo>
                    <a:pt x="4919" y="4678"/>
                    <a:pt x="5342" y="5837"/>
                    <a:pt x="6219" y="6969"/>
                  </a:cubicBezTo>
                  <a:lnTo>
                    <a:pt x="6308" y="7084"/>
                  </a:lnTo>
                  <a:lnTo>
                    <a:pt x="8510" y="4959"/>
                  </a:lnTo>
                  <a:lnTo>
                    <a:pt x="8333" y="4880"/>
                  </a:lnTo>
                  <a:cubicBezTo>
                    <a:pt x="8318" y="4874"/>
                    <a:pt x="7301" y="4418"/>
                    <a:pt x="6272" y="3637"/>
                  </a:cubicBezTo>
                  <a:lnTo>
                    <a:pt x="6272" y="3637"/>
                  </a:lnTo>
                  <a:cubicBezTo>
                    <a:pt x="6423" y="3678"/>
                    <a:pt x="6579" y="3702"/>
                    <a:pt x="6741" y="3702"/>
                  </a:cubicBezTo>
                  <a:cubicBezTo>
                    <a:pt x="6859" y="3702"/>
                    <a:pt x="6981" y="3690"/>
                    <a:pt x="7103" y="3662"/>
                  </a:cubicBezTo>
                  <a:cubicBezTo>
                    <a:pt x="8728" y="3294"/>
                    <a:pt x="9225" y="1025"/>
                    <a:pt x="9367" y="1"/>
                  </a:cubicBezTo>
                  <a:lnTo>
                    <a:pt x="9367" y="1"/>
                  </a:lnTo>
                  <a:cubicBezTo>
                    <a:pt x="8455" y="27"/>
                    <a:pt x="7712" y="217"/>
                    <a:pt x="7350" y="329"/>
                  </a:cubicBezTo>
                  <a:cubicBezTo>
                    <a:pt x="7028" y="1045"/>
                    <a:pt x="6299" y="2030"/>
                    <a:pt x="4716" y="2030"/>
                  </a:cubicBezTo>
                  <a:cubicBezTo>
                    <a:pt x="3134" y="2030"/>
                    <a:pt x="2405" y="1045"/>
                    <a:pt x="2083" y="329"/>
                  </a:cubicBezTo>
                  <a:cubicBezTo>
                    <a:pt x="1712" y="214"/>
                    <a:pt x="942"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5785029" y="2025261"/>
              <a:ext cx="36025" cy="91716"/>
            </a:xfrm>
            <a:custGeom>
              <a:avLst/>
              <a:gdLst/>
              <a:ahLst/>
              <a:cxnLst/>
              <a:rect l="l" t="t" r="r" b="b"/>
              <a:pathLst>
                <a:path w="1057" h="2691" extrusionOk="0">
                  <a:moveTo>
                    <a:pt x="1057" y="0"/>
                  </a:moveTo>
                  <a:cubicBezTo>
                    <a:pt x="727" y="28"/>
                    <a:pt x="384" y="80"/>
                    <a:pt x="37" y="169"/>
                  </a:cubicBezTo>
                  <a:cubicBezTo>
                    <a:pt x="37" y="169"/>
                    <a:pt x="25" y="1166"/>
                    <a:pt x="0" y="2690"/>
                  </a:cubicBezTo>
                  <a:cubicBezTo>
                    <a:pt x="380" y="1781"/>
                    <a:pt x="698" y="941"/>
                    <a:pt x="922" y="238"/>
                  </a:cubicBezTo>
                  <a:cubicBezTo>
                    <a:pt x="950" y="197"/>
                    <a:pt x="1002" y="115"/>
                    <a:pt x="105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6191104" y="2025261"/>
              <a:ext cx="35991" cy="91716"/>
            </a:xfrm>
            <a:custGeom>
              <a:avLst/>
              <a:gdLst/>
              <a:ahLst/>
              <a:cxnLst/>
              <a:rect l="l" t="t" r="r" b="b"/>
              <a:pathLst>
                <a:path w="1056" h="2691" extrusionOk="0">
                  <a:moveTo>
                    <a:pt x="0" y="0"/>
                  </a:moveTo>
                  <a:lnTo>
                    <a:pt x="0" y="0"/>
                  </a:lnTo>
                  <a:cubicBezTo>
                    <a:pt x="55" y="115"/>
                    <a:pt x="106" y="197"/>
                    <a:pt x="135" y="238"/>
                  </a:cubicBezTo>
                  <a:cubicBezTo>
                    <a:pt x="359" y="941"/>
                    <a:pt x="676" y="1781"/>
                    <a:pt x="1056" y="2690"/>
                  </a:cubicBezTo>
                  <a:cubicBezTo>
                    <a:pt x="1032" y="1166"/>
                    <a:pt x="1020" y="169"/>
                    <a:pt x="1020" y="169"/>
                  </a:cubicBezTo>
                  <a:cubicBezTo>
                    <a:pt x="672" y="80"/>
                    <a:pt x="330" y="28"/>
                    <a:pt x="0"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5782439" y="2021682"/>
              <a:ext cx="138102" cy="67074"/>
            </a:xfrm>
            <a:custGeom>
              <a:avLst/>
              <a:gdLst/>
              <a:ahLst/>
              <a:cxnLst/>
              <a:rect l="l" t="t" r="r" b="b"/>
              <a:pathLst>
                <a:path w="4052" h="1968" extrusionOk="0">
                  <a:moveTo>
                    <a:pt x="1751" y="0"/>
                  </a:moveTo>
                  <a:cubicBezTo>
                    <a:pt x="1196" y="0"/>
                    <a:pt x="639" y="62"/>
                    <a:pt x="89" y="187"/>
                  </a:cubicBezTo>
                  <a:cubicBezTo>
                    <a:pt x="51" y="196"/>
                    <a:pt x="25" y="235"/>
                    <a:pt x="24" y="274"/>
                  </a:cubicBezTo>
                  <a:cubicBezTo>
                    <a:pt x="17" y="809"/>
                    <a:pt x="9" y="1345"/>
                    <a:pt x="1" y="1881"/>
                  </a:cubicBezTo>
                  <a:cubicBezTo>
                    <a:pt x="0" y="1939"/>
                    <a:pt x="45" y="1967"/>
                    <a:pt x="89" y="1967"/>
                  </a:cubicBezTo>
                  <a:cubicBezTo>
                    <a:pt x="134" y="1967"/>
                    <a:pt x="179" y="1939"/>
                    <a:pt x="180" y="1881"/>
                  </a:cubicBezTo>
                  <a:cubicBezTo>
                    <a:pt x="186" y="1468"/>
                    <a:pt x="119" y="961"/>
                    <a:pt x="198" y="552"/>
                  </a:cubicBezTo>
                  <a:cubicBezTo>
                    <a:pt x="203" y="532"/>
                    <a:pt x="179" y="319"/>
                    <a:pt x="202" y="291"/>
                  </a:cubicBezTo>
                  <a:cubicBezTo>
                    <a:pt x="271" y="207"/>
                    <a:pt x="1123" y="193"/>
                    <a:pt x="1263" y="184"/>
                  </a:cubicBezTo>
                  <a:cubicBezTo>
                    <a:pt x="1418" y="172"/>
                    <a:pt x="1574" y="167"/>
                    <a:pt x="1731" y="167"/>
                  </a:cubicBezTo>
                  <a:cubicBezTo>
                    <a:pt x="2466" y="167"/>
                    <a:pt x="3202" y="288"/>
                    <a:pt x="3904" y="497"/>
                  </a:cubicBezTo>
                  <a:cubicBezTo>
                    <a:pt x="3913" y="500"/>
                    <a:pt x="3922" y="501"/>
                    <a:pt x="3931" y="501"/>
                  </a:cubicBezTo>
                  <a:cubicBezTo>
                    <a:pt x="4021" y="501"/>
                    <a:pt x="4052" y="355"/>
                    <a:pt x="3951" y="324"/>
                  </a:cubicBezTo>
                  <a:cubicBezTo>
                    <a:pt x="3231" y="110"/>
                    <a:pt x="2492" y="0"/>
                    <a:pt x="1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5710897" y="2148815"/>
              <a:ext cx="588298" cy="712120"/>
            </a:xfrm>
            <a:custGeom>
              <a:avLst/>
              <a:gdLst/>
              <a:ahLst/>
              <a:cxnLst/>
              <a:rect l="l" t="t" r="r" b="b"/>
              <a:pathLst>
                <a:path w="17261" h="20894" extrusionOk="0">
                  <a:moveTo>
                    <a:pt x="2161" y="0"/>
                  </a:moveTo>
                  <a:cubicBezTo>
                    <a:pt x="2116" y="0"/>
                    <a:pt x="2071" y="29"/>
                    <a:pt x="2070" y="86"/>
                  </a:cubicBezTo>
                  <a:cubicBezTo>
                    <a:pt x="2008" y="3764"/>
                    <a:pt x="1946" y="7445"/>
                    <a:pt x="1796" y="11120"/>
                  </a:cubicBezTo>
                  <a:cubicBezTo>
                    <a:pt x="1663" y="14382"/>
                    <a:pt x="676" y="17564"/>
                    <a:pt x="129" y="20780"/>
                  </a:cubicBezTo>
                  <a:cubicBezTo>
                    <a:pt x="121" y="20837"/>
                    <a:pt x="153" y="20894"/>
                    <a:pt x="216" y="20894"/>
                  </a:cubicBezTo>
                  <a:lnTo>
                    <a:pt x="17105" y="20894"/>
                  </a:lnTo>
                  <a:cubicBezTo>
                    <a:pt x="17168" y="20894"/>
                    <a:pt x="17200" y="20837"/>
                    <a:pt x="17190" y="20780"/>
                  </a:cubicBezTo>
                  <a:cubicBezTo>
                    <a:pt x="16645" y="17564"/>
                    <a:pt x="15657" y="14382"/>
                    <a:pt x="15524" y="11121"/>
                  </a:cubicBezTo>
                  <a:cubicBezTo>
                    <a:pt x="15375" y="7445"/>
                    <a:pt x="15313" y="3764"/>
                    <a:pt x="15251" y="87"/>
                  </a:cubicBezTo>
                  <a:cubicBezTo>
                    <a:pt x="15250" y="29"/>
                    <a:pt x="15205" y="0"/>
                    <a:pt x="15160" y="0"/>
                  </a:cubicBezTo>
                  <a:cubicBezTo>
                    <a:pt x="15115" y="0"/>
                    <a:pt x="15071" y="29"/>
                    <a:pt x="15072" y="87"/>
                  </a:cubicBezTo>
                  <a:cubicBezTo>
                    <a:pt x="15118" y="2825"/>
                    <a:pt x="15172" y="5563"/>
                    <a:pt x="15251" y="8301"/>
                  </a:cubicBezTo>
                  <a:cubicBezTo>
                    <a:pt x="15301" y="10022"/>
                    <a:pt x="15201" y="11847"/>
                    <a:pt x="15558" y="13537"/>
                  </a:cubicBezTo>
                  <a:cubicBezTo>
                    <a:pt x="15787" y="14624"/>
                    <a:pt x="16042" y="15705"/>
                    <a:pt x="16265" y="16794"/>
                  </a:cubicBezTo>
                  <a:cubicBezTo>
                    <a:pt x="16373" y="17322"/>
                    <a:pt x="17260" y="20509"/>
                    <a:pt x="17045" y="20715"/>
                  </a:cubicBezTo>
                  <a:cubicBezTo>
                    <a:pt x="16944" y="20811"/>
                    <a:pt x="16656" y="20843"/>
                    <a:pt x="16302" y="20843"/>
                  </a:cubicBezTo>
                  <a:cubicBezTo>
                    <a:pt x="15595" y="20843"/>
                    <a:pt x="14623" y="20715"/>
                    <a:pt x="14354" y="20715"/>
                  </a:cubicBezTo>
                  <a:lnTo>
                    <a:pt x="4165" y="20715"/>
                  </a:lnTo>
                  <a:cubicBezTo>
                    <a:pt x="3444" y="20715"/>
                    <a:pt x="2582" y="20822"/>
                    <a:pt x="1774" y="20822"/>
                  </a:cubicBezTo>
                  <a:cubicBezTo>
                    <a:pt x="1370" y="20822"/>
                    <a:pt x="980" y="20795"/>
                    <a:pt x="627" y="20715"/>
                  </a:cubicBezTo>
                  <a:cubicBezTo>
                    <a:pt x="0" y="20571"/>
                    <a:pt x="314" y="20572"/>
                    <a:pt x="498" y="19697"/>
                  </a:cubicBezTo>
                  <a:cubicBezTo>
                    <a:pt x="837" y="18085"/>
                    <a:pt x="1114" y="16461"/>
                    <a:pt x="1467" y="14851"/>
                  </a:cubicBezTo>
                  <a:cubicBezTo>
                    <a:pt x="2513" y="10082"/>
                    <a:pt x="2166" y="4952"/>
                    <a:pt x="2248" y="86"/>
                  </a:cubicBezTo>
                  <a:cubicBezTo>
                    <a:pt x="2249" y="29"/>
                    <a:pt x="2205" y="0"/>
                    <a:pt x="2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6091579" y="2021682"/>
              <a:ext cx="138136" cy="67074"/>
            </a:xfrm>
            <a:custGeom>
              <a:avLst/>
              <a:gdLst/>
              <a:ahLst/>
              <a:cxnLst/>
              <a:rect l="l" t="t" r="r" b="b"/>
              <a:pathLst>
                <a:path w="4053" h="1968" extrusionOk="0">
                  <a:moveTo>
                    <a:pt x="2303" y="0"/>
                  </a:moveTo>
                  <a:cubicBezTo>
                    <a:pt x="1561" y="0"/>
                    <a:pt x="822" y="110"/>
                    <a:pt x="102" y="324"/>
                  </a:cubicBezTo>
                  <a:cubicBezTo>
                    <a:pt x="1" y="355"/>
                    <a:pt x="32" y="501"/>
                    <a:pt x="122" y="501"/>
                  </a:cubicBezTo>
                  <a:cubicBezTo>
                    <a:pt x="130" y="501"/>
                    <a:pt x="139" y="500"/>
                    <a:pt x="149" y="497"/>
                  </a:cubicBezTo>
                  <a:cubicBezTo>
                    <a:pt x="859" y="285"/>
                    <a:pt x="1598" y="169"/>
                    <a:pt x="2338" y="169"/>
                  </a:cubicBezTo>
                  <a:cubicBezTo>
                    <a:pt x="2489" y="169"/>
                    <a:pt x="2639" y="174"/>
                    <a:pt x="2789" y="184"/>
                  </a:cubicBezTo>
                  <a:cubicBezTo>
                    <a:pt x="3019" y="198"/>
                    <a:pt x="3797" y="195"/>
                    <a:pt x="3851" y="291"/>
                  </a:cubicBezTo>
                  <a:cubicBezTo>
                    <a:pt x="3883" y="350"/>
                    <a:pt x="3842" y="491"/>
                    <a:pt x="3854" y="552"/>
                  </a:cubicBezTo>
                  <a:cubicBezTo>
                    <a:pt x="3934" y="962"/>
                    <a:pt x="3867" y="1468"/>
                    <a:pt x="3873" y="1881"/>
                  </a:cubicBezTo>
                  <a:cubicBezTo>
                    <a:pt x="3874" y="1939"/>
                    <a:pt x="3918" y="1967"/>
                    <a:pt x="3963" y="1967"/>
                  </a:cubicBezTo>
                  <a:cubicBezTo>
                    <a:pt x="4008" y="1967"/>
                    <a:pt x="4052" y="1939"/>
                    <a:pt x="4052" y="1881"/>
                  </a:cubicBezTo>
                  <a:cubicBezTo>
                    <a:pt x="4043" y="1345"/>
                    <a:pt x="4036" y="809"/>
                    <a:pt x="4029" y="274"/>
                  </a:cubicBezTo>
                  <a:cubicBezTo>
                    <a:pt x="4028" y="235"/>
                    <a:pt x="4002" y="196"/>
                    <a:pt x="3963" y="187"/>
                  </a:cubicBezTo>
                  <a:cubicBezTo>
                    <a:pt x="3414" y="62"/>
                    <a:pt x="2858"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5853572" y="2021579"/>
              <a:ext cx="302516" cy="121163"/>
            </a:xfrm>
            <a:custGeom>
              <a:avLst/>
              <a:gdLst/>
              <a:ahLst/>
              <a:cxnLst/>
              <a:rect l="l" t="t" r="r" b="b"/>
              <a:pathLst>
                <a:path w="8876" h="3555" extrusionOk="0">
                  <a:moveTo>
                    <a:pt x="1" y="1"/>
                  </a:moveTo>
                  <a:lnTo>
                    <a:pt x="1" y="1"/>
                  </a:lnTo>
                  <a:cubicBezTo>
                    <a:pt x="159" y="685"/>
                    <a:pt x="827" y="3216"/>
                    <a:pt x="2130" y="3476"/>
                  </a:cubicBezTo>
                  <a:cubicBezTo>
                    <a:pt x="2277" y="3505"/>
                    <a:pt x="2417" y="3518"/>
                    <a:pt x="2551" y="3518"/>
                  </a:cubicBezTo>
                  <a:cubicBezTo>
                    <a:pt x="3793" y="3518"/>
                    <a:pt x="4475" y="2379"/>
                    <a:pt x="4475" y="2379"/>
                  </a:cubicBezTo>
                  <a:cubicBezTo>
                    <a:pt x="4475" y="2379"/>
                    <a:pt x="5362" y="3554"/>
                    <a:pt x="6442" y="3554"/>
                  </a:cubicBezTo>
                  <a:cubicBezTo>
                    <a:pt x="6547" y="3554"/>
                    <a:pt x="6655" y="3543"/>
                    <a:pt x="6763" y="3519"/>
                  </a:cubicBezTo>
                  <a:cubicBezTo>
                    <a:pt x="8303" y="3169"/>
                    <a:pt x="8754" y="921"/>
                    <a:pt x="8875" y="8"/>
                  </a:cubicBezTo>
                  <a:lnTo>
                    <a:pt x="8875" y="8"/>
                  </a:lnTo>
                  <a:cubicBezTo>
                    <a:pt x="7861" y="88"/>
                    <a:pt x="7062" y="361"/>
                    <a:pt x="7062" y="361"/>
                  </a:cubicBezTo>
                  <a:cubicBezTo>
                    <a:pt x="7062" y="361"/>
                    <a:pt x="6412" y="2051"/>
                    <a:pt x="4474" y="2051"/>
                  </a:cubicBezTo>
                  <a:cubicBezTo>
                    <a:pt x="2622" y="2051"/>
                    <a:pt x="1886" y="361"/>
                    <a:pt x="1886" y="361"/>
                  </a:cubicBezTo>
                  <a:cubicBezTo>
                    <a:pt x="1886" y="361"/>
                    <a:pt x="1054"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6002109" y="2018785"/>
              <a:ext cx="157120" cy="126446"/>
            </a:xfrm>
            <a:custGeom>
              <a:avLst/>
              <a:gdLst/>
              <a:ahLst/>
              <a:cxnLst/>
              <a:rect l="l" t="t" r="r" b="b"/>
              <a:pathLst>
                <a:path w="4610" h="3710" extrusionOk="0">
                  <a:moveTo>
                    <a:pt x="4525" y="0"/>
                  </a:moveTo>
                  <a:cubicBezTo>
                    <a:pt x="4523" y="0"/>
                    <a:pt x="4520" y="0"/>
                    <a:pt x="4517" y="1"/>
                  </a:cubicBezTo>
                  <a:cubicBezTo>
                    <a:pt x="3896" y="63"/>
                    <a:pt x="3275" y="161"/>
                    <a:pt x="2680" y="358"/>
                  </a:cubicBezTo>
                  <a:cubicBezTo>
                    <a:pt x="2582" y="390"/>
                    <a:pt x="2611" y="535"/>
                    <a:pt x="2699" y="535"/>
                  </a:cubicBezTo>
                  <a:cubicBezTo>
                    <a:pt x="2708" y="535"/>
                    <a:pt x="2717" y="533"/>
                    <a:pt x="2727" y="530"/>
                  </a:cubicBezTo>
                  <a:cubicBezTo>
                    <a:pt x="2938" y="461"/>
                    <a:pt x="3152" y="406"/>
                    <a:pt x="3367" y="357"/>
                  </a:cubicBezTo>
                  <a:cubicBezTo>
                    <a:pt x="3580" y="309"/>
                    <a:pt x="3848" y="215"/>
                    <a:pt x="4074" y="215"/>
                  </a:cubicBezTo>
                  <a:cubicBezTo>
                    <a:pt x="4103" y="215"/>
                    <a:pt x="4131" y="216"/>
                    <a:pt x="4159" y="220"/>
                  </a:cubicBezTo>
                  <a:cubicBezTo>
                    <a:pt x="4254" y="232"/>
                    <a:pt x="4315" y="234"/>
                    <a:pt x="4354" y="234"/>
                  </a:cubicBezTo>
                  <a:cubicBezTo>
                    <a:pt x="4381" y="234"/>
                    <a:pt x="4396" y="233"/>
                    <a:pt x="4405" y="233"/>
                  </a:cubicBezTo>
                  <a:cubicBezTo>
                    <a:pt x="4441" y="233"/>
                    <a:pt x="4346" y="253"/>
                    <a:pt x="4369" y="465"/>
                  </a:cubicBezTo>
                  <a:cubicBezTo>
                    <a:pt x="4423" y="982"/>
                    <a:pt x="4018" y="1844"/>
                    <a:pt x="3787" y="2277"/>
                  </a:cubicBezTo>
                  <a:cubicBezTo>
                    <a:pt x="3424" y="2959"/>
                    <a:pt x="2825" y="3537"/>
                    <a:pt x="2065" y="3537"/>
                  </a:cubicBezTo>
                  <a:cubicBezTo>
                    <a:pt x="1903" y="3537"/>
                    <a:pt x="1734" y="3510"/>
                    <a:pt x="1557" y="3453"/>
                  </a:cubicBezTo>
                  <a:cubicBezTo>
                    <a:pt x="1017" y="3277"/>
                    <a:pt x="525" y="2844"/>
                    <a:pt x="180" y="2398"/>
                  </a:cubicBezTo>
                  <a:cubicBezTo>
                    <a:pt x="162" y="2376"/>
                    <a:pt x="142" y="2367"/>
                    <a:pt x="122" y="2367"/>
                  </a:cubicBezTo>
                  <a:cubicBezTo>
                    <a:pt x="59" y="2367"/>
                    <a:pt x="0" y="2456"/>
                    <a:pt x="53" y="2524"/>
                  </a:cubicBezTo>
                  <a:cubicBezTo>
                    <a:pt x="549" y="3162"/>
                    <a:pt x="1313" y="3710"/>
                    <a:pt x="2104" y="3710"/>
                  </a:cubicBezTo>
                  <a:cubicBezTo>
                    <a:pt x="2396" y="3710"/>
                    <a:pt x="2692" y="3635"/>
                    <a:pt x="2979" y="3463"/>
                  </a:cubicBezTo>
                  <a:cubicBezTo>
                    <a:pt x="4076" y="2807"/>
                    <a:pt x="4440" y="1288"/>
                    <a:pt x="4603" y="114"/>
                  </a:cubicBezTo>
                  <a:cubicBezTo>
                    <a:pt x="4610" y="65"/>
                    <a:pt x="4583" y="0"/>
                    <a:pt x="4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5850266" y="2018546"/>
              <a:ext cx="159881" cy="126242"/>
            </a:xfrm>
            <a:custGeom>
              <a:avLst/>
              <a:gdLst/>
              <a:ahLst/>
              <a:cxnLst/>
              <a:rect l="l" t="t" r="r" b="b"/>
              <a:pathLst>
                <a:path w="4691" h="3704" extrusionOk="0">
                  <a:moveTo>
                    <a:pt x="91" y="0"/>
                  </a:moveTo>
                  <a:cubicBezTo>
                    <a:pt x="35" y="0"/>
                    <a:pt x="1" y="64"/>
                    <a:pt x="12" y="113"/>
                  </a:cubicBezTo>
                  <a:cubicBezTo>
                    <a:pt x="280" y="1252"/>
                    <a:pt x="748" y="3055"/>
                    <a:pt x="1945" y="3565"/>
                  </a:cubicBezTo>
                  <a:cubicBezTo>
                    <a:pt x="2170" y="3660"/>
                    <a:pt x="2403" y="3704"/>
                    <a:pt x="2635" y="3704"/>
                  </a:cubicBezTo>
                  <a:cubicBezTo>
                    <a:pt x="3436" y="3704"/>
                    <a:pt x="4230" y="3186"/>
                    <a:pt x="4649" y="2513"/>
                  </a:cubicBezTo>
                  <a:cubicBezTo>
                    <a:pt x="4690" y="2446"/>
                    <a:pt x="4629" y="2381"/>
                    <a:pt x="4567" y="2381"/>
                  </a:cubicBezTo>
                  <a:cubicBezTo>
                    <a:pt x="4540" y="2381"/>
                    <a:pt x="4513" y="2394"/>
                    <a:pt x="4494" y="2424"/>
                  </a:cubicBezTo>
                  <a:cubicBezTo>
                    <a:pt x="4226" y="2854"/>
                    <a:pt x="3782" y="3236"/>
                    <a:pt x="3301" y="3403"/>
                  </a:cubicBezTo>
                  <a:cubicBezTo>
                    <a:pt x="3075" y="3481"/>
                    <a:pt x="2865" y="3517"/>
                    <a:pt x="2669" y="3517"/>
                  </a:cubicBezTo>
                  <a:cubicBezTo>
                    <a:pt x="1896" y="3517"/>
                    <a:pt x="1345" y="2958"/>
                    <a:pt x="948" y="2219"/>
                  </a:cubicBezTo>
                  <a:cubicBezTo>
                    <a:pt x="725" y="1802"/>
                    <a:pt x="204" y="854"/>
                    <a:pt x="251" y="338"/>
                  </a:cubicBezTo>
                  <a:cubicBezTo>
                    <a:pt x="256" y="282"/>
                    <a:pt x="250" y="248"/>
                    <a:pt x="241" y="228"/>
                  </a:cubicBezTo>
                  <a:lnTo>
                    <a:pt x="241" y="228"/>
                  </a:lnTo>
                  <a:cubicBezTo>
                    <a:pt x="248" y="228"/>
                    <a:pt x="255" y="229"/>
                    <a:pt x="264" y="229"/>
                  </a:cubicBezTo>
                  <a:cubicBezTo>
                    <a:pt x="295" y="229"/>
                    <a:pt x="341" y="223"/>
                    <a:pt x="407" y="207"/>
                  </a:cubicBezTo>
                  <a:cubicBezTo>
                    <a:pt x="441" y="198"/>
                    <a:pt x="481" y="194"/>
                    <a:pt x="523" y="194"/>
                  </a:cubicBezTo>
                  <a:cubicBezTo>
                    <a:pt x="762" y="194"/>
                    <a:pt x="1106" y="314"/>
                    <a:pt x="1302" y="359"/>
                  </a:cubicBezTo>
                  <a:cubicBezTo>
                    <a:pt x="1524" y="408"/>
                    <a:pt x="1745" y="464"/>
                    <a:pt x="1959" y="537"/>
                  </a:cubicBezTo>
                  <a:cubicBezTo>
                    <a:pt x="1970" y="540"/>
                    <a:pt x="1980" y="542"/>
                    <a:pt x="1989" y="542"/>
                  </a:cubicBezTo>
                  <a:cubicBezTo>
                    <a:pt x="2076" y="542"/>
                    <a:pt x="2105" y="397"/>
                    <a:pt x="2007" y="365"/>
                  </a:cubicBezTo>
                  <a:cubicBezTo>
                    <a:pt x="1390" y="158"/>
                    <a:pt x="744" y="58"/>
                    <a:pt x="98" y="1"/>
                  </a:cubicBezTo>
                  <a:cubicBezTo>
                    <a:pt x="96" y="0"/>
                    <a:pt x="93"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5914105" y="2030782"/>
              <a:ext cx="184011" cy="62473"/>
            </a:xfrm>
            <a:custGeom>
              <a:avLst/>
              <a:gdLst/>
              <a:ahLst/>
              <a:cxnLst/>
              <a:rect l="l" t="t" r="r" b="b"/>
              <a:pathLst>
                <a:path w="5399" h="1833" extrusionOk="0">
                  <a:moveTo>
                    <a:pt x="121" y="0"/>
                  </a:moveTo>
                  <a:cubicBezTo>
                    <a:pt x="63" y="0"/>
                    <a:pt x="1" y="65"/>
                    <a:pt x="33" y="137"/>
                  </a:cubicBezTo>
                  <a:cubicBezTo>
                    <a:pt x="543" y="1256"/>
                    <a:pt x="1653" y="1832"/>
                    <a:pt x="2751" y="1832"/>
                  </a:cubicBezTo>
                  <a:cubicBezTo>
                    <a:pt x="3833" y="1832"/>
                    <a:pt x="4904" y="1271"/>
                    <a:pt x="5372" y="116"/>
                  </a:cubicBezTo>
                  <a:cubicBezTo>
                    <a:pt x="5398" y="51"/>
                    <a:pt x="5345" y="9"/>
                    <a:pt x="5290" y="9"/>
                  </a:cubicBezTo>
                  <a:cubicBezTo>
                    <a:pt x="5254" y="9"/>
                    <a:pt x="5217" y="26"/>
                    <a:pt x="5200" y="68"/>
                  </a:cubicBezTo>
                  <a:cubicBezTo>
                    <a:pt x="4765" y="1141"/>
                    <a:pt x="3779" y="1651"/>
                    <a:pt x="2775" y="1651"/>
                  </a:cubicBezTo>
                  <a:cubicBezTo>
                    <a:pt x="1730" y="1651"/>
                    <a:pt x="666" y="1097"/>
                    <a:pt x="188" y="47"/>
                  </a:cubicBezTo>
                  <a:cubicBezTo>
                    <a:pt x="173" y="14"/>
                    <a:pt x="14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5886326" y="2111187"/>
              <a:ext cx="119732" cy="143624"/>
            </a:xfrm>
            <a:custGeom>
              <a:avLst/>
              <a:gdLst/>
              <a:ahLst/>
              <a:cxnLst/>
              <a:rect l="l" t="t" r="r" b="b"/>
              <a:pathLst>
                <a:path w="3513" h="4214" extrusionOk="0">
                  <a:moveTo>
                    <a:pt x="3262" y="1"/>
                  </a:moveTo>
                  <a:cubicBezTo>
                    <a:pt x="2039" y="1477"/>
                    <a:pt x="0" y="2379"/>
                    <a:pt x="0" y="2379"/>
                  </a:cubicBezTo>
                  <a:lnTo>
                    <a:pt x="1902" y="4214"/>
                  </a:lnTo>
                  <a:cubicBezTo>
                    <a:pt x="3390" y="2294"/>
                    <a:pt x="3513" y="253"/>
                    <a:pt x="3513" y="253"/>
                  </a:cubicBezTo>
                  <a:lnTo>
                    <a:pt x="32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6006029" y="2111187"/>
              <a:ext cx="119800" cy="143624"/>
            </a:xfrm>
            <a:custGeom>
              <a:avLst/>
              <a:gdLst/>
              <a:ahLst/>
              <a:cxnLst/>
              <a:rect l="l" t="t" r="r" b="b"/>
              <a:pathLst>
                <a:path w="3515" h="4214" extrusionOk="0">
                  <a:moveTo>
                    <a:pt x="251" y="1"/>
                  </a:moveTo>
                  <a:lnTo>
                    <a:pt x="1" y="253"/>
                  </a:lnTo>
                  <a:cubicBezTo>
                    <a:pt x="1" y="253"/>
                    <a:pt x="125" y="2294"/>
                    <a:pt x="1612" y="4214"/>
                  </a:cubicBezTo>
                  <a:lnTo>
                    <a:pt x="3514" y="2379"/>
                  </a:lnTo>
                  <a:cubicBezTo>
                    <a:pt x="3514" y="2379"/>
                    <a:pt x="1475" y="1477"/>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5882884" y="2108153"/>
              <a:ext cx="126310" cy="149690"/>
            </a:xfrm>
            <a:custGeom>
              <a:avLst/>
              <a:gdLst/>
              <a:ahLst/>
              <a:cxnLst/>
              <a:rect l="l" t="t" r="r" b="b"/>
              <a:pathLst>
                <a:path w="3706" h="4392" extrusionOk="0">
                  <a:moveTo>
                    <a:pt x="3349" y="259"/>
                  </a:moveTo>
                  <a:cubicBezTo>
                    <a:pt x="3389" y="259"/>
                    <a:pt x="3439" y="295"/>
                    <a:pt x="3522" y="376"/>
                  </a:cubicBezTo>
                  <a:lnTo>
                    <a:pt x="3522" y="376"/>
                  </a:lnTo>
                  <a:cubicBezTo>
                    <a:pt x="3442" y="1419"/>
                    <a:pt x="3029" y="2487"/>
                    <a:pt x="2513" y="3381"/>
                  </a:cubicBezTo>
                  <a:cubicBezTo>
                    <a:pt x="2436" y="3514"/>
                    <a:pt x="2055" y="4203"/>
                    <a:pt x="2029" y="4203"/>
                  </a:cubicBezTo>
                  <a:cubicBezTo>
                    <a:pt x="2029" y="4203"/>
                    <a:pt x="2029" y="4203"/>
                    <a:pt x="2029" y="4203"/>
                  </a:cubicBezTo>
                  <a:cubicBezTo>
                    <a:pt x="1973" y="4203"/>
                    <a:pt x="1808" y="3991"/>
                    <a:pt x="1769" y="3952"/>
                  </a:cubicBezTo>
                  <a:cubicBezTo>
                    <a:pt x="1435" y="3630"/>
                    <a:pt x="1100" y="3307"/>
                    <a:pt x="766" y="2985"/>
                  </a:cubicBezTo>
                  <a:cubicBezTo>
                    <a:pt x="687" y="2909"/>
                    <a:pt x="366" y="2576"/>
                    <a:pt x="229" y="2487"/>
                  </a:cubicBezTo>
                  <a:lnTo>
                    <a:pt x="229" y="2487"/>
                  </a:lnTo>
                  <a:cubicBezTo>
                    <a:pt x="392" y="2441"/>
                    <a:pt x="824" y="2200"/>
                    <a:pt x="912" y="2150"/>
                  </a:cubicBezTo>
                  <a:cubicBezTo>
                    <a:pt x="1415" y="1866"/>
                    <a:pt x="1901" y="1545"/>
                    <a:pt x="2353" y="1185"/>
                  </a:cubicBezTo>
                  <a:cubicBezTo>
                    <a:pt x="2608" y="982"/>
                    <a:pt x="2873" y="768"/>
                    <a:pt x="3091" y="524"/>
                  </a:cubicBezTo>
                  <a:cubicBezTo>
                    <a:pt x="3235" y="363"/>
                    <a:pt x="3279" y="259"/>
                    <a:pt x="3349" y="259"/>
                  </a:cubicBezTo>
                  <a:close/>
                  <a:moveTo>
                    <a:pt x="3362" y="0"/>
                  </a:moveTo>
                  <a:cubicBezTo>
                    <a:pt x="3339" y="0"/>
                    <a:pt x="3316" y="8"/>
                    <a:pt x="3300" y="26"/>
                  </a:cubicBezTo>
                  <a:cubicBezTo>
                    <a:pt x="2426" y="1037"/>
                    <a:pt x="1277" y="1843"/>
                    <a:pt x="56" y="2390"/>
                  </a:cubicBezTo>
                  <a:cubicBezTo>
                    <a:pt x="4" y="2414"/>
                    <a:pt x="0" y="2494"/>
                    <a:pt x="38" y="2531"/>
                  </a:cubicBezTo>
                  <a:cubicBezTo>
                    <a:pt x="672" y="3142"/>
                    <a:pt x="1306" y="3754"/>
                    <a:pt x="1940" y="4365"/>
                  </a:cubicBezTo>
                  <a:cubicBezTo>
                    <a:pt x="1958" y="4383"/>
                    <a:pt x="1979" y="4391"/>
                    <a:pt x="2000" y="4391"/>
                  </a:cubicBezTo>
                  <a:cubicBezTo>
                    <a:pt x="2030" y="4391"/>
                    <a:pt x="2060" y="4374"/>
                    <a:pt x="2080" y="4347"/>
                  </a:cubicBezTo>
                  <a:cubicBezTo>
                    <a:pt x="2930" y="3203"/>
                    <a:pt x="3600" y="1790"/>
                    <a:pt x="3703" y="346"/>
                  </a:cubicBezTo>
                  <a:lnTo>
                    <a:pt x="3703" y="346"/>
                  </a:lnTo>
                  <a:cubicBezTo>
                    <a:pt x="3703" y="345"/>
                    <a:pt x="3703" y="344"/>
                    <a:pt x="3703" y="343"/>
                  </a:cubicBezTo>
                  <a:lnTo>
                    <a:pt x="3703" y="343"/>
                  </a:lnTo>
                  <a:cubicBezTo>
                    <a:pt x="3703" y="342"/>
                    <a:pt x="3703" y="342"/>
                    <a:pt x="3703" y="342"/>
                  </a:cubicBezTo>
                  <a:cubicBezTo>
                    <a:pt x="3706" y="305"/>
                    <a:pt x="3689" y="280"/>
                    <a:pt x="3665" y="267"/>
                  </a:cubicBezTo>
                  <a:lnTo>
                    <a:pt x="3665" y="267"/>
                  </a:lnTo>
                  <a:cubicBezTo>
                    <a:pt x="3586" y="186"/>
                    <a:pt x="3506" y="107"/>
                    <a:pt x="3427" y="26"/>
                  </a:cubicBezTo>
                  <a:cubicBezTo>
                    <a:pt x="3410" y="9"/>
                    <a:pt x="3386" y="0"/>
                    <a:pt x="3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6002927" y="2108153"/>
              <a:ext cx="126310" cy="149690"/>
            </a:xfrm>
            <a:custGeom>
              <a:avLst/>
              <a:gdLst/>
              <a:ahLst/>
              <a:cxnLst/>
              <a:rect l="l" t="t" r="r" b="b"/>
              <a:pathLst>
                <a:path w="3706" h="4392" extrusionOk="0">
                  <a:moveTo>
                    <a:pt x="334" y="256"/>
                  </a:moveTo>
                  <a:cubicBezTo>
                    <a:pt x="376" y="256"/>
                    <a:pt x="404" y="327"/>
                    <a:pt x="529" y="434"/>
                  </a:cubicBezTo>
                  <a:cubicBezTo>
                    <a:pt x="781" y="648"/>
                    <a:pt x="1001" y="897"/>
                    <a:pt x="1258" y="1108"/>
                  </a:cubicBezTo>
                  <a:cubicBezTo>
                    <a:pt x="1715" y="1481"/>
                    <a:pt x="2206" y="1811"/>
                    <a:pt x="2717" y="2106"/>
                  </a:cubicBezTo>
                  <a:cubicBezTo>
                    <a:pt x="2870" y="2194"/>
                    <a:pt x="3293" y="2325"/>
                    <a:pt x="3478" y="2467"/>
                  </a:cubicBezTo>
                  <a:lnTo>
                    <a:pt x="3478" y="2467"/>
                  </a:lnTo>
                  <a:cubicBezTo>
                    <a:pt x="3464" y="2490"/>
                    <a:pt x="3436" y="2530"/>
                    <a:pt x="3365" y="2575"/>
                  </a:cubicBezTo>
                  <a:cubicBezTo>
                    <a:pt x="3212" y="2673"/>
                    <a:pt x="3070" y="2860"/>
                    <a:pt x="2940" y="2985"/>
                  </a:cubicBezTo>
                  <a:cubicBezTo>
                    <a:pt x="2621" y="3292"/>
                    <a:pt x="2303" y="3600"/>
                    <a:pt x="1984" y="3907"/>
                  </a:cubicBezTo>
                  <a:cubicBezTo>
                    <a:pt x="1938" y="3952"/>
                    <a:pt x="1741" y="4202"/>
                    <a:pt x="1678" y="4203"/>
                  </a:cubicBezTo>
                  <a:cubicBezTo>
                    <a:pt x="1661" y="4203"/>
                    <a:pt x="1336" y="3622"/>
                    <a:pt x="1265" y="3505"/>
                  </a:cubicBezTo>
                  <a:cubicBezTo>
                    <a:pt x="708" y="2582"/>
                    <a:pt x="268" y="1465"/>
                    <a:pt x="184" y="376"/>
                  </a:cubicBezTo>
                  <a:lnTo>
                    <a:pt x="184" y="376"/>
                  </a:lnTo>
                  <a:cubicBezTo>
                    <a:pt x="268" y="292"/>
                    <a:pt x="305" y="256"/>
                    <a:pt x="334" y="256"/>
                  </a:cubicBezTo>
                  <a:close/>
                  <a:moveTo>
                    <a:pt x="345" y="0"/>
                  </a:moveTo>
                  <a:cubicBezTo>
                    <a:pt x="321" y="0"/>
                    <a:pt x="296" y="9"/>
                    <a:pt x="280" y="26"/>
                  </a:cubicBezTo>
                  <a:cubicBezTo>
                    <a:pt x="200" y="106"/>
                    <a:pt x="121" y="186"/>
                    <a:pt x="41" y="267"/>
                  </a:cubicBezTo>
                  <a:lnTo>
                    <a:pt x="41" y="267"/>
                  </a:lnTo>
                  <a:cubicBezTo>
                    <a:pt x="17" y="280"/>
                    <a:pt x="0" y="305"/>
                    <a:pt x="3" y="342"/>
                  </a:cubicBezTo>
                  <a:cubicBezTo>
                    <a:pt x="105" y="1787"/>
                    <a:pt x="776" y="3202"/>
                    <a:pt x="1626" y="4347"/>
                  </a:cubicBezTo>
                  <a:cubicBezTo>
                    <a:pt x="1646" y="4374"/>
                    <a:pt x="1676" y="4391"/>
                    <a:pt x="1706" y="4391"/>
                  </a:cubicBezTo>
                  <a:cubicBezTo>
                    <a:pt x="1727" y="4391"/>
                    <a:pt x="1748" y="4383"/>
                    <a:pt x="1767" y="4365"/>
                  </a:cubicBezTo>
                  <a:cubicBezTo>
                    <a:pt x="2400" y="3754"/>
                    <a:pt x="3034" y="3142"/>
                    <a:pt x="3668" y="2531"/>
                  </a:cubicBezTo>
                  <a:cubicBezTo>
                    <a:pt x="3706" y="2494"/>
                    <a:pt x="3703" y="2414"/>
                    <a:pt x="3650" y="2390"/>
                  </a:cubicBezTo>
                  <a:cubicBezTo>
                    <a:pt x="2430" y="1843"/>
                    <a:pt x="1280" y="1037"/>
                    <a:pt x="405" y="26"/>
                  </a:cubicBezTo>
                  <a:cubicBezTo>
                    <a:pt x="390" y="8"/>
                    <a:pt x="367"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5990077" y="2093633"/>
              <a:ext cx="32106" cy="47170"/>
            </a:xfrm>
            <a:custGeom>
              <a:avLst/>
              <a:gdLst/>
              <a:ahLst/>
              <a:cxnLst/>
              <a:rect l="l" t="t" r="r" b="b"/>
              <a:pathLst>
                <a:path w="942" h="1384" extrusionOk="0">
                  <a:moveTo>
                    <a:pt x="470" y="1"/>
                  </a:moveTo>
                  <a:cubicBezTo>
                    <a:pt x="221" y="1"/>
                    <a:pt x="46" y="282"/>
                    <a:pt x="24" y="546"/>
                  </a:cubicBezTo>
                  <a:cubicBezTo>
                    <a:pt x="0" y="811"/>
                    <a:pt x="59" y="1362"/>
                    <a:pt x="470" y="1383"/>
                  </a:cubicBezTo>
                  <a:cubicBezTo>
                    <a:pt x="477" y="1383"/>
                    <a:pt x="485" y="1383"/>
                    <a:pt x="492" y="1383"/>
                  </a:cubicBezTo>
                  <a:cubicBezTo>
                    <a:pt x="882" y="1383"/>
                    <a:pt x="942" y="864"/>
                    <a:pt x="921" y="635"/>
                  </a:cubicBezTo>
                  <a:cubicBezTo>
                    <a:pt x="901" y="402"/>
                    <a:pt x="757" y="1"/>
                    <a:pt x="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2327" y="2095746"/>
              <a:ext cx="17961" cy="18507"/>
            </a:xfrm>
            <a:custGeom>
              <a:avLst/>
              <a:gdLst/>
              <a:ahLst/>
              <a:cxnLst/>
              <a:rect l="l" t="t" r="r" b="b"/>
              <a:pathLst>
                <a:path w="527" h="543" extrusionOk="0">
                  <a:moveTo>
                    <a:pt x="427" y="1"/>
                  </a:moveTo>
                  <a:cubicBezTo>
                    <a:pt x="354" y="1"/>
                    <a:pt x="246" y="74"/>
                    <a:pt x="180" y="152"/>
                  </a:cubicBezTo>
                  <a:cubicBezTo>
                    <a:pt x="46" y="311"/>
                    <a:pt x="0" y="486"/>
                    <a:pt x="54" y="532"/>
                  </a:cubicBezTo>
                  <a:cubicBezTo>
                    <a:pt x="62" y="539"/>
                    <a:pt x="74" y="543"/>
                    <a:pt x="88" y="543"/>
                  </a:cubicBezTo>
                  <a:cubicBezTo>
                    <a:pt x="168" y="543"/>
                    <a:pt x="327" y="444"/>
                    <a:pt x="406" y="337"/>
                  </a:cubicBezTo>
                  <a:cubicBezTo>
                    <a:pt x="499" y="210"/>
                    <a:pt x="526" y="45"/>
                    <a:pt x="465" y="10"/>
                  </a:cubicBezTo>
                  <a:cubicBezTo>
                    <a:pt x="454" y="4"/>
                    <a:pt x="441"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9"/>
            <p:cNvSpPr/>
            <p:nvPr/>
          </p:nvSpPr>
          <p:spPr>
            <a:xfrm>
              <a:off x="5980670" y="2090566"/>
              <a:ext cx="51499" cy="53271"/>
            </a:xfrm>
            <a:custGeom>
              <a:avLst/>
              <a:gdLst/>
              <a:ahLst/>
              <a:cxnLst/>
              <a:rect l="l" t="t" r="r" b="b"/>
              <a:pathLst>
                <a:path w="1511" h="1563" extrusionOk="0">
                  <a:moveTo>
                    <a:pt x="746" y="180"/>
                  </a:moveTo>
                  <a:lnTo>
                    <a:pt x="746" y="180"/>
                  </a:lnTo>
                  <a:cubicBezTo>
                    <a:pt x="1176" y="222"/>
                    <a:pt x="1257" y="1192"/>
                    <a:pt x="878" y="1359"/>
                  </a:cubicBezTo>
                  <a:cubicBezTo>
                    <a:pt x="835" y="1378"/>
                    <a:pt x="795" y="1386"/>
                    <a:pt x="758" y="1386"/>
                  </a:cubicBezTo>
                  <a:cubicBezTo>
                    <a:pt x="318" y="1386"/>
                    <a:pt x="188" y="237"/>
                    <a:pt x="746" y="180"/>
                  </a:cubicBezTo>
                  <a:close/>
                  <a:moveTo>
                    <a:pt x="756" y="0"/>
                  </a:moveTo>
                  <a:cubicBezTo>
                    <a:pt x="753" y="0"/>
                    <a:pt x="749" y="0"/>
                    <a:pt x="746" y="1"/>
                  </a:cubicBezTo>
                  <a:cubicBezTo>
                    <a:pt x="742" y="0"/>
                    <a:pt x="739" y="0"/>
                    <a:pt x="736" y="0"/>
                  </a:cubicBezTo>
                  <a:cubicBezTo>
                    <a:pt x="723" y="0"/>
                    <a:pt x="712" y="2"/>
                    <a:pt x="703" y="7"/>
                  </a:cubicBezTo>
                  <a:lnTo>
                    <a:pt x="703" y="7"/>
                  </a:lnTo>
                  <a:cubicBezTo>
                    <a:pt x="1" y="134"/>
                    <a:pt x="42" y="1563"/>
                    <a:pt x="758" y="1563"/>
                  </a:cubicBezTo>
                  <a:cubicBezTo>
                    <a:pt x="778" y="1563"/>
                    <a:pt x="798" y="1561"/>
                    <a:pt x="819" y="1559"/>
                  </a:cubicBezTo>
                  <a:cubicBezTo>
                    <a:pt x="1511" y="1484"/>
                    <a:pt x="1417" y="129"/>
                    <a:pt x="789" y="7"/>
                  </a:cubicBezTo>
                  <a:lnTo>
                    <a:pt x="789" y="7"/>
                  </a:lnTo>
                  <a:cubicBezTo>
                    <a:pt x="779" y="3"/>
                    <a:pt x="769" y="0"/>
                    <a:pt x="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9"/>
            <p:cNvSpPr/>
            <p:nvPr/>
          </p:nvSpPr>
          <p:spPr>
            <a:xfrm>
              <a:off x="6363499" y="912926"/>
              <a:ext cx="372590" cy="949913"/>
            </a:xfrm>
            <a:custGeom>
              <a:avLst/>
              <a:gdLst/>
              <a:ahLst/>
              <a:cxnLst/>
              <a:rect l="l" t="t" r="r" b="b"/>
              <a:pathLst>
                <a:path w="10932" h="27871" extrusionOk="0">
                  <a:moveTo>
                    <a:pt x="4726" y="1"/>
                  </a:moveTo>
                  <a:cubicBezTo>
                    <a:pt x="2265" y="1"/>
                    <a:pt x="463" y="1789"/>
                    <a:pt x="463" y="1789"/>
                  </a:cubicBezTo>
                  <a:lnTo>
                    <a:pt x="463" y="3123"/>
                  </a:lnTo>
                  <a:cubicBezTo>
                    <a:pt x="1938" y="4019"/>
                    <a:pt x="2852" y="5701"/>
                    <a:pt x="2193" y="8808"/>
                  </a:cubicBezTo>
                  <a:cubicBezTo>
                    <a:pt x="1536" y="11916"/>
                    <a:pt x="0" y="15603"/>
                    <a:pt x="1060" y="18256"/>
                  </a:cubicBezTo>
                  <a:cubicBezTo>
                    <a:pt x="2121" y="20910"/>
                    <a:pt x="5476" y="20747"/>
                    <a:pt x="5876" y="22184"/>
                  </a:cubicBezTo>
                  <a:cubicBezTo>
                    <a:pt x="6478" y="24345"/>
                    <a:pt x="3923" y="26223"/>
                    <a:pt x="6584" y="27853"/>
                  </a:cubicBezTo>
                  <a:cubicBezTo>
                    <a:pt x="6604" y="27865"/>
                    <a:pt x="6624" y="27870"/>
                    <a:pt x="6643" y="27870"/>
                  </a:cubicBezTo>
                  <a:cubicBezTo>
                    <a:pt x="6717" y="27870"/>
                    <a:pt x="6778" y="27789"/>
                    <a:pt x="6736" y="27711"/>
                  </a:cubicBezTo>
                  <a:cubicBezTo>
                    <a:pt x="6513" y="27285"/>
                    <a:pt x="6326" y="26562"/>
                    <a:pt x="7136" y="25945"/>
                  </a:cubicBezTo>
                  <a:cubicBezTo>
                    <a:pt x="8373" y="25004"/>
                    <a:pt x="10932" y="23369"/>
                    <a:pt x="10932" y="20887"/>
                  </a:cubicBezTo>
                  <a:cubicBezTo>
                    <a:pt x="10932" y="18404"/>
                    <a:pt x="6899" y="17205"/>
                    <a:pt x="8226" y="13196"/>
                  </a:cubicBezTo>
                  <a:cubicBezTo>
                    <a:pt x="10054" y="7675"/>
                    <a:pt x="10360" y="2447"/>
                    <a:pt x="7362" y="729"/>
                  </a:cubicBezTo>
                  <a:cubicBezTo>
                    <a:pt x="6439" y="199"/>
                    <a:pt x="5546" y="1"/>
                    <a:pt x="4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6376996" y="1016950"/>
              <a:ext cx="182784" cy="588128"/>
            </a:xfrm>
            <a:custGeom>
              <a:avLst/>
              <a:gdLst/>
              <a:ahLst/>
              <a:cxnLst/>
              <a:rect l="l" t="t" r="r" b="b"/>
              <a:pathLst>
                <a:path w="5363" h="17256" extrusionOk="0">
                  <a:moveTo>
                    <a:pt x="267" y="1"/>
                  </a:moveTo>
                  <a:cubicBezTo>
                    <a:pt x="140" y="1"/>
                    <a:pt x="66" y="8"/>
                    <a:pt x="61" y="8"/>
                  </a:cubicBezTo>
                  <a:cubicBezTo>
                    <a:pt x="26" y="12"/>
                    <a:pt x="1" y="42"/>
                    <a:pt x="4" y="77"/>
                  </a:cubicBezTo>
                  <a:cubicBezTo>
                    <a:pt x="7" y="110"/>
                    <a:pt x="34" y="134"/>
                    <a:pt x="66" y="134"/>
                  </a:cubicBezTo>
                  <a:cubicBezTo>
                    <a:pt x="69" y="134"/>
                    <a:pt x="71" y="134"/>
                    <a:pt x="74" y="134"/>
                  </a:cubicBezTo>
                  <a:cubicBezTo>
                    <a:pt x="79" y="134"/>
                    <a:pt x="149" y="127"/>
                    <a:pt x="269" y="127"/>
                  </a:cubicBezTo>
                  <a:cubicBezTo>
                    <a:pt x="1041" y="127"/>
                    <a:pt x="3874" y="384"/>
                    <a:pt x="4774" y="4089"/>
                  </a:cubicBezTo>
                  <a:cubicBezTo>
                    <a:pt x="5231" y="5973"/>
                    <a:pt x="4596" y="8131"/>
                    <a:pt x="3980" y="10217"/>
                  </a:cubicBezTo>
                  <a:cubicBezTo>
                    <a:pt x="3168" y="12970"/>
                    <a:pt x="2402" y="15571"/>
                    <a:pt x="4236" y="17239"/>
                  </a:cubicBezTo>
                  <a:cubicBezTo>
                    <a:pt x="4248" y="17250"/>
                    <a:pt x="4264" y="17255"/>
                    <a:pt x="4279" y="17255"/>
                  </a:cubicBezTo>
                  <a:cubicBezTo>
                    <a:pt x="4296" y="17255"/>
                    <a:pt x="4313" y="17248"/>
                    <a:pt x="4326" y="17234"/>
                  </a:cubicBezTo>
                  <a:cubicBezTo>
                    <a:pt x="4350" y="17208"/>
                    <a:pt x="4348" y="17169"/>
                    <a:pt x="4322" y="17145"/>
                  </a:cubicBezTo>
                  <a:cubicBezTo>
                    <a:pt x="2546" y="15531"/>
                    <a:pt x="3302" y="12967"/>
                    <a:pt x="4102" y="10253"/>
                  </a:cubicBezTo>
                  <a:cubicBezTo>
                    <a:pt x="4722" y="8150"/>
                    <a:pt x="5362" y="5977"/>
                    <a:pt x="4897" y="4060"/>
                  </a:cubicBezTo>
                  <a:cubicBezTo>
                    <a:pt x="3976" y="270"/>
                    <a:pt x="1068"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6509855" y="1296031"/>
              <a:ext cx="139125" cy="539492"/>
            </a:xfrm>
            <a:custGeom>
              <a:avLst/>
              <a:gdLst/>
              <a:ahLst/>
              <a:cxnLst/>
              <a:rect l="l" t="t" r="r" b="b"/>
              <a:pathLst>
                <a:path w="4082" h="15829" extrusionOk="0">
                  <a:moveTo>
                    <a:pt x="694" y="0"/>
                  </a:moveTo>
                  <a:cubicBezTo>
                    <a:pt x="665" y="0"/>
                    <a:pt x="638" y="24"/>
                    <a:pt x="633" y="55"/>
                  </a:cubicBezTo>
                  <a:cubicBezTo>
                    <a:pt x="233" y="2836"/>
                    <a:pt x="0" y="5746"/>
                    <a:pt x="1872" y="8073"/>
                  </a:cubicBezTo>
                  <a:cubicBezTo>
                    <a:pt x="3928" y="10628"/>
                    <a:pt x="3310" y="12142"/>
                    <a:pt x="2338" y="13396"/>
                  </a:cubicBezTo>
                  <a:cubicBezTo>
                    <a:pt x="1180" y="14889"/>
                    <a:pt x="1897" y="15769"/>
                    <a:pt x="1928" y="15807"/>
                  </a:cubicBezTo>
                  <a:cubicBezTo>
                    <a:pt x="1940" y="15821"/>
                    <a:pt x="1958" y="15829"/>
                    <a:pt x="1976" y="15829"/>
                  </a:cubicBezTo>
                  <a:cubicBezTo>
                    <a:pt x="1990" y="15829"/>
                    <a:pt x="2005" y="15824"/>
                    <a:pt x="2016" y="15814"/>
                  </a:cubicBezTo>
                  <a:cubicBezTo>
                    <a:pt x="2043" y="15791"/>
                    <a:pt x="2047" y="15752"/>
                    <a:pt x="2024" y="15725"/>
                  </a:cubicBezTo>
                  <a:cubicBezTo>
                    <a:pt x="1996" y="15692"/>
                    <a:pt x="1346" y="14881"/>
                    <a:pt x="2437" y="13474"/>
                  </a:cubicBezTo>
                  <a:cubicBezTo>
                    <a:pt x="3442" y="12178"/>
                    <a:pt x="4081" y="10618"/>
                    <a:pt x="1971" y="7994"/>
                  </a:cubicBezTo>
                  <a:cubicBezTo>
                    <a:pt x="130" y="5707"/>
                    <a:pt x="363" y="2826"/>
                    <a:pt x="759" y="73"/>
                  </a:cubicBezTo>
                  <a:cubicBezTo>
                    <a:pt x="763" y="38"/>
                    <a:pt x="740" y="6"/>
                    <a:pt x="705" y="1"/>
                  </a:cubicBezTo>
                  <a:cubicBezTo>
                    <a:pt x="701" y="1"/>
                    <a:pt x="69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6440188" y="957167"/>
              <a:ext cx="232000" cy="593308"/>
            </a:xfrm>
            <a:custGeom>
              <a:avLst/>
              <a:gdLst/>
              <a:ahLst/>
              <a:cxnLst/>
              <a:rect l="l" t="t" r="r" b="b"/>
              <a:pathLst>
                <a:path w="6807" h="17408" extrusionOk="0">
                  <a:moveTo>
                    <a:pt x="2062" y="0"/>
                  </a:moveTo>
                  <a:cubicBezTo>
                    <a:pt x="957" y="0"/>
                    <a:pt x="64" y="379"/>
                    <a:pt x="46" y="387"/>
                  </a:cubicBezTo>
                  <a:cubicBezTo>
                    <a:pt x="14" y="401"/>
                    <a:pt x="0" y="439"/>
                    <a:pt x="14" y="470"/>
                  </a:cubicBezTo>
                  <a:cubicBezTo>
                    <a:pt x="24" y="494"/>
                    <a:pt x="47" y="508"/>
                    <a:pt x="72" y="508"/>
                  </a:cubicBezTo>
                  <a:cubicBezTo>
                    <a:pt x="80" y="508"/>
                    <a:pt x="89" y="506"/>
                    <a:pt x="97" y="503"/>
                  </a:cubicBezTo>
                  <a:cubicBezTo>
                    <a:pt x="114" y="495"/>
                    <a:pt x="984" y="127"/>
                    <a:pt x="2058" y="127"/>
                  </a:cubicBezTo>
                  <a:cubicBezTo>
                    <a:pt x="3057" y="127"/>
                    <a:pt x="4231" y="445"/>
                    <a:pt x="5060" y="1669"/>
                  </a:cubicBezTo>
                  <a:cubicBezTo>
                    <a:pt x="6274" y="3462"/>
                    <a:pt x="5583" y="6619"/>
                    <a:pt x="4974" y="9405"/>
                  </a:cubicBezTo>
                  <a:cubicBezTo>
                    <a:pt x="4777" y="10301"/>
                    <a:pt x="4592" y="11148"/>
                    <a:pt x="4478" y="11906"/>
                  </a:cubicBezTo>
                  <a:cubicBezTo>
                    <a:pt x="4094" y="14481"/>
                    <a:pt x="5286" y="15800"/>
                    <a:pt x="6156" y="16764"/>
                  </a:cubicBezTo>
                  <a:cubicBezTo>
                    <a:pt x="6352" y="16981"/>
                    <a:pt x="6538" y="17186"/>
                    <a:pt x="6684" y="17383"/>
                  </a:cubicBezTo>
                  <a:cubicBezTo>
                    <a:pt x="6696" y="17399"/>
                    <a:pt x="6715" y="17408"/>
                    <a:pt x="6735" y="17408"/>
                  </a:cubicBezTo>
                  <a:cubicBezTo>
                    <a:pt x="6748" y="17408"/>
                    <a:pt x="6761" y="17404"/>
                    <a:pt x="6772" y="17396"/>
                  </a:cubicBezTo>
                  <a:cubicBezTo>
                    <a:pt x="6800" y="17375"/>
                    <a:pt x="6806" y="17335"/>
                    <a:pt x="6785" y="17308"/>
                  </a:cubicBezTo>
                  <a:cubicBezTo>
                    <a:pt x="6636" y="17107"/>
                    <a:pt x="6448" y="16899"/>
                    <a:pt x="6250" y="16679"/>
                  </a:cubicBezTo>
                  <a:cubicBezTo>
                    <a:pt x="5397" y="15734"/>
                    <a:pt x="4228" y="14441"/>
                    <a:pt x="4603" y="11925"/>
                  </a:cubicBezTo>
                  <a:cubicBezTo>
                    <a:pt x="4716" y="11171"/>
                    <a:pt x="4901" y="10326"/>
                    <a:pt x="5097" y="9432"/>
                  </a:cubicBezTo>
                  <a:cubicBezTo>
                    <a:pt x="5712" y="6621"/>
                    <a:pt x="6410" y="3437"/>
                    <a:pt x="5165" y="1597"/>
                  </a:cubicBezTo>
                  <a:cubicBezTo>
                    <a:pt x="4306" y="330"/>
                    <a:pt x="3092" y="0"/>
                    <a:pt x="2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6588793" y="1532984"/>
              <a:ext cx="108757" cy="223138"/>
            </a:xfrm>
            <a:custGeom>
              <a:avLst/>
              <a:gdLst/>
              <a:ahLst/>
              <a:cxnLst/>
              <a:rect l="l" t="t" r="r" b="b"/>
              <a:pathLst>
                <a:path w="3191" h="6547" extrusionOk="0">
                  <a:moveTo>
                    <a:pt x="526" y="1"/>
                  </a:moveTo>
                  <a:cubicBezTo>
                    <a:pt x="511" y="1"/>
                    <a:pt x="496" y="6"/>
                    <a:pt x="483" y="18"/>
                  </a:cubicBezTo>
                  <a:cubicBezTo>
                    <a:pt x="458" y="42"/>
                    <a:pt x="456" y="82"/>
                    <a:pt x="480" y="107"/>
                  </a:cubicBezTo>
                  <a:cubicBezTo>
                    <a:pt x="579" y="214"/>
                    <a:pt x="683" y="323"/>
                    <a:pt x="791" y="435"/>
                  </a:cubicBezTo>
                  <a:cubicBezTo>
                    <a:pt x="1797" y="1492"/>
                    <a:pt x="3051" y="2807"/>
                    <a:pt x="2670" y="4274"/>
                  </a:cubicBezTo>
                  <a:cubicBezTo>
                    <a:pt x="2449" y="5125"/>
                    <a:pt x="1815" y="5432"/>
                    <a:pt x="1144" y="5758"/>
                  </a:cubicBezTo>
                  <a:cubicBezTo>
                    <a:pt x="761" y="5943"/>
                    <a:pt x="366" y="6135"/>
                    <a:pt x="29" y="6436"/>
                  </a:cubicBezTo>
                  <a:cubicBezTo>
                    <a:pt x="3" y="6459"/>
                    <a:pt x="1" y="6499"/>
                    <a:pt x="24" y="6525"/>
                  </a:cubicBezTo>
                  <a:cubicBezTo>
                    <a:pt x="36" y="6539"/>
                    <a:pt x="54" y="6546"/>
                    <a:pt x="71" y="6546"/>
                  </a:cubicBezTo>
                  <a:cubicBezTo>
                    <a:pt x="86" y="6546"/>
                    <a:pt x="101" y="6541"/>
                    <a:pt x="113" y="6531"/>
                  </a:cubicBezTo>
                  <a:cubicBezTo>
                    <a:pt x="436" y="6241"/>
                    <a:pt x="824" y="6053"/>
                    <a:pt x="1199" y="5871"/>
                  </a:cubicBezTo>
                  <a:cubicBezTo>
                    <a:pt x="1897" y="5533"/>
                    <a:pt x="2556" y="5213"/>
                    <a:pt x="2792" y="4305"/>
                  </a:cubicBezTo>
                  <a:cubicBezTo>
                    <a:pt x="3191" y="2770"/>
                    <a:pt x="1911" y="1427"/>
                    <a:pt x="882" y="348"/>
                  </a:cubicBezTo>
                  <a:cubicBezTo>
                    <a:pt x="775" y="236"/>
                    <a:pt x="671" y="126"/>
                    <a:pt x="572" y="21"/>
                  </a:cubicBezTo>
                  <a:cubicBezTo>
                    <a:pt x="560" y="7"/>
                    <a:pt x="543" y="1"/>
                    <a:pt x="526"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6363499" y="930684"/>
              <a:ext cx="291610" cy="823570"/>
            </a:xfrm>
            <a:custGeom>
              <a:avLst/>
              <a:gdLst/>
              <a:ahLst/>
              <a:cxnLst/>
              <a:rect l="l" t="t" r="r" b="b"/>
              <a:pathLst>
                <a:path w="8556" h="24164" extrusionOk="0">
                  <a:moveTo>
                    <a:pt x="2398" y="1"/>
                  </a:moveTo>
                  <a:cubicBezTo>
                    <a:pt x="1210" y="528"/>
                    <a:pt x="463" y="1268"/>
                    <a:pt x="463" y="1268"/>
                  </a:cubicBezTo>
                  <a:lnTo>
                    <a:pt x="463" y="2602"/>
                  </a:lnTo>
                  <a:cubicBezTo>
                    <a:pt x="1938" y="3498"/>
                    <a:pt x="2852" y="5180"/>
                    <a:pt x="2193" y="8288"/>
                  </a:cubicBezTo>
                  <a:cubicBezTo>
                    <a:pt x="1536" y="11395"/>
                    <a:pt x="0" y="15082"/>
                    <a:pt x="1060" y="17735"/>
                  </a:cubicBezTo>
                  <a:cubicBezTo>
                    <a:pt x="2121" y="20389"/>
                    <a:pt x="5476" y="20226"/>
                    <a:pt x="5876" y="21663"/>
                  </a:cubicBezTo>
                  <a:cubicBezTo>
                    <a:pt x="6121" y="22543"/>
                    <a:pt x="5843" y="23375"/>
                    <a:pt x="5606" y="24163"/>
                  </a:cubicBezTo>
                  <a:cubicBezTo>
                    <a:pt x="6265" y="23976"/>
                    <a:pt x="6859" y="23573"/>
                    <a:pt x="7322" y="22982"/>
                  </a:cubicBezTo>
                  <a:cubicBezTo>
                    <a:pt x="8227" y="21828"/>
                    <a:pt x="8556" y="20325"/>
                    <a:pt x="8183" y="19060"/>
                  </a:cubicBezTo>
                  <a:cubicBezTo>
                    <a:pt x="7905" y="18119"/>
                    <a:pt x="7280" y="17436"/>
                    <a:pt x="6423" y="17139"/>
                  </a:cubicBezTo>
                  <a:cubicBezTo>
                    <a:pt x="6063" y="17015"/>
                    <a:pt x="5706" y="16953"/>
                    <a:pt x="5353" y="16953"/>
                  </a:cubicBezTo>
                  <a:cubicBezTo>
                    <a:pt x="4993" y="16953"/>
                    <a:pt x="4637" y="17018"/>
                    <a:pt x="4287" y="17147"/>
                  </a:cubicBezTo>
                  <a:cubicBezTo>
                    <a:pt x="4902" y="14793"/>
                    <a:pt x="5723" y="9604"/>
                    <a:pt x="2892" y="4683"/>
                  </a:cubicBezTo>
                  <a:cubicBezTo>
                    <a:pt x="2738" y="4416"/>
                    <a:pt x="2575" y="4159"/>
                    <a:pt x="2406" y="3909"/>
                  </a:cubicBezTo>
                  <a:cubicBezTo>
                    <a:pt x="2486" y="3687"/>
                    <a:pt x="2532" y="3449"/>
                    <a:pt x="2532" y="3200"/>
                  </a:cubicBezTo>
                  <a:cubicBezTo>
                    <a:pt x="2532" y="2739"/>
                    <a:pt x="2380" y="2313"/>
                    <a:pt x="2126" y="1966"/>
                  </a:cubicBezTo>
                  <a:cubicBezTo>
                    <a:pt x="2380" y="1620"/>
                    <a:pt x="2532" y="1195"/>
                    <a:pt x="2532" y="733"/>
                  </a:cubicBezTo>
                  <a:cubicBezTo>
                    <a:pt x="2532" y="475"/>
                    <a:pt x="2482" y="229"/>
                    <a:pt x="2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6289981" y="909960"/>
              <a:ext cx="452888" cy="954992"/>
            </a:xfrm>
            <a:custGeom>
              <a:avLst/>
              <a:gdLst/>
              <a:ahLst/>
              <a:cxnLst/>
              <a:rect l="l" t="t" r="r" b="b"/>
              <a:pathLst>
                <a:path w="13288" h="28020" extrusionOk="0">
                  <a:moveTo>
                    <a:pt x="8623" y="26930"/>
                  </a:moveTo>
                  <a:lnTo>
                    <a:pt x="8623" y="26930"/>
                  </a:lnTo>
                  <a:cubicBezTo>
                    <a:pt x="8621" y="26939"/>
                    <a:pt x="8619" y="26956"/>
                    <a:pt x="8617" y="26983"/>
                  </a:cubicBezTo>
                  <a:lnTo>
                    <a:pt x="8617" y="26983"/>
                  </a:lnTo>
                  <a:cubicBezTo>
                    <a:pt x="8618" y="26965"/>
                    <a:pt x="8620" y="26948"/>
                    <a:pt x="8623" y="26930"/>
                  </a:cubicBezTo>
                  <a:close/>
                  <a:moveTo>
                    <a:pt x="8617" y="26983"/>
                  </a:moveTo>
                  <a:lnTo>
                    <a:pt x="8617" y="26983"/>
                  </a:lnTo>
                  <a:cubicBezTo>
                    <a:pt x="8617" y="26984"/>
                    <a:pt x="8617" y="26985"/>
                    <a:pt x="8617" y="26986"/>
                  </a:cubicBezTo>
                  <a:cubicBezTo>
                    <a:pt x="8617" y="26985"/>
                    <a:pt x="8617" y="26984"/>
                    <a:pt x="8617" y="26983"/>
                  </a:cubicBezTo>
                  <a:close/>
                  <a:moveTo>
                    <a:pt x="6900" y="183"/>
                  </a:moveTo>
                  <a:cubicBezTo>
                    <a:pt x="9517" y="183"/>
                    <a:pt x="11382" y="2235"/>
                    <a:pt x="11634" y="5016"/>
                  </a:cubicBezTo>
                  <a:cubicBezTo>
                    <a:pt x="11761" y="6419"/>
                    <a:pt x="11607" y="7844"/>
                    <a:pt x="11355" y="9223"/>
                  </a:cubicBezTo>
                  <a:cubicBezTo>
                    <a:pt x="11055" y="10860"/>
                    <a:pt x="10372" y="12421"/>
                    <a:pt x="10096" y="14050"/>
                  </a:cubicBezTo>
                  <a:cubicBezTo>
                    <a:pt x="9828" y="15630"/>
                    <a:pt x="10488" y="16896"/>
                    <a:pt x="11440" y="18103"/>
                  </a:cubicBezTo>
                  <a:cubicBezTo>
                    <a:pt x="12016" y="18832"/>
                    <a:pt x="12746" y="19560"/>
                    <a:pt x="12948" y="20501"/>
                  </a:cubicBezTo>
                  <a:cubicBezTo>
                    <a:pt x="13288" y="22086"/>
                    <a:pt x="12140" y="23558"/>
                    <a:pt x="11044" y="24548"/>
                  </a:cubicBezTo>
                  <a:cubicBezTo>
                    <a:pt x="10406" y="25123"/>
                    <a:pt x="9389" y="25589"/>
                    <a:pt x="8890" y="26303"/>
                  </a:cubicBezTo>
                  <a:cubicBezTo>
                    <a:pt x="8741" y="26515"/>
                    <a:pt x="8654" y="26683"/>
                    <a:pt x="8623" y="26930"/>
                  </a:cubicBezTo>
                  <a:lnTo>
                    <a:pt x="8623" y="26930"/>
                  </a:lnTo>
                  <a:cubicBezTo>
                    <a:pt x="8623" y="26925"/>
                    <a:pt x="8624" y="26923"/>
                    <a:pt x="8625" y="26923"/>
                  </a:cubicBezTo>
                  <a:lnTo>
                    <a:pt x="8625" y="26923"/>
                  </a:lnTo>
                  <a:cubicBezTo>
                    <a:pt x="8633" y="26923"/>
                    <a:pt x="8615" y="27454"/>
                    <a:pt x="8659" y="27454"/>
                  </a:cubicBezTo>
                  <a:cubicBezTo>
                    <a:pt x="8662" y="27454"/>
                    <a:pt x="8664" y="27453"/>
                    <a:pt x="8667" y="27449"/>
                  </a:cubicBezTo>
                  <a:cubicBezTo>
                    <a:pt x="8675" y="27504"/>
                    <a:pt x="8690" y="27557"/>
                    <a:pt x="8712" y="27607"/>
                  </a:cubicBezTo>
                  <a:cubicBezTo>
                    <a:pt x="8270" y="27549"/>
                    <a:pt x="7989" y="27317"/>
                    <a:pt x="7868" y="26912"/>
                  </a:cubicBezTo>
                  <a:cubicBezTo>
                    <a:pt x="6903" y="25343"/>
                    <a:pt x="9085" y="23336"/>
                    <a:pt x="7849" y="21776"/>
                  </a:cubicBezTo>
                  <a:cubicBezTo>
                    <a:pt x="7460" y="21284"/>
                    <a:pt x="6742" y="21063"/>
                    <a:pt x="6194" y="20812"/>
                  </a:cubicBezTo>
                  <a:cubicBezTo>
                    <a:pt x="4841" y="20191"/>
                    <a:pt x="3634" y="19445"/>
                    <a:pt x="3169" y="17934"/>
                  </a:cubicBezTo>
                  <a:cubicBezTo>
                    <a:pt x="1812" y="13529"/>
                    <a:pt x="7594" y="6413"/>
                    <a:pt x="2709" y="3161"/>
                  </a:cubicBezTo>
                  <a:lnTo>
                    <a:pt x="2709" y="3161"/>
                  </a:lnTo>
                  <a:cubicBezTo>
                    <a:pt x="2702" y="2716"/>
                    <a:pt x="2607" y="2164"/>
                    <a:pt x="2817" y="1817"/>
                  </a:cubicBezTo>
                  <a:cubicBezTo>
                    <a:pt x="3219" y="1149"/>
                    <a:pt x="4701" y="596"/>
                    <a:pt x="5349" y="410"/>
                  </a:cubicBezTo>
                  <a:cubicBezTo>
                    <a:pt x="5889" y="256"/>
                    <a:pt x="6408" y="183"/>
                    <a:pt x="6900" y="183"/>
                  </a:cubicBezTo>
                  <a:close/>
                  <a:moveTo>
                    <a:pt x="6893" y="0"/>
                  </a:moveTo>
                  <a:cubicBezTo>
                    <a:pt x="6662" y="0"/>
                    <a:pt x="6427" y="15"/>
                    <a:pt x="6187" y="46"/>
                  </a:cubicBezTo>
                  <a:cubicBezTo>
                    <a:pt x="5066" y="189"/>
                    <a:pt x="3761" y="718"/>
                    <a:pt x="2920" y="1500"/>
                  </a:cubicBezTo>
                  <a:cubicBezTo>
                    <a:pt x="2357" y="2023"/>
                    <a:pt x="2531" y="2395"/>
                    <a:pt x="2531" y="3210"/>
                  </a:cubicBezTo>
                  <a:cubicBezTo>
                    <a:pt x="2531" y="3243"/>
                    <a:pt x="2545" y="3266"/>
                    <a:pt x="2566" y="3280"/>
                  </a:cubicBezTo>
                  <a:lnTo>
                    <a:pt x="2566" y="3280"/>
                  </a:lnTo>
                  <a:cubicBezTo>
                    <a:pt x="2569" y="3282"/>
                    <a:pt x="2572" y="3285"/>
                    <a:pt x="2575" y="3287"/>
                  </a:cubicBezTo>
                  <a:cubicBezTo>
                    <a:pt x="8108" y="6896"/>
                    <a:pt x="0" y="14760"/>
                    <a:pt x="3703" y="19346"/>
                  </a:cubicBezTo>
                  <a:cubicBezTo>
                    <a:pt x="4328" y="20120"/>
                    <a:pt x="5218" y="20559"/>
                    <a:pt x="6104" y="20965"/>
                  </a:cubicBezTo>
                  <a:cubicBezTo>
                    <a:pt x="7539" y="21624"/>
                    <a:pt x="8300" y="22207"/>
                    <a:pt x="7897" y="23984"/>
                  </a:cubicBezTo>
                  <a:cubicBezTo>
                    <a:pt x="7697" y="24864"/>
                    <a:pt x="7213" y="25778"/>
                    <a:pt x="7514" y="26693"/>
                  </a:cubicBezTo>
                  <a:cubicBezTo>
                    <a:pt x="7669" y="27166"/>
                    <a:pt x="8262" y="28019"/>
                    <a:pt x="8822" y="28019"/>
                  </a:cubicBezTo>
                  <a:cubicBezTo>
                    <a:pt x="8839" y="28019"/>
                    <a:pt x="8856" y="28018"/>
                    <a:pt x="8872" y="28017"/>
                  </a:cubicBezTo>
                  <a:cubicBezTo>
                    <a:pt x="8908" y="28013"/>
                    <a:pt x="8952" y="27991"/>
                    <a:pt x="8959" y="27951"/>
                  </a:cubicBezTo>
                  <a:cubicBezTo>
                    <a:pt x="9080" y="27201"/>
                    <a:pt x="9271" y="26297"/>
                    <a:pt x="9794" y="25769"/>
                  </a:cubicBezTo>
                  <a:cubicBezTo>
                    <a:pt x="10288" y="25272"/>
                    <a:pt x="10939" y="24911"/>
                    <a:pt x="11447" y="24416"/>
                  </a:cubicBezTo>
                  <a:cubicBezTo>
                    <a:pt x="12335" y="23552"/>
                    <a:pt x="13111" y="22457"/>
                    <a:pt x="13166" y="21177"/>
                  </a:cubicBezTo>
                  <a:cubicBezTo>
                    <a:pt x="13273" y="18658"/>
                    <a:pt x="10194" y="17403"/>
                    <a:pt x="10204" y="14792"/>
                  </a:cubicBezTo>
                  <a:cubicBezTo>
                    <a:pt x="10208" y="13753"/>
                    <a:pt x="10665" y="12750"/>
                    <a:pt x="10942" y="11764"/>
                  </a:cubicBezTo>
                  <a:cubicBezTo>
                    <a:pt x="11238" y="10709"/>
                    <a:pt x="11482" y="9636"/>
                    <a:pt x="11646" y="8552"/>
                  </a:cubicBezTo>
                  <a:cubicBezTo>
                    <a:pt x="11879" y="7011"/>
                    <a:pt x="11986" y="5390"/>
                    <a:pt x="11638" y="3857"/>
                  </a:cubicBezTo>
                  <a:cubicBezTo>
                    <a:pt x="11108" y="1530"/>
                    <a:pt x="9229" y="0"/>
                    <a:pt x="6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6433235" y="1496616"/>
              <a:ext cx="209607" cy="229989"/>
            </a:xfrm>
            <a:custGeom>
              <a:avLst/>
              <a:gdLst/>
              <a:ahLst/>
              <a:cxnLst/>
              <a:rect l="l" t="t" r="r" b="b"/>
              <a:pathLst>
                <a:path w="6150" h="6748" extrusionOk="0">
                  <a:moveTo>
                    <a:pt x="2848" y="0"/>
                  </a:moveTo>
                  <a:cubicBezTo>
                    <a:pt x="1275" y="0"/>
                    <a:pt x="299" y="1342"/>
                    <a:pt x="299" y="1342"/>
                  </a:cubicBezTo>
                  <a:lnTo>
                    <a:pt x="1" y="5476"/>
                  </a:lnTo>
                  <a:cubicBezTo>
                    <a:pt x="374" y="6252"/>
                    <a:pt x="1277" y="6747"/>
                    <a:pt x="2254" y="6747"/>
                  </a:cubicBezTo>
                  <a:cubicBezTo>
                    <a:pt x="3079" y="6747"/>
                    <a:pt x="3957" y="6393"/>
                    <a:pt x="4613" y="5555"/>
                  </a:cubicBezTo>
                  <a:cubicBezTo>
                    <a:pt x="6149" y="3592"/>
                    <a:pt x="5752" y="838"/>
                    <a:pt x="3824" y="170"/>
                  </a:cubicBezTo>
                  <a:cubicBezTo>
                    <a:pt x="3478" y="50"/>
                    <a:pt x="3152" y="0"/>
                    <a:pt x="2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6454639" y="1532166"/>
              <a:ext cx="132649" cy="98771"/>
            </a:xfrm>
            <a:custGeom>
              <a:avLst/>
              <a:gdLst/>
              <a:ahLst/>
              <a:cxnLst/>
              <a:rect l="l" t="t" r="r" b="b"/>
              <a:pathLst>
                <a:path w="3892" h="2898" extrusionOk="0">
                  <a:moveTo>
                    <a:pt x="2408" y="0"/>
                  </a:moveTo>
                  <a:cubicBezTo>
                    <a:pt x="2349" y="0"/>
                    <a:pt x="2289" y="4"/>
                    <a:pt x="2227" y="11"/>
                  </a:cubicBezTo>
                  <a:cubicBezTo>
                    <a:pt x="943" y="170"/>
                    <a:pt x="367" y="1742"/>
                    <a:pt x="22" y="2788"/>
                  </a:cubicBezTo>
                  <a:cubicBezTo>
                    <a:pt x="0" y="2854"/>
                    <a:pt x="54" y="2898"/>
                    <a:pt x="109" y="2898"/>
                  </a:cubicBezTo>
                  <a:cubicBezTo>
                    <a:pt x="144" y="2898"/>
                    <a:pt x="180" y="2879"/>
                    <a:pt x="194" y="2836"/>
                  </a:cubicBezTo>
                  <a:cubicBezTo>
                    <a:pt x="489" y="1940"/>
                    <a:pt x="950" y="588"/>
                    <a:pt x="1959" y="256"/>
                  </a:cubicBezTo>
                  <a:cubicBezTo>
                    <a:pt x="2109" y="206"/>
                    <a:pt x="2253" y="184"/>
                    <a:pt x="2388" y="184"/>
                  </a:cubicBezTo>
                  <a:cubicBezTo>
                    <a:pt x="3163" y="184"/>
                    <a:pt x="3681" y="928"/>
                    <a:pt x="3711" y="1719"/>
                  </a:cubicBezTo>
                  <a:cubicBezTo>
                    <a:pt x="3714" y="1777"/>
                    <a:pt x="3759" y="1805"/>
                    <a:pt x="3804" y="1805"/>
                  </a:cubicBezTo>
                  <a:cubicBezTo>
                    <a:pt x="3848" y="1805"/>
                    <a:pt x="3892" y="1777"/>
                    <a:pt x="3889" y="1719"/>
                  </a:cubicBezTo>
                  <a:cubicBezTo>
                    <a:pt x="3857" y="865"/>
                    <a:pt x="3306" y="0"/>
                    <a:pt x="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6463228" y="1578179"/>
              <a:ext cx="95158" cy="49931"/>
            </a:xfrm>
            <a:custGeom>
              <a:avLst/>
              <a:gdLst/>
              <a:ahLst/>
              <a:cxnLst/>
              <a:rect l="l" t="t" r="r" b="b"/>
              <a:pathLst>
                <a:path w="2792" h="1465" extrusionOk="0">
                  <a:moveTo>
                    <a:pt x="1501" y="1"/>
                  </a:moveTo>
                  <a:cubicBezTo>
                    <a:pt x="1437" y="1"/>
                    <a:pt x="1370" y="6"/>
                    <a:pt x="1301" y="17"/>
                  </a:cubicBezTo>
                  <a:cubicBezTo>
                    <a:pt x="850" y="85"/>
                    <a:pt x="410" y="340"/>
                    <a:pt x="69" y="636"/>
                  </a:cubicBezTo>
                  <a:cubicBezTo>
                    <a:pt x="1" y="695"/>
                    <a:pt x="63" y="785"/>
                    <a:pt x="136" y="785"/>
                  </a:cubicBezTo>
                  <a:cubicBezTo>
                    <a:pt x="155" y="785"/>
                    <a:pt x="176" y="778"/>
                    <a:pt x="195" y="762"/>
                  </a:cubicBezTo>
                  <a:cubicBezTo>
                    <a:pt x="449" y="543"/>
                    <a:pt x="763" y="354"/>
                    <a:pt x="1083" y="253"/>
                  </a:cubicBezTo>
                  <a:cubicBezTo>
                    <a:pt x="1224" y="208"/>
                    <a:pt x="1354" y="187"/>
                    <a:pt x="1473" y="187"/>
                  </a:cubicBezTo>
                  <a:cubicBezTo>
                    <a:pt x="2094" y="187"/>
                    <a:pt x="2440" y="746"/>
                    <a:pt x="2603" y="1401"/>
                  </a:cubicBezTo>
                  <a:cubicBezTo>
                    <a:pt x="2614" y="1445"/>
                    <a:pt x="2648" y="1465"/>
                    <a:pt x="2683" y="1465"/>
                  </a:cubicBezTo>
                  <a:cubicBezTo>
                    <a:pt x="2736" y="1465"/>
                    <a:pt x="2792" y="1421"/>
                    <a:pt x="2775" y="1353"/>
                  </a:cubicBezTo>
                  <a:cubicBezTo>
                    <a:pt x="2605" y="673"/>
                    <a:pt x="2233"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6433235" y="1496616"/>
              <a:ext cx="130366" cy="228898"/>
            </a:xfrm>
            <a:custGeom>
              <a:avLst/>
              <a:gdLst/>
              <a:ahLst/>
              <a:cxnLst/>
              <a:rect l="l" t="t" r="r" b="b"/>
              <a:pathLst>
                <a:path w="3825" h="6716" extrusionOk="0">
                  <a:moveTo>
                    <a:pt x="2848" y="0"/>
                  </a:moveTo>
                  <a:cubicBezTo>
                    <a:pt x="1275" y="0"/>
                    <a:pt x="299" y="1342"/>
                    <a:pt x="299" y="1342"/>
                  </a:cubicBezTo>
                  <a:lnTo>
                    <a:pt x="1" y="5476"/>
                  </a:lnTo>
                  <a:cubicBezTo>
                    <a:pt x="324" y="6147"/>
                    <a:pt x="1044" y="6603"/>
                    <a:pt x="1863" y="6716"/>
                  </a:cubicBezTo>
                  <a:cubicBezTo>
                    <a:pt x="2277" y="5053"/>
                    <a:pt x="1689" y="3125"/>
                    <a:pt x="1689" y="3125"/>
                  </a:cubicBezTo>
                  <a:cubicBezTo>
                    <a:pt x="2314" y="751"/>
                    <a:pt x="3824" y="170"/>
                    <a:pt x="3824" y="170"/>
                  </a:cubicBezTo>
                  <a:cubicBezTo>
                    <a:pt x="3478" y="50"/>
                    <a:pt x="3152" y="0"/>
                    <a:pt x="2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6425975" y="1493719"/>
              <a:ext cx="221707" cy="235885"/>
            </a:xfrm>
            <a:custGeom>
              <a:avLst/>
              <a:gdLst/>
              <a:ahLst/>
              <a:cxnLst/>
              <a:rect l="l" t="t" r="r" b="b"/>
              <a:pathLst>
                <a:path w="6505" h="6921" extrusionOk="0">
                  <a:moveTo>
                    <a:pt x="3135" y="193"/>
                  </a:moveTo>
                  <a:cubicBezTo>
                    <a:pt x="3881" y="193"/>
                    <a:pt x="4607" y="488"/>
                    <a:pt x="5111" y="1164"/>
                  </a:cubicBezTo>
                  <a:cubicBezTo>
                    <a:pt x="6499" y="3024"/>
                    <a:pt x="5228" y="6270"/>
                    <a:pt x="2958" y="6700"/>
                  </a:cubicBezTo>
                  <a:cubicBezTo>
                    <a:pt x="2832" y="6723"/>
                    <a:pt x="2686" y="6736"/>
                    <a:pt x="2530" y="6736"/>
                  </a:cubicBezTo>
                  <a:cubicBezTo>
                    <a:pt x="1681" y="6736"/>
                    <a:pt x="505" y="6375"/>
                    <a:pt x="305" y="5547"/>
                  </a:cubicBezTo>
                  <a:cubicBezTo>
                    <a:pt x="229" y="5234"/>
                    <a:pt x="362" y="4742"/>
                    <a:pt x="385" y="4425"/>
                  </a:cubicBezTo>
                  <a:cubicBezTo>
                    <a:pt x="457" y="3437"/>
                    <a:pt x="528" y="2448"/>
                    <a:pt x="599" y="1459"/>
                  </a:cubicBezTo>
                  <a:lnTo>
                    <a:pt x="599" y="1459"/>
                  </a:lnTo>
                  <a:cubicBezTo>
                    <a:pt x="1196" y="675"/>
                    <a:pt x="2182" y="193"/>
                    <a:pt x="3135" y="193"/>
                  </a:cubicBezTo>
                  <a:close/>
                  <a:moveTo>
                    <a:pt x="3129" y="1"/>
                  </a:moveTo>
                  <a:cubicBezTo>
                    <a:pt x="2101" y="1"/>
                    <a:pt x="1066" y="542"/>
                    <a:pt x="435" y="1382"/>
                  </a:cubicBezTo>
                  <a:cubicBezTo>
                    <a:pt x="418" y="1406"/>
                    <a:pt x="415" y="1430"/>
                    <a:pt x="422" y="1450"/>
                  </a:cubicBezTo>
                  <a:lnTo>
                    <a:pt x="422" y="1450"/>
                  </a:lnTo>
                  <a:cubicBezTo>
                    <a:pt x="370" y="2167"/>
                    <a:pt x="318" y="2884"/>
                    <a:pt x="266" y="3601"/>
                  </a:cubicBezTo>
                  <a:cubicBezTo>
                    <a:pt x="226" y="4156"/>
                    <a:pt x="1" y="5015"/>
                    <a:pt x="125" y="5561"/>
                  </a:cubicBezTo>
                  <a:cubicBezTo>
                    <a:pt x="292" y="6296"/>
                    <a:pt x="1324" y="6771"/>
                    <a:pt x="1978" y="6880"/>
                  </a:cubicBezTo>
                  <a:cubicBezTo>
                    <a:pt x="2138" y="6907"/>
                    <a:pt x="2299" y="6920"/>
                    <a:pt x="2458" y="6920"/>
                  </a:cubicBezTo>
                  <a:cubicBezTo>
                    <a:pt x="3246" y="6920"/>
                    <a:pt x="4008" y="6599"/>
                    <a:pt x="4581" y="6043"/>
                  </a:cubicBezTo>
                  <a:cubicBezTo>
                    <a:pt x="5983" y="4682"/>
                    <a:pt x="6505" y="1839"/>
                    <a:pt x="4742" y="527"/>
                  </a:cubicBezTo>
                  <a:cubicBezTo>
                    <a:pt x="4252" y="163"/>
                    <a:pt x="3691" y="1"/>
                    <a:pt x="3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369309" y="1496616"/>
              <a:ext cx="209573" cy="229989"/>
            </a:xfrm>
            <a:custGeom>
              <a:avLst/>
              <a:gdLst/>
              <a:ahLst/>
              <a:cxnLst/>
              <a:rect l="l" t="t" r="r" b="b"/>
              <a:pathLst>
                <a:path w="6149" h="6748" extrusionOk="0">
                  <a:moveTo>
                    <a:pt x="3302" y="0"/>
                  </a:moveTo>
                  <a:cubicBezTo>
                    <a:pt x="2998" y="0"/>
                    <a:pt x="2671" y="50"/>
                    <a:pt x="2326" y="170"/>
                  </a:cubicBezTo>
                  <a:cubicBezTo>
                    <a:pt x="398" y="838"/>
                    <a:pt x="0" y="3592"/>
                    <a:pt x="1537" y="5555"/>
                  </a:cubicBezTo>
                  <a:cubicBezTo>
                    <a:pt x="2193" y="6393"/>
                    <a:pt x="3071" y="6747"/>
                    <a:pt x="3896" y="6747"/>
                  </a:cubicBezTo>
                  <a:cubicBezTo>
                    <a:pt x="4873" y="6747"/>
                    <a:pt x="5776" y="6252"/>
                    <a:pt x="6149" y="5476"/>
                  </a:cubicBezTo>
                  <a:lnTo>
                    <a:pt x="5850" y="1342"/>
                  </a:lnTo>
                  <a:cubicBezTo>
                    <a:pt x="5850" y="1342"/>
                    <a:pt x="4874" y="0"/>
                    <a:pt x="3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24866" y="1532166"/>
              <a:ext cx="132649" cy="98771"/>
            </a:xfrm>
            <a:custGeom>
              <a:avLst/>
              <a:gdLst/>
              <a:ahLst/>
              <a:cxnLst/>
              <a:rect l="l" t="t" r="r" b="b"/>
              <a:pathLst>
                <a:path w="3892" h="2898" extrusionOk="0">
                  <a:moveTo>
                    <a:pt x="1484" y="0"/>
                  </a:moveTo>
                  <a:cubicBezTo>
                    <a:pt x="586" y="0"/>
                    <a:pt x="35" y="865"/>
                    <a:pt x="2" y="1719"/>
                  </a:cubicBezTo>
                  <a:cubicBezTo>
                    <a:pt x="0" y="1777"/>
                    <a:pt x="44" y="1806"/>
                    <a:pt x="88" y="1806"/>
                  </a:cubicBezTo>
                  <a:cubicBezTo>
                    <a:pt x="133" y="1806"/>
                    <a:pt x="178" y="1777"/>
                    <a:pt x="180" y="1719"/>
                  </a:cubicBezTo>
                  <a:cubicBezTo>
                    <a:pt x="210" y="947"/>
                    <a:pt x="729" y="176"/>
                    <a:pt x="1495" y="176"/>
                  </a:cubicBezTo>
                  <a:cubicBezTo>
                    <a:pt x="1633" y="176"/>
                    <a:pt x="1780" y="201"/>
                    <a:pt x="1933" y="256"/>
                  </a:cubicBezTo>
                  <a:cubicBezTo>
                    <a:pt x="2941" y="618"/>
                    <a:pt x="3397" y="1923"/>
                    <a:pt x="3697" y="2836"/>
                  </a:cubicBezTo>
                  <a:cubicBezTo>
                    <a:pt x="3712" y="2879"/>
                    <a:pt x="3747" y="2898"/>
                    <a:pt x="3783" y="2898"/>
                  </a:cubicBezTo>
                  <a:cubicBezTo>
                    <a:pt x="3837" y="2898"/>
                    <a:pt x="3891" y="2854"/>
                    <a:pt x="3869" y="2788"/>
                  </a:cubicBezTo>
                  <a:cubicBezTo>
                    <a:pt x="3524" y="1740"/>
                    <a:pt x="2950" y="170"/>
                    <a:pt x="1666" y="11"/>
                  </a:cubicBezTo>
                  <a:cubicBezTo>
                    <a:pt x="1604" y="4"/>
                    <a:pt x="1543" y="0"/>
                    <a:pt x="1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53769" y="1578179"/>
              <a:ext cx="95158" cy="49931"/>
            </a:xfrm>
            <a:custGeom>
              <a:avLst/>
              <a:gdLst/>
              <a:ahLst/>
              <a:cxnLst/>
              <a:rect l="l" t="t" r="r" b="b"/>
              <a:pathLst>
                <a:path w="2792" h="1465" extrusionOk="0">
                  <a:moveTo>
                    <a:pt x="1291" y="1"/>
                  </a:moveTo>
                  <a:cubicBezTo>
                    <a:pt x="558" y="1"/>
                    <a:pt x="186" y="672"/>
                    <a:pt x="17" y="1353"/>
                  </a:cubicBezTo>
                  <a:cubicBezTo>
                    <a:pt x="0" y="1421"/>
                    <a:pt x="56" y="1465"/>
                    <a:pt x="109" y="1465"/>
                  </a:cubicBezTo>
                  <a:cubicBezTo>
                    <a:pt x="144" y="1465"/>
                    <a:pt x="178" y="1445"/>
                    <a:pt x="189" y="1401"/>
                  </a:cubicBezTo>
                  <a:cubicBezTo>
                    <a:pt x="352" y="747"/>
                    <a:pt x="698" y="188"/>
                    <a:pt x="1319" y="188"/>
                  </a:cubicBezTo>
                  <a:cubicBezTo>
                    <a:pt x="1438" y="188"/>
                    <a:pt x="1568" y="208"/>
                    <a:pt x="1709" y="253"/>
                  </a:cubicBezTo>
                  <a:cubicBezTo>
                    <a:pt x="2029" y="354"/>
                    <a:pt x="2343" y="543"/>
                    <a:pt x="2597" y="762"/>
                  </a:cubicBezTo>
                  <a:cubicBezTo>
                    <a:pt x="2616" y="778"/>
                    <a:pt x="2636" y="785"/>
                    <a:pt x="2656" y="785"/>
                  </a:cubicBezTo>
                  <a:cubicBezTo>
                    <a:pt x="2728" y="785"/>
                    <a:pt x="2791" y="695"/>
                    <a:pt x="2723" y="636"/>
                  </a:cubicBezTo>
                  <a:cubicBezTo>
                    <a:pt x="2381" y="340"/>
                    <a:pt x="1941" y="85"/>
                    <a:pt x="1491" y="17"/>
                  </a:cubicBezTo>
                  <a:cubicBezTo>
                    <a:pt x="1421" y="6"/>
                    <a:pt x="1355" y="1"/>
                    <a:pt x="1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448554" y="1496616"/>
              <a:ext cx="130331" cy="228898"/>
            </a:xfrm>
            <a:custGeom>
              <a:avLst/>
              <a:gdLst/>
              <a:ahLst/>
              <a:cxnLst/>
              <a:rect l="l" t="t" r="r" b="b"/>
              <a:pathLst>
                <a:path w="3824" h="6716" extrusionOk="0">
                  <a:moveTo>
                    <a:pt x="977" y="0"/>
                  </a:moveTo>
                  <a:cubicBezTo>
                    <a:pt x="673" y="0"/>
                    <a:pt x="346" y="50"/>
                    <a:pt x="1" y="170"/>
                  </a:cubicBezTo>
                  <a:cubicBezTo>
                    <a:pt x="1" y="170"/>
                    <a:pt x="1511" y="751"/>
                    <a:pt x="2135" y="3125"/>
                  </a:cubicBezTo>
                  <a:cubicBezTo>
                    <a:pt x="2135" y="3125"/>
                    <a:pt x="1548" y="5053"/>
                    <a:pt x="1962" y="6716"/>
                  </a:cubicBezTo>
                  <a:cubicBezTo>
                    <a:pt x="2781" y="6603"/>
                    <a:pt x="3501" y="6147"/>
                    <a:pt x="3824" y="5476"/>
                  </a:cubicBezTo>
                  <a:lnTo>
                    <a:pt x="3525" y="1342"/>
                  </a:lnTo>
                  <a:cubicBezTo>
                    <a:pt x="3525" y="1342"/>
                    <a:pt x="254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364401" y="1493719"/>
              <a:ext cx="221979" cy="235885"/>
            </a:xfrm>
            <a:custGeom>
              <a:avLst/>
              <a:gdLst/>
              <a:ahLst/>
              <a:cxnLst/>
              <a:rect l="l" t="t" r="r" b="b"/>
              <a:pathLst>
                <a:path w="6513" h="6921" extrusionOk="0">
                  <a:moveTo>
                    <a:pt x="3349" y="196"/>
                  </a:moveTo>
                  <a:cubicBezTo>
                    <a:pt x="4310" y="196"/>
                    <a:pt x="5311" y="675"/>
                    <a:pt x="5908" y="1459"/>
                  </a:cubicBezTo>
                  <a:lnTo>
                    <a:pt x="5908" y="1459"/>
                  </a:lnTo>
                  <a:cubicBezTo>
                    <a:pt x="5977" y="2415"/>
                    <a:pt x="6046" y="3371"/>
                    <a:pt x="6115" y="4326"/>
                  </a:cubicBezTo>
                  <a:cubicBezTo>
                    <a:pt x="6138" y="4661"/>
                    <a:pt x="6281" y="5195"/>
                    <a:pt x="6201" y="5526"/>
                  </a:cubicBezTo>
                  <a:cubicBezTo>
                    <a:pt x="5999" y="6364"/>
                    <a:pt x="4844" y="6737"/>
                    <a:pt x="3985" y="6737"/>
                  </a:cubicBezTo>
                  <a:cubicBezTo>
                    <a:pt x="3827" y="6737"/>
                    <a:pt x="3679" y="6724"/>
                    <a:pt x="3549" y="6700"/>
                  </a:cubicBezTo>
                  <a:cubicBezTo>
                    <a:pt x="1334" y="6281"/>
                    <a:pt x="116" y="3245"/>
                    <a:pt x="1260" y="1345"/>
                  </a:cubicBezTo>
                  <a:cubicBezTo>
                    <a:pt x="1744" y="543"/>
                    <a:pt x="2532" y="196"/>
                    <a:pt x="3349" y="196"/>
                  </a:cubicBezTo>
                  <a:close/>
                  <a:moveTo>
                    <a:pt x="3378" y="1"/>
                  </a:moveTo>
                  <a:cubicBezTo>
                    <a:pt x="2819" y="1"/>
                    <a:pt x="2263" y="161"/>
                    <a:pt x="1775" y="520"/>
                  </a:cubicBezTo>
                  <a:cubicBezTo>
                    <a:pt x="0" y="1827"/>
                    <a:pt x="522" y="4680"/>
                    <a:pt x="1926" y="6043"/>
                  </a:cubicBezTo>
                  <a:cubicBezTo>
                    <a:pt x="2499" y="6599"/>
                    <a:pt x="3260" y="6920"/>
                    <a:pt x="4049" y="6920"/>
                  </a:cubicBezTo>
                  <a:cubicBezTo>
                    <a:pt x="4208" y="6920"/>
                    <a:pt x="4368" y="6907"/>
                    <a:pt x="4528" y="6880"/>
                  </a:cubicBezTo>
                  <a:cubicBezTo>
                    <a:pt x="5187" y="6770"/>
                    <a:pt x="6203" y="6303"/>
                    <a:pt x="6380" y="5573"/>
                  </a:cubicBezTo>
                  <a:cubicBezTo>
                    <a:pt x="6512" y="5031"/>
                    <a:pt x="6281" y="4153"/>
                    <a:pt x="6241" y="3601"/>
                  </a:cubicBezTo>
                  <a:cubicBezTo>
                    <a:pt x="6189" y="2884"/>
                    <a:pt x="6137" y="2167"/>
                    <a:pt x="6085" y="1450"/>
                  </a:cubicBezTo>
                  <a:lnTo>
                    <a:pt x="6085" y="1450"/>
                  </a:lnTo>
                  <a:cubicBezTo>
                    <a:pt x="6092" y="1430"/>
                    <a:pt x="6089" y="1406"/>
                    <a:pt x="6071" y="1382"/>
                  </a:cubicBezTo>
                  <a:cubicBezTo>
                    <a:pt x="5440" y="542"/>
                    <a:pt x="4405" y="1"/>
                    <a:pt x="3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8671" y="930036"/>
              <a:ext cx="1034745" cy="1065146"/>
            </a:xfrm>
            <a:custGeom>
              <a:avLst/>
              <a:gdLst/>
              <a:ahLst/>
              <a:cxnLst/>
              <a:rect l="l" t="t" r="r" b="b"/>
              <a:pathLst>
                <a:path w="30360" h="31252" extrusionOk="0">
                  <a:moveTo>
                    <a:pt x="15180" y="1"/>
                  </a:moveTo>
                  <a:cubicBezTo>
                    <a:pt x="6919" y="1"/>
                    <a:pt x="2685" y="3880"/>
                    <a:pt x="1682" y="11174"/>
                  </a:cubicBezTo>
                  <a:cubicBezTo>
                    <a:pt x="1182" y="14818"/>
                    <a:pt x="1531" y="18159"/>
                    <a:pt x="1474" y="20003"/>
                  </a:cubicBezTo>
                  <a:cubicBezTo>
                    <a:pt x="1" y="26133"/>
                    <a:pt x="4286" y="31251"/>
                    <a:pt x="15180" y="31251"/>
                  </a:cubicBezTo>
                  <a:cubicBezTo>
                    <a:pt x="26074" y="31251"/>
                    <a:pt x="30359" y="26133"/>
                    <a:pt x="28885" y="20003"/>
                  </a:cubicBezTo>
                  <a:cubicBezTo>
                    <a:pt x="28829" y="18159"/>
                    <a:pt x="29179" y="14818"/>
                    <a:pt x="28678" y="11174"/>
                  </a:cubicBezTo>
                  <a:cubicBezTo>
                    <a:pt x="27674" y="3880"/>
                    <a:pt x="23441" y="1"/>
                    <a:pt x="15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38740" y="1750986"/>
              <a:ext cx="63359" cy="37797"/>
            </a:xfrm>
            <a:custGeom>
              <a:avLst/>
              <a:gdLst/>
              <a:ahLst/>
              <a:cxnLst/>
              <a:rect l="l" t="t" r="r" b="b"/>
              <a:pathLst>
                <a:path w="1859" h="1109" extrusionOk="0">
                  <a:moveTo>
                    <a:pt x="1110" y="0"/>
                  </a:moveTo>
                  <a:cubicBezTo>
                    <a:pt x="1100" y="0"/>
                    <a:pt x="1095" y="0"/>
                    <a:pt x="1095" y="0"/>
                  </a:cubicBezTo>
                  <a:lnTo>
                    <a:pt x="611" y="372"/>
                  </a:lnTo>
                  <a:cubicBezTo>
                    <a:pt x="403" y="284"/>
                    <a:pt x="234" y="259"/>
                    <a:pt x="108" y="259"/>
                  </a:cubicBezTo>
                  <a:cubicBezTo>
                    <a:pt x="68" y="259"/>
                    <a:pt x="32" y="262"/>
                    <a:pt x="1" y="266"/>
                  </a:cubicBezTo>
                  <a:cubicBezTo>
                    <a:pt x="80" y="553"/>
                    <a:pt x="174" y="834"/>
                    <a:pt x="286" y="1108"/>
                  </a:cubicBezTo>
                  <a:lnTo>
                    <a:pt x="1859" y="1108"/>
                  </a:lnTo>
                  <a:lnTo>
                    <a:pt x="1859" y="241"/>
                  </a:lnTo>
                  <a:cubicBezTo>
                    <a:pt x="1560" y="13"/>
                    <a:pt x="1187" y="0"/>
                    <a:pt x="1110"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6409990" y="1750986"/>
              <a:ext cx="63359" cy="37797"/>
            </a:xfrm>
            <a:custGeom>
              <a:avLst/>
              <a:gdLst/>
              <a:ahLst/>
              <a:cxnLst/>
              <a:rect l="l" t="t" r="r" b="b"/>
              <a:pathLst>
                <a:path w="1859" h="1109" extrusionOk="0">
                  <a:moveTo>
                    <a:pt x="751" y="0"/>
                  </a:moveTo>
                  <a:cubicBezTo>
                    <a:pt x="673" y="0"/>
                    <a:pt x="300" y="13"/>
                    <a:pt x="1" y="241"/>
                  </a:cubicBezTo>
                  <a:lnTo>
                    <a:pt x="1" y="1108"/>
                  </a:lnTo>
                  <a:lnTo>
                    <a:pt x="1573" y="1108"/>
                  </a:lnTo>
                  <a:cubicBezTo>
                    <a:pt x="1686" y="834"/>
                    <a:pt x="1781" y="553"/>
                    <a:pt x="1859" y="266"/>
                  </a:cubicBezTo>
                  <a:cubicBezTo>
                    <a:pt x="1827" y="262"/>
                    <a:pt x="1792" y="259"/>
                    <a:pt x="1752" y="259"/>
                  </a:cubicBezTo>
                  <a:cubicBezTo>
                    <a:pt x="1625" y="259"/>
                    <a:pt x="1457" y="284"/>
                    <a:pt x="1249" y="372"/>
                  </a:cubicBezTo>
                  <a:lnTo>
                    <a:pt x="766" y="0"/>
                  </a:lnTo>
                  <a:cubicBezTo>
                    <a:pt x="766" y="0"/>
                    <a:pt x="761" y="0"/>
                    <a:pt x="751" y="0"/>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523300" y="925469"/>
              <a:ext cx="967091" cy="1074723"/>
            </a:xfrm>
            <a:custGeom>
              <a:avLst/>
              <a:gdLst/>
              <a:ahLst/>
              <a:cxnLst/>
              <a:rect l="l" t="t" r="r" b="b"/>
              <a:pathLst>
                <a:path w="28375" h="31533" extrusionOk="0">
                  <a:moveTo>
                    <a:pt x="14164" y="268"/>
                  </a:moveTo>
                  <a:cubicBezTo>
                    <a:pt x="17468" y="296"/>
                    <a:pt x="20944" y="879"/>
                    <a:pt x="23540" y="3081"/>
                  </a:cubicBezTo>
                  <a:cubicBezTo>
                    <a:pt x="25876" y="5062"/>
                    <a:pt x="27012" y="7996"/>
                    <a:pt x="27476" y="10956"/>
                  </a:cubicBezTo>
                  <a:cubicBezTo>
                    <a:pt x="27817" y="13137"/>
                    <a:pt x="27829" y="15349"/>
                    <a:pt x="27775" y="17549"/>
                  </a:cubicBezTo>
                  <a:cubicBezTo>
                    <a:pt x="27739" y="19037"/>
                    <a:pt x="27903" y="20367"/>
                    <a:pt x="27998" y="21831"/>
                  </a:cubicBezTo>
                  <a:cubicBezTo>
                    <a:pt x="28156" y="24276"/>
                    <a:pt x="27215" y="26560"/>
                    <a:pt x="25345" y="28155"/>
                  </a:cubicBezTo>
                  <a:cubicBezTo>
                    <a:pt x="22714" y="30397"/>
                    <a:pt x="18999" y="31063"/>
                    <a:pt x="15653" y="31218"/>
                  </a:cubicBezTo>
                  <a:cubicBezTo>
                    <a:pt x="15080" y="31244"/>
                    <a:pt x="14498" y="31259"/>
                    <a:pt x="13912" y="31259"/>
                  </a:cubicBezTo>
                  <a:cubicBezTo>
                    <a:pt x="10762" y="31259"/>
                    <a:pt x="7484" y="30819"/>
                    <a:pt x="4719" y="29327"/>
                  </a:cubicBezTo>
                  <a:cubicBezTo>
                    <a:pt x="2522" y="28141"/>
                    <a:pt x="815" y="26189"/>
                    <a:pt x="409" y="23678"/>
                  </a:cubicBezTo>
                  <a:cubicBezTo>
                    <a:pt x="210" y="22443"/>
                    <a:pt x="461" y="21355"/>
                    <a:pt x="593" y="20137"/>
                  </a:cubicBezTo>
                  <a:cubicBezTo>
                    <a:pt x="787" y="18341"/>
                    <a:pt x="491" y="16442"/>
                    <a:pt x="540" y="14632"/>
                  </a:cubicBezTo>
                  <a:cubicBezTo>
                    <a:pt x="647" y="10791"/>
                    <a:pt x="1311" y="6586"/>
                    <a:pt x="4107" y="3717"/>
                  </a:cubicBezTo>
                  <a:cubicBezTo>
                    <a:pt x="6731" y="1024"/>
                    <a:pt x="10545" y="299"/>
                    <a:pt x="14164" y="268"/>
                  </a:cubicBezTo>
                  <a:close/>
                  <a:moveTo>
                    <a:pt x="14163" y="0"/>
                  </a:moveTo>
                  <a:cubicBezTo>
                    <a:pt x="14162" y="0"/>
                    <a:pt x="14161" y="0"/>
                    <a:pt x="14159" y="0"/>
                  </a:cubicBezTo>
                  <a:lnTo>
                    <a:pt x="14159" y="0"/>
                  </a:lnTo>
                  <a:cubicBezTo>
                    <a:pt x="10892" y="29"/>
                    <a:pt x="7478" y="594"/>
                    <a:pt x="4854" y="2683"/>
                  </a:cubicBezTo>
                  <a:cubicBezTo>
                    <a:pt x="2434" y="4609"/>
                    <a:pt x="1181" y="7522"/>
                    <a:pt x="657" y="10504"/>
                  </a:cubicBezTo>
                  <a:cubicBezTo>
                    <a:pt x="262" y="12753"/>
                    <a:pt x="226" y="15048"/>
                    <a:pt x="279" y="17325"/>
                  </a:cubicBezTo>
                  <a:cubicBezTo>
                    <a:pt x="303" y="18342"/>
                    <a:pt x="399" y="19378"/>
                    <a:pt x="265" y="20389"/>
                  </a:cubicBezTo>
                  <a:cubicBezTo>
                    <a:pt x="182" y="21013"/>
                    <a:pt x="58" y="21609"/>
                    <a:pt x="46" y="22244"/>
                  </a:cubicBezTo>
                  <a:cubicBezTo>
                    <a:pt x="1" y="24721"/>
                    <a:pt x="1090" y="26982"/>
                    <a:pt x="3018" y="28529"/>
                  </a:cubicBezTo>
                  <a:cubicBezTo>
                    <a:pt x="5571" y="30578"/>
                    <a:pt x="9012" y="31261"/>
                    <a:pt x="12198" y="31459"/>
                  </a:cubicBezTo>
                  <a:cubicBezTo>
                    <a:pt x="12936" y="31505"/>
                    <a:pt x="13687" y="31532"/>
                    <a:pt x="14446" y="31532"/>
                  </a:cubicBezTo>
                  <a:cubicBezTo>
                    <a:pt x="17587" y="31532"/>
                    <a:pt x="20838" y="31074"/>
                    <a:pt x="23600" y="29633"/>
                  </a:cubicBezTo>
                  <a:cubicBezTo>
                    <a:pt x="25836" y="28467"/>
                    <a:pt x="27629" y="26532"/>
                    <a:pt x="28131" y="24007"/>
                  </a:cubicBezTo>
                  <a:cubicBezTo>
                    <a:pt x="28375" y="22774"/>
                    <a:pt x="28227" y="21615"/>
                    <a:pt x="28063" y="20389"/>
                  </a:cubicBezTo>
                  <a:cubicBezTo>
                    <a:pt x="27778" y="18247"/>
                    <a:pt x="28131" y="15992"/>
                    <a:pt x="28024" y="13829"/>
                  </a:cubicBezTo>
                  <a:cubicBezTo>
                    <a:pt x="27840" y="10113"/>
                    <a:pt x="27040" y="6138"/>
                    <a:pt x="24300" y="3418"/>
                  </a:cubicBezTo>
                  <a:cubicBezTo>
                    <a:pt x="21625" y="763"/>
                    <a:pt x="17807" y="32"/>
                    <a:pt x="14168" y="0"/>
                  </a:cubicBezTo>
                  <a:lnTo>
                    <a:pt x="14168" y="0"/>
                  </a:lnTo>
                  <a:cubicBezTo>
                    <a:pt x="14167" y="0"/>
                    <a:pt x="14166" y="0"/>
                    <a:pt x="14165" y="0"/>
                  </a:cubicBezTo>
                  <a:cubicBezTo>
                    <a:pt x="14164" y="0"/>
                    <a:pt x="14164" y="0"/>
                    <a:pt x="14164" y="0"/>
                  </a:cubicBezTo>
                  <a:cubicBezTo>
                    <a:pt x="14164" y="0"/>
                    <a:pt x="14163" y="0"/>
                    <a:pt x="14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6167961" y="1462600"/>
              <a:ext cx="151497" cy="151497"/>
            </a:xfrm>
            <a:custGeom>
              <a:avLst/>
              <a:gdLst/>
              <a:ahLst/>
              <a:cxnLst/>
              <a:rect l="l" t="t" r="r" b="b"/>
              <a:pathLst>
                <a:path w="4445" h="4445" extrusionOk="0">
                  <a:moveTo>
                    <a:pt x="2223" y="1"/>
                  </a:moveTo>
                  <a:cubicBezTo>
                    <a:pt x="995" y="1"/>
                    <a:pt x="1" y="996"/>
                    <a:pt x="1" y="2223"/>
                  </a:cubicBezTo>
                  <a:cubicBezTo>
                    <a:pt x="1" y="3450"/>
                    <a:pt x="995" y="4445"/>
                    <a:pt x="2223" y="4445"/>
                  </a:cubicBezTo>
                  <a:cubicBezTo>
                    <a:pt x="3449" y="4445"/>
                    <a:pt x="4445" y="3450"/>
                    <a:pt x="4445" y="2223"/>
                  </a:cubicBezTo>
                  <a:cubicBezTo>
                    <a:pt x="4445" y="996"/>
                    <a:pt x="3449" y="1"/>
                    <a:pt x="2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6118130" y="1436901"/>
              <a:ext cx="216049" cy="116630"/>
            </a:xfrm>
            <a:custGeom>
              <a:avLst/>
              <a:gdLst/>
              <a:ahLst/>
              <a:cxnLst/>
              <a:rect l="l" t="t" r="r" b="b"/>
              <a:pathLst>
                <a:path w="6339" h="3422" extrusionOk="0">
                  <a:moveTo>
                    <a:pt x="3170" y="0"/>
                  </a:moveTo>
                  <a:cubicBezTo>
                    <a:pt x="1422" y="0"/>
                    <a:pt x="0" y="1422"/>
                    <a:pt x="0" y="3170"/>
                  </a:cubicBezTo>
                  <a:cubicBezTo>
                    <a:pt x="0" y="3309"/>
                    <a:pt x="114" y="3422"/>
                    <a:pt x="253" y="3422"/>
                  </a:cubicBezTo>
                  <a:cubicBezTo>
                    <a:pt x="393" y="3422"/>
                    <a:pt x="506" y="3309"/>
                    <a:pt x="506" y="3170"/>
                  </a:cubicBezTo>
                  <a:cubicBezTo>
                    <a:pt x="506" y="1700"/>
                    <a:pt x="1701" y="506"/>
                    <a:pt x="3170" y="506"/>
                  </a:cubicBezTo>
                  <a:cubicBezTo>
                    <a:pt x="4638" y="506"/>
                    <a:pt x="5833" y="1700"/>
                    <a:pt x="5833" y="3170"/>
                  </a:cubicBezTo>
                  <a:cubicBezTo>
                    <a:pt x="5833" y="3309"/>
                    <a:pt x="5946" y="3422"/>
                    <a:pt x="6086" y="3422"/>
                  </a:cubicBezTo>
                  <a:cubicBezTo>
                    <a:pt x="6226" y="3422"/>
                    <a:pt x="6338" y="3309"/>
                    <a:pt x="6338" y="3170"/>
                  </a:cubicBezTo>
                  <a:cubicBezTo>
                    <a:pt x="6338" y="1422"/>
                    <a:pt x="4917"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6306613" y="1592222"/>
              <a:ext cx="154496" cy="154564"/>
            </a:xfrm>
            <a:custGeom>
              <a:avLst/>
              <a:gdLst/>
              <a:ahLst/>
              <a:cxnLst/>
              <a:rect l="l" t="t" r="r" b="b"/>
              <a:pathLst>
                <a:path w="4533" h="4535" extrusionOk="0">
                  <a:moveTo>
                    <a:pt x="2266" y="1"/>
                  </a:moveTo>
                  <a:cubicBezTo>
                    <a:pt x="1015" y="1"/>
                    <a:pt x="1" y="1016"/>
                    <a:pt x="1" y="2268"/>
                  </a:cubicBezTo>
                  <a:cubicBezTo>
                    <a:pt x="1" y="3520"/>
                    <a:pt x="1015" y="4534"/>
                    <a:pt x="2266" y="4534"/>
                  </a:cubicBezTo>
                  <a:cubicBezTo>
                    <a:pt x="3518" y="4534"/>
                    <a:pt x="4533" y="3520"/>
                    <a:pt x="4533" y="2268"/>
                  </a:cubicBezTo>
                  <a:cubicBezTo>
                    <a:pt x="4533" y="1016"/>
                    <a:pt x="3518" y="1"/>
                    <a:pt x="2266"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6299251" y="1451932"/>
              <a:ext cx="61110" cy="41308"/>
            </a:xfrm>
            <a:custGeom>
              <a:avLst/>
              <a:gdLst/>
              <a:ahLst/>
              <a:cxnLst/>
              <a:rect l="l" t="t" r="r" b="b"/>
              <a:pathLst>
                <a:path w="1793" h="1212" extrusionOk="0">
                  <a:moveTo>
                    <a:pt x="1576" y="1"/>
                  </a:moveTo>
                  <a:cubicBezTo>
                    <a:pt x="1542" y="1"/>
                    <a:pt x="1508" y="10"/>
                    <a:pt x="1477" y="29"/>
                  </a:cubicBezTo>
                  <a:lnTo>
                    <a:pt x="117" y="859"/>
                  </a:lnTo>
                  <a:cubicBezTo>
                    <a:pt x="28" y="913"/>
                    <a:pt x="0" y="1030"/>
                    <a:pt x="54" y="1119"/>
                  </a:cubicBezTo>
                  <a:cubicBezTo>
                    <a:pt x="90" y="1179"/>
                    <a:pt x="152" y="1211"/>
                    <a:pt x="217" y="1211"/>
                  </a:cubicBezTo>
                  <a:cubicBezTo>
                    <a:pt x="250" y="1211"/>
                    <a:pt x="284" y="1202"/>
                    <a:pt x="315" y="1183"/>
                  </a:cubicBezTo>
                  <a:lnTo>
                    <a:pt x="1675" y="352"/>
                  </a:lnTo>
                  <a:cubicBezTo>
                    <a:pt x="1764" y="298"/>
                    <a:pt x="1793" y="181"/>
                    <a:pt x="1738" y="92"/>
                  </a:cubicBezTo>
                  <a:cubicBezTo>
                    <a:pt x="1702" y="33"/>
                    <a:pt x="1640"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727803" y="1462600"/>
              <a:ext cx="151497" cy="151497"/>
            </a:xfrm>
            <a:custGeom>
              <a:avLst/>
              <a:gdLst/>
              <a:ahLst/>
              <a:cxnLst/>
              <a:rect l="l" t="t" r="r" b="b"/>
              <a:pathLst>
                <a:path w="4445" h="4445" extrusionOk="0">
                  <a:moveTo>
                    <a:pt x="2222" y="1"/>
                  </a:moveTo>
                  <a:cubicBezTo>
                    <a:pt x="995" y="1"/>
                    <a:pt x="0" y="996"/>
                    <a:pt x="0" y="2223"/>
                  </a:cubicBezTo>
                  <a:cubicBezTo>
                    <a:pt x="0" y="3450"/>
                    <a:pt x="995" y="4445"/>
                    <a:pt x="2222" y="4445"/>
                  </a:cubicBezTo>
                  <a:cubicBezTo>
                    <a:pt x="3449" y="4445"/>
                    <a:pt x="4444" y="3450"/>
                    <a:pt x="4444" y="2223"/>
                  </a:cubicBezTo>
                  <a:cubicBezTo>
                    <a:pt x="4444" y="996"/>
                    <a:pt x="3449" y="1"/>
                    <a:pt x="2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677938" y="1436901"/>
              <a:ext cx="216083" cy="116630"/>
            </a:xfrm>
            <a:custGeom>
              <a:avLst/>
              <a:gdLst/>
              <a:ahLst/>
              <a:cxnLst/>
              <a:rect l="l" t="t" r="r" b="b"/>
              <a:pathLst>
                <a:path w="6340" h="3422" extrusionOk="0">
                  <a:moveTo>
                    <a:pt x="3170" y="0"/>
                  </a:moveTo>
                  <a:cubicBezTo>
                    <a:pt x="1423" y="0"/>
                    <a:pt x="1" y="1422"/>
                    <a:pt x="1" y="3170"/>
                  </a:cubicBezTo>
                  <a:cubicBezTo>
                    <a:pt x="1" y="3309"/>
                    <a:pt x="114" y="3422"/>
                    <a:pt x="254" y="3422"/>
                  </a:cubicBezTo>
                  <a:cubicBezTo>
                    <a:pt x="394" y="3422"/>
                    <a:pt x="507" y="3309"/>
                    <a:pt x="507" y="3170"/>
                  </a:cubicBezTo>
                  <a:cubicBezTo>
                    <a:pt x="507" y="1700"/>
                    <a:pt x="1701" y="506"/>
                    <a:pt x="3170" y="506"/>
                  </a:cubicBezTo>
                  <a:cubicBezTo>
                    <a:pt x="4639" y="506"/>
                    <a:pt x="5833" y="1700"/>
                    <a:pt x="5833" y="3170"/>
                  </a:cubicBezTo>
                  <a:cubicBezTo>
                    <a:pt x="5833" y="3309"/>
                    <a:pt x="5947" y="3422"/>
                    <a:pt x="6086" y="3422"/>
                  </a:cubicBezTo>
                  <a:cubicBezTo>
                    <a:pt x="6226" y="3422"/>
                    <a:pt x="6340" y="3309"/>
                    <a:pt x="6340" y="3170"/>
                  </a:cubicBezTo>
                  <a:cubicBezTo>
                    <a:pt x="6340" y="1422"/>
                    <a:pt x="4917"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93139" y="1291498"/>
              <a:ext cx="188749" cy="63291"/>
            </a:xfrm>
            <a:custGeom>
              <a:avLst/>
              <a:gdLst/>
              <a:ahLst/>
              <a:cxnLst/>
              <a:rect l="l" t="t" r="r" b="b"/>
              <a:pathLst>
                <a:path w="5538" h="1857" extrusionOk="0">
                  <a:moveTo>
                    <a:pt x="3132" y="1"/>
                  </a:moveTo>
                  <a:cubicBezTo>
                    <a:pt x="3129" y="1"/>
                    <a:pt x="3127" y="1"/>
                    <a:pt x="3125" y="1"/>
                  </a:cubicBezTo>
                  <a:cubicBezTo>
                    <a:pt x="1834" y="9"/>
                    <a:pt x="599" y="639"/>
                    <a:pt x="54" y="1571"/>
                  </a:cubicBezTo>
                  <a:cubicBezTo>
                    <a:pt x="1" y="1661"/>
                    <a:pt x="31" y="1777"/>
                    <a:pt x="122" y="1830"/>
                  </a:cubicBezTo>
                  <a:cubicBezTo>
                    <a:pt x="152" y="1848"/>
                    <a:pt x="185" y="1856"/>
                    <a:pt x="217" y="1856"/>
                  </a:cubicBezTo>
                  <a:cubicBezTo>
                    <a:pt x="283" y="1856"/>
                    <a:pt x="346" y="1822"/>
                    <a:pt x="381" y="1762"/>
                  </a:cubicBezTo>
                  <a:cubicBezTo>
                    <a:pt x="861" y="942"/>
                    <a:pt x="1964" y="387"/>
                    <a:pt x="3127" y="380"/>
                  </a:cubicBezTo>
                  <a:cubicBezTo>
                    <a:pt x="3134" y="380"/>
                    <a:pt x="3141" y="380"/>
                    <a:pt x="3148" y="380"/>
                  </a:cubicBezTo>
                  <a:cubicBezTo>
                    <a:pt x="4066" y="380"/>
                    <a:pt x="4799" y="721"/>
                    <a:pt x="5158" y="1318"/>
                  </a:cubicBezTo>
                  <a:cubicBezTo>
                    <a:pt x="5193" y="1377"/>
                    <a:pt x="5256" y="1410"/>
                    <a:pt x="5321" y="1410"/>
                  </a:cubicBezTo>
                  <a:cubicBezTo>
                    <a:pt x="5354" y="1410"/>
                    <a:pt x="5388" y="1401"/>
                    <a:pt x="5419" y="1382"/>
                  </a:cubicBezTo>
                  <a:cubicBezTo>
                    <a:pt x="5508" y="1329"/>
                    <a:pt x="5537" y="1212"/>
                    <a:pt x="5483" y="1122"/>
                  </a:cubicBezTo>
                  <a:cubicBezTo>
                    <a:pt x="5052" y="405"/>
                    <a:pt x="4189" y="1"/>
                    <a:pt x="3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6130264" y="1291498"/>
              <a:ext cx="188715" cy="63291"/>
            </a:xfrm>
            <a:custGeom>
              <a:avLst/>
              <a:gdLst/>
              <a:ahLst/>
              <a:cxnLst/>
              <a:rect l="l" t="t" r="r" b="b"/>
              <a:pathLst>
                <a:path w="5537" h="1857" extrusionOk="0">
                  <a:moveTo>
                    <a:pt x="2388" y="1"/>
                  </a:moveTo>
                  <a:cubicBezTo>
                    <a:pt x="1333" y="1"/>
                    <a:pt x="483" y="409"/>
                    <a:pt x="54" y="1122"/>
                  </a:cubicBezTo>
                  <a:cubicBezTo>
                    <a:pt x="0" y="1212"/>
                    <a:pt x="29" y="1329"/>
                    <a:pt x="119" y="1382"/>
                  </a:cubicBezTo>
                  <a:cubicBezTo>
                    <a:pt x="150" y="1401"/>
                    <a:pt x="184" y="1410"/>
                    <a:pt x="217" y="1410"/>
                  </a:cubicBezTo>
                  <a:cubicBezTo>
                    <a:pt x="282" y="1410"/>
                    <a:pt x="344" y="1377"/>
                    <a:pt x="379" y="1318"/>
                  </a:cubicBezTo>
                  <a:cubicBezTo>
                    <a:pt x="738" y="721"/>
                    <a:pt x="1470" y="380"/>
                    <a:pt x="2388" y="380"/>
                  </a:cubicBezTo>
                  <a:lnTo>
                    <a:pt x="2410" y="380"/>
                  </a:lnTo>
                  <a:cubicBezTo>
                    <a:pt x="3573" y="387"/>
                    <a:pt x="4677" y="942"/>
                    <a:pt x="5156" y="1762"/>
                  </a:cubicBezTo>
                  <a:cubicBezTo>
                    <a:pt x="5191" y="1822"/>
                    <a:pt x="5255" y="1856"/>
                    <a:pt x="5320" y="1856"/>
                  </a:cubicBezTo>
                  <a:cubicBezTo>
                    <a:pt x="5353" y="1856"/>
                    <a:pt x="5386" y="1848"/>
                    <a:pt x="5416" y="1830"/>
                  </a:cubicBezTo>
                  <a:cubicBezTo>
                    <a:pt x="5506" y="1777"/>
                    <a:pt x="5537" y="1661"/>
                    <a:pt x="5484" y="1571"/>
                  </a:cubicBezTo>
                  <a:cubicBezTo>
                    <a:pt x="4939" y="639"/>
                    <a:pt x="3704" y="9"/>
                    <a:pt x="2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551010" y="1592222"/>
              <a:ext cx="154530" cy="154564"/>
            </a:xfrm>
            <a:custGeom>
              <a:avLst/>
              <a:gdLst/>
              <a:ahLst/>
              <a:cxnLst/>
              <a:rect l="l" t="t" r="r" b="b"/>
              <a:pathLst>
                <a:path w="4534" h="4535" extrusionOk="0">
                  <a:moveTo>
                    <a:pt x="2266" y="1"/>
                  </a:moveTo>
                  <a:cubicBezTo>
                    <a:pt x="1015" y="1"/>
                    <a:pt x="1" y="1016"/>
                    <a:pt x="1" y="2268"/>
                  </a:cubicBezTo>
                  <a:cubicBezTo>
                    <a:pt x="1" y="3520"/>
                    <a:pt x="1015" y="4534"/>
                    <a:pt x="2266" y="4534"/>
                  </a:cubicBezTo>
                  <a:cubicBezTo>
                    <a:pt x="3519" y="4534"/>
                    <a:pt x="4533" y="3520"/>
                    <a:pt x="4533" y="2268"/>
                  </a:cubicBezTo>
                  <a:cubicBezTo>
                    <a:pt x="4533" y="1016"/>
                    <a:pt x="3519" y="1"/>
                    <a:pt x="2266"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651796" y="1451932"/>
              <a:ext cx="61110" cy="41308"/>
            </a:xfrm>
            <a:custGeom>
              <a:avLst/>
              <a:gdLst/>
              <a:ahLst/>
              <a:cxnLst/>
              <a:rect l="l" t="t" r="r" b="b"/>
              <a:pathLst>
                <a:path w="1793" h="1212" extrusionOk="0">
                  <a:moveTo>
                    <a:pt x="217" y="1"/>
                  </a:moveTo>
                  <a:cubicBezTo>
                    <a:pt x="153" y="1"/>
                    <a:pt x="91" y="33"/>
                    <a:pt x="55" y="92"/>
                  </a:cubicBezTo>
                  <a:cubicBezTo>
                    <a:pt x="0" y="181"/>
                    <a:pt x="29" y="298"/>
                    <a:pt x="118" y="352"/>
                  </a:cubicBezTo>
                  <a:lnTo>
                    <a:pt x="1477" y="1183"/>
                  </a:lnTo>
                  <a:cubicBezTo>
                    <a:pt x="1508" y="1202"/>
                    <a:pt x="1543" y="1211"/>
                    <a:pt x="1576" y="1211"/>
                  </a:cubicBezTo>
                  <a:cubicBezTo>
                    <a:pt x="1640" y="1211"/>
                    <a:pt x="1703" y="1179"/>
                    <a:pt x="1739" y="1119"/>
                  </a:cubicBezTo>
                  <a:cubicBezTo>
                    <a:pt x="1793" y="1030"/>
                    <a:pt x="1765" y="913"/>
                    <a:pt x="1676" y="859"/>
                  </a:cubicBezTo>
                  <a:lnTo>
                    <a:pt x="315" y="29"/>
                  </a:lnTo>
                  <a:cubicBezTo>
                    <a:pt x="284" y="10"/>
                    <a:pt x="250"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959947" y="1750372"/>
              <a:ext cx="92261" cy="79446"/>
            </a:xfrm>
            <a:custGeom>
              <a:avLst/>
              <a:gdLst/>
              <a:ahLst/>
              <a:cxnLst/>
              <a:rect l="l" t="t" r="r" b="b"/>
              <a:pathLst>
                <a:path w="2707" h="2331" extrusionOk="0">
                  <a:moveTo>
                    <a:pt x="1353" y="1"/>
                  </a:moveTo>
                  <a:cubicBezTo>
                    <a:pt x="786" y="1"/>
                    <a:pt x="0" y="850"/>
                    <a:pt x="74" y="1353"/>
                  </a:cubicBezTo>
                  <a:cubicBezTo>
                    <a:pt x="146" y="1855"/>
                    <a:pt x="805" y="2330"/>
                    <a:pt x="1353" y="2330"/>
                  </a:cubicBezTo>
                  <a:cubicBezTo>
                    <a:pt x="1901" y="2330"/>
                    <a:pt x="2560" y="1855"/>
                    <a:pt x="2633" y="1353"/>
                  </a:cubicBezTo>
                  <a:cubicBezTo>
                    <a:pt x="2706" y="850"/>
                    <a:pt x="1920" y="1"/>
                    <a:pt x="1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959947" y="1750372"/>
              <a:ext cx="92261" cy="68744"/>
            </a:xfrm>
            <a:custGeom>
              <a:avLst/>
              <a:gdLst/>
              <a:ahLst/>
              <a:cxnLst/>
              <a:rect l="l" t="t" r="r" b="b"/>
              <a:pathLst>
                <a:path w="2707" h="2017" extrusionOk="0">
                  <a:moveTo>
                    <a:pt x="1353" y="1"/>
                  </a:moveTo>
                  <a:cubicBezTo>
                    <a:pt x="786" y="1"/>
                    <a:pt x="0" y="850"/>
                    <a:pt x="74" y="1353"/>
                  </a:cubicBezTo>
                  <a:cubicBezTo>
                    <a:pt x="110" y="1599"/>
                    <a:pt x="286" y="1837"/>
                    <a:pt x="520" y="2017"/>
                  </a:cubicBezTo>
                  <a:cubicBezTo>
                    <a:pt x="801" y="1569"/>
                    <a:pt x="1244" y="1080"/>
                    <a:pt x="1839" y="1080"/>
                  </a:cubicBezTo>
                  <a:cubicBezTo>
                    <a:pt x="2079" y="1080"/>
                    <a:pt x="2344" y="1160"/>
                    <a:pt x="2633" y="1353"/>
                  </a:cubicBezTo>
                  <a:cubicBezTo>
                    <a:pt x="2706" y="850"/>
                    <a:pt x="1920"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6002995" y="1618535"/>
              <a:ext cx="6135" cy="74300"/>
            </a:xfrm>
            <a:custGeom>
              <a:avLst/>
              <a:gdLst/>
              <a:ahLst/>
              <a:cxnLst/>
              <a:rect l="l" t="t" r="r" b="b"/>
              <a:pathLst>
                <a:path w="180" h="2180" extrusionOk="0">
                  <a:moveTo>
                    <a:pt x="90" y="1"/>
                  </a:moveTo>
                  <a:cubicBezTo>
                    <a:pt x="46" y="1"/>
                    <a:pt x="1" y="29"/>
                    <a:pt x="1" y="86"/>
                  </a:cubicBezTo>
                  <a:lnTo>
                    <a:pt x="1" y="2094"/>
                  </a:lnTo>
                  <a:cubicBezTo>
                    <a:pt x="1" y="2151"/>
                    <a:pt x="46" y="2180"/>
                    <a:pt x="91" y="2180"/>
                  </a:cubicBezTo>
                  <a:cubicBezTo>
                    <a:pt x="135" y="2180"/>
                    <a:pt x="180" y="2151"/>
                    <a:pt x="180" y="2094"/>
                  </a:cubicBezTo>
                  <a:lnTo>
                    <a:pt x="180" y="86"/>
                  </a:lnTo>
                  <a:cubicBezTo>
                    <a:pt x="180" y="29"/>
                    <a:pt x="135" y="1"/>
                    <a:pt x="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955585" y="1747339"/>
              <a:ext cx="100646" cy="85513"/>
            </a:xfrm>
            <a:custGeom>
              <a:avLst/>
              <a:gdLst/>
              <a:ahLst/>
              <a:cxnLst/>
              <a:rect l="l" t="t" r="r" b="b"/>
              <a:pathLst>
                <a:path w="2953" h="2509" extrusionOk="0">
                  <a:moveTo>
                    <a:pt x="1481" y="179"/>
                  </a:moveTo>
                  <a:cubicBezTo>
                    <a:pt x="1947" y="179"/>
                    <a:pt x="2427" y="682"/>
                    <a:pt x="2596" y="1079"/>
                  </a:cubicBezTo>
                  <a:cubicBezTo>
                    <a:pt x="2886" y="1756"/>
                    <a:pt x="2081" y="2292"/>
                    <a:pt x="1481" y="2330"/>
                  </a:cubicBezTo>
                  <a:cubicBezTo>
                    <a:pt x="937" y="2295"/>
                    <a:pt x="135" y="1819"/>
                    <a:pt x="323" y="1173"/>
                  </a:cubicBezTo>
                  <a:cubicBezTo>
                    <a:pt x="450" y="740"/>
                    <a:pt x="1004" y="179"/>
                    <a:pt x="1481" y="179"/>
                  </a:cubicBezTo>
                  <a:close/>
                  <a:moveTo>
                    <a:pt x="1481" y="1"/>
                  </a:moveTo>
                  <a:cubicBezTo>
                    <a:pt x="891" y="1"/>
                    <a:pt x="217" y="679"/>
                    <a:pt x="121" y="1241"/>
                  </a:cubicBezTo>
                  <a:cubicBezTo>
                    <a:pt x="0" y="1952"/>
                    <a:pt x="846" y="2455"/>
                    <a:pt x="1453" y="2506"/>
                  </a:cubicBezTo>
                  <a:lnTo>
                    <a:pt x="1453" y="2506"/>
                  </a:lnTo>
                  <a:cubicBezTo>
                    <a:pt x="1460" y="2508"/>
                    <a:pt x="1466" y="2509"/>
                    <a:pt x="1474" y="2509"/>
                  </a:cubicBezTo>
                  <a:cubicBezTo>
                    <a:pt x="1476" y="2509"/>
                    <a:pt x="1478" y="2509"/>
                    <a:pt x="1481" y="2508"/>
                  </a:cubicBezTo>
                  <a:cubicBezTo>
                    <a:pt x="1483" y="2509"/>
                    <a:pt x="1486" y="2509"/>
                    <a:pt x="1488" y="2509"/>
                  </a:cubicBezTo>
                  <a:cubicBezTo>
                    <a:pt x="1496" y="2509"/>
                    <a:pt x="1503" y="2508"/>
                    <a:pt x="1509" y="2506"/>
                  </a:cubicBezTo>
                  <a:lnTo>
                    <a:pt x="1509" y="2506"/>
                  </a:lnTo>
                  <a:cubicBezTo>
                    <a:pt x="2114" y="2455"/>
                    <a:pt x="2952" y="1959"/>
                    <a:pt x="2842" y="1252"/>
                  </a:cubicBezTo>
                  <a:cubicBezTo>
                    <a:pt x="2754" y="687"/>
                    <a:pt x="2074"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6180844" y="1750952"/>
              <a:ext cx="403332" cy="706394"/>
            </a:xfrm>
            <a:custGeom>
              <a:avLst/>
              <a:gdLst/>
              <a:ahLst/>
              <a:cxnLst/>
              <a:rect l="l" t="t" r="r" b="b"/>
              <a:pathLst>
                <a:path w="11834" h="20726" extrusionOk="0">
                  <a:moveTo>
                    <a:pt x="7555" y="1"/>
                  </a:moveTo>
                  <a:cubicBezTo>
                    <a:pt x="7362" y="1"/>
                    <a:pt x="7163" y="99"/>
                    <a:pt x="6967" y="266"/>
                  </a:cubicBezTo>
                  <a:cubicBezTo>
                    <a:pt x="6938" y="227"/>
                    <a:pt x="6905" y="191"/>
                    <a:pt x="6864" y="165"/>
                  </a:cubicBezTo>
                  <a:cubicBezTo>
                    <a:pt x="6762" y="100"/>
                    <a:pt x="6657" y="70"/>
                    <a:pt x="6551" y="70"/>
                  </a:cubicBezTo>
                  <a:cubicBezTo>
                    <a:pt x="5931" y="70"/>
                    <a:pt x="5257" y="1073"/>
                    <a:pt x="4780" y="2120"/>
                  </a:cubicBezTo>
                  <a:cubicBezTo>
                    <a:pt x="4109" y="3129"/>
                    <a:pt x="3691" y="3734"/>
                    <a:pt x="3691" y="3734"/>
                  </a:cubicBezTo>
                  <a:cubicBezTo>
                    <a:pt x="3691" y="3734"/>
                    <a:pt x="1612" y="4514"/>
                    <a:pt x="823" y="6015"/>
                  </a:cubicBezTo>
                  <a:cubicBezTo>
                    <a:pt x="1" y="7577"/>
                    <a:pt x="768" y="8564"/>
                    <a:pt x="768" y="8564"/>
                  </a:cubicBezTo>
                  <a:cubicBezTo>
                    <a:pt x="1694" y="11481"/>
                    <a:pt x="4262" y="16773"/>
                    <a:pt x="6217" y="19426"/>
                  </a:cubicBezTo>
                  <a:cubicBezTo>
                    <a:pt x="6691" y="20067"/>
                    <a:pt x="8142" y="20725"/>
                    <a:pt x="8912" y="20725"/>
                  </a:cubicBezTo>
                  <a:cubicBezTo>
                    <a:pt x="11071" y="20725"/>
                    <a:pt x="11833" y="17896"/>
                    <a:pt x="11833" y="16495"/>
                  </a:cubicBezTo>
                  <a:cubicBezTo>
                    <a:pt x="11833" y="15093"/>
                    <a:pt x="9990" y="13253"/>
                    <a:pt x="8859" y="12303"/>
                  </a:cubicBezTo>
                  <a:cubicBezTo>
                    <a:pt x="7729" y="11352"/>
                    <a:pt x="5201" y="7989"/>
                    <a:pt x="5201" y="7989"/>
                  </a:cubicBezTo>
                  <a:cubicBezTo>
                    <a:pt x="5201" y="7989"/>
                    <a:pt x="5402" y="7385"/>
                    <a:pt x="5840" y="6727"/>
                  </a:cubicBezTo>
                  <a:cubicBezTo>
                    <a:pt x="6080" y="6368"/>
                    <a:pt x="6931" y="5588"/>
                    <a:pt x="7380" y="5137"/>
                  </a:cubicBezTo>
                  <a:cubicBezTo>
                    <a:pt x="7380" y="5137"/>
                    <a:pt x="8467" y="3733"/>
                    <a:pt x="8715" y="2889"/>
                  </a:cubicBezTo>
                  <a:cubicBezTo>
                    <a:pt x="9046" y="1762"/>
                    <a:pt x="9402" y="674"/>
                    <a:pt x="8956" y="392"/>
                  </a:cubicBezTo>
                  <a:cubicBezTo>
                    <a:pt x="8854" y="327"/>
                    <a:pt x="8750" y="298"/>
                    <a:pt x="8644" y="298"/>
                  </a:cubicBezTo>
                  <a:cubicBezTo>
                    <a:pt x="8456" y="298"/>
                    <a:pt x="8264" y="390"/>
                    <a:pt x="8074" y="547"/>
                  </a:cubicBezTo>
                  <a:cubicBezTo>
                    <a:pt x="8061" y="337"/>
                    <a:pt x="8001" y="179"/>
                    <a:pt x="7867" y="95"/>
                  </a:cubicBezTo>
                  <a:cubicBezTo>
                    <a:pt x="7765" y="30"/>
                    <a:pt x="7661" y="1"/>
                    <a:pt x="7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6381223" y="1752247"/>
              <a:ext cx="50101" cy="137693"/>
            </a:xfrm>
            <a:custGeom>
              <a:avLst/>
              <a:gdLst/>
              <a:ahLst/>
              <a:cxnLst/>
              <a:rect l="l" t="t" r="r" b="b"/>
              <a:pathLst>
                <a:path w="1470" h="4040" extrusionOk="0">
                  <a:moveTo>
                    <a:pt x="1469" y="1"/>
                  </a:moveTo>
                  <a:lnTo>
                    <a:pt x="1469" y="1"/>
                  </a:lnTo>
                  <a:cubicBezTo>
                    <a:pt x="1342" y="44"/>
                    <a:pt x="1214" y="120"/>
                    <a:pt x="1088" y="228"/>
                  </a:cubicBezTo>
                  <a:cubicBezTo>
                    <a:pt x="1364" y="614"/>
                    <a:pt x="1045" y="1602"/>
                    <a:pt x="745" y="2624"/>
                  </a:cubicBezTo>
                  <a:cubicBezTo>
                    <a:pt x="623" y="3039"/>
                    <a:pt x="299" y="3588"/>
                    <a:pt x="0" y="4040"/>
                  </a:cubicBezTo>
                  <a:cubicBezTo>
                    <a:pt x="0" y="4040"/>
                    <a:pt x="912" y="3006"/>
                    <a:pt x="1195" y="2274"/>
                  </a:cubicBezTo>
                  <a:cubicBezTo>
                    <a:pt x="1433" y="1661"/>
                    <a:pt x="1465" y="392"/>
                    <a:pt x="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6406240" y="1762063"/>
              <a:ext cx="63257" cy="138886"/>
            </a:xfrm>
            <a:custGeom>
              <a:avLst/>
              <a:gdLst/>
              <a:ahLst/>
              <a:cxnLst/>
              <a:rect l="l" t="t" r="r" b="b"/>
              <a:pathLst>
                <a:path w="1856" h="4075" extrusionOk="0">
                  <a:moveTo>
                    <a:pt x="1855" y="0"/>
                  </a:moveTo>
                  <a:lnTo>
                    <a:pt x="1855" y="0"/>
                  </a:lnTo>
                  <a:cubicBezTo>
                    <a:pt x="1724" y="38"/>
                    <a:pt x="1593" y="113"/>
                    <a:pt x="1461" y="221"/>
                  </a:cubicBezTo>
                  <a:cubicBezTo>
                    <a:pt x="1488" y="709"/>
                    <a:pt x="1245" y="1477"/>
                    <a:pt x="1014" y="2265"/>
                  </a:cubicBezTo>
                  <a:cubicBezTo>
                    <a:pt x="853" y="2813"/>
                    <a:pt x="341" y="3593"/>
                    <a:pt x="1" y="4075"/>
                  </a:cubicBezTo>
                  <a:cubicBezTo>
                    <a:pt x="1" y="4075"/>
                    <a:pt x="1056" y="3203"/>
                    <a:pt x="1366" y="2571"/>
                  </a:cubicBezTo>
                  <a:cubicBezTo>
                    <a:pt x="1630" y="2036"/>
                    <a:pt x="1807" y="464"/>
                    <a:pt x="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6377065" y="1756985"/>
              <a:ext cx="53237" cy="135887"/>
            </a:xfrm>
            <a:custGeom>
              <a:avLst/>
              <a:gdLst/>
              <a:ahLst/>
              <a:cxnLst/>
              <a:rect l="l" t="t" r="r" b="b"/>
              <a:pathLst>
                <a:path w="1562" h="3987" extrusionOk="0">
                  <a:moveTo>
                    <a:pt x="1213" y="1"/>
                  </a:moveTo>
                  <a:cubicBezTo>
                    <a:pt x="1143" y="1"/>
                    <a:pt x="1081" y="90"/>
                    <a:pt x="1146" y="152"/>
                  </a:cubicBezTo>
                  <a:cubicBezTo>
                    <a:pt x="1501" y="491"/>
                    <a:pt x="1052" y="1511"/>
                    <a:pt x="941" y="1897"/>
                  </a:cubicBezTo>
                  <a:cubicBezTo>
                    <a:pt x="735" y="2607"/>
                    <a:pt x="458" y="3242"/>
                    <a:pt x="46" y="3856"/>
                  </a:cubicBezTo>
                  <a:cubicBezTo>
                    <a:pt x="0" y="3923"/>
                    <a:pt x="62" y="3987"/>
                    <a:pt x="126" y="3987"/>
                  </a:cubicBezTo>
                  <a:cubicBezTo>
                    <a:pt x="153" y="3987"/>
                    <a:pt x="180" y="3975"/>
                    <a:pt x="199" y="3946"/>
                  </a:cubicBezTo>
                  <a:cubicBezTo>
                    <a:pt x="757" y="3115"/>
                    <a:pt x="1071" y="2222"/>
                    <a:pt x="1305" y="1251"/>
                  </a:cubicBezTo>
                  <a:cubicBezTo>
                    <a:pt x="1380" y="938"/>
                    <a:pt x="1561" y="303"/>
                    <a:pt x="1272" y="26"/>
                  </a:cubicBezTo>
                  <a:cubicBezTo>
                    <a:pt x="1254" y="8"/>
                    <a:pt x="1233" y="1"/>
                    <a:pt x="1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6354365" y="1846489"/>
              <a:ext cx="127230" cy="179649"/>
            </a:xfrm>
            <a:custGeom>
              <a:avLst/>
              <a:gdLst/>
              <a:ahLst/>
              <a:cxnLst/>
              <a:rect l="l" t="t" r="r" b="b"/>
              <a:pathLst>
                <a:path w="3733" h="5271" extrusionOk="0">
                  <a:moveTo>
                    <a:pt x="3624" y="0"/>
                  </a:moveTo>
                  <a:cubicBezTo>
                    <a:pt x="3589" y="0"/>
                    <a:pt x="3553" y="19"/>
                    <a:pt x="3538" y="61"/>
                  </a:cubicBezTo>
                  <a:cubicBezTo>
                    <a:pt x="2823" y="2129"/>
                    <a:pt x="742" y="3136"/>
                    <a:pt x="24" y="5162"/>
                  </a:cubicBezTo>
                  <a:cubicBezTo>
                    <a:pt x="0" y="5227"/>
                    <a:pt x="54" y="5270"/>
                    <a:pt x="108" y="5270"/>
                  </a:cubicBezTo>
                  <a:cubicBezTo>
                    <a:pt x="144" y="5270"/>
                    <a:pt x="180" y="5252"/>
                    <a:pt x="196" y="5209"/>
                  </a:cubicBezTo>
                  <a:cubicBezTo>
                    <a:pt x="642" y="3951"/>
                    <a:pt x="1546" y="3332"/>
                    <a:pt x="2375" y="2368"/>
                  </a:cubicBezTo>
                  <a:cubicBezTo>
                    <a:pt x="2926" y="1727"/>
                    <a:pt x="3435" y="906"/>
                    <a:pt x="3710" y="109"/>
                  </a:cubicBezTo>
                  <a:cubicBezTo>
                    <a:pt x="3733" y="43"/>
                    <a:pt x="3679" y="0"/>
                    <a:pt x="3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6451879" y="1758825"/>
              <a:ext cx="49931" cy="93522"/>
            </a:xfrm>
            <a:custGeom>
              <a:avLst/>
              <a:gdLst/>
              <a:ahLst/>
              <a:cxnLst/>
              <a:rect l="l" t="t" r="r" b="b"/>
              <a:pathLst>
                <a:path w="1465" h="2744" extrusionOk="0">
                  <a:moveTo>
                    <a:pt x="741" y="0"/>
                  </a:moveTo>
                  <a:cubicBezTo>
                    <a:pt x="515" y="0"/>
                    <a:pt x="264" y="103"/>
                    <a:pt x="76" y="239"/>
                  </a:cubicBezTo>
                  <a:cubicBezTo>
                    <a:pt x="1" y="295"/>
                    <a:pt x="48" y="410"/>
                    <a:pt x="120" y="410"/>
                  </a:cubicBezTo>
                  <a:cubicBezTo>
                    <a:pt x="135" y="410"/>
                    <a:pt x="151" y="405"/>
                    <a:pt x="167" y="393"/>
                  </a:cubicBezTo>
                  <a:cubicBezTo>
                    <a:pt x="404" y="220"/>
                    <a:pt x="585" y="149"/>
                    <a:pt x="722" y="149"/>
                  </a:cubicBezTo>
                  <a:cubicBezTo>
                    <a:pt x="1150" y="149"/>
                    <a:pt x="1137" y="850"/>
                    <a:pt x="1046" y="1289"/>
                  </a:cubicBezTo>
                  <a:cubicBezTo>
                    <a:pt x="953" y="1744"/>
                    <a:pt x="809" y="2189"/>
                    <a:pt x="677" y="2633"/>
                  </a:cubicBezTo>
                  <a:cubicBezTo>
                    <a:pt x="657" y="2700"/>
                    <a:pt x="712" y="2744"/>
                    <a:pt x="766" y="2744"/>
                  </a:cubicBezTo>
                  <a:cubicBezTo>
                    <a:pt x="801" y="2744"/>
                    <a:pt x="836" y="2725"/>
                    <a:pt x="849" y="2681"/>
                  </a:cubicBezTo>
                  <a:cubicBezTo>
                    <a:pt x="1041" y="2031"/>
                    <a:pt x="1465" y="1111"/>
                    <a:pt x="1272" y="415"/>
                  </a:cubicBezTo>
                  <a:cubicBezTo>
                    <a:pt x="1189" y="112"/>
                    <a:pt x="979" y="0"/>
                    <a:pt x="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6402116" y="1751122"/>
              <a:ext cx="65166" cy="152996"/>
            </a:xfrm>
            <a:custGeom>
              <a:avLst/>
              <a:gdLst/>
              <a:ahLst/>
              <a:cxnLst/>
              <a:rect l="l" t="t" r="r" b="b"/>
              <a:pathLst>
                <a:path w="1912" h="4489" extrusionOk="0">
                  <a:moveTo>
                    <a:pt x="1378" y="1"/>
                  </a:moveTo>
                  <a:cubicBezTo>
                    <a:pt x="1309" y="1"/>
                    <a:pt x="1248" y="90"/>
                    <a:pt x="1312" y="153"/>
                  </a:cubicBezTo>
                  <a:cubicBezTo>
                    <a:pt x="1793" y="624"/>
                    <a:pt x="1261" y="1980"/>
                    <a:pt x="1082" y="2488"/>
                  </a:cubicBezTo>
                  <a:cubicBezTo>
                    <a:pt x="853" y="3138"/>
                    <a:pt x="516" y="3810"/>
                    <a:pt x="59" y="4333"/>
                  </a:cubicBezTo>
                  <a:cubicBezTo>
                    <a:pt x="1" y="4399"/>
                    <a:pt x="61" y="4489"/>
                    <a:pt x="126" y="4489"/>
                  </a:cubicBezTo>
                  <a:cubicBezTo>
                    <a:pt x="146" y="4489"/>
                    <a:pt x="167" y="4480"/>
                    <a:pt x="185" y="4460"/>
                  </a:cubicBezTo>
                  <a:cubicBezTo>
                    <a:pt x="784" y="3773"/>
                    <a:pt x="1182" y="2884"/>
                    <a:pt x="1414" y="2011"/>
                  </a:cubicBezTo>
                  <a:cubicBezTo>
                    <a:pt x="1555" y="1480"/>
                    <a:pt x="1912" y="490"/>
                    <a:pt x="1438" y="27"/>
                  </a:cubicBezTo>
                  <a:cubicBezTo>
                    <a:pt x="1419" y="8"/>
                    <a:pt x="1398" y="1"/>
                    <a:pt x="1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6413705" y="1748191"/>
              <a:ext cx="39706" cy="14724"/>
            </a:xfrm>
            <a:custGeom>
              <a:avLst/>
              <a:gdLst/>
              <a:ahLst/>
              <a:cxnLst/>
              <a:rect l="l" t="t" r="r" b="b"/>
              <a:pathLst>
                <a:path w="1165" h="432" extrusionOk="0">
                  <a:moveTo>
                    <a:pt x="727" y="1"/>
                  </a:moveTo>
                  <a:cubicBezTo>
                    <a:pt x="494" y="1"/>
                    <a:pt x="271" y="121"/>
                    <a:pt x="71" y="284"/>
                  </a:cubicBezTo>
                  <a:cubicBezTo>
                    <a:pt x="0" y="341"/>
                    <a:pt x="65" y="431"/>
                    <a:pt x="139" y="431"/>
                  </a:cubicBezTo>
                  <a:cubicBezTo>
                    <a:pt x="159" y="431"/>
                    <a:pt x="179" y="425"/>
                    <a:pt x="197" y="410"/>
                  </a:cubicBezTo>
                  <a:cubicBezTo>
                    <a:pt x="356" y="280"/>
                    <a:pt x="535" y="178"/>
                    <a:pt x="722" y="178"/>
                  </a:cubicBezTo>
                  <a:cubicBezTo>
                    <a:pt x="810" y="178"/>
                    <a:pt x="899" y="201"/>
                    <a:pt x="990" y="252"/>
                  </a:cubicBezTo>
                  <a:cubicBezTo>
                    <a:pt x="1005" y="261"/>
                    <a:pt x="1020" y="265"/>
                    <a:pt x="1035" y="265"/>
                  </a:cubicBezTo>
                  <a:cubicBezTo>
                    <a:pt x="1113" y="265"/>
                    <a:pt x="1164" y="147"/>
                    <a:pt x="1080" y="99"/>
                  </a:cubicBezTo>
                  <a:cubicBezTo>
                    <a:pt x="961" y="30"/>
                    <a:pt x="84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427968" y="1750952"/>
              <a:ext cx="403332" cy="706394"/>
            </a:xfrm>
            <a:custGeom>
              <a:avLst/>
              <a:gdLst/>
              <a:ahLst/>
              <a:cxnLst/>
              <a:rect l="l" t="t" r="r" b="b"/>
              <a:pathLst>
                <a:path w="11834" h="20726" extrusionOk="0">
                  <a:moveTo>
                    <a:pt x="4279" y="1"/>
                  </a:moveTo>
                  <a:cubicBezTo>
                    <a:pt x="4173" y="1"/>
                    <a:pt x="4068" y="30"/>
                    <a:pt x="3967" y="95"/>
                  </a:cubicBezTo>
                  <a:cubicBezTo>
                    <a:pt x="3832" y="179"/>
                    <a:pt x="3772" y="337"/>
                    <a:pt x="3760" y="547"/>
                  </a:cubicBezTo>
                  <a:cubicBezTo>
                    <a:pt x="3570" y="390"/>
                    <a:pt x="3378" y="298"/>
                    <a:pt x="3190" y="298"/>
                  </a:cubicBezTo>
                  <a:cubicBezTo>
                    <a:pt x="3084" y="298"/>
                    <a:pt x="2980" y="327"/>
                    <a:pt x="2878" y="392"/>
                  </a:cubicBezTo>
                  <a:cubicBezTo>
                    <a:pt x="2432" y="674"/>
                    <a:pt x="2788" y="1762"/>
                    <a:pt x="3118" y="2889"/>
                  </a:cubicBezTo>
                  <a:cubicBezTo>
                    <a:pt x="3366" y="3733"/>
                    <a:pt x="4453" y="5137"/>
                    <a:pt x="4453" y="5137"/>
                  </a:cubicBezTo>
                  <a:cubicBezTo>
                    <a:pt x="4904" y="5588"/>
                    <a:pt x="5753" y="6368"/>
                    <a:pt x="5993" y="6727"/>
                  </a:cubicBezTo>
                  <a:cubicBezTo>
                    <a:pt x="6432" y="7385"/>
                    <a:pt x="6633" y="7989"/>
                    <a:pt x="6633" y="7989"/>
                  </a:cubicBezTo>
                  <a:cubicBezTo>
                    <a:pt x="6633" y="7989"/>
                    <a:pt x="4105" y="11352"/>
                    <a:pt x="2974" y="12303"/>
                  </a:cubicBezTo>
                  <a:cubicBezTo>
                    <a:pt x="1843" y="13253"/>
                    <a:pt x="0" y="15093"/>
                    <a:pt x="0" y="16495"/>
                  </a:cubicBezTo>
                  <a:cubicBezTo>
                    <a:pt x="0" y="17896"/>
                    <a:pt x="763" y="20725"/>
                    <a:pt x="2923" y="20725"/>
                  </a:cubicBezTo>
                  <a:cubicBezTo>
                    <a:pt x="3693" y="20725"/>
                    <a:pt x="5143" y="20067"/>
                    <a:pt x="5616" y="19426"/>
                  </a:cubicBezTo>
                  <a:cubicBezTo>
                    <a:pt x="7572" y="16773"/>
                    <a:pt x="10140" y="11481"/>
                    <a:pt x="11066" y="8564"/>
                  </a:cubicBezTo>
                  <a:cubicBezTo>
                    <a:pt x="11066" y="8564"/>
                    <a:pt x="11834" y="7577"/>
                    <a:pt x="11011" y="6015"/>
                  </a:cubicBezTo>
                  <a:cubicBezTo>
                    <a:pt x="10222" y="4514"/>
                    <a:pt x="8143" y="3734"/>
                    <a:pt x="8143" y="3734"/>
                  </a:cubicBezTo>
                  <a:cubicBezTo>
                    <a:pt x="8143" y="3734"/>
                    <a:pt x="7726" y="3129"/>
                    <a:pt x="7053" y="2120"/>
                  </a:cubicBezTo>
                  <a:cubicBezTo>
                    <a:pt x="6577" y="1073"/>
                    <a:pt x="5902" y="70"/>
                    <a:pt x="5283" y="70"/>
                  </a:cubicBezTo>
                  <a:cubicBezTo>
                    <a:pt x="5176" y="70"/>
                    <a:pt x="5071" y="100"/>
                    <a:pt x="4969" y="165"/>
                  </a:cubicBezTo>
                  <a:cubicBezTo>
                    <a:pt x="4928" y="191"/>
                    <a:pt x="4896" y="227"/>
                    <a:pt x="4867" y="266"/>
                  </a:cubicBezTo>
                  <a:cubicBezTo>
                    <a:pt x="4671" y="99"/>
                    <a:pt x="4472" y="1"/>
                    <a:pt x="4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580833" y="1752247"/>
              <a:ext cx="50101" cy="137693"/>
            </a:xfrm>
            <a:custGeom>
              <a:avLst/>
              <a:gdLst/>
              <a:ahLst/>
              <a:cxnLst/>
              <a:rect l="l" t="t" r="r" b="b"/>
              <a:pathLst>
                <a:path w="1470" h="4040" extrusionOk="0">
                  <a:moveTo>
                    <a:pt x="1" y="1"/>
                  </a:moveTo>
                  <a:cubicBezTo>
                    <a:pt x="5" y="392"/>
                    <a:pt x="36" y="1661"/>
                    <a:pt x="275" y="2274"/>
                  </a:cubicBezTo>
                  <a:cubicBezTo>
                    <a:pt x="558" y="3006"/>
                    <a:pt x="1469" y="4040"/>
                    <a:pt x="1469" y="4040"/>
                  </a:cubicBezTo>
                  <a:cubicBezTo>
                    <a:pt x="1171" y="3588"/>
                    <a:pt x="847" y="3039"/>
                    <a:pt x="724" y="2624"/>
                  </a:cubicBezTo>
                  <a:cubicBezTo>
                    <a:pt x="425" y="1602"/>
                    <a:pt x="105" y="614"/>
                    <a:pt x="382" y="228"/>
                  </a:cubicBezTo>
                  <a:cubicBezTo>
                    <a:pt x="256" y="120"/>
                    <a:pt x="127" y="4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542660" y="1762063"/>
              <a:ext cx="63223" cy="138886"/>
            </a:xfrm>
            <a:custGeom>
              <a:avLst/>
              <a:gdLst/>
              <a:ahLst/>
              <a:cxnLst/>
              <a:rect l="l" t="t" r="r" b="b"/>
              <a:pathLst>
                <a:path w="1855" h="4075" extrusionOk="0">
                  <a:moveTo>
                    <a:pt x="0" y="0"/>
                  </a:moveTo>
                  <a:lnTo>
                    <a:pt x="0" y="0"/>
                  </a:lnTo>
                  <a:cubicBezTo>
                    <a:pt x="48" y="464"/>
                    <a:pt x="226" y="2036"/>
                    <a:pt x="489" y="2571"/>
                  </a:cubicBezTo>
                  <a:cubicBezTo>
                    <a:pt x="800" y="3203"/>
                    <a:pt x="1855" y="4075"/>
                    <a:pt x="1855" y="4075"/>
                  </a:cubicBezTo>
                  <a:cubicBezTo>
                    <a:pt x="1514" y="3593"/>
                    <a:pt x="1003" y="2813"/>
                    <a:pt x="842" y="2265"/>
                  </a:cubicBezTo>
                  <a:cubicBezTo>
                    <a:pt x="611" y="1477"/>
                    <a:pt x="368" y="709"/>
                    <a:pt x="395" y="221"/>
                  </a:cubicBezTo>
                  <a:cubicBezTo>
                    <a:pt x="264" y="113"/>
                    <a:pt x="131"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581822" y="1756985"/>
              <a:ext cx="53271" cy="135887"/>
            </a:xfrm>
            <a:custGeom>
              <a:avLst/>
              <a:gdLst/>
              <a:ahLst/>
              <a:cxnLst/>
              <a:rect l="l" t="t" r="r" b="b"/>
              <a:pathLst>
                <a:path w="1563" h="3987" extrusionOk="0">
                  <a:moveTo>
                    <a:pt x="350" y="1"/>
                  </a:moveTo>
                  <a:cubicBezTo>
                    <a:pt x="330" y="1"/>
                    <a:pt x="309" y="8"/>
                    <a:pt x="290" y="26"/>
                  </a:cubicBezTo>
                  <a:cubicBezTo>
                    <a:pt x="0" y="304"/>
                    <a:pt x="182" y="935"/>
                    <a:pt x="258" y="1251"/>
                  </a:cubicBezTo>
                  <a:cubicBezTo>
                    <a:pt x="492" y="2222"/>
                    <a:pt x="805" y="3115"/>
                    <a:pt x="1363" y="3946"/>
                  </a:cubicBezTo>
                  <a:cubicBezTo>
                    <a:pt x="1383" y="3975"/>
                    <a:pt x="1410" y="3987"/>
                    <a:pt x="1437" y="3987"/>
                  </a:cubicBezTo>
                  <a:cubicBezTo>
                    <a:pt x="1501" y="3987"/>
                    <a:pt x="1562" y="3923"/>
                    <a:pt x="1517" y="3856"/>
                  </a:cubicBezTo>
                  <a:cubicBezTo>
                    <a:pt x="1105" y="3243"/>
                    <a:pt x="827" y="2607"/>
                    <a:pt x="622" y="1897"/>
                  </a:cubicBezTo>
                  <a:cubicBezTo>
                    <a:pt x="512" y="1517"/>
                    <a:pt x="62" y="491"/>
                    <a:pt x="417" y="152"/>
                  </a:cubicBezTo>
                  <a:cubicBezTo>
                    <a:pt x="481" y="90"/>
                    <a:pt x="42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530560" y="1846489"/>
              <a:ext cx="127230" cy="179649"/>
            </a:xfrm>
            <a:custGeom>
              <a:avLst/>
              <a:gdLst/>
              <a:ahLst/>
              <a:cxnLst/>
              <a:rect l="l" t="t" r="r" b="b"/>
              <a:pathLst>
                <a:path w="3733" h="5271" extrusionOk="0">
                  <a:moveTo>
                    <a:pt x="108" y="0"/>
                  </a:moveTo>
                  <a:cubicBezTo>
                    <a:pt x="54" y="0"/>
                    <a:pt x="0" y="43"/>
                    <a:pt x="23" y="109"/>
                  </a:cubicBezTo>
                  <a:cubicBezTo>
                    <a:pt x="298" y="906"/>
                    <a:pt x="808" y="1728"/>
                    <a:pt x="1358" y="2368"/>
                  </a:cubicBezTo>
                  <a:cubicBezTo>
                    <a:pt x="2183" y="3329"/>
                    <a:pt x="3092" y="3953"/>
                    <a:pt x="3537" y="5209"/>
                  </a:cubicBezTo>
                  <a:cubicBezTo>
                    <a:pt x="3552" y="5252"/>
                    <a:pt x="3588" y="5270"/>
                    <a:pt x="3624" y="5270"/>
                  </a:cubicBezTo>
                  <a:cubicBezTo>
                    <a:pt x="3679" y="5270"/>
                    <a:pt x="3732" y="5227"/>
                    <a:pt x="3709" y="5162"/>
                  </a:cubicBezTo>
                  <a:cubicBezTo>
                    <a:pt x="2991" y="3137"/>
                    <a:pt x="910" y="2130"/>
                    <a:pt x="195" y="61"/>
                  </a:cubicBezTo>
                  <a:cubicBezTo>
                    <a:pt x="180" y="19"/>
                    <a:pt x="14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5510348" y="1758791"/>
              <a:ext cx="49931" cy="93556"/>
            </a:xfrm>
            <a:custGeom>
              <a:avLst/>
              <a:gdLst/>
              <a:ahLst/>
              <a:cxnLst/>
              <a:rect l="l" t="t" r="r" b="b"/>
              <a:pathLst>
                <a:path w="1465" h="2745" extrusionOk="0">
                  <a:moveTo>
                    <a:pt x="724" y="1"/>
                  </a:moveTo>
                  <a:cubicBezTo>
                    <a:pt x="486" y="1"/>
                    <a:pt x="276" y="113"/>
                    <a:pt x="192" y="416"/>
                  </a:cubicBezTo>
                  <a:cubicBezTo>
                    <a:pt x="0" y="1113"/>
                    <a:pt x="424" y="2030"/>
                    <a:pt x="616" y="2682"/>
                  </a:cubicBezTo>
                  <a:cubicBezTo>
                    <a:pt x="629" y="2726"/>
                    <a:pt x="663" y="2745"/>
                    <a:pt x="699" y="2745"/>
                  </a:cubicBezTo>
                  <a:cubicBezTo>
                    <a:pt x="752" y="2745"/>
                    <a:pt x="807" y="2701"/>
                    <a:pt x="788" y="2634"/>
                  </a:cubicBezTo>
                  <a:cubicBezTo>
                    <a:pt x="657" y="2190"/>
                    <a:pt x="512" y="1745"/>
                    <a:pt x="418" y="1290"/>
                  </a:cubicBezTo>
                  <a:cubicBezTo>
                    <a:pt x="328" y="851"/>
                    <a:pt x="315" y="150"/>
                    <a:pt x="744" y="150"/>
                  </a:cubicBezTo>
                  <a:cubicBezTo>
                    <a:pt x="880" y="150"/>
                    <a:pt x="1061" y="221"/>
                    <a:pt x="1298" y="394"/>
                  </a:cubicBezTo>
                  <a:cubicBezTo>
                    <a:pt x="1315" y="406"/>
                    <a:pt x="1331" y="411"/>
                    <a:pt x="1346" y="411"/>
                  </a:cubicBezTo>
                  <a:cubicBezTo>
                    <a:pt x="1417" y="411"/>
                    <a:pt x="1464" y="296"/>
                    <a:pt x="1388" y="240"/>
                  </a:cubicBezTo>
                  <a:cubicBezTo>
                    <a:pt x="1201" y="103"/>
                    <a:pt x="950"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5544841" y="1751122"/>
              <a:ext cx="65166" cy="152996"/>
            </a:xfrm>
            <a:custGeom>
              <a:avLst/>
              <a:gdLst/>
              <a:ahLst/>
              <a:cxnLst/>
              <a:rect l="l" t="t" r="r" b="b"/>
              <a:pathLst>
                <a:path w="1912" h="4489" extrusionOk="0">
                  <a:moveTo>
                    <a:pt x="535" y="1"/>
                  </a:moveTo>
                  <a:cubicBezTo>
                    <a:pt x="515" y="1"/>
                    <a:pt x="494" y="8"/>
                    <a:pt x="475" y="27"/>
                  </a:cubicBezTo>
                  <a:cubicBezTo>
                    <a:pt x="1" y="490"/>
                    <a:pt x="358" y="1480"/>
                    <a:pt x="499" y="2011"/>
                  </a:cubicBezTo>
                  <a:cubicBezTo>
                    <a:pt x="731" y="2884"/>
                    <a:pt x="1128" y="3773"/>
                    <a:pt x="1728" y="4460"/>
                  </a:cubicBezTo>
                  <a:cubicBezTo>
                    <a:pt x="1746" y="4480"/>
                    <a:pt x="1767" y="4489"/>
                    <a:pt x="1787" y="4489"/>
                  </a:cubicBezTo>
                  <a:cubicBezTo>
                    <a:pt x="1852" y="4489"/>
                    <a:pt x="1912" y="4399"/>
                    <a:pt x="1855" y="4333"/>
                  </a:cubicBezTo>
                  <a:cubicBezTo>
                    <a:pt x="1398" y="3812"/>
                    <a:pt x="1057" y="3136"/>
                    <a:pt x="830" y="2488"/>
                  </a:cubicBezTo>
                  <a:cubicBezTo>
                    <a:pt x="654" y="1983"/>
                    <a:pt x="126" y="618"/>
                    <a:pt x="601" y="153"/>
                  </a:cubicBezTo>
                  <a:cubicBezTo>
                    <a:pt x="664" y="90"/>
                    <a:pt x="604" y="1"/>
                    <a:pt x="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558747" y="1748191"/>
              <a:ext cx="39706" cy="14724"/>
            </a:xfrm>
            <a:custGeom>
              <a:avLst/>
              <a:gdLst/>
              <a:ahLst/>
              <a:cxnLst/>
              <a:rect l="l" t="t" r="r" b="b"/>
              <a:pathLst>
                <a:path w="1165" h="432" extrusionOk="0">
                  <a:moveTo>
                    <a:pt x="438" y="1"/>
                  </a:moveTo>
                  <a:cubicBezTo>
                    <a:pt x="322" y="1"/>
                    <a:pt x="204" y="30"/>
                    <a:pt x="85" y="99"/>
                  </a:cubicBezTo>
                  <a:cubicBezTo>
                    <a:pt x="0" y="147"/>
                    <a:pt x="52" y="265"/>
                    <a:pt x="130" y="265"/>
                  </a:cubicBezTo>
                  <a:cubicBezTo>
                    <a:pt x="144" y="265"/>
                    <a:pt x="159" y="261"/>
                    <a:pt x="174" y="252"/>
                  </a:cubicBezTo>
                  <a:cubicBezTo>
                    <a:pt x="265" y="200"/>
                    <a:pt x="355" y="178"/>
                    <a:pt x="443" y="178"/>
                  </a:cubicBezTo>
                  <a:cubicBezTo>
                    <a:pt x="630" y="178"/>
                    <a:pt x="808" y="280"/>
                    <a:pt x="967" y="410"/>
                  </a:cubicBezTo>
                  <a:cubicBezTo>
                    <a:pt x="986" y="425"/>
                    <a:pt x="1006" y="431"/>
                    <a:pt x="1026" y="431"/>
                  </a:cubicBezTo>
                  <a:cubicBezTo>
                    <a:pt x="1099" y="431"/>
                    <a:pt x="1164" y="341"/>
                    <a:pt x="1094" y="284"/>
                  </a:cubicBezTo>
                  <a:cubicBezTo>
                    <a:pt x="894" y="121"/>
                    <a:pt x="671"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442146" y="884295"/>
              <a:ext cx="1127790" cy="658031"/>
            </a:xfrm>
            <a:custGeom>
              <a:avLst/>
              <a:gdLst/>
              <a:ahLst/>
              <a:cxnLst/>
              <a:rect l="l" t="t" r="r" b="b"/>
              <a:pathLst>
                <a:path w="33090" h="19307" extrusionOk="0">
                  <a:moveTo>
                    <a:pt x="16545" y="1"/>
                  </a:moveTo>
                  <a:cubicBezTo>
                    <a:pt x="12310" y="1"/>
                    <a:pt x="6766" y="658"/>
                    <a:pt x="3716" y="5960"/>
                  </a:cubicBezTo>
                  <a:cubicBezTo>
                    <a:pt x="1" y="12415"/>
                    <a:pt x="2817" y="19307"/>
                    <a:pt x="2817" y="19307"/>
                  </a:cubicBezTo>
                  <a:cubicBezTo>
                    <a:pt x="4290" y="16968"/>
                    <a:pt x="3859" y="12957"/>
                    <a:pt x="3859" y="12957"/>
                  </a:cubicBezTo>
                  <a:cubicBezTo>
                    <a:pt x="5467" y="9612"/>
                    <a:pt x="8769" y="8844"/>
                    <a:pt x="8769" y="8844"/>
                  </a:cubicBezTo>
                  <a:cubicBezTo>
                    <a:pt x="12103" y="9945"/>
                    <a:pt x="14589" y="10048"/>
                    <a:pt x="16545" y="10048"/>
                  </a:cubicBezTo>
                  <a:cubicBezTo>
                    <a:pt x="18501" y="10048"/>
                    <a:pt x="20987" y="9945"/>
                    <a:pt x="24321" y="8844"/>
                  </a:cubicBezTo>
                  <a:cubicBezTo>
                    <a:pt x="24321" y="8844"/>
                    <a:pt x="27622" y="9612"/>
                    <a:pt x="29232" y="12957"/>
                  </a:cubicBezTo>
                  <a:cubicBezTo>
                    <a:pt x="29232" y="12957"/>
                    <a:pt x="28800" y="16968"/>
                    <a:pt x="30273" y="19307"/>
                  </a:cubicBezTo>
                  <a:cubicBezTo>
                    <a:pt x="30273" y="19307"/>
                    <a:pt x="33090" y="12415"/>
                    <a:pt x="29375" y="5960"/>
                  </a:cubicBezTo>
                  <a:cubicBezTo>
                    <a:pt x="26325" y="658"/>
                    <a:pt x="20780" y="1"/>
                    <a:pt x="16545"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5746174" y="915346"/>
              <a:ext cx="526711" cy="270172"/>
            </a:xfrm>
            <a:custGeom>
              <a:avLst/>
              <a:gdLst/>
              <a:ahLst/>
              <a:cxnLst/>
              <a:rect l="l" t="t" r="r" b="b"/>
              <a:pathLst>
                <a:path w="15454" h="7927" extrusionOk="0">
                  <a:moveTo>
                    <a:pt x="6943" y="1"/>
                  </a:moveTo>
                  <a:cubicBezTo>
                    <a:pt x="5302" y="1"/>
                    <a:pt x="3629" y="293"/>
                    <a:pt x="2135" y="1099"/>
                  </a:cubicBezTo>
                  <a:cubicBezTo>
                    <a:pt x="655" y="1897"/>
                    <a:pt x="239" y="3063"/>
                    <a:pt x="151" y="3902"/>
                  </a:cubicBezTo>
                  <a:cubicBezTo>
                    <a:pt x="1" y="5327"/>
                    <a:pt x="673" y="6902"/>
                    <a:pt x="1862" y="7912"/>
                  </a:cubicBezTo>
                  <a:cubicBezTo>
                    <a:pt x="1874" y="7922"/>
                    <a:pt x="1889" y="7927"/>
                    <a:pt x="1903" y="7927"/>
                  </a:cubicBezTo>
                  <a:cubicBezTo>
                    <a:pt x="1922" y="7927"/>
                    <a:pt x="1939" y="7920"/>
                    <a:pt x="1951" y="7905"/>
                  </a:cubicBezTo>
                  <a:cubicBezTo>
                    <a:pt x="1974" y="7878"/>
                    <a:pt x="1971" y="7838"/>
                    <a:pt x="1944" y="7815"/>
                  </a:cubicBezTo>
                  <a:cubicBezTo>
                    <a:pt x="803" y="6847"/>
                    <a:pt x="133" y="5279"/>
                    <a:pt x="277" y="3915"/>
                  </a:cubicBezTo>
                  <a:cubicBezTo>
                    <a:pt x="362" y="3107"/>
                    <a:pt x="764" y="1982"/>
                    <a:pt x="2195" y="1211"/>
                  </a:cubicBezTo>
                  <a:cubicBezTo>
                    <a:pt x="3670" y="415"/>
                    <a:pt x="5323" y="127"/>
                    <a:pt x="6945" y="127"/>
                  </a:cubicBezTo>
                  <a:cubicBezTo>
                    <a:pt x="11226" y="127"/>
                    <a:pt x="15297" y="2138"/>
                    <a:pt x="15353" y="2166"/>
                  </a:cubicBezTo>
                  <a:cubicBezTo>
                    <a:pt x="15362" y="2170"/>
                    <a:pt x="15372" y="2173"/>
                    <a:pt x="15381" y="2173"/>
                  </a:cubicBezTo>
                  <a:cubicBezTo>
                    <a:pt x="15404" y="2173"/>
                    <a:pt x="15427" y="2160"/>
                    <a:pt x="15438" y="2138"/>
                  </a:cubicBezTo>
                  <a:cubicBezTo>
                    <a:pt x="15453" y="2106"/>
                    <a:pt x="15441" y="2069"/>
                    <a:pt x="15410" y="2053"/>
                  </a:cubicBezTo>
                  <a:cubicBezTo>
                    <a:pt x="15353" y="2025"/>
                    <a:pt x="11259"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5826543" y="943874"/>
              <a:ext cx="419658" cy="211755"/>
            </a:xfrm>
            <a:custGeom>
              <a:avLst/>
              <a:gdLst/>
              <a:ahLst/>
              <a:cxnLst/>
              <a:rect l="l" t="t" r="r" b="b"/>
              <a:pathLst>
                <a:path w="12313" h="6213" extrusionOk="0">
                  <a:moveTo>
                    <a:pt x="6352" y="0"/>
                  </a:moveTo>
                  <a:cubicBezTo>
                    <a:pt x="5377" y="0"/>
                    <a:pt x="4441" y="105"/>
                    <a:pt x="3691" y="388"/>
                  </a:cubicBezTo>
                  <a:cubicBezTo>
                    <a:pt x="2133" y="975"/>
                    <a:pt x="1111" y="1848"/>
                    <a:pt x="650" y="2984"/>
                  </a:cubicBezTo>
                  <a:cubicBezTo>
                    <a:pt x="0" y="4586"/>
                    <a:pt x="724" y="6160"/>
                    <a:pt x="731" y="6176"/>
                  </a:cubicBezTo>
                  <a:cubicBezTo>
                    <a:pt x="742" y="6199"/>
                    <a:pt x="765" y="6212"/>
                    <a:pt x="789" y="6212"/>
                  </a:cubicBezTo>
                  <a:cubicBezTo>
                    <a:pt x="797" y="6212"/>
                    <a:pt x="807" y="6211"/>
                    <a:pt x="816" y="6206"/>
                  </a:cubicBezTo>
                  <a:cubicBezTo>
                    <a:pt x="847" y="6191"/>
                    <a:pt x="860" y="6154"/>
                    <a:pt x="845" y="6122"/>
                  </a:cubicBezTo>
                  <a:cubicBezTo>
                    <a:pt x="838" y="6107"/>
                    <a:pt x="137" y="4582"/>
                    <a:pt x="767" y="3032"/>
                  </a:cubicBezTo>
                  <a:cubicBezTo>
                    <a:pt x="1214" y="1930"/>
                    <a:pt x="2213" y="1080"/>
                    <a:pt x="3735" y="506"/>
                  </a:cubicBezTo>
                  <a:cubicBezTo>
                    <a:pt x="4472" y="229"/>
                    <a:pt x="5393" y="125"/>
                    <a:pt x="6355" y="125"/>
                  </a:cubicBezTo>
                  <a:cubicBezTo>
                    <a:pt x="9104" y="125"/>
                    <a:pt x="12183" y="969"/>
                    <a:pt x="12225" y="980"/>
                  </a:cubicBezTo>
                  <a:cubicBezTo>
                    <a:pt x="12231" y="982"/>
                    <a:pt x="12236" y="983"/>
                    <a:pt x="12242" y="983"/>
                  </a:cubicBezTo>
                  <a:cubicBezTo>
                    <a:pt x="12269" y="983"/>
                    <a:pt x="12295" y="964"/>
                    <a:pt x="12303" y="937"/>
                  </a:cubicBezTo>
                  <a:cubicBezTo>
                    <a:pt x="12312" y="903"/>
                    <a:pt x="12292" y="868"/>
                    <a:pt x="12258" y="858"/>
                  </a:cubicBezTo>
                  <a:cubicBezTo>
                    <a:pt x="12217" y="847"/>
                    <a:pt x="9125" y="0"/>
                    <a:pt x="6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6158963" y="1025880"/>
              <a:ext cx="173275" cy="153508"/>
            </a:xfrm>
            <a:custGeom>
              <a:avLst/>
              <a:gdLst/>
              <a:ahLst/>
              <a:cxnLst/>
              <a:rect l="l" t="t" r="r" b="b"/>
              <a:pathLst>
                <a:path w="5084" h="4504" extrusionOk="0">
                  <a:moveTo>
                    <a:pt x="5012" y="1"/>
                  </a:moveTo>
                  <a:cubicBezTo>
                    <a:pt x="4987" y="1"/>
                    <a:pt x="4962" y="16"/>
                    <a:pt x="4952" y="42"/>
                  </a:cubicBezTo>
                  <a:cubicBezTo>
                    <a:pt x="3412" y="4181"/>
                    <a:pt x="628" y="4377"/>
                    <a:pt x="143" y="4377"/>
                  </a:cubicBezTo>
                  <a:cubicBezTo>
                    <a:pt x="99" y="4377"/>
                    <a:pt x="73" y="4375"/>
                    <a:pt x="71" y="4375"/>
                  </a:cubicBezTo>
                  <a:cubicBezTo>
                    <a:pt x="34" y="4376"/>
                    <a:pt x="5" y="4398"/>
                    <a:pt x="3" y="4433"/>
                  </a:cubicBezTo>
                  <a:cubicBezTo>
                    <a:pt x="0" y="4468"/>
                    <a:pt x="26" y="4499"/>
                    <a:pt x="60" y="4501"/>
                  </a:cubicBezTo>
                  <a:cubicBezTo>
                    <a:pt x="67" y="4501"/>
                    <a:pt x="102" y="4504"/>
                    <a:pt x="161" y="4504"/>
                  </a:cubicBezTo>
                  <a:cubicBezTo>
                    <a:pt x="410" y="4504"/>
                    <a:pt x="1093" y="4460"/>
                    <a:pt x="1922" y="4042"/>
                  </a:cubicBezTo>
                  <a:cubicBezTo>
                    <a:pt x="2864" y="3567"/>
                    <a:pt x="4175" y="2495"/>
                    <a:pt x="5071" y="86"/>
                  </a:cubicBezTo>
                  <a:cubicBezTo>
                    <a:pt x="5083" y="54"/>
                    <a:pt x="5067" y="17"/>
                    <a:pt x="5034" y="5"/>
                  </a:cubicBezTo>
                  <a:cubicBezTo>
                    <a:pt x="5027" y="2"/>
                    <a:pt x="5019" y="1"/>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6003609" y="1025880"/>
              <a:ext cx="328623" cy="137250"/>
            </a:xfrm>
            <a:custGeom>
              <a:avLst/>
              <a:gdLst/>
              <a:ahLst/>
              <a:cxnLst/>
              <a:rect l="l" t="t" r="r" b="b"/>
              <a:pathLst>
                <a:path w="9642" h="4027" extrusionOk="0">
                  <a:moveTo>
                    <a:pt x="9570" y="1"/>
                  </a:moveTo>
                  <a:cubicBezTo>
                    <a:pt x="9557" y="1"/>
                    <a:pt x="9545" y="4"/>
                    <a:pt x="9534" y="12"/>
                  </a:cubicBezTo>
                  <a:cubicBezTo>
                    <a:pt x="7921" y="1117"/>
                    <a:pt x="6317" y="1402"/>
                    <a:pt x="4764" y="1677"/>
                  </a:cubicBezTo>
                  <a:cubicBezTo>
                    <a:pt x="2972" y="1995"/>
                    <a:pt x="1279" y="2296"/>
                    <a:pt x="22" y="3924"/>
                  </a:cubicBezTo>
                  <a:cubicBezTo>
                    <a:pt x="0" y="3951"/>
                    <a:pt x="6" y="3991"/>
                    <a:pt x="33" y="4012"/>
                  </a:cubicBezTo>
                  <a:cubicBezTo>
                    <a:pt x="45" y="4022"/>
                    <a:pt x="59" y="4026"/>
                    <a:pt x="72" y="4026"/>
                  </a:cubicBezTo>
                  <a:cubicBezTo>
                    <a:pt x="91" y="4026"/>
                    <a:pt x="109" y="4018"/>
                    <a:pt x="123" y="4001"/>
                  </a:cubicBezTo>
                  <a:cubicBezTo>
                    <a:pt x="1348" y="2412"/>
                    <a:pt x="2942" y="2129"/>
                    <a:pt x="4787" y="1802"/>
                  </a:cubicBezTo>
                  <a:cubicBezTo>
                    <a:pt x="6279" y="1536"/>
                    <a:pt x="7970" y="1237"/>
                    <a:pt x="9606" y="116"/>
                  </a:cubicBezTo>
                  <a:cubicBezTo>
                    <a:pt x="9634" y="96"/>
                    <a:pt x="9641" y="57"/>
                    <a:pt x="9622" y="28"/>
                  </a:cubicBezTo>
                  <a:cubicBezTo>
                    <a:pt x="9610" y="10"/>
                    <a:pt x="9590" y="1"/>
                    <a:pt x="9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63723" y="956928"/>
              <a:ext cx="185000" cy="258584"/>
            </a:xfrm>
            <a:custGeom>
              <a:avLst/>
              <a:gdLst/>
              <a:ahLst/>
              <a:cxnLst/>
              <a:rect l="l" t="t" r="r" b="b"/>
              <a:pathLst>
                <a:path w="5428" h="7587" extrusionOk="0">
                  <a:moveTo>
                    <a:pt x="5356" y="1"/>
                  </a:moveTo>
                  <a:cubicBezTo>
                    <a:pt x="5345" y="1"/>
                    <a:pt x="5333" y="4"/>
                    <a:pt x="5323" y="10"/>
                  </a:cubicBezTo>
                  <a:cubicBezTo>
                    <a:pt x="1" y="3146"/>
                    <a:pt x="1637" y="7502"/>
                    <a:pt x="1654" y="7546"/>
                  </a:cubicBezTo>
                  <a:cubicBezTo>
                    <a:pt x="1664" y="7570"/>
                    <a:pt x="1687" y="7586"/>
                    <a:pt x="1713" y="7586"/>
                  </a:cubicBezTo>
                  <a:cubicBezTo>
                    <a:pt x="1721" y="7586"/>
                    <a:pt x="1728" y="7584"/>
                    <a:pt x="1736" y="7582"/>
                  </a:cubicBezTo>
                  <a:cubicBezTo>
                    <a:pt x="1769" y="7569"/>
                    <a:pt x="1784" y="7532"/>
                    <a:pt x="1772" y="7500"/>
                  </a:cubicBezTo>
                  <a:cubicBezTo>
                    <a:pt x="1755" y="7457"/>
                    <a:pt x="160" y="3199"/>
                    <a:pt x="5388" y="118"/>
                  </a:cubicBezTo>
                  <a:cubicBezTo>
                    <a:pt x="5417" y="101"/>
                    <a:pt x="5428" y="62"/>
                    <a:pt x="5410" y="32"/>
                  </a:cubicBezTo>
                  <a:cubicBezTo>
                    <a:pt x="5398" y="12"/>
                    <a:pt x="53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496272" y="1035185"/>
              <a:ext cx="161108" cy="339700"/>
            </a:xfrm>
            <a:custGeom>
              <a:avLst/>
              <a:gdLst/>
              <a:ahLst/>
              <a:cxnLst/>
              <a:rect l="l" t="t" r="r" b="b"/>
              <a:pathLst>
                <a:path w="4727" h="9967" extrusionOk="0">
                  <a:moveTo>
                    <a:pt x="4657" y="0"/>
                  </a:moveTo>
                  <a:cubicBezTo>
                    <a:pt x="4641" y="0"/>
                    <a:pt x="4625" y="6"/>
                    <a:pt x="4613" y="18"/>
                  </a:cubicBezTo>
                  <a:cubicBezTo>
                    <a:pt x="0" y="4405"/>
                    <a:pt x="1530" y="9866"/>
                    <a:pt x="1546" y="9921"/>
                  </a:cubicBezTo>
                  <a:cubicBezTo>
                    <a:pt x="1553" y="9948"/>
                    <a:pt x="1579" y="9967"/>
                    <a:pt x="1607" y="9967"/>
                  </a:cubicBezTo>
                  <a:cubicBezTo>
                    <a:pt x="1612" y="9967"/>
                    <a:pt x="1618" y="9966"/>
                    <a:pt x="1624" y="9964"/>
                  </a:cubicBezTo>
                  <a:cubicBezTo>
                    <a:pt x="1657" y="9954"/>
                    <a:pt x="1677" y="9919"/>
                    <a:pt x="1667" y="9885"/>
                  </a:cubicBezTo>
                  <a:cubicBezTo>
                    <a:pt x="1651" y="9831"/>
                    <a:pt x="145" y="4442"/>
                    <a:pt x="4700" y="110"/>
                  </a:cubicBezTo>
                  <a:cubicBezTo>
                    <a:pt x="4726" y="85"/>
                    <a:pt x="4726" y="45"/>
                    <a:pt x="4703" y="20"/>
                  </a:cubicBezTo>
                  <a:cubicBezTo>
                    <a:pt x="4690" y="7"/>
                    <a:pt x="4674" y="0"/>
                    <a:pt x="4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6365101" y="1031232"/>
              <a:ext cx="79446" cy="206131"/>
            </a:xfrm>
            <a:custGeom>
              <a:avLst/>
              <a:gdLst/>
              <a:ahLst/>
              <a:cxnLst/>
              <a:rect l="l" t="t" r="r" b="b"/>
              <a:pathLst>
                <a:path w="2331" h="6048" extrusionOk="0">
                  <a:moveTo>
                    <a:pt x="70" y="1"/>
                  </a:moveTo>
                  <a:cubicBezTo>
                    <a:pt x="54" y="1"/>
                    <a:pt x="38" y="7"/>
                    <a:pt x="26" y="19"/>
                  </a:cubicBezTo>
                  <a:cubicBezTo>
                    <a:pt x="1" y="43"/>
                    <a:pt x="0" y="83"/>
                    <a:pt x="26" y="108"/>
                  </a:cubicBezTo>
                  <a:cubicBezTo>
                    <a:pt x="47" y="131"/>
                    <a:pt x="2201" y="2343"/>
                    <a:pt x="1937" y="5980"/>
                  </a:cubicBezTo>
                  <a:cubicBezTo>
                    <a:pt x="1934" y="6015"/>
                    <a:pt x="1960" y="6044"/>
                    <a:pt x="1995" y="6047"/>
                  </a:cubicBezTo>
                  <a:cubicBezTo>
                    <a:pt x="1997" y="6047"/>
                    <a:pt x="1998" y="6048"/>
                    <a:pt x="2000" y="6048"/>
                  </a:cubicBezTo>
                  <a:cubicBezTo>
                    <a:pt x="2033" y="6048"/>
                    <a:pt x="2061" y="6022"/>
                    <a:pt x="2063" y="5989"/>
                  </a:cubicBezTo>
                  <a:cubicBezTo>
                    <a:pt x="2331" y="2295"/>
                    <a:pt x="137" y="41"/>
                    <a:pt x="115" y="20"/>
                  </a:cubicBezTo>
                  <a:cubicBezTo>
                    <a:pt x="102" y="7"/>
                    <a:pt x="86"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6386029" y="1084062"/>
              <a:ext cx="32515" cy="131456"/>
            </a:xfrm>
            <a:custGeom>
              <a:avLst/>
              <a:gdLst/>
              <a:ahLst/>
              <a:cxnLst/>
              <a:rect l="l" t="t" r="r" b="b"/>
              <a:pathLst>
                <a:path w="954" h="3857" extrusionOk="0">
                  <a:moveTo>
                    <a:pt x="510" y="0"/>
                  </a:moveTo>
                  <a:cubicBezTo>
                    <a:pt x="505" y="0"/>
                    <a:pt x="500" y="1"/>
                    <a:pt x="495" y="2"/>
                  </a:cubicBezTo>
                  <a:cubicBezTo>
                    <a:pt x="461" y="11"/>
                    <a:pt x="441" y="46"/>
                    <a:pt x="450" y="80"/>
                  </a:cubicBezTo>
                  <a:cubicBezTo>
                    <a:pt x="821" y="1507"/>
                    <a:pt x="19" y="3749"/>
                    <a:pt x="11" y="3771"/>
                  </a:cubicBezTo>
                  <a:cubicBezTo>
                    <a:pt x="0" y="3805"/>
                    <a:pt x="17" y="3840"/>
                    <a:pt x="50" y="3853"/>
                  </a:cubicBezTo>
                  <a:cubicBezTo>
                    <a:pt x="57" y="3854"/>
                    <a:pt x="64" y="3856"/>
                    <a:pt x="71" y="3856"/>
                  </a:cubicBezTo>
                  <a:cubicBezTo>
                    <a:pt x="97" y="3856"/>
                    <a:pt x="121" y="3840"/>
                    <a:pt x="130" y="3814"/>
                  </a:cubicBezTo>
                  <a:cubicBezTo>
                    <a:pt x="164" y="3721"/>
                    <a:pt x="954" y="1513"/>
                    <a:pt x="572" y="47"/>
                  </a:cubicBezTo>
                  <a:cubicBezTo>
                    <a:pt x="565" y="18"/>
                    <a:pt x="539"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6465308" y="1181202"/>
              <a:ext cx="45262" cy="274739"/>
            </a:xfrm>
            <a:custGeom>
              <a:avLst/>
              <a:gdLst/>
              <a:ahLst/>
              <a:cxnLst/>
              <a:rect l="l" t="t" r="r" b="b"/>
              <a:pathLst>
                <a:path w="1328" h="8061" extrusionOk="0">
                  <a:moveTo>
                    <a:pt x="70" y="1"/>
                  </a:moveTo>
                  <a:cubicBezTo>
                    <a:pt x="65" y="1"/>
                    <a:pt x="60" y="1"/>
                    <a:pt x="54" y="3"/>
                  </a:cubicBezTo>
                  <a:cubicBezTo>
                    <a:pt x="20" y="12"/>
                    <a:pt x="1" y="46"/>
                    <a:pt x="10" y="80"/>
                  </a:cubicBezTo>
                  <a:cubicBezTo>
                    <a:pt x="1195" y="4396"/>
                    <a:pt x="23" y="7941"/>
                    <a:pt x="11" y="7977"/>
                  </a:cubicBezTo>
                  <a:cubicBezTo>
                    <a:pt x="0" y="8010"/>
                    <a:pt x="18" y="8045"/>
                    <a:pt x="51" y="8057"/>
                  </a:cubicBezTo>
                  <a:cubicBezTo>
                    <a:pt x="58" y="8059"/>
                    <a:pt x="64" y="8060"/>
                    <a:pt x="71" y="8060"/>
                  </a:cubicBezTo>
                  <a:cubicBezTo>
                    <a:pt x="97" y="8060"/>
                    <a:pt x="121" y="8043"/>
                    <a:pt x="131" y="8017"/>
                  </a:cubicBezTo>
                  <a:cubicBezTo>
                    <a:pt x="142" y="7982"/>
                    <a:pt x="1327" y="4402"/>
                    <a:pt x="132" y="46"/>
                  </a:cubicBezTo>
                  <a:cubicBezTo>
                    <a:pt x="124" y="19"/>
                    <a:pt x="98"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845801" y="992921"/>
              <a:ext cx="468123" cy="201325"/>
            </a:xfrm>
            <a:custGeom>
              <a:avLst/>
              <a:gdLst/>
              <a:ahLst/>
              <a:cxnLst/>
              <a:rect l="l" t="t" r="r" b="b"/>
              <a:pathLst>
                <a:path w="13735" h="5907" extrusionOk="0">
                  <a:moveTo>
                    <a:pt x="8227" y="1"/>
                  </a:moveTo>
                  <a:cubicBezTo>
                    <a:pt x="6165" y="1"/>
                    <a:pt x="4012" y="281"/>
                    <a:pt x="2744" y="1254"/>
                  </a:cubicBezTo>
                  <a:cubicBezTo>
                    <a:pt x="0" y="3358"/>
                    <a:pt x="1653" y="5854"/>
                    <a:pt x="1670" y="5880"/>
                  </a:cubicBezTo>
                  <a:cubicBezTo>
                    <a:pt x="1683" y="5897"/>
                    <a:pt x="1702" y="5907"/>
                    <a:pt x="1723" y="5907"/>
                  </a:cubicBezTo>
                  <a:cubicBezTo>
                    <a:pt x="1735" y="5907"/>
                    <a:pt x="1747" y="5903"/>
                    <a:pt x="1758" y="5896"/>
                  </a:cubicBezTo>
                  <a:cubicBezTo>
                    <a:pt x="1787" y="5876"/>
                    <a:pt x="1794" y="5837"/>
                    <a:pt x="1774" y="5808"/>
                  </a:cubicBezTo>
                  <a:cubicBezTo>
                    <a:pt x="1759" y="5784"/>
                    <a:pt x="170" y="3387"/>
                    <a:pt x="2821" y="1354"/>
                  </a:cubicBezTo>
                  <a:cubicBezTo>
                    <a:pt x="4099" y="373"/>
                    <a:pt x="6305" y="120"/>
                    <a:pt x="8239" y="120"/>
                  </a:cubicBezTo>
                  <a:cubicBezTo>
                    <a:pt x="8620" y="120"/>
                    <a:pt x="8991" y="130"/>
                    <a:pt x="9343" y="146"/>
                  </a:cubicBezTo>
                  <a:cubicBezTo>
                    <a:pt x="11657" y="251"/>
                    <a:pt x="13634" y="642"/>
                    <a:pt x="13653" y="646"/>
                  </a:cubicBezTo>
                  <a:cubicBezTo>
                    <a:pt x="13658" y="647"/>
                    <a:pt x="13662" y="647"/>
                    <a:pt x="13666" y="647"/>
                  </a:cubicBezTo>
                  <a:cubicBezTo>
                    <a:pt x="13696" y="647"/>
                    <a:pt x="13722" y="626"/>
                    <a:pt x="13728" y="596"/>
                  </a:cubicBezTo>
                  <a:cubicBezTo>
                    <a:pt x="13734" y="562"/>
                    <a:pt x="13713" y="529"/>
                    <a:pt x="13679" y="522"/>
                  </a:cubicBezTo>
                  <a:cubicBezTo>
                    <a:pt x="13633" y="513"/>
                    <a:pt x="11013" y="1"/>
                    <a:pt x="8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6298093" y="944522"/>
              <a:ext cx="131695" cy="160086"/>
            </a:xfrm>
            <a:custGeom>
              <a:avLst/>
              <a:gdLst/>
              <a:ahLst/>
              <a:cxnLst/>
              <a:rect l="l" t="t" r="r" b="b"/>
              <a:pathLst>
                <a:path w="3864" h="4697" extrusionOk="0">
                  <a:moveTo>
                    <a:pt x="20" y="1"/>
                  </a:moveTo>
                  <a:cubicBezTo>
                    <a:pt x="9" y="88"/>
                    <a:pt x="1" y="176"/>
                    <a:pt x="1" y="266"/>
                  </a:cubicBezTo>
                  <a:cubicBezTo>
                    <a:pt x="1" y="713"/>
                    <a:pt x="148" y="1127"/>
                    <a:pt x="395" y="1463"/>
                  </a:cubicBezTo>
                  <a:cubicBezTo>
                    <a:pt x="148" y="1801"/>
                    <a:pt x="1" y="2214"/>
                    <a:pt x="1" y="2661"/>
                  </a:cubicBezTo>
                  <a:cubicBezTo>
                    <a:pt x="1" y="3784"/>
                    <a:pt x="914" y="4697"/>
                    <a:pt x="2036" y="4697"/>
                  </a:cubicBezTo>
                  <a:cubicBezTo>
                    <a:pt x="2839" y="4697"/>
                    <a:pt x="3532" y="4229"/>
                    <a:pt x="3864" y="3552"/>
                  </a:cubicBezTo>
                  <a:cubicBezTo>
                    <a:pt x="2790" y="1930"/>
                    <a:pt x="1464" y="793"/>
                    <a:pt x="2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45146" y="878773"/>
              <a:ext cx="1126836" cy="666381"/>
            </a:xfrm>
            <a:custGeom>
              <a:avLst/>
              <a:gdLst/>
              <a:ahLst/>
              <a:cxnLst/>
              <a:rect l="l" t="t" r="r" b="b"/>
              <a:pathLst>
                <a:path w="33062" h="19552" extrusionOk="0">
                  <a:moveTo>
                    <a:pt x="16592" y="1"/>
                  </a:moveTo>
                  <a:cubicBezTo>
                    <a:pt x="14928" y="1"/>
                    <a:pt x="13271" y="169"/>
                    <a:pt x="11723" y="479"/>
                  </a:cubicBezTo>
                  <a:cubicBezTo>
                    <a:pt x="7474" y="1329"/>
                    <a:pt x="4189" y="3964"/>
                    <a:pt x="2613" y="8040"/>
                  </a:cubicBezTo>
                  <a:cubicBezTo>
                    <a:pt x="1249" y="11572"/>
                    <a:pt x="1223" y="15952"/>
                    <a:pt x="2643" y="19492"/>
                  </a:cubicBezTo>
                  <a:cubicBezTo>
                    <a:pt x="2660" y="19534"/>
                    <a:pt x="2697" y="19552"/>
                    <a:pt x="2733" y="19552"/>
                  </a:cubicBezTo>
                  <a:cubicBezTo>
                    <a:pt x="2788" y="19552"/>
                    <a:pt x="2841" y="19510"/>
                    <a:pt x="2815" y="19445"/>
                  </a:cubicBezTo>
                  <a:cubicBezTo>
                    <a:pt x="1" y="12424"/>
                    <a:pt x="2818" y="3159"/>
                    <a:pt x="10512" y="954"/>
                  </a:cubicBezTo>
                  <a:cubicBezTo>
                    <a:pt x="12342" y="429"/>
                    <a:pt x="14352" y="188"/>
                    <a:pt x="16352" y="188"/>
                  </a:cubicBezTo>
                  <a:cubicBezTo>
                    <a:pt x="17926" y="188"/>
                    <a:pt x="19495" y="338"/>
                    <a:pt x="20964" y="615"/>
                  </a:cubicBezTo>
                  <a:cubicBezTo>
                    <a:pt x="25604" y="1492"/>
                    <a:pt x="29061" y="4502"/>
                    <a:pt x="30463" y="9055"/>
                  </a:cubicBezTo>
                  <a:cubicBezTo>
                    <a:pt x="31469" y="12319"/>
                    <a:pt x="31381" y="16246"/>
                    <a:pt x="30100" y="19445"/>
                  </a:cubicBezTo>
                  <a:cubicBezTo>
                    <a:pt x="30074" y="19510"/>
                    <a:pt x="30127" y="19552"/>
                    <a:pt x="30182" y="19552"/>
                  </a:cubicBezTo>
                  <a:cubicBezTo>
                    <a:pt x="30218" y="19552"/>
                    <a:pt x="30255" y="19534"/>
                    <a:pt x="30272" y="19492"/>
                  </a:cubicBezTo>
                  <a:cubicBezTo>
                    <a:pt x="33061" y="12532"/>
                    <a:pt x="30366" y="3270"/>
                    <a:pt x="22808" y="888"/>
                  </a:cubicBezTo>
                  <a:cubicBezTo>
                    <a:pt x="20869" y="278"/>
                    <a:pt x="18725" y="1"/>
                    <a:pt x="16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534139" y="1185190"/>
              <a:ext cx="943813" cy="360184"/>
            </a:xfrm>
            <a:custGeom>
              <a:avLst/>
              <a:gdLst/>
              <a:ahLst/>
              <a:cxnLst/>
              <a:rect l="l" t="t" r="r" b="b"/>
              <a:pathLst>
                <a:path w="27692" h="10568" extrusionOk="0">
                  <a:moveTo>
                    <a:pt x="6156" y="0"/>
                  </a:moveTo>
                  <a:cubicBezTo>
                    <a:pt x="5964" y="0"/>
                    <a:pt x="5773" y="22"/>
                    <a:pt x="5583" y="74"/>
                  </a:cubicBezTo>
                  <a:cubicBezTo>
                    <a:pt x="4571" y="354"/>
                    <a:pt x="3574" y="1051"/>
                    <a:pt x="2813" y="1752"/>
                  </a:cubicBezTo>
                  <a:cubicBezTo>
                    <a:pt x="1983" y="2516"/>
                    <a:pt x="1149" y="3453"/>
                    <a:pt x="1105" y="4588"/>
                  </a:cubicBezTo>
                  <a:cubicBezTo>
                    <a:pt x="1027" y="6631"/>
                    <a:pt x="1106" y="8585"/>
                    <a:pt x="41" y="10434"/>
                  </a:cubicBezTo>
                  <a:cubicBezTo>
                    <a:pt x="1" y="10503"/>
                    <a:pt x="63" y="10567"/>
                    <a:pt x="124" y="10567"/>
                  </a:cubicBezTo>
                  <a:cubicBezTo>
                    <a:pt x="151" y="10567"/>
                    <a:pt x="178" y="10555"/>
                    <a:pt x="195" y="10524"/>
                  </a:cubicBezTo>
                  <a:cubicBezTo>
                    <a:pt x="1079" y="8989"/>
                    <a:pt x="1312" y="7195"/>
                    <a:pt x="1309" y="5447"/>
                  </a:cubicBezTo>
                  <a:cubicBezTo>
                    <a:pt x="1307" y="4815"/>
                    <a:pt x="1196" y="4339"/>
                    <a:pt x="1447" y="3769"/>
                  </a:cubicBezTo>
                  <a:cubicBezTo>
                    <a:pt x="1892" y="2758"/>
                    <a:pt x="2846" y="1863"/>
                    <a:pt x="3737" y="1237"/>
                  </a:cubicBezTo>
                  <a:cubicBezTo>
                    <a:pt x="4291" y="845"/>
                    <a:pt x="5033" y="349"/>
                    <a:pt x="5709" y="218"/>
                  </a:cubicBezTo>
                  <a:cubicBezTo>
                    <a:pt x="5827" y="196"/>
                    <a:pt x="5946" y="185"/>
                    <a:pt x="6064" y="185"/>
                  </a:cubicBezTo>
                  <a:cubicBezTo>
                    <a:pt x="6757" y="185"/>
                    <a:pt x="7450" y="534"/>
                    <a:pt x="8147" y="698"/>
                  </a:cubicBezTo>
                  <a:cubicBezTo>
                    <a:pt x="10020" y="1139"/>
                    <a:pt x="11924" y="1310"/>
                    <a:pt x="13846" y="1310"/>
                  </a:cubicBezTo>
                  <a:cubicBezTo>
                    <a:pt x="15769" y="1310"/>
                    <a:pt x="17672" y="1140"/>
                    <a:pt x="19546" y="698"/>
                  </a:cubicBezTo>
                  <a:cubicBezTo>
                    <a:pt x="20243" y="534"/>
                    <a:pt x="20936" y="185"/>
                    <a:pt x="21629" y="185"/>
                  </a:cubicBezTo>
                  <a:cubicBezTo>
                    <a:pt x="21747" y="185"/>
                    <a:pt x="21865" y="196"/>
                    <a:pt x="21984" y="218"/>
                  </a:cubicBezTo>
                  <a:cubicBezTo>
                    <a:pt x="22660" y="349"/>
                    <a:pt x="23401" y="845"/>
                    <a:pt x="23956" y="1237"/>
                  </a:cubicBezTo>
                  <a:cubicBezTo>
                    <a:pt x="24852" y="1866"/>
                    <a:pt x="25785" y="2756"/>
                    <a:pt x="26245" y="3769"/>
                  </a:cubicBezTo>
                  <a:cubicBezTo>
                    <a:pt x="26502" y="4334"/>
                    <a:pt x="26386" y="4819"/>
                    <a:pt x="26384" y="5447"/>
                  </a:cubicBezTo>
                  <a:cubicBezTo>
                    <a:pt x="26381" y="7195"/>
                    <a:pt x="26614" y="8989"/>
                    <a:pt x="27497" y="10524"/>
                  </a:cubicBezTo>
                  <a:cubicBezTo>
                    <a:pt x="27515" y="10555"/>
                    <a:pt x="27542" y="10567"/>
                    <a:pt x="27569" y="10567"/>
                  </a:cubicBezTo>
                  <a:cubicBezTo>
                    <a:pt x="27630" y="10567"/>
                    <a:pt x="27691" y="10503"/>
                    <a:pt x="27652" y="10434"/>
                  </a:cubicBezTo>
                  <a:cubicBezTo>
                    <a:pt x="26738" y="8846"/>
                    <a:pt x="26532" y="6969"/>
                    <a:pt x="26566" y="5164"/>
                  </a:cubicBezTo>
                  <a:cubicBezTo>
                    <a:pt x="26588" y="4015"/>
                    <a:pt x="26485" y="3614"/>
                    <a:pt x="25680" y="2609"/>
                  </a:cubicBezTo>
                  <a:cubicBezTo>
                    <a:pt x="24888" y="1619"/>
                    <a:pt x="23845" y="831"/>
                    <a:pt x="22690" y="310"/>
                  </a:cubicBezTo>
                  <a:cubicBezTo>
                    <a:pt x="22220" y="99"/>
                    <a:pt x="21943" y="11"/>
                    <a:pt x="21661" y="11"/>
                  </a:cubicBezTo>
                  <a:cubicBezTo>
                    <a:pt x="21364" y="11"/>
                    <a:pt x="21060" y="108"/>
                    <a:pt x="20518" y="261"/>
                  </a:cubicBezTo>
                  <a:cubicBezTo>
                    <a:pt x="18378" y="865"/>
                    <a:pt x="16100" y="1167"/>
                    <a:pt x="13829" y="1167"/>
                  </a:cubicBezTo>
                  <a:cubicBezTo>
                    <a:pt x="12169" y="1167"/>
                    <a:pt x="10514" y="1006"/>
                    <a:pt x="8920" y="684"/>
                  </a:cubicBezTo>
                  <a:cubicBezTo>
                    <a:pt x="8016" y="501"/>
                    <a:pt x="7070" y="0"/>
                    <a:pt x="6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6306409" y="890635"/>
              <a:ext cx="122152" cy="122186"/>
            </a:xfrm>
            <a:custGeom>
              <a:avLst/>
              <a:gdLst/>
              <a:ahLst/>
              <a:cxnLst/>
              <a:rect l="l" t="t" r="r" b="b"/>
              <a:pathLst>
                <a:path w="3584" h="3585" extrusionOk="0">
                  <a:moveTo>
                    <a:pt x="1792" y="1"/>
                  </a:moveTo>
                  <a:cubicBezTo>
                    <a:pt x="803" y="1"/>
                    <a:pt x="0" y="803"/>
                    <a:pt x="0" y="1793"/>
                  </a:cubicBezTo>
                  <a:cubicBezTo>
                    <a:pt x="0" y="2783"/>
                    <a:pt x="803" y="3585"/>
                    <a:pt x="1792" y="3585"/>
                  </a:cubicBezTo>
                  <a:cubicBezTo>
                    <a:pt x="2782" y="3585"/>
                    <a:pt x="3584" y="2783"/>
                    <a:pt x="3584" y="1793"/>
                  </a:cubicBezTo>
                  <a:cubicBezTo>
                    <a:pt x="3584" y="803"/>
                    <a:pt x="2782" y="1"/>
                    <a:pt x="1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6314657" y="964154"/>
              <a:ext cx="102145" cy="48670"/>
            </a:xfrm>
            <a:custGeom>
              <a:avLst/>
              <a:gdLst/>
              <a:ahLst/>
              <a:cxnLst/>
              <a:rect l="l" t="t" r="r" b="b"/>
              <a:pathLst>
                <a:path w="2997" h="1428" extrusionOk="0">
                  <a:moveTo>
                    <a:pt x="1417" y="0"/>
                  </a:moveTo>
                  <a:cubicBezTo>
                    <a:pt x="875" y="0"/>
                    <a:pt x="380" y="202"/>
                    <a:pt x="0" y="533"/>
                  </a:cubicBezTo>
                  <a:cubicBezTo>
                    <a:pt x="310" y="1067"/>
                    <a:pt x="887" y="1428"/>
                    <a:pt x="1550" y="1428"/>
                  </a:cubicBezTo>
                  <a:cubicBezTo>
                    <a:pt x="2145" y="1428"/>
                    <a:pt x="2670" y="1137"/>
                    <a:pt x="2997" y="691"/>
                  </a:cubicBezTo>
                  <a:cubicBezTo>
                    <a:pt x="2601" y="268"/>
                    <a:pt x="2041" y="0"/>
                    <a:pt x="1417"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6303205" y="887601"/>
              <a:ext cx="128457" cy="128184"/>
            </a:xfrm>
            <a:custGeom>
              <a:avLst/>
              <a:gdLst/>
              <a:ahLst/>
              <a:cxnLst/>
              <a:rect l="l" t="t" r="r" b="b"/>
              <a:pathLst>
                <a:path w="3769" h="3761" extrusionOk="0">
                  <a:moveTo>
                    <a:pt x="1837" y="239"/>
                  </a:moveTo>
                  <a:cubicBezTo>
                    <a:pt x="2675" y="239"/>
                    <a:pt x="3530" y="789"/>
                    <a:pt x="3589" y="1882"/>
                  </a:cubicBezTo>
                  <a:cubicBezTo>
                    <a:pt x="3530" y="2974"/>
                    <a:pt x="2675" y="3524"/>
                    <a:pt x="1836" y="3524"/>
                  </a:cubicBezTo>
                  <a:cubicBezTo>
                    <a:pt x="1002" y="3524"/>
                    <a:pt x="183" y="2979"/>
                    <a:pt x="183" y="1882"/>
                  </a:cubicBezTo>
                  <a:cubicBezTo>
                    <a:pt x="183" y="784"/>
                    <a:pt x="1002" y="239"/>
                    <a:pt x="1837" y="239"/>
                  </a:cubicBezTo>
                  <a:close/>
                  <a:moveTo>
                    <a:pt x="1886" y="1"/>
                  </a:moveTo>
                  <a:cubicBezTo>
                    <a:pt x="865" y="1"/>
                    <a:pt x="0" y="858"/>
                    <a:pt x="5" y="1882"/>
                  </a:cubicBezTo>
                  <a:cubicBezTo>
                    <a:pt x="10" y="2871"/>
                    <a:pt x="800" y="3707"/>
                    <a:pt x="1788" y="3758"/>
                  </a:cubicBezTo>
                  <a:cubicBezTo>
                    <a:pt x="1822" y="3760"/>
                    <a:pt x="1856" y="3760"/>
                    <a:pt x="1890" y="3760"/>
                  </a:cubicBezTo>
                  <a:cubicBezTo>
                    <a:pt x="2934" y="3760"/>
                    <a:pt x="3701" y="2923"/>
                    <a:pt x="3766" y="1905"/>
                  </a:cubicBezTo>
                  <a:lnTo>
                    <a:pt x="3766" y="1905"/>
                  </a:lnTo>
                  <a:cubicBezTo>
                    <a:pt x="3768" y="1898"/>
                    <a:pt x="3768" y="1890"/>
                    <a:pt x="3768" y="1882"/>
                  </a:cubicBezTo>
                  <a:lnTo>
                    <a:pt x="3768" y="1882"/>
                  </a:lnTo>
                  <a:cubicBezTo>
                    <a:pt x="3768" y="1882"/>
                    <a:pt x="3768" y="1882"/>
                    <a:pt x="3768" y="1882"/>
                  </a:cubicBezTo>
                  <a:cubicBezTo>
                    <a:pt x="3768" y="1874"/>
                    <a:pt x="3768" y="1867"/>
                    <a:pt x="3766" y="1860"/>
                  </a:cubicBezTo>
                  <a:lnTo>
                    <a:pt x="3766" y="1860"/>
                  </a:lnTo>
                  <a:cubicBezTo>
                    <a:pt x="3701" y="848"/>
                    <a:pt x="2944"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6306409" y="972300"/>
              <a:ext cx="122152" cy="122186"/>
            </a:xfrm>
            <a:custGeom>
              <a:avLst/>
              <a:gdLst/>
              <a:ahLst/>
              <a:cxnLst/>
              <a:rect l="l" t="t" r="r" b="b"/>
              <a:pathLst>
                <a:path w="3584" h="3585" extrusionOk="0">
                  <a:moveTo>
                    <a:pt x="1792" y="1"/>
                  </a:moveTo>
                  <a:cubicBezTo>
                    <a:pt x="803" y="1"/>
                    <a:pt x="0" y="803"/>
                    <a:pt x="0" y="1793"/>
                  </a:cubicBezTo>
                  <a:cubicBezTo>
                    <a:pt x="0" y="2782"/>
                    <a:pt x="803" y="3585"/>
                    <a:pt x="1792" y="3585"/>
                  </a:cubicBezTo>
                  <a:cubicBezTo>
                    <a:pt x="2782" y="3585"/>
                    <a:pt x="3584" y="2782"/>
                    <a:pt x="3584" y="1793"/>
                  </a:cubicBezTo>
                  <a:cubicBezTo>
                    <a:pt x="3584" y="803"/>
                    <a:pt x="2782" y="1"/>
                    <a:pt x="1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6314725" y="1000011"/>
              <a:ext cx="32276" cy="67381"/>
            </a:xfrm>
            <a:custGeom>
              <a:avLst/>
              <a:gdLst/>
              <a:ahLst/>
              <a:cxnLst/>
              <a:rect l="l" t="t" r="r" b="b"/>
              <a:pathLst>
                <a:path w="947" h="1977" extrusionOk="0">
                  <a:moveTo>
                    <a:pt x="520" y="1"/>
                  </a:moveTo>
                  <a:cubicBezTo>
                    <a:pt x="315" y="1"/>
                    <a:pt x="0" y="646"/>
                    <a:pt x="0" y="1076"/>
                  </a:cubicBezTo>
                  <a:cubicBezTo>
                    <a:pt x="0" y="1494"/>
                    <a:pt x="363" y="1976"/>
                    <a:pt x="574" y="1976"/>
                  </a:cubicBezTo>
                  <a:cubicBezTo>
                    <a:pt x="586" y="1976"/>
                    <a:pt x="598" y="1974"/>
                    <a:pt x="609" y="1971"/>
                  </a:cubicBezTo>
                  <a:cubicBezTo>
                    <a:pt x="811" y="1912"/>
                    <a:pt x="947" y="1637"/>
                    <a:pt x="855" y="1327"/>
                  </a:cubicBezTo>
                  <a:cubicBezTo>
                    <a:pt x="764" y="1017"/>
                    <a:pt x="740" y="38"/>
                    <a:pt x="537" y="2"/>
                  </a:cubicBezTo>
                  <a:cubicBezTo>
                    <a:pt x="532" y="1"/>
                    <a:pt x="526" y="1"/>
                    <a:pt x="5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9"/>
            <p:cNvSpPr/>
            <p:nvPr/>
          </p:nvSpPr>
          <p:spPr>
            <a:xfrm>
              <a:off x="6303205" y="969267"/>
              <a:ext cx="128457" cy="128184"/>
            </a:xfrm>
            <a:custGeom>
              <a:avLst/>
              <a:gdLst/>
              <a:ahLst/>
              <a:cxnLst/>
              <a:rect l="l" t="t" r="r" b="b"/>
              <a:pathLst>
                <a:path w="3769" h="3761" extrusionOk="0">
                  <a:moveTo>
                    <a:pt x="1837" y="239"/>
                  </a:moveTo>
                  <a:cubicBezTo>
                    <a:pt x="2675" y="239"/>
                    <a:pt x="3530" y="789"/>
                    <a:pt x="3589" y="1882"/>
                  </a:cubicBezTo>
                  <a:cubicBezTo>
                    <a:pt x="3530" y="2974"/>
                    <a:pt x="2675" y="3524"/>
                    <a:pt x="1836" y="3524"/>
                  </a:cubicBezTo>
                  <a:cubicBezTo>
                    <a:pt x="1002" y="3524"/>
                    <a:pt x="183" y="2979"/>
                    <a:pt x="183" y="1882"/>
                  </a:cubicBezTo>
                  <a:cubicBezTo>
                    <a:pt x="183" y="784"/>
                    <a:pt x="1002" y="239"/>
                    <a:pt x="1837" y="239"/>
                  </a:cubicBezTo>
                  <a:close/>
                  <a:moveTo>
                    <a:pt x="1886" y="1"/>
                  </a:moveTo>
                  <a:cubicBezTo>
                    <a:pt x="865" y="1"/>
                    <a:pt x="0" y="858"/>
                    <a:pt x="5" y="1882"/>
                  </a:cubicBezTo>
                  <a:cubicBezTo>
                    <a:pt x="10" y="2871"/>
                    <a:pt x="800" y="3707"/>
                    <a:pt x="1788" y="3758"/>
                  </a:cubicBezTo>
                  <a:cubicBezTo>
                    <a:pt x="1822" y="3759"/>
                    <a:pt x="1856" y="3760"/>
                    <a:pt x="1890" y="3760"/>
                  </a:cubicBezTo>
                  <a:cubicBezTo>
                    <a:pt x="2934" y="3760"/>
                    <a:pt x="3701" y="2923"/>
                    <a:pt x="3766" y="1905"/>
                  </a:cubicBezTo>
                  <a:lnTo>
                    <a:pt x="3766" y="1905"/>
                  </a:lnTo>
                  <a:cubicBezTo>
                    <a:pt x="3768" y="1898"/>
                    <a:pt x="3768" y="1890"/>
                    <a:pt x="3768" y="1882"/>
                  </a:cubicBezTo>
                  <a:lnTo>
                    <a:pt x="3768" y="1882"/>
                  </a:lnTo>
                  <a:cubicBezTo>
                    <a:pt x="3768" y="1882"/>
                    <a:pt x="3768" y="1882"/>
                    <a:pt x="3768" y="1882"/>
                  </a:cubicBezTo>
                  <a:cubicBezTo>
                    <a:pt x="3768" y="1874"/>
                    <a:pt x="3768" y="1867"/>
                    <a:pt x="3766" y="1860"/>
                  </a:cubicBezTo>
                  <a:lnTo>
                    <a:pt x="3766" y="1860"/>
                  </a:lnTo>
                  <a:cubicBezTo>
                    <a:pt x="3701" y="848"/>
                    <a:pt x="2944"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9"/>
            <p:cNvSpPr/>
            <p:nvPr/>
          </p:nvSpPr>
          <p:spPr>
            <a:xfrm>
              <a:off x="5407347" y="1749793"/>
              <a:ext cx="417749" cy="710552"/>
            </a:xfrm>
            <a:custGeom>
              <a:avLst/>
              <a:gdLst/>
              <a:ahLst/>
              <a:cxnLst/>
              <a:rect l="l" t="t" r="r" b="b"/>
              <a:pathLst>
                <a:path w="12257" h="20848" extrusionOk="0">
                  <a:moveTo>
                    <a:pt x="5917" y="1"/>
                  </a:moveTo>
                  <a:cubicBezTo>
                    <a:pt x="5747" y="1"/>
                    <a:pt x="5576" y="72"/>
                    <a:pt x="5409" y="237"/>
                  </a:cubicBezTo>
                  <a:cubicBezTo>
                    <a:pt x="5346" y="299"/>
                    <a:pt x="5407" y="389"/>
                    <a:pt x="5476" y="389"/>
                  </a:cubicBezTo>
                  <a:cubicBezTo>
                    <a:pt x="5496" y="389"/>
                    <a:pt x="5517" y="381"/>
                    <a:pt x="5536" y="363"/>
                  </a:cubicBezTo>
                  <a:cubicBezTo>
                    <a:pt x="5633" y="267"/>
                    <a:pt x="5737" y="224"/>
                    <a:pt x="5847" y="224"/>
                  </a:cubicBezTo>
                  <a:cubicBezTo>
                    <a:pt x="6793" y="224"/>
                    <a:pt x="8170" y="3390"/>
                    <a:pt x="8725" y="3854"/>
                  </a:cubicBezTo>
                  <a:cubicBezTo>
                    <a:pt x="9244" y="4289"/>
                    <a:pt x="10011" y="4475"/>
                    <a:pt x="10556" y="4934"/>
                  </a:cubicBezTo>
                  <a:cubicBezTo>
                    <a:pt x="11680" y="5877"/>
                    <a:pt x="12071" y="7127"/>
                    <a:pt x="11619" y="8517"/>
                  </a:cubicBezTo>
                  <a:cubicBezTo>
                    <a:pt x="10522" y="11891"/>
                    <a:pt x="8862" y="15235"/>
                    <a:pt x="6954" y="18225"/>
                  </a:cubicBezTo>
                  <a:cubicBezTo>
                    <a:pt x="6306" y="19241"/>
                    <a:pt x="5646" y="20088"/>
                    <a:pt x="4439" y="20478"/>
                  </a:cubicBezTo>
                  <a:cubicBezTo>
                    <a:pt x="4133" y="20577"/>
                    <a:pt x="3837" y="20626"/>
                    <a:pt x="3556" y="20626"/>
                  </a:cubicBezTo>
                  <a:cubicBezTo>
                    <a:pt x="2674" y="20626"/>
                    <a:pt x="1930" y="20149"/>
                    <a:pt x="1416" y="19268"/>
                  </a:cubicBezTo>
                  <a:cubicBezTo>
                    <a:pt x="218" y="17217"/>
                    <a:pt x="747" y="15372"/>
                    <a:pt x="2275" y="13698"/>
                  </a:cubicBezTo>
                  <a:cubicBezTo>
                    <a:pt x="3311" y="12563"/>
                    <a:pt x="4478" y="11609"/>
                    <a:pt x="5463" y="10417"/>
                  </a:cubicBezTo>
                  <a:cubicBezTo>
                    <a:pt x="6098" y="9648"/>
                    <a:pt x="6715" y="8864"/>
                    <a:pt x="7315" y="8067"/>
                  </a:cubicBezTo>
                  <a:cubicBezTo>
                    <a:pt x="7364" y="8003"/>
                    <a:pt x="7302" y="7939"/>
                    <a:pt x="7236" y="7939"/>
                  </a:cubicBezTo>
                  <a:cubicBezTo>
                    <a:pt x="7209" y="7939"/>
                    <a:pt x="7181" y="7950"/>
                    <a:pt x="7161" y="7977"/>
                  </a:cubicBezTo>
                  <a:cubicBezTo>
                    <a:pt x="6364" y="9034"/>
                    <a:pt x="5545" y="10078"/>
                    <a:pt x="4673" y="11074"/>
                  </a:cubicBezTo>
                  <a:cubicBezTo>
                    <a:pt x="3572" y="12333"/>
                    <a:pt x="2171" y="13310"/>
                    <a:pt x="1230" y="14710"/>
                  </a:cubicBezTo>
                  <a:cubicBezTo>
                    <a:pt x="0" y="16541"/>
                    <a:pt x="553" y="20444"/>
                    <a:pt x="3180" y="20823"/>
                  </a:cubicBezTo>
                  <a:cubicBezTo>
                    <a:pt x="3298" y="20840"/>
                    <a:pt x="3416" y="20848"/>
                    <a:pt x="3535" y="20848"/>
                  </a:cubicBezTo>
                  <a:cubicBezTo>
                    <a:pt x="4674" y="20848"/>
                    <a:pt x="5850" y="20103"/>
                    <a:pt x="6495" y="19231"/>
                  </a:cubicBezTo>
                  <a:cubicBezTo>
                    <a:pt x="7734" y="17559"/>
                    <a:pt x="8701" y="15634"/>
                    <a:pt x="9608" y="13769"/>
                  </a:cubicBezTo>
                  <a:cubicBezTo>
                    <a:pt x="10437" y="12068"/>
                    <a:pt x="11153" y="10328"/>
                    <a:pt x="11804" y="8554"/>
                  </a:cubicBezTo>
                  <a:cubicBezTo>
                    <a:pt x="12256" y="7323"/>
                    <a:pt x="12029" y="6188"/>
                    <a:pt x="11102" y="5203"/>
                  </a:cubicBezTo>
                  <a:cubicBezTo>
                    <a:pt x="10503" y="4568"/>
                    <a:pt x="9789" y="4285"/>
                    <a:pt x="9084" y="3815"/>
                  </a:cubicBezTo>
                  <a:cubicBezTo>
                    <a:pt x="8640" y="3518"/>
                    <a:pt x="8450" y="3173"/>
                    <a:pt x="8126" y="2693"/>
                  </a:cubicBezTo>
                  <a:cubicBezTo>
                    <a:pt x="7824" y="2244"/>
                    <a:pt x="6873" y="1"/>
                    <a:pt x="5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9"/>
            <p:cNvSpPr/>
            <p:nvPr/>
          </p:nvSpPr>
          <p:spPr>
            <a:xfrm>
              <a:off x="6184730" y="1750031"/>
              <a:ext cx="419896" cy="709598"/>
            </a:xfrm>
            <a:custGeom>
              <a:avLst/>
              <a:gdLst/>
              <a:ahLst/>
              <a:cxnLst/>
              <a:rect l="l" t="t" r="r" b="b"/>
              <a:pathLst>
                <a:path w="12320" h="20820" extrusionOk="0">
                  <a:moveTo>
                    <a:pt x="6421" y="1"/>
                  </a:moveTo>
                  <a:cubicBezTo>
                    <a:pt x="5730" y="1"/>
                    <a:pt x="5070" y="1190"/>
                    <a:pt x="4810" y="1648"/>
                  </a:cubicBezTo>
                  <a:cubicBezTo>
                    <a:pt x="4464" y="2259"/>
                    <a:pt x="4073" y="3210"/>
                    <a:pt x="3521" y="3684"/>
                  </a:cubicBezTo>
                  <a:cubicBezTo>
                    <a:pt x="3149" y="4004"/>
                    <a:pt x="2517" y="4167"/>
                    <a:pt x="2102" y="4455"/>
                  </a:cubicBezTo>
                  <a:cubicBezTo>
                    <a:pt x="1000" y="5222"/>
                    <a:pt x="0" y="6490"/>
                    <a:pt x="291" y="7919"/>
                  </a:cubicBezTo>
                  <a:cubicBezTo>
                    <a:pt x="581" y="9345"/>
                    <a:pt x="1370" y="10831"/>
                    <a:pt x="1966" y="12160"/>
                  </a:cubicBezTo>
                  <a:cubicBezTo>
                    <a:pt x="2861" y="14153"/>
                    <a:pt x="3857" y="16116"/>
                    <a:pt x="5008" y="17975"/>
                  </a:cubicBezTo>
                  <a:cubicBezTo>
                    <a:pt x="5820" y="19287"/>
                    <a:pt x="6589" y="20365"/>
                    <a:pt x="8178" y="20748"/>
                  </a:cubicBezTo>
                  <a:cubicBezTo>
                    <a:pt x="8379" y="20796"/>
                    <a:pt x="8575" y="20819"/>
                    <a:pt x="8764" y="20819"/>
                  </a:cubicBezTo>
                  <a:cubicBezTo>
                    <a:pt x="10991" y="20819"/>
                    <a:pt x="12319" y="17646"/>
                    <a:pt x="11638" y="15712"/>
                  </a:cubicBezTo>
                  <a:cubicBezTo>
                    <a:pt x="11032" y="13988"/>
                    <a:pt x="9379" y="12918"/>
                    <a:pt x="8177" y="11651"/>
                  </a:cubicBezTo>
                  <a:cubicBezTo>
                    <a:pt x="7089" y="10502"/>
                    <a:pt x="6115" y="9232"/>
                    <a:pt x="5164" y="7970"/>
                  </a:cubicBezTo>
                  <a:cubicBezTo>
                    <a:pt x="5144" y="7943"/>
                    <a:pt x="5116" y="7932"/>
                    <a:pt x="5089" y="7932"/>
                  </a:cubicBezTo>
                  <a:cubicBezTo>
                    <a:pt x="5024" y="7932"/>
                    <a:pt x="4961" y="7996"/>
                    <a:pt x="5009" y="8060"/>
                  </a:cubicBezTo>
                  <a:cubicBezTo>
                    <a:pt x="5610" y="8857"/>
                    <a:pt x="6227" y="9641"/>
                    <a:pt x="6862" y="10410"/>
                  </a:cubicBezTo>
                  <a:cubicBezTo>
                    <a:pt x="7848" y="11603"/>
                    <a:pt x="9009" y="12559"/>
                    <a:pt x="10050" y="13691"/>
                  </a:cubicBezTo>
                  <a:cubicBezTo>
                    <a:pt x="11561" y="15335"/>
                    <a:pt x="12081" y="17080"/>
                    <a:pt x="10991" y="19118"/>
                  </a:cubicBezTo>
                  <a:cubicBezTo>
                    <a:pt x="10481" y="20071"/>
                    <a:pt x="9711" y="20623"/>
                    <a:pt x="8771" y="20623"/>
                  </a:cubicBezTo>
                  <a:cubicBezTo>
                    <a:pt x="8490" y="20623"/>
                    <a:pt x="8194" y="20573"/>
                    <a:pt x="7885" y="20471"/>
                  </a:cubicBezTo>
                  <a:cubicBezTo>
                    <a:pt x="6665" y="20066"/>
                    <a:pt x="6030" y="19250"/>
                    <a:pt x="5371" y="18218"/>
                  </a:cubicBezTo>
                  <a:cubicBezTo>
                    <a:pt x="3464" y="15229"/>
                    <a:pt x="1801" y="11883"/>
                    <a:pt x="706" y="8510"/>
                  </a:cubicBezTo>
                  <a:cubicBezTo>
                    <a:pt x="253" y="7113"/>
                    <a:pt x="645" y="5870"/>
                    <a:pt x="1768" y="4927"/>
                  </a:cubicBezTo>
                  <a:cubicBezTo>
                    <a:pt x="2325" y="4458"/>
                    <a:pt x="3059" y="4278"/>
                    <a:pt x="3600" y="3847"/>
                  </a:cubicBezTo>
                  <a:cubicBezTo>
                    <a:pt x="4171" y="3392"/>
                    <a:pt x="5520" y="213"/>
                    <a:pt x="6471" y="213"/>
                  </a:cubicBezTo>
                  <a:cubicBezTo>
                    <a:pt x="6583" y="213"/>
                    <a:pt x="6690" y="258"/>
                    <a:pt x="6789" y="356"/>
                  </a:cubicBezTo>
                  <a:cubicBezTo>
                    <a:pt x="6807" y="374"/>
                    <a:pt x="6828" y="382"/>
                    <a:pt x="6849" y="382"/>
                  </a:cubicBezTo>
                  <a:cubicBezTo>
                    <a:pt x="6918" y="382"/>
                    <a:pt x="6979" y="292"/>
                    <a:pt x="6915" y="230"/>
                  </a:cubicBezTo>
                  <a:cubicBezTo>
                    <a:pt x="6752" y="68"/>
                    <a:pt x="6586" y="1"/>
                    <a:pt x="6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49"/>
          <p:cNvSpPr/>
          <p:nvPr/>
        </p:nvSpPr>
        <p:spPr>
          <a:xfrm rot="5400000">
            <a:off x="4118691" y="644742"/>
            <a:ext cx="906619"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9"/>
          <p:cNvSpPr txBox="1">
            <a:spLocks noGrp="1"/>
          </p:cNvSpPr>
          <p:nvPr>
            <p:ph type="title"/>
          </p:nvPr>
        </p:nvSpPr>
        <p:spPr>
          <a:xfrm>
            <a:off x="2100850" y="1464778"/>
            <a:ext cx="3249300" cy="1230600"/>
          </a:xfrm>
          <a:prstGeom prst="rect">
            <a:avLst/>
          </a:prstGeom>
        </p:spPr>
        <p:txBody>
          <a:bodyPr spcFirstLastPara="1" wrap="square" lIns="91425" tIns="91425" rIns="91425" bIns="91425" anchor="ctr" anchorCtr="0">
            <a:noAutofit/>
          </a:bodyPr>
          <a:lstStyle/>
          <a:p>
            <a:pPr marL="0" lvl="0" indent="0" algn="ctr" rtl="0">
              <a:spcBef>
                <a:spcPts val="0"/>
              </a:spcBef>
              <a:spcAft>
                <a:spcPts val="800"/>
              </a:spcAft>
              <a:buNone/>
            </a:pPr>
            <a:r>
              <a:rPr lang="en" dirty="0"/>
              <a:t>Extra!</a:t>
            </a:r>
            <a:endParaRPr dirty="0"/>
          </a:p>
        </p:txBody>
      </p:sp>
      <p:sp>
        <p:nvSpPr>
          <p:cNvPr id="3990" name="Google Shape;3990;p49"/>
          <p:cNvSpPr txBox="1">
            <a:spLocks noGrp="1"/>
          </p:cNvSpPr>
          <p:nvPr>
            <p:ph type="subTitle" idx="1"/>
          </p:nvPr>
        </p:nvSpPr>
        <p:spPr>
          <a:xfrm>
            <a:off x="2264700" y="2907412"/>
            <a:ext cx="4614600" cy="6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Na deze slide zijn extra’s te vinden. Zo kan jij deze PowerPoint aanpassen naar wat jouw leerlingen nodig hebben.</a:t>
            </a:r>
          </a:p>
        </p:txBody>
      </p:sp>
      <p:sp>
        <p:nvSpPr>
          <p:cNvPr id="3991" name="Google Shape;3991;p49"/>
          <p:cNvSpPr/>
          <p:nvPr/>
        </p:nvSpPr>
        <p:spPr>
          <a:xfrm>
            <a:off x="6312135" y="903041"/>
            <a:ext cx="57020" cy="34764"/>
          </a:xfrm>
          <a:custGeom>
            <a:avLst/>
            <a:gdLst/>
            <a:ahLst/>
            <a:cxnLst/>
            <a:rect l="l" t="t" r="r" b="b"/>
            <a:pathLst>
              <a:path w="1673" h="1020" extrusionOk="0">
                <a:moveTo>
                  <a:pt x="1256" y="0"/>
                </a:moveTo>
                <a:cubicBezTo>
                  <a:pt x="1146" y="0"/>
                  <a:pt x="1012" y="43"/>
                  <a:pt x="869" y="145"/>
                </a:cubicBezTo>
                <a:cubicBezTo>
                  <a:pt x="482" y="419"/>
                  <a:pt x="1" y="854"/>
                  <a:pt x="330" y="982"/>
                </a:cubicBezTo>
                <a:cubicBezTo>
                  <a:pt x="396" y="1008"/>
                  <a:pt x="464" y="1019"/>
                  <a:pt x="533" y="1019"/>
                </a:cubicBezTo>
                <a:cubicBezTo>
                  <a:pt x="810" y="1019"/>
                  <a:pt x="1103" y="836"/>
                  <a:pt x="1326" y="629"/>
                </a:cubicBezTo>
                <a:cubicBezTo>
                  <a:pt x="1672" y="310"/>
                  <a:pt x="1551" y="0"/>
                  <a:pt x="1256"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49"/>
          <p:cNvGrpSpPr/>
          <p:nvPr/>
        </p:nvGrpSpPr>
        <p:grpSpPr>
          <a:xfrm>
            <a:off x="649174" y="552582"/>
            <a:ext cx="740898" cy="878084"/>
            <a:chOff x="952274" y="845157"/>
            <a:chExt cx="740898" cy="878084"/>
          </a:xfrm>
        </p:grpSpPr>
        <p:grpSp>
          <p:nvGrpSpPr>
            <p:cNvPr id="3993" name="Google Shape;3993;p49"/>
            <p:cNvGrpSpPr/>
            <p:nvPr/>
          </p:nvGrpSpPr>
          <p:grpSpPr>
            <a:xfrm>
              <a:off x="990374" y="883257"/>
              <a:ext cx="702798" cy="839984"/>
              <a:chOff x="446424" y="2559457"/>
              <a:chExt cx="702798" cy="839984"/>
            </a:xfrm>
          </p:grpSpPr>
          <p:sp>
            <p:nvSpPr>
              <p:cNvPr id="3994" name="Google Shape;3994;p49"/>
              <p:cNvSpPr/>
              <p:nvPr/>
            </p:nvSpPr>
            <p:spPr>
              <a:xfrm>
                <a:off x="446424" y="2563296"/>
                <a:ext cx="696449" cy="832748"/>
              </a:xfrm>
              <a:custGeom>
                <a:avLst/>
                <a:gdLst/>
                <a:ahLst/>
                <a:cxnLst/>
                <a:rect l="l" t="t" r="r" b="b"/>
                <a:pathLst>
                  <a:path w="18865" h="22557" extrusionOk="0">
                    <a:moveTo>
                      <a:pt x="5370" y="1"/>
                    </a:moveTo>
                    <a:cubicBezTo>
                      <a:pt x="3940" y="1"/>
                      <a:pt x="2972" y="1378"/>
                      <a:pt x="3196" y="3406"/>
                    </a:cubicBezTo>
                    <a:cubicBezTo>
                      <a:pt x="3607" y="7104"/>
                      <a:pt x="7670" y="7401"/>
                      <a:pt x="7259" y="8587"/>
                    </a:cubicBezTo>
                    <a:cubicBezTo>
                      <a:pt x="7147" y="8915"/>
                      <a:pt x="6994" y="9032"/>
                      <a:pt x="6781" y="9032"/>
                    </a:cubicBezTo>
                    <a:cubicBezTo>
                      <a:pt x="6252" y="9032"/>
                      <a:pt x="5351" y="8314"/>
                      <a:pt x="3790" y="8314"/>
                    </a:cubicBezTo>
                    <a:cubicBezTo>
                      <a:pt x="1598" y="8314"/>
                      <a:pt x="1" y="10687"/>
                      <a:pt x="2192" y="12742"/>
                    </a:cubicBezTo>
                    <a:cubicBezTo>
                      <a:pt x="3101" y="13572"/>
                      <a:pt x="4100" y="13807"/>
                      <a:pt x="5048" y="13807"/>
                    </a:cubicBezTo>
                    <a:cubicBezTo>
                      <a:pt x="6290" y="13807"/>
                      <a:pt x="7444" y="13404"/>
                      <a:pt x="8195" y="13404"/>
                    </a:cubicBezTo>
                    <a:cubicBezTo>
                      <a:pt x="10249" y="13404"/>
                      <a:pt x="10660" y="14705"/>
                      <a:pt x="7989" y="14887"/>
                    </a:cubicBezTo>
                    <a:cubicBezTo>
                      <a:pt x="6004" y="15047"/>
                      <a:pt x="3401" y="16097"/>
                      <a:pt x="3379" y="17649"/>
                    </a:cubicBezTo>
                    <a:cubicBezTo>
                      <a:pt x="3360" y="19326"/>
                      <a:pt x="5206" y="20276"/>
                      <a:pt x="7392" y="20276"/>
                    </a:cubicBezTo>
                    <a:cubicBezTo>
                      <a:pt x="7943" y="20276"/>
                      <a:pt x="8515" y="20215"/>
                      <a:pt x="9085" y="20091"/>
                    </a:cubicBezTo>
                    <a:cubicBezTo>
                      <a:pt x="9537" y="19991"/>
                      <a:pt x="9977" y="19944"/>
                      <a:pt x="10408" y="19944"/>
                    </a:cubicBezTo>
                    <a:cubicBezTo>
                      <a:pt x="12434" y="19944"/>
                      <a:pt x="14252" y="20994"/>
                      <a:pt x="16115" y="22557"/>
                    </a:cubicBezTo>
                    <a:cubicBezTo>
                      <a:pt x="16115" y="22557"/>
                      <a:pt x="14814" y="20594"/>
                      <a:pt x="15636" y="17991"/>
                    </a:cubicBezTo>
                    <a:cubicBezTo>
                      <a:pt x="15955" y="17010"/>
                      <a:pt x="18261" y="15572"/>
                      <a:pt x="18580" y="12742"/>
                    </a:cubicBezTo>
                    <a:cubicBezTo>
                      <a:pt x="18864" y="10310"/>
                      <a:pt x="17871" y="9299"/>
                      <a:pt x="16869" y="9299"/>
                    </a:cubicBezTo>
                    <a:cubicBezTo>
                      <a:pt x="16422" y="9299"/>
                      <a:pt x="15974" y="9500"/>
                      <a:pt x="15636" y="9866"/>
                    </a:cubicBezTo>
                    <a:cubicBezTo>
                      <a:pt x="14540" y="11053"/>
                      <a:pt x="14449" y="12148"/>
                      <a:pt x="13719" y="12308"/>
                    </a:cubicBezTo>
                    <a:cubicBezTo>
                      <a:pt x="13615" y="12333"/>
                      <a:pt x="13522" y="12344"/>
                      <a:pt x="13438" y="12344"/>
                    </a:cubicBezTo>
                    <a:cubicBezTo>
                      <a:pt x="12737" y="12344"/>
                      <a:pt x="12670" y="11562"/>
                      <a:pt x="13057" y="11053"/>
                    </a:cubicBezTo>
                    <a:cubicBezTo>
                      <a:pt x="13513" y="10482"/>
                      <a:pt x="15636" y="9135"/>
                      <a:pt x="15636" y="5917"/>
                    </a:cubicBezTo>
                    <a:cubicBezTo>
                      <a:pt x="15636" y="3678"/>
                      <a:pt x="14719" y="2541"/>
                      <a:pt x="13606" y="2541"/>
                    </a:cubicBezTo>
                    <a:cubicBezTo>
                      <a:pt x="12971" y="2541"/>
                      <a:pt x="12271" y="2911"/>
                      <a:pt x="11641" y="3657"/>
                    </a:cubicBezTo>
                    <a:cubicBezTo>
                      <a:pt x="10826" y="4609"/>
                      <a:pt x="11090" y="7538"/>
                      <a:pt x="10357" y="7538"/>
                    </a:cubicBezTo>
                    <a:cubicBezTo>
                      <a:pt x="10352" y="7538"/>
                      <a:pt x="10346" y="7538"/>
                      <a:pt x="10340" y="7538"/>
                    </a:cubicBezTo>
                    <a:cubicBezTo>
                      <a:pt x="9131" y="7423"/>
                      <a:pt x="10683" y="4456"/>
                      <a:pt x="8446" y="1831"/>
                    </a:cubicBezTo>
                    <a:cubicBezTo>
                      <a:pt x="7359" y="550"/>
                      <a:pt x="6272" y="1"/>
                      <a:pt x="53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9"/>
              <p:cNvSpPr/>
              <p:nvPr/>
            </p:nvSpPr>
            <p:spPr>
              <a:xfrm>
                <a:off x="646296" y="2641783"/>
                <a:ext cx="352710" cy="697556"/>
              </a:xfrm>
              <a:custGeom>
                <a:avLst/>
                <a:gdLst/>
                <a:ahLst/>
                <a:cxnLst/>
                <a:rect l="l" t="t" r="r" b="b"/>
                <a:pathLst>
                  <a:path w="9554" h="18895" extrusionOk="0">
                    <a:moveTo>
                      <a:pt x="171" y="0"/>
                    </a:moveTo>
                    <a:cubicBezTo>
                      <a:pt x="84" y="0"/>
                      <a:pt x="0" y="81"/>
                      <a:pt x="65" y="162"/>
                    </a:cubicBezTo>
                    <a:cubicBezTo>
                      <a:pt x="1754" y="2536"/>
                      <a:pt x="3283" y="5069"/>
                      <a:pt x="4493" y="7740"/>
                    </a:cubicBezTo>
                    <a:cubicBezTo>
                      <a:pt x="6159" y="11437"/>
                      <a:pt x="7003" y="15432"/>
                      <a:pt x="9309" y="18833"/>
                    </a:cubicBezTo>
                    <a:cubicBezTo>
                      <a:pt x="9331" y="18876"/>
                      <a:pt x="9366" y="18895"/>
                      <a:pt x="9402" y="18895"/>
                    </a:cubicBezTo>
                    <a:cubicBezTo>
                      <a:pt x="9478" y="18895"/>
                      <a:pt x="9554" y="18812"/>
                      <a:pt x="9491" y="18719"/>
                    </a:cubicBezTo>
                    <a:cubicBezTo>
                      <a:pt x="7209" y="15318"/>
                      <a:pt x="6364" y="11300"/>
                      <a:pt x="4675" y="7626"/>
                    </a:cubicBezTo>
                    <a:cubicBezTo>
                      <a:pt x="3488" y="4955"/>
                      <a:pt x="1936" y="2421"/>
                      <a:pt x="270" y="48"/>
                    </a:cubicBezTo>
                    <a:cubicBezTo>
                      <a:pt x="243" y="14"/>
                      <a:pt x="207"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9"/>
              <p:cNvSpPr/>
              <p:nvPr/>
            </p:nvSpPr>
            <p:spPr>
              <a:xfrm>
                <a:off x="575525" y="2604385"/>
                <a:ext cx="56225" cy="155460"/>
              </a:xfrm>
              <a:custGeom>
                <a:avLst/>
                <a:gdLst/>
                <a:ahLst/>
                <a:cxnLst/>
                <a:rect l="l" t="t" r="r" b="b"/>
                <a:pathLst>
                  <a:path w="1523" h="4211" extrusionOk="0">
                    <a:moveTo>
                      <a:pt x="582" y="1"/>
                    </a:moveTo>
                    <a:cubicBezTo>
                      <a:pt x="244" y="1"/>
                      <a:pt x="0" y="1211"/>
                      <a:pt x="87" y="1905"/>
                    </a:cubicBezTo>
                    <a:cubicBezTo>
                      <a:pt x="156" y="2613"/>
                      <a:pt x="818" y="4188"/>
                      <a:pt x="1160" y="4210"/>
                    </a:cubicBezTo>
                    <a:cubicBezTo>
                      <a:pt x="1163" y="4211"/>
                      <a:pt x="1166" y="4211"/>
                      <a:pt x="1169" y="4211"/>
                    </a:cubicBezTo>
                    <a:cubicBezTo>
                      <a:pt x="1523" y="4211"/>
                      <a:pt x="1387" y="2881"/>
                      <a:pt x="1251" y="2247"/>
                    </a:cubicBezTo>
                    <a:cubicBezTo>
                      <a:pt x="1114" y="1586"/>
                      <a:pt x="932" y="125"/>
                      <a:pt x="635" y="11"/>
                    </a:cubicBezTo>
                    <a:cubicBezTo>
                      <a:pt x="617" y="4"/>
                      <a:pt x="599" y="1"/>
                      <a:pt x="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9"/>
              <p:cNvSpPr/>
              <p:nvPr/>
            </p:nvSpPr>
            <p:spPr>
              <a:xfrm>
                <a:off x="462447" y="2559457"/>
                <a:ext cx="686776" cy="839984"/>
              </a:xfrm>
              <a:custGeom>
                <a:avLst/>
                <a:gdLst/>
                <a:ahLst/>
                <a:cxnLst/>
                <a:rect l="l" t="t" r="r" b="b"/>
                <a:pathLst>
                  <a:path w="18603" h="22753" extrusionOk="0">
                    <a:moveTo>
                      <a:pt x="15474" y="22618"/>
                    </a:moveTo>
                    <a:cubicBezTo>
                      <a:pt x="15482" y="22636"/>
                      <a:pt x="15489" y="22646"/>
                      <a:pt x="15494" y="22646"/>
                    </a:cubicBezTo>
                    <a:cubicBezTo>
                      <a:pt x="15496" y="22646"/>
                      <a:pt x="15498" y="22644"/>
                      <a:pt x="15499" y="22638"/>
                    </a:cubicBezTo>
                    <a:lnTo>
                      <a:pt x="15499" y="22638"/>
                    </a:lnTo>
                    <a:cubicBezTo>
                      <a:pt x="15491" y="22631"/>
                      <a:pt x="15482" y="22625"/>
                      <a:pt x="15474" y="22618"/>
                    </a:cubicBezTo>
                    <a:close/>
                    <a:moveTo>
                      <a:pt x="4909" y="0"/>
                    </a:moveTo>
                    <a:cubicBezTo>
                      <a:pt x="4421" y="0"/>
                      <a:pt x="3941" y="157"/>
                      <a:pt x="3515" y="543"/>
                    </a:cubicBezTo>
                    <a:cubicBezTo>
                      <a:pt x="2260" y="1661"/>
                      <a:pt x="2443" y="3921"/>
                      <a:pt x="3219" y="5268"/>
                    </a:cubicBezTo>
                    <a:cubicBezTo>
                      <a:pt x="3538" y="5838"/>
                      <a:pt x="3995" y="6318"/>
                      <a:pt x="4497" y="6729"/>
                    </a:cubicBezTo>
                    <a:cubicBezTo>
                      <a:pt x="4839" y="7002"/>
                      <a:pt x="5227" y="7231"/>
                      <a:pt x="5592" y="7482"/>
                    </a:cubicBezTo>
                    <a:cubicBezTo>
                      <a:pt x="6140" y="7847"/>
                      <a:pt x="6779" y="7961"/>
                      <a:pt x="6254" y="8555"/>
                    </a:cubicBezTo>
                    <a:cubicBezTo>
                      <a:pt x="6113" y="8725"/>
                      <a:pt x="5912" y="8788"/>
                      <a:pt x="5676" y="8788"/>
                    </a:cubicBezTo>
                    <a:cubicBezTo>
                      <a:pt x="5020" y="8788"/>
                      <a:pt x="4094" y="8302"/>
                      <a:pt x="3421" y="8302"/>
                    </a:cubicBezTo>
                    <a:cubicBezTo>
                      <a:pt x="3399" y="8302"/>
                      <a:pt x="3377" y="8302"/>
                      <a:pt x="3356" y="8303"/>
                    </a:cubicBezTo>
                    <a:cubicBezTo>
                      <a:pt x="2534" y="8326"/>
                      <a:pt x="1735" y="8600"/>
                      <a:pt x="1187" y="9239"/>
                    </a:cubicBezTo>
                    <a:cubicBezTo>
                      <a:pt x="0" y="10609"/>
                      <a:pt x="845" y="12412"/>
                      <a:pt x="2191" y="13325"/>
                    </a:cubicBezTo>
                    <a:cubicBezTo>
                      <a:pt x="2925" y="13821"/>
                      <a:pt x="3781" y="14012"/>
                      <a:pt x="4644" y="14012"/>
                    </a:cubicBezTo>
                    <a:cubicBezTo>
                      <a:pt x="4694" y="14012"/>
                      <a:pt x="4744" y="14011"/>
                      <a:pt x="4794" y="14010"/>
                    </a:cubicBezTo>
                    <a:cubicBezTo>
                      <a:pt x="5397" y="14010"/>
                      <a:pt x="6950" y="13528"/>
                      <a:pt x="7911" y="13528"/>
                    </a:cubicBezTo>
                    <a:cubicBezTo>
                      <a:pt x="8222" y="13528"/>
                      <a:pt x="8471" y="13579"/>
                      <a:pt x="8605" y="13713"/>
                    </a:cubicBezTo>
                    <a:cubicBezTo>
                      <a:pt x="9769" y="14854"/>
                      <a:pt x="7464" y="14877"/>
                      <a:pt x="7030" y="14946"/>
                    </a:cubicBezTo>
                    <a:cubicBezTo>
                      <a:pt x="6391" y="15060"/>
                      <a:pt x="5798" y="15197"/>
                      <a:pt x="5204" y="15425"/>
                    </a:cubicBezTo>
                    <a:cubicBezTo>
                      <a:pt x="4474" y="15699"/>
                      <a:pt x="3629" y="16110"/>
                      <a:pt x="3173" y="16794"/>
                    </a:cubicBezTo>
                    <a:cubicBezTo>
                      <a:pt x="2237" y="18278"/>
                      <a:pt x="3515" y="19693"/>
                      <a:pt x="4908" y="20195"/>
                    </a:cubicBezTo>
                    <a:cubicBezTo>
                      <a:pt x="5512" y="20404"/>
                      <a:pt x="6116" y="20475"/>
                      <a:pt x="6720" y="20475"/>
                    </a:cubicBezTo>
                    <a:cubicBezTo>
                      <a:pt x="7371" y="20475"/>
                      <a:pt x="8022" y="20392"/>
                      <a:pt x="8674" y="20310"/>
                    </a:cubicBezTo>
                    <a:cubicBezTo>
                      <a:pt x="9045" y="20257"/>
                      <a:pt x="9404" y="20232"/>
                      <a:pt x="9752" y="20232"/>
                    </a:cubicBezTo>
                    <a:cubicBezTo>
                      <a:pt x="11937" y="20232"/>
                      <a:pt x="13703" y="21215"/>
                      <a:pt x="15474" y="22618"/>
                    </a:cubicBezTo>
                    <a:lnTo>
                      <a:pt x="15474" y="22618"/>
                    </a:lnTo>
                    <a:cubicBezTo>
                      <a:pt x="15430" y="22524"/>
                      <a:pt x="15339" y="22219"/>
                      <a:pt x="15248" y="22158"/>
                    </a:cubicBezTo>
                    <a:cubicBezTo>
                      <a:pt x="14928" y="21884"/>
                      <a:pt x="14517" y="21611"/>
                      <a:pt x="14175" y="21382"/>
                    </a:cubicBezTo>
                    <a:cubicBezTo>
                      <a:pt x="12822" y="20494"/>
                      <a:pt x="11433" y="19963"/>
                      <a:pt x="9835" y="19963"/>
                    </a:cubicBezTo>
                    <a:cubicBezTo>
                      <a:pt x="9626" y="19963"/>
                      <a:pt x="9415" y="19972"/>
                      <a:pt x="9199" y="19990"/>
                    </a:cubicBezTo>
                    <a:cubicBezTo>
                      <a:pt x="8282" y="20053"/>
                      <a:pt x="7475" y="20248"/>
                      <a:pt x="6618" y="20248"/>
                    </a:cubicBezTo>
                    <a:cubicBezTo>
                      <a:pt x="6237" y="20248"/>
                      <a:pt x="5847" y="20209"/>
                      <a:pt x="5433" y="20104"/>
                    </a:cubicBezTo>
                    <a:cubicBezTo>
                      <a:pt x="3378" y="19579"/>
                      <a:pt x="2169" y="17479"/>
                      <a:pt x="4360" y="16064"/>
                    </a:cubicBezTo>
                    <a:cubicBezTo>
                      <a:pt x="5570" y="15288"/>
                      <a:pt x="6825" y="15356"/>
                      <a:pt x="8172" y="15037"/>
                    </a:cubicBezTo>
                    <a:cubicBezTo>
                      <a:pt x="8423" y="14991"/>
                      <a:pt x="9130" y="14900"/>
                      <a:pt x="9336" y="14603"/>
                    </a:cubicBezTo>
                    <a:cubicBezTo>
                      <a:pt x="9930" y="13718"/>
                      <a:pt x="9055" y="13487"/>
                      <a:pt x="7967" y="13487"/>
                    </a:cubicBezTo>
                    <a:cubicBezTo>
                      <a:pt x="6839" y="13487"/>
                      <a:pt x="5482" y="13735"/>
                      <a:pt x="5296" y="13759"/>
                    </a:cubicBezTo>
                    <a:cubicBezTo>
                      <a:pt x="5131" y="13774"/>
                      <a:pt x="4962" y="13782"/>
                      <a:pt x="4789" y="13782"/>
                    </a:cubicBezTo>
                    <a:cubicBezTo>
                      <a:pt x="3188" y="13782"/>
                      <a:pt x="1325" y="13095"/>
                      <a:pt x="913" y="11385"/>
                    </a:cubicBezTo>
                    <a:cubicBezTo>
                      <a:pt x="431" y="9355"/>
                      <a:pt x="2012" y="8608"/>
                      <a:pt x="3582" y="8608"/>
                    </a:cubicBezTo>
                    <a:cubicBezTo>
                      <a:pt x="4095" y="8608"/>
                      <a:pt x="4606" y="8688"/>
                      <a:pt x="5045" y="8828"/>
                    </a:cubicBezTo>
                    <a:cubicBezTo>
                      <a:pt x="5406" y="8939"/>
                      <a:pt x="5887" y="9244"/>
                      <a:pt x="6301" y="9244"/>
                    </a:cubicBezTo>
                    <a:cubicBezTo>
                      <a:pt x="6487" y="9244"/>
                      <a:pt x="6660" y="9181"/>
                      <a:pt x="6802" y="9011"/>
                    </a:cubicBezTo>
                    <a:cubicBezTo>
                      <a:pt x="7236" y="8486"/>
                      <a:pt x="6756" y="8052"/>
                      <a:pt x="6391" y="7733"/>
                    </a:cubicBezTo>
                    <a:cubicBezTo>
                      <a:pt x="4999" y="6546"/>
                      <a:pt x="3424" y="5952"/>
                      <a:pt x="2945" y="3944"/>
                    </a:cubicBezTo>
                    <a:cubicBezTo>
                      <a:pt x="2520" y="2086"/>
                      <a:pt x="3467" y="269"/>
                      <a:pt x="5052" y="269"/>
                    </a:cubicBezTo>
                    <a:cubicBezTo>
                      <a:pt x="5511" y="269"/>
                      <a:pt x="6025" y="422"/>
                      <a:pt x="6574" y="771"/>
                    </a:cubicBezTo>
                    <a:cubicBezTo>
                      <a:pt x="8240" y="1821"/>
                      <a:pt x="9085" y="3601"/>
                      <a:pt x="9222" y="5519"/>
                    </a:cubicBezTo>
                    <a:cubicBezTo>
                      <a:pt x="9267" y="6180"/>
                      <a:pt x="8994" y="7504"/>
                      <a:pt x="9860" y="7733"/>
                    </a:cubicBezTo>
                    <a:lnTo>
                      <a:pt x="9860" y="7733"/>
                    </a:lnTo>
                    <a:cubicBezTo>
                      <a:pt x="9870" y="7737"/>
                      <a:pt x="9882" y="7739"/>
                      <a:pt x="9894" y="7739"/>
                    </a:cubicBezTo>
                    <a:cubicBezTo>
                      <a:pt x="9895" y="7739"/>
                      <a:pt x="9896" y="7739"/>
                      <a:pt x="9897" y="7739"/>
                    </a:cubicBezTo>
                    <a:lnTo>
                      <a:pt x="9897" y="7739"/>
                    </a:lnTo>
                    <a:cubicBezTo>
                      <a:pt x="9899" y="7739"/>
                      <a:pt x="9900" y="7739"/>
                      <a:pt x="9901" y="7739"/>
                    </a:cubicBezTo>
                    <a:cubicBezTo>
                      <a:pt x="9920" y="7739"/>
                      <a:pt x="9937" y="7734"/>
                      <a:pt x="9951" y="7727"/>
                    </a:cubicBezTo>
                    <a:lnTo>
                      <a:pt x="9951" y="7727"/>
                    </a:lnTo>
                    <a:cubicBezTo>
                      <a:pt x="10591" y="7547"/>
                      <a:pt x="10592" y="6426"/>
                      <a:pt x="10660" y="5907"/>
                    </a:cubicBezTo>
                    <a:cubicBezTo>
                      <a:pt x="10865" y="4766"/>
                      <a:pt x="11070" y="3647"/>
                      <a:pt x="12212" y="3031"/>
                    </a:cubicBezTo>
                    <a:cubicBezTo>
                      <a:pt x="12556" y="2849"/>
                      <a:pt x="12866" y="2769"/>
                      <a:pt x="13144" y="2769"/>
                    </a:cubicBezTo>
                    <a:cubicBezTo>
                      <a:pt x="14505" y="2769"/>
                      <a:pt x="15088" y="4694"/>
                      <a:pt x="15088" y="6021"/>
                    </a:cubicBezTo>
                    <a:cubicBezTo>
                      <a:pt x="15088" y="8212"/>
                      <a:pt x="14061" y="9285"/>
                      <a:pt x="12782" y="10837"/>
                    </a:cubicBezTo>
                    <a:cubicBezTo>
                      <a:pt x="12463" y="11225"/>
                      <a:pt x="11961" y="11887"/>
                      <a:pt x="12486" y="12366"/>
                    </a:cubicBezTo>
                    <a:cubicBezTo>
                      <a:pt x="12648" y="12521"/>
                      <a:pt x="12826" y="12583"/>
                      <a:pt x="13003" y="12583"/>
                    </a:cubicBezTo>
                    <a:cubicBezTo>
                      <a:pt x="13323" y="12583"/>
                      <a:pt x="13643" y="12381"/>
                      <a:pt x="13878" y="12161"/>
                    </a:cubicBezTo>
                    <a:cubicBezTo>
                      <a:pt x="14540" y="11499"/>
                      <a:pt x="14631" y="10449"/>
                      <a:pt x="15499" y="9878"/>
                    </a:cubicBezTo>
                    <a:cubicBezTo>
                      <a:pt x="15860" y="9639"/>
                      <a:pt x="16183" y="9536"/>
                      <a:pt x="16468" y="9536"/>
                    </a:cubicBezTo>
                    <a:cubicBezTo>
                      <a:pt x="17567" y="9536"/>
                      <a:pt x="18096" y="11074"/>
                      <a:pt x="18078" y="12252"/>
                    </a:cubicBezTo>
                    <a:cubicBezTo>
                      <a:pt x="18032" y="14489"/>
                      <a:pt x="16685" y="15699"/>
                      <a:pt x="15499" y="17388"/>
                    </a:cubicBezTo>
                    <a:cubicBezTo>
                      <a:pt x="14791" y="18415"/>
                      <a:pt x="14700" y="19739"/>
                      <a:pt x="14928" y="20949"/>
                    </a:cubicBezTo>
                    <a:cubicBezTo>
                      <a:pt x="15019" y="21428"/>
                      <a:pt x="15476" y="22090"/>
                      <a:pt x="15499" y="22546"/>
                    </a:cubicBezTo>
                    <a:cubicBezTo>
                      <a:pt x="15502" y="22596"/>
                      <a:pt x="15502" y="22625"/>
                      <a:pt x="15499" y="22638"/>
                    </a:cubicBezTo>
                    <a:lnTo>
                      <a:pt x="15499" y="22638"/>
                    </a:lnTo>
                    <a:cubicBezTo>
                      <a:pt x="15537" y="22668"/>
                      <a:pt x="15575" y="22699"/>
                      <a:pt x="15613" y="22729"/>
                    </a:cubicBezTo>
                    <a:cubicBezTo>
                      <a:pt x="15635" y="22745"/>
                      <a:pt x="15660" y="22753"/>
                      <a:pt x="15686" y="22753"/>
                    </a:cubicBezTo>
                    <a:cubicBezTo>
                      <a:pt x="15767" y="22753"/>
                      <a:pt x="15847" y="22679"/>
                      <a:pt x="15795" y="22592"/>
                    </a:cubicBezTo>
                    <a:cubicBezTo>
                      <a:pt x="15293" y="21816"/>
                      <a:pt x="15065" y="20835"/>
                      <a:pt x="15042" y="19899"/>
                    </a:cubicBezTo>
                    <a:cubicBezTo>
                      <a:pt x="15019" y="18278"/>
                      <a:pt x="15704" y="17571"/>
                      <a:pt x="16617" y="16406"/>
                    </a:cubicBezTo>
                    <a:cubicBezTo>
                      <a:pt x="17781" y="14968"/>
                      <a:pt x="18603" y="13142"/>
                      <a:pt x="18260" y="11248"/>
                    </a:cubicBezTo>
                    <a:cubicBezTo>
                      <a:pt x="18101" y="10358"/>
                      <a:pt x="17621" y="9422"/>
                      <a:pt x="16640" y="9308"/>
                    </a:cubicBezTo>
                    <a:cubicBezTo>
                      <a:pt x="16565" y="9297"/>
                      <a:pt x="16491" y="9292"/>
                      <a:pt x="16419" y="9292"/>
                    </a:cubicBezTo>
                    <a:cubicBezTo>
                      <a:pt x="16027" y="9292"/>
                      <a:pt x="15670" y="9442"/>
                      <a:pt x="15362" y="9673"/>
                    </a:cubicBezTo>
                    <a:cubicBezTo>
                      <a:pt x="15088" y="9856"/>
                      <a:pt x="14859" y="10175"/>
                      <a:pt x="14700" y="10403"/>
                    </a:cubicBezTo>
                    <a:cubicBezTo>
                      <a:pt x="14225" y="11016"/>
                      <a:pt x="13819" y="12108"/>
                      <a:pt x="13230" y="12108"/>
                    </a:cubicBezTo>
                    <a:cubicBezTo>
                      <a:pt x="13139" y="12108"/>
                      <a:pt x="13043" y="12082"/>
                      <a:pt x="12942" y="12024"/>
                    </a:cubicBezTo>
                    <a:cubicBezTo>
                      <a:pt x="12235" y="11613"/>
                      <a:pt x="13444" y="10563"/>
                      <a:pt x="13946" y="9947"/>
                    </a:cubicBezTo>
                    <a:cubicBezTo>
                      <a:pt x="14449" y="9331"/>
                      <a:pt x="14814" y="8646"/>
                      <a:pt x="15042" y="7893"/>
                    </a:cubicBezTo>
                    <a:cubicBezTo>
                      <a:pt x="15476" y="6500"/>
                      <a:pt x="15590" y="4263"/>
                      <a:pt x="14449" y="3122"/>
                    </a:cubicBezTo>
                    <a:cubicBezTo>
                      <a:pt x="14056" y="2729"/>
                      <a:pt x="13607" y="2557"/>
                      <a:pt x="13153" y="2557"/>
                    </a:cubicBezTo>
                    <a:cubicBezTo>
                      <a:pt x="12683" y="2557"/>
                      <a:pt x="12207" y="2741"/>
                      <a:pt x="11778" y="3054"/>
                    </a:cubicBezTo>
                    <a:cubicBezTo>
                      <a:pt x="11253" y="3442"/>
                      <a:pt x="10956" y="3875"/>
                      <a:pt x="10728" y="4469"/>
                    </a:cubicBezTo>
                    <a:cubicBezTo>
                      <a:pt x="10549" y="4984"/>
                      <a:pt x="10546" y="7280"/>
                      <a:pt x="9898" y="7516"/>
                    </a:cubicBezTo>
                    <a:lnTo>
                      <a:pt x="9898" y="7516"/>
                    </a:lnTo>
                    <a:cubicBezTo>
                      <a:pt x="9250" y="7247"/>
                      <a:pt x="9425" y="4870"/>
                      <a:pt x="9290" y="4286"/>
                    </a:cubicBezTo>
                    <a:cubicBezTo>
                      <a:pt x="9016" y="3031"/>
                      <a:pt x="8331" y="1981"/>
                      <a:pt x="7396" y="1136"/>
                    </a:cubicBezTo>
                    <a:cubicBezTo>
                      <a:pt x="6730" y="530"/>
                      <a:pt x="5806" y="0"/>
                      <a:pt x="49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49"/>
            <p:cNvGrpSpPr/>
            <p:nvPr/>
          </p:nvGrpSpPr>
          <p:grpSpPr>
            <a:xfrm>
              <a:off x="952274" y="845157"/>
              <a:ext cx="702798" cy="839984"/>
              <a:chOff x="446424" y="2559457"/>
              <a:chExt cx="702798" cy="839984"/>
            </a:xfrm>
          </p:grpSpPr>
          <p:sp>
            <p:nvSpPr>
              <p:cNvPr id="3999" name="Google Shape;3999;p49"/>
              <p:cNvSpPr/>
              <p:nvPr/>
            </p:nvSpPr>
            <p:spPr>
              <a:xfrm>
                <a:off x="446424" y="2563296"/>
                <a:ext cx="696449" cy="832748"/>
              </a:xfrm>
              <a:custGeom>
                <a:avLst/>
                <a:gdLst/>
                <a:ahLst/>
                <a:cxnLst/>
                <a:rect l="l" t="t" r="r" b="b"/>
                <a:pathLst>
                  <a:path w="18865" h="22557" extrusionOk="0">
                    <a:moveTo>
                      <a:pt x="5370" y="1"/>
                    </a:moveTo>
                    <a:cubicBezTo>
                      <a:pt x="3940" y="1"/>
                      <a:pt x="2972" y="1378"/>
                      <a:pt x="3196" y="3406"/>
                    </a:cubicBezTo>
                    <a:cubicBezTo>
                      <a:pt x="3607" y="7104"/>
                      <a:pt x="7670" y="7401"/>
                      <a:pt x="7259" y="8587"/>
                    </a:cubicBezTo>
                    <a:cubicBezTo>
                      <a:pt x="7147" y="8915"/>
                      <a:pt x="6994" y="9032"/>
                      <a:pt x="6781" y="9032"/>
                    </a:cubicBezTo>
                    <a:cubicBezTo>
                      <a:pt x="6252" y="9032"/>
                      <a:pt x="5351" y="8314"/>
                      <a:pt x="3790" y="8314"/>
                    </a:cubicBezTo>
                    <a:cubicBezTo>
                      <a:pt x="1598" y="8314"/>
                      <a:pt x="1" y="10687"/>
                      <a:pt x="2192" y="12742"/>
                    </a:cubicBezTo>
                    <a:cubicBezTo>
                      <a:pt x="3101" y="13572"/>
                      <a:pt x="4100" y="13807"/>
                      <a:pt x="5048" y="13807"/>
                    </a:cubicBezTo>
                    <a:cubicBezTo>
                      <a:pt x="6290" y="13807"/>
                      <a:pt x="7444" y="13404"/>
                      <a:pt x="8195" y="13404"/>
                    </a:cubicBezTo>
                    <a:cubicBezTo>
                      <a:pt x="10249" y="13404"/>
                      <a:pt x="10660" y="14705"/>
                      <a:pt x="7989" y="14887"/>
                    </a:cubicBezTo>
                    <a:cubicBezTo>
                      <a:pt x="6004" y="15047"/>
                      <a:pt x="3401" y="16097"/>
                      <a:pt x="3379" y="17649"/>
                    </a:cubicBezTo>
                    <a:cubicBezTo>
                      <a:pt x="3360" y="19326"/>
                      <a:pt x="5206" y="20276"/>
                      <a:pt x="7392" y="20276"/>
                    </a:cubicBezTo>
                    <a:cubicBezTo>
                      <a:pt x="7943" y="20276"/>
                      <a:pt x="8515" y="20215"/>
                      <a:pt x="9085" y="20091"/>
                    </a:cubicBezTo>
                    <a:cubicBezTo>
                      <a:pt x="9537" y="19991"/>
                      <a:pt x="9977" y="19944"/>
                      <a:pt x="10408" y="19944"/>
                    </a:cubicBezTo>
                    <a:cubicBezTo>
                      <a:pt x="12434" y="19944"/>
                      <a:pt x="14252" y="20994"/>
                      <a:pt x="16115" y="22557"/>
                    </a:cubicBezTo>
                    <a:cubicBezTo>
                      <a:pt x="16115" y="22557"/>
                      <a:pt x="14814" y="20594"/>
                      <a:pt x="15636" y="17991"/>
                    </a:cubicBezTo>
                    <a:cubicBezTo>
                      <a:pt x="15955" y="17010"/>
                      <a:pt x="18261" y="15572"/>
                      <a:pt x="18580" y="12742"/>
                    </a:cubicBezTo>
                    <a:cubicBezTo>
                      <a:pt x="18864" y="10310"/>
                      <a:pt x="17871" y="9299"/>
                      <a:pt x="16869" y="9299"/>
                    </a:cubicBezTo>
                    <a:cubicBezTo>
                      <a:pt x="16422" y="9299"/>
                      <a:pt x="15974" y="9500"/>
                      <a:pt x="15636" y="9866"/>
                    </a:cubicBezTo>
                    <a:cubicBezTo>
                      <a:pt x="14540" y="11053"/>
                      <a:pt x="14449" y="12148"/>
                      <a:pt x="13719" y="12308"/>
                    </a:cubicBezTo>
                    <a:cubicBezTo>
                      <a:pt x="13615" y="12333"/>
                      <a:pt x="13522" y="12344"/>
                      <a:pt x="13438" y="12344"/>
                    </a:cubicBezTo>
                    <a:cubicBezTo>
                      <a:pt x="12737" y="12344"/>
                      <a:pt x="12670" y="11562"/>
                      <a:pt x="13057" y="11053"/>
                    </a:cubicBezTo>
                    <a:cubicBezTo>
                      <a:pt x="13513" y="10482"/>
                      <a:pt x="15636" y="9135"/>
                      <a:pt x="15636" y="5917"/>
                    </a:cubicBezTo>
                    <a:cubicBezTo>
                      <a:pt x="15636" y="3678"/>
                      <a:pt x="14719" y="2541"/>
                      <a:pt x="13606" y="2541"/>
                    </a:cubicBezTo>
                    <a:cubicBezTo>
                      <a:pt x="12971" y="2541"/>
                      <a:pt x="12271" y="2911"/>
                      <a:pt x="11641" y="3657"/>
                    </a:cubicBezTo>
                    <a:cubicBezTo>
                      <a:pt x="10826" y="4609"/>
                      <a:pt x="11090" y="7538"/>
                      <a:pt x="10357" y="7538"/>
                    </a:cubicBezTo>
                    <a:cubicBezTo>
                      <a:pt x="10352" y="7538"/>
                      <a:pt x="10346" y="7538"/>
                      <a:pt x="10340" y="7538"/>
                    </a:cubicBezTo>
                    <a:cubicBezTo>
                      <a:pt x="9131" y="7423"/>
                      <a:pt x="10683" y="4456"/>
                      <a:pt x="8446" y="1831"/>
                    </a:cubicBezTo>
                    <a:cubicBezTo>
                      <a:pt x="7359" y="550"/>
                      <a:pt x="6272" y="1"/>
                      <a:pt x="5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9"/>
              <p:cNvSpPr/>
              <p:nvPr/>
            </p:nvSpPr>
            <p:spPr>
              <a:xfrm>
                <a:off x="646296" y="2641783"/>
                <a:ext cx="352710" cy="697556"/>
              </a:xfrm>
              <a:custGeom>
                <a:avLst/>
                <a:gdLst/>
                <a:ahLst/>
                <a:cxnLst/>
                <a:rect l="l" t="t" r="r" b="b"/>
                <a:pathLst>
                  <a:path w="9554" h="18895" extrusionOk="0">
                    <a:moveTo>
                      <a:pt x="171" y="0"/>
                    </a:moveTo>
                    <a:cubicBezTo>
                      <a:pt x="84" y="0"/>
                      <a:pt x="0" y="81"/>
                      <a:pt x="65" y="162"/>
                    </a:cubicBezTo>
                    <a:cubicBezTo>
                      <a:pt x="1754" y="2536"/>
                      <a:pt x="3283" y="5069"/>
                      <a:pt x="4493" y="7740"/>
                    </a:cubicBezTo>
                    <a:cubicBezTo>
                      <a:pt x="6159" y="11437"/>
                      <a:pt x="7003" y="15432"/>
                      <a:pt x="9309" y="18833"/>
                    </a:cubicBezTo>
                    <a:cubicBezTo>
                      <a:pt x="9331" y="18876"/>
                      <a:pt x="9366" y="18895"/>
                      <a:pt x="9402" y="18895"/>
                    </a:cubicBezTo>
                    <a:cubicBezTo>
                      <a:pt x="9478" y="18895"/>
                      <a:pt x="9554" y="18812"/>
                      <a:pt x="9491" y="18719"/>
                    </a:cubicBezTo>
                    <a:cubicBezTo>
                      <a:pt x="7209" y="15318"/>
                      <a:pt x="6364" y="11300"/>
                      <a:pt x="4675" y="7626"/>
                    </a:cubicBezTo>
                    <a:cubicBezTo>
                      <a:pt x="3488" y="4955"/>
                      <a:pt x="1936" y="2421"/>
                      <a:pt x="270" y="48"/>
                    </a:cubicBezTo>
                    <a:cubicBezTo>
                      <a:pt x="243" y="14"/>
                      <a:pt x="20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9"/>
              <p:cNvSpPr/>
              <p:nvPr/>
            </p:nvSpPr>
            <p:spPr>
              <a:xfrm>
                <a:off x="575525" y="2604385"/>
                <a:ext cx="56225" cy="155460"/>
              </a:xfrm>
              <a:custGeom>
                <a:avLst/>
                <a:gdLst/>
                <a:ahLst/>
                <a:cxnLst/>
                <a:rect l="l" t="t" r="r" b="b"/>
                <a:pathLst>
                  <a:path w="1523" h="4211" extrusionOk="0">
                    <a:moveTo>
                      <a:pt x="582" y="1"/>
                    </a:moveTo>
                    <a:cubicBezTo>
                      <a:pt x="244" y="1"/>
                      <a:pt x="0" y="1211"/>
                      <a:pt x="87" y="1905"/>
                    </a:cubicBezTo>
                    <a:cubicBezTo>
                      <a:pt x="156" y="2613"/>
                      <a:pt x="818" y="4188"/>
                      <a:pt x="1160" y="4210"/>
                    </a:cubicBezTo>
                    <a:cubicBezTo>
                      <a:pt x="1163" y="4211"/>
                      <a:pt x="1166" y="4211"/>
                      <a:pt x="1169" y="4211"/>
                    </a:cubicBezTo>
                    <a:cubicBezTo>
                      <a:pt x="1523" y="4211"/>
                      <a:pt x="1387" y="2881"/>
                      <a:pt x="1251" y="2247"/>
                    </a:cubicBezTo>
                    <a:cubicBezTo>
                      <a:pt x="1114" y="1586"/>
                      <a:pt x="932" y="125"/>
                      <a:pt x="635" y="11"/>
                    </a:cubicBezTo>
                    <a:cubicBezTo>
                      <a:pt x="617" y="4"/>
                      <a:pt x="599" y="1"/>
                      <a:pt x="58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9"/>
              <p:cNvSpPr/>
              <p:nvPr/>
            </p:nvSpPr>
            <p:spPr>
              <a:xfrm>
                <a:off x="462447" y="2559457"/>
                <a:ext cx="686776" cy="839984"/>
              </a:xfrm>
              <a:custGeom>
                <a:avLst/>
                <a:gdLst/>
                <a:ahLst/>
                <a:cxnLst/>
                <a:rect l="l" t="t" r="r" b="b"/>
                <a:pathLst>
                  <a:path w="18603" h="22753" extrusionOk="0">
                    <a:moveTo>
                      <a:pt x="15474" y="22618"/>
                    </a:moveTo>
                    <a:cubicBezTo>
                      <a:pt x="15482" y="22636"/>
                      <a:pt x="15489" y="22646"/>
                      <a:pt x="15494" y="22646"/>
                    </a:cubicBezTo>
                    <a:cubicBezTo>
                      <a:pt x="15496" y="22646"/>
                      <a:pt x="15498" y="22644"/>
                      <a:pt x="15499" y="22638"/>
                    </a:cubicBezTo>
                    <a:lnTo>
                      <a:pt x="15499" y="22638"/>
                    </a:lnTo>
                    <a:cubicBezTo>
                      <a:pt x="15491" y="22631"/>
                      <a:pt x="15482" y="22625"/>
                      <a:pt x="15474" y="22618"/>
                    </a:cubicBezTo>
                    <a:close/>
                    <a:moveTo>
                      <a:pt x="4909" y="0"/>
                    </a:moveTo>
                    <a:cubicBezTo>
                      <a:pt x="4421" y="0"/>
                      <a:pt x="3941" y="157"/>
                      <a:pt x="3515" y="543"/>
                    </a:cubicBezTo>
                    <a:cubicBezTo>
                      <a:pt x="2260" y="1661"/>
                      <a:pt x="2443" y="3921"/>
                      <a:pt x="3219" y="5268"/>
                    </a:cubicBezTo>
                    <a:cubicBezTo>
                      <a:pt x="3538" y="5838"/>
                      <a:pt x="3995" y="6318"/>
                      <a:pt x="4497" y="6729"/>
                    </a:cubicBezTo>
                    <a:cubicBezTo>
                      <a:pt x="4839" y="7002"/>
                      <a:pt x="5227" y="7231"/>
                      <a:pt x="5592" y="7482"/>
                    </a:cubicBezTo>
                    <a:cubicBezTo>
                      <a:pt x="6140" y="7847"/>
                      <a:pt x="6779" y="7961"/>
                      <a:pt x="6254" y="8555"/>
                    </a:cubicBezTo>
                    <a:cubicBezTo>
                      <a:pt x="6113" y="8725"/>
                      <a:pt x="5912" y="8788"/>
                      <a:pt x="5676" y="8788"/>
                    </a:cubicBezTo>
                    <a:cubicBezTo>
                      <a:pt x="5020" y="8788"/>
                      <a:pt x="4094" y="8302"/>
                      <a:pt x="3421" y="8302"/>
                    </a:cubicBezTo>
                    <a:cubicBezTo>
                      <a:pt x="3399" y="8302"/>
                      <a:pt x="3377" y="8302"/>
                      <a:pt x="3356" y="8303"/>
                    </a:cubicBezTo>
                    <a:cubicBezTo>
                      <a:pt x="2534" y="8326"/>
                      <a:pt x="1735" y="8600"/>
                      <a:pt x="1187" y="9239"/>
                    </a:cubicBezTo>
                    <a:cubicBezTo>
                      <a:pt x="0" y="10609"/>
                      <a:pt x="845" y="12412"/>
                      <a:pt x="2191" y="13325"/>
                    </a:cubicBezTo>
                    <a:cubicBezTo>
                      <a:pt x="2925" y="13821"/>
                      <a:pt x="3781" y="14012"/>
                      <a:pt x="4644" y="14012"/>
                    </a:cubicBezTo>
                    <a:cubicBezTo>
                      <a:pt x="4694" y="14012"/>
                      <a:pt x="4744" y="14011"/>
                      <a:pt x="4794" y="14010"/>
                    </a:cubicBezTo>
                    <a:cubicBezTo>
                      <a:pt x="5397" y="14010"/>
                      <a:pt x="6950" y="13528"/>
                      <a:pt x="7911" y="13528"/>
                    </a:cubicBezTo>
                    <a:cubicBezTo>
                      <a:pt x="8222" y="13528"/>
                      <a:pt x="8471" y="13579"/>
                      <a:pt x="8605" y="13713"/>
                    </a:cubicBezTo>
                    <a:cubicBezTo>
                      <a:pt x="9769" y="14854"/>
                      <a:pt x="7464" y="14877"/>
                      <a:pt x="7030" y="14946"/>
                    </a:cubicBezTo>
                    <a:cubicBezTo>
                      <a:pt x="6391" y="15060"/>
                      <a:pt x="5798" y="15197"/>
                      <a:pt x="5204" y="15425"/>
                    </a:cubicBezTo>
                    <a:cubicBezTo>
                      <a:pt x="4474" y="15699"/>
                      <a:pt x="3629" y="16110"/>
                      <a:pt x="3173" y="16794"/>
                    </a:cubicBezTo>
                    <a:cubicBezTo>
                      <a:pt x="2237" y="18278"/>
                      <a:pt x="3515" y="19693"/>
                      <a:pt x="4908" y="20195"/>
                    </a:cubicBezTo>
                    <a:cubicBezTo>
                      <a:pt x="5512" y="20404"/>
                      <a:pt x="6116" y="20475"/>
                      <a:pt x="6720" y="20475"/>
                    </a:cubicBezTo>
                    <a:cubicBezTo>
                      <a:pt x="7371" y="20475"/>
                      <a:pt x="8022" y="20392"/>
                      <a:pt x="8674" y="20310"/>
                    </a:cubicBezTo>
                    <a:cubicBezTo>
                      <a:pt x="9045" y="20257"/>
                      <a:pt x="9404" y="20232"/>
                      <a:pt x="9752" y="20232"/>
                    </a:cubicBezTo>
                    <a:cubicBezTo>
                      <a:pt x="11937" y="20232"/>
                      <a:pt x="13703" y="21215"/>
                      <a:pt x="15474" y="22618"/>
                    </a:cubicBezTo>
                    <a:lnTo>
                      <a:pt x="15474" y="22618"/>
                    </a:lnTo>
                    <a:cubicBezTo>
                      <a:pt x="15430" y="22524"/>
                      <a:pt x="15339" y="22219"/>
                      <a:pt x="15248" y="22158"/>
                    </a:cubicBezTo>
                    <a:cubicBezTo>
                      <a:pt x="14928" y="21884"/>
                      <a:pt x="14517" y="21611"/>
                      <a:pt x="14175" y="21382"/>
                    </a:cubicBezTo>
                    <a:cubicBezTo>
                      <a:pt x="12822" y="20494"/>
                      <a:pt x="11433" y="19963"/>
                      <a:pt x="9835" y="19963"/>
                    </a:cubicBezTo>
                    <a:cubicBezTo>
                      <a:pt x="9626" y="19963"/>
                      <a:pt x="9415" y="19972"/>
                      <a:pt x="9199" y="19990"/>
                    </a:cubicBezTo>
                    <a:cubicBezTo>
                      <a:pt x="8282" y="20053"/>
                      <a:pt x="7475" y="20248"/>
                      <a:pt x="6618" y="20248"/>
                    </a:cubicBezTo>
                    <a:cubicBezTo>
                      <a:pt x="6237" y="20248"/>
                      <a:pt x="5847" y="20209"/>
                      <a:pt x="5433" y="20104"/>
                    </a:cubicBezTo>
                    <a:cubicBezTo>
                      <a:pt x="3378" y="19579"/>
                      <a:pt x="2169" y="17479"/>
                      <a:pt x="4360" y="16064"/>
                    </a:cubicBezTo>
                    <a:cubicBezTo>
                      <a:pt x="5570" y="15288"/>
                      <a:pt x="6825" y="15356"/>
                      <a:pt x="8172" y="15037"/>
                    </a:cubicBezTo>
                    <a:cubicBezTo>
                      <a:pt x="8423" y="14991"/>
                      <a:pt x="9130" y="14900"/>
                      <a:pt x="9336" y="14603"/>
                    </a:cubicBezTo>
                    <a:cubicBezTo>
                      <a:pt x="9930" y="13718"/>
                      <a:pt x="9055" y="13487"/>
                      <a:pt x="7967" y="13487"/>
                    </a:cubicBezTo>
                    <a:cubicBezTo>
                      <a:pt x="6839" y="13487"/>
                      <a:pt x="5482" y="13735"/>
                      <a:pt x="5296" y="13759"/>
                    </a:cubicBezTo>
                    <a:cubicBezTo>
                      <a:pt x="5131" y="13774"/>
                      <a:pt x="4962" y="13782"/>
                      <a:pt x="4789" y="13782"/>
                    </a:cubicBezTo>
                    <a:cubicBezTo>
                      <a:pt x="3188" y="13782"/>
                      <a:pt x="1325" y="13095"/>
                      <a:pt x="913" y="11385"/>
                    </a:cubicBezTo>
                    <a:cubicBezTo>
                      <a:pt x="431" y="9355"/>
                      <a:pt x="2012" y="8608"/>
                      <a:pt x="3582" y="8608"/>
                    </a:cubicBezTo>
                    <a:cubicBezTo>
                      <a:pt x="4095" y="8608"/>
                      <a:pt x="4606" y="8688"/>
                      <a:pt x="5045" y="8828"/>
                    </a:cubicBezTo>
                    <a:cubicBezTo>
                      <a:pt x="5406" y="8939"/>
                      <a:pt x="5887" y="9244"/>
                      <a:pt x="6301" y="9244"/>
                    </a:cubicBezTo>
                    <a:cubicBezTo>
                      <a:pt x="6487" y="9244"/>
                      <a:pt x="6660" y="9181"/>
                      <a:pt x="6802" y="9011"/>
                    </a:cubicBezTo>
                    <a:cubicBezTo>
                      <a:pt x="7236" y="8486"/>
                      <a:pt x="6756" y="8052"/>
                      <a:pt x="6391" y="7733"/>
                    </a:cubicBezTo>
                    <a:cubicBezTo>
                      <a:pt x="4999" y="6546"/>
                      <a:pt x="3424" y="5952"/>
                      <a:pt x="2945" y="3944"/>
                    </a:cubicBezTo>
                    <a:cubicBezTo>
                      <a:pt x="2520" y="2086"/>
                      <a:pt x="3467" y="269"/>
                      <a:pt x="5052" y="269"/>
                    </a:cubicBezTo>
                    <a:cubicBezTo>
                      <a:pt x="5511" y="269"/>
                      <a:pt x="6025" y="422"/>
                      <a:pt x="6574" y="771"/>
                    </a:cubicBezTo>
                    <a:cubicBezTo>
                      <a:pt x="8240" y="1821"/>
                      <a:pt x="9085" y="3601"/>
                      <a:pt x="9222" y="5519"/>
                    </a:cubicBezTo>
                    <a:cubicBezTo>
                      <a:pt x="9267" y="6180"/>
                      <a:pt x="8994" y="7504"/>
                      <a:pt x="9860" y="7733"/>
                    </a:cubicBezTo>
                    <a:lnTo>
                      <a:pt x="9860" y="7733"/>
                    </a:lnTo>
                    <a:cubicBezTo>
                      <a:pt x="9870" y="7737"/>
                      <a:pt x="9882" y="7739"/>
                      <a:pt x="9894" y="7739"/>
                    </a:cubicBezTo>
                    <a:cubicBezTo>
                      <a:pt x="9895" y="7739"/>
                      <a:pt x="9896" y="7739"/>
                      <a:pt x="9897" y="7739"/>
                    </a:cubicBezTo>
                    <a:lnTo>
                      <a:pt x="9897" y="7739"/>
                    </a:lnTo>
                    <a:cubicBezTo>
                      <a:pt x="9899" y="7739"/>
                      <a:pt x="9900" y="7739"/>
                      <a:pt x="9901" y="7739"/>
                    </a:cubicBezTo>
                    <a:cubicBezTo>
                      <a:pt x="9920" y="7739"/>
                      <a:pt x="9937" y="7734"/>
                      <a:pt x="9951" y="7727"/>
                    </a:cubicBezTo>
                    <a:lnTo>
                      <a:pt x="9951" y="7727"/>
                    </a:lnTo>
                    <a:cubicBezTo>
                      <a:pt x="10591" y="7547"/>
                      <a:pt x="10592" y="6426"/>
                      <a:pt x="10660" y="5907"/>
                    </a:cubicBezTo>
                    <a:cubicBezTo>
                      <a:pt x="10865" y="4766"/>
                      <a:pt x="11070" y="3647"/>
                      <a:pt x="12212" y="3031"/>
                    </a:cubicBezTo>
                    <a:cubicBezTo>
                      <a:pt x="12556" y="2849"/>
                      <a:pt x="12866" y="2769"/>
                      <a:pt x="13144" y="2769"/>
                    </a:cubicBezTo>
                    <a:cubicBezTo>
                      <a:pt x="14505" y="2769"/>
                      <a:pt x="15088" y="4694"/>
                      <a:pt x="15088" y="6021"/>
                    </a:cubicBezTo>
                    <a:cubicBezTo>
                      <a:pt x="15088" y="8212"/>
                      <a:pt x="14061" y="9285"/>
                      <a:pt x="12782" y="10837"/>
                    </a:cubicBezTo>
                    <a:cubicBezTo>
                      <a:pt x="12463" y="11225"/>
                      <a:pt x="11961" y="11887"/>
                      <a:pt x="12486" y="12366"/>
                    </a:cubicBezTo>
                    <a:cubicBezTo>
                      <a:pt x="12648" y="12521"/>
                      <a:pt x="12826" y="12583"/>
                      <a:pt x="13003" y="12583"/>
                    </a:cubicBezTo>
                    <a:cubicBezTo>
                      <a:pt x="13323" y="12583"/>
                      <a:pt x="13643" y="12381"/>
                      <a:pt x="13878" y="12161"/>
                    </a:cubicBezTo>
                    <a:cubicBezTo>
                      <a:pt x="14540" y="11499"/>
                      <a:pt x="14631" y="10449"/>
                      <a:pt x="15499" y="9878"/>
                    </a:cubicBezTo>
                    <a:cubicBezTo>
                      <a:pt x="15860" y="9639"/>
                      <a:pt x="16183" y="9536"/>
                      <a:pt x="16468" y="9536"/>
                    </a:cubicBezTo>
                    <a:cubicBezTo>
                      <a:pt x="17567" y="9536"/>
                      <a:pt x="18096" y="11074"/>
                      <a:pt x="18078" y="12252"/>
                    </a:cubicBezTo>
                    <a:cubicBezTo>
                      <a:pt x="18032" y="14489"/>
                      <a:pt x="16685" y="15699"/>
                      <a:pt x="15499" y="17388"/>
                    </a:cubicBezTo>
                    <a:cubicBezTo>
                      <a:pt x="14791" y="18415"/>
                      <a:pt x="14700" y="19739"/>
                      <a:pt x="14928" y="20949"/>
                    </a:cubicBezTo>
                    <a:cubicBezTo>
                      <a:pt x="15019" y="21428"/>
                      <a:pt x="15476" y="22090"/>
                      <a:pt x="15499" y="22546"/>
                    </a:cubicBezTo>
                    <a:cubicBezTo>
                      <a:pt x="15502" y="22596"/>
                      <a:pt x="15502" y="22625"/>
                      <a:pt x="15499" y="22638"/>
                    </a:cubicBezTo>
                    <a:lnTo>
                      <a:pt x="15499" y="22638"/>
                    </a:lnTo>
                    <a:cubicBezTo>
                      <a:pt x="15537" y="22668"/>
                      <a:pt x="15575" y="22699"/>
                      <a:pt x="15613" y="22729"/>
                    </a:cubicBezTo>
                    <a:cubicBezTo>
                      <a:pt x="15635" y="22745"/>
                      <a:pt x="15660" y="22753"/>
                      <a:pt x="15686" y="22753"/>
                    </a:cubicBezTo>
                    <a:cubicBezTo>
                      <a:pt x="15767" y="22753"/>
                      <a:pt x="15847" y="22679"/>
                      <a:pt x="15795" y="22592"/>
                    </a:cubicBezTo>
                    <a:cubicBezTo>
                      <a:pt x="15293" y="21816"/>
                      <a:pt x="15065" y="20835"/>
                      <a:pt x="15042" y="19899"/>
                    </a:cubicBezTo>
                    <a:cubicBezTo>
                      <a:pt x="15019" y="18278"/>
                      <a:pt x="15704" y="17571"/>
                      <a:pt x="16617" y="16406"/>
                    </a:cubicBezTo>
                    <a:cubicBezTo>
                      <a:pt x="17781" y="14968"/>
                      <a:pt x="18603" y="13142"/>
                      <a:pt x="18260" y="11248"/>
                    </a:cubicBezTo>
                    <a:cubicBezTo>
                      <a:pt x="18101" y="10358"/>
                      <a:pt x="17621" y="9422"/>
                      <a:pt x="16640" y="9308"/>
                    </a:cubicBezTo>
                    <a:cubicBezTo>
                      <a:pt x="16565" y="9297"/>
                      <a:pt x="16491" y="9292"/>
                      <a:pt x="16419" y="9292"/>
                    </a:cubicBezTo>
                    <a:cubicBezTo>
                      <a:pt x="16027" y="9292"/>
                      <a:pt x="15670" y="9442"/>
                      <a:pt x="15362" y="9673"/>
                    </a:cubicBezTo>
                    <a:cubicBezTo>
                      <a:pt x="15088" y="9856"/>
                      <a:pt x="14859" y="10175"/>
                      <a:pt x="14700" y="10403"/>
                    </a:cubicBezTo>
                    <a:cubicBezTo>
                      <a:pt x="14225" y="11016"/>
                      <a:pt x="13819" y="12108"/>
                      <a:pt x="13230" y="12108"/>
                    </a:cubicBezTo>
                    <a:cubicBezTo>
                      <a:pt x="13139" y="12108"/>
                      <a:pt x="13043" y="12082"/>
                      <a:pt x="12942" y="12024"/>
                    </a:cubicBezTo>
                    <a:cubicBezTo>
                      <a:pt x="12235" y="11613"/>
                      <a:pt x="13444" y="10563"/>
                      <a:pt x="13946" y="9947"/>
                    </a:cubicBezTo>
                    <a:cubicBezTo>
                      <a:pt x="14449" y="9331"/>
                      <a:pt x="14814" y="8646"/>
                      <a:pt x="15042" y="7893"/>
                    </a:cubicBezTo>
                    <a:cubicBezTo>
                      <a:pt x="15476" y="6500"/>
                      <a:pt x="15590" y="4263"/>
                      <a:pt x="14449" y="3122"/>
                    </a:cubicBezTo>
                    <a:cubicBezTo>
                      <a:pt x="14056" y="2729"/>
                      <a:pt x="13607" y="2557"/>
                      <a:pt x="13153" y="2557"/>
                    </a:cubicBezTo>
                    <a:cubicBezTo>
                      <a:pt x="12683" y="2557"/>
                      <a:pt x="12207" y="2741"/>
                      <a:pt x="11778" y="3054"/>
                    </a:cubicBezTo>
                    <a:cubicBezTo>
                      <a:pt x="11253" y="3442"/>
                      <a:pt x="10956" y="3875"/>
                      <a:pt x="10728" y="4469"/>
                    </a:cubicBezTo>
                    <a:cubicBezTo>
                      <a:pt x="10549" y="4984"/>
                      <a:pt x="10546" y="7280"/>
                      <a:pt x="9898" y="7516"/>
                    </a:cubicBezTo>
                    <a:lnTo>
                      <a:pt x="9898" y="7516"/>
                    </a:lnTo>
                    <a:cubicBezTo>
                      <a:pt x="9250" y="7247"/>
                      <a:pt x="9425" y="4870"/>
                      <a:pt x="9290" y="4286"/>
                    </a:cubicBezTo>
                    <a:cubicBezTo>
                      <a:pt x="9016" y="3031"/>
                      <a:pt x="8331" y="1981"/>
                      <a:pt x="7396" y="1136"/>
                    </a:cubicBezTo>
                    <a:cubicBezTo>
                      <a:pt x="6730" y="530"/>
                      <a:pt x="5806" y="0"/>
                      <a:pt x="4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03" name="Google Shape;4003;p49"/>
          <p:cNvSpPr/>
          <p:nvPr/>
        </p:nvSpPr>
        <p:spPr>
          <a:xfrm>
            <a:off x="2604550" y="59775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9"/>
          <p:cNvSpPr/>
          <p:nvPr/>
        </p:nvSpPr>
        <p:spPr>
          <a:xfrm>
            <a:off x="312250" y="181280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9"/>
          <p:cNvSpPr/>
          <p:nvPr/>
        </p:nvSpPr>
        <p:spPr>
          <a:xfrm>
            <a:off x="3511775" y="45703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9"/>
          <p:cNvSpPr/>
          <p:nvPr/>
        </p:nvSpPr>
        <p:spPr>
          <a:xfrm>
            <a:off x="6375550" y="47113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9"/>
          <p:cNvSpPr/>
          <p:nvPr/>
        </p:nvSpPr>
        <p:spPr>
          <a:xfrm>
            <a:off x="8583125" y="4053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9"/>
          <p:cNvSpPr/>
          <p:nvPr/>
        </p:nvSpPr>
        <p:spPr>
          <a:xfrm>
            <a:off x="1110963" y="275860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9"/>
          <p:cNvSpPr/>
          <p:nvPr/>
        </p:nvSpPr>
        <p:spPr>
          <a:xfrm>
            <a:off x="4438475" y="7564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9"/>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9"/>
          <p:cNvSpPr/>
          <p:nvPr/>
        </p:nvSpPr>
        <p:spPr>
          <a:xfrm>
            <a:off x="7903838" y="30428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9"/>
          <p:cNvSpPr/>
          <p:nvPr/>
        </p:nvSpPr>
        <p:spPr>
          <a:xfrm rot="418904">
            <a:off x="742840" y="3951042"/>
            <a:ext cx="673944" cy="584512"/>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9"/>
          <p:cNvSpPr/>
          <p:nvPr/>
        </p:nvSpPr>
        <p:spPr>
          <a:xfrm rot="-4499921">
            <a:off x="8002942" y="1140530"/>
            <a:ext cx="502358" cy="590642"/>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9"/>
          <p:cNvSpPr/>
          <p:nvPr/>
        </p:nvSpPr>
        <p:spPr>
          <a:xfrm>
            <a:off x="6569350" y="47167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5" name="Google Shape;4015;p49"/>
          <p:cNvGrpSpPr/>
          <p:nvPr/>
        </p:nvGrpSpPr>
        <p:grpSpPr>
          <a:xfrm>
            <a:off x="7861600" y="4134336"/>
            <a:ext cx="628383" cy="577003"/>
            <a:chOff x="1184225" y="3957686"/>
            <a:chExt cx="628383" cy="577003"/>
          </a:xfrm>
        </p:grpSpPr>
        <p:grpSp>
          <p:nvGrpSpPr>
            <p:cNvPr id="4016" name="Google Shape;4016;p49"/>
            <p:cNvGrpSpPr/>
            <p:nvPr/>
          </p:nvGrpSpPr>
          <p:grpSpPr>
            <a:xfrm rot="2700000" flipH="1">
              <a:off x="1240778" y="4121570"/>
              <a:ext cx="566736" cy="249156"/>
              <a:chOff x="5037189" y="4399535"/>
              <a:chExt cx="550698" cy="242105"/>
            </a:xfrm>
          </p:grpSpPr>
          <p:sp>
            <p:nvSpPr>
              <p:cNvPr id="4017" name="Google Shape;4017;p49"/>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9"/>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9"/>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9"/>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9"/>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9"/>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9"/>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9"/>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9"/>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9"/>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9"/>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9"/>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9"/>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49"/>
            <p:cNvGrpSpPr/>
            <p:nvPr/>
          </p:nvGrpSpPr>
          <p:grpSpPr>
            <a:xfrm rot="2700000" flipH="1">
              <a:off x="1189318" y="4121650"/>
              <a:ext cx="566736" cy="249156"/>
              <a:chOff x="5037189" y="4399535"/>
              <a:chExt cx="550698" cy="242105"/>
            </a:xfrm>
          </p:grpSpPr>
          <p:sp>
            <p:nvSpPr>
              <p:cNvPr id="4031" name="Google Shape;4031;p49"/>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9"/>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9"/>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9"/>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9"/>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9"/>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9"/>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9"/>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9"/>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9"/>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9"/>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9"/>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9"/>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660549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16"/>
        <p:cNvGrpSpPr/>
        <p:nvPr/>
      </p:nvGrpSpPr>
      <p:grpSpPr>
        <a:xfrm>
          <a:off x="0" y="0"/>
          <a:ext cx="0" cy="0"/>
          <a:chOff x="0" y="0"/>
          <a:chExt cx="0" cy="0"/>
        </a:xfrm>
      </p:grpSpPr>
      <p:sp>
        <p:nvSpPr>
          <p:cNvPr id="1717" name="Google Shape;1717;p37"/>
          <p:cNvSpPr/>
          <p:nvPr/>
        </p:nvSpPr>
        <p:spPr>
          <a:xfrm rot="5400000">
            <a:off x="4113077" y="1121527"/>
            <a:ext cx="917847"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txBox="1">
            <a:spLocks noGrp="1"/>
          </p:cNvSpPr>
          <p:nvPr>
            <p:ph type="title"/>
          </p:nvPr>
        </p:nvSpPr>
        <p:spPr>
          <a:xfrm>
            <a:off x="1991400" y="2340899"/>
            <a:ext cx="5161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1720" name="Google Shape;1720;p37"/>
          <p:cNvSpPr txBox="1">
            <a:spLocks noGrp="1"/>
          </p:cNvSpPr>
          <p:nvPr>
            <p:ph type="subTitle" idx="1"/>
          </p:nvPr>
        </p:nvSpPr>
        <p:spPr>
          <a:xfrm>
            <a:off x="2156250" y="3434249"/>
            <a:ext cx="4831500" cy="709552"/>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nl-NL" sz="1400" dirty="0"/>
              <a:t>Extra slides voor het onderdeel ‘teken het geld’.</a:t>
            </a:r>
          </a:p>
        </p:txBody>
      </p:sp>
      <p:grpSp>
        <p:nvGrpSpPr>
          <p:cNvPr id="1721" name="Google Shape;1721;p37"/>
          <p:cNvGrpSpPr/>
          <p:nvPr/>
        </p:nvGrpSpPr>
        <p:grpSpPr>
          <a:xfrm>
            <a:off x="590603" y="934239"/>
            <a:ext cx="1898905" cy="1955749"/>
            <a:chOff x="590603" y="934239"/>
            <a:chExt cx="1898905" cy="1955749"/>
          </a:xfrm>
        </p:grpSpPr>
        <p:grpSp>
          <p:nvGrpSpPr>
            <p:cNvPr id="1722" name="Google Shape;1722;p37"/>
            <p:cNvGrpSpPr/>
            <p:nvPr/>
          </p:nvGrpSpPr>
          <p:grpSpPr>
            <a:xfrm rot="2411840">
              <a:off x="964975" y="1204084"/>
              <a:ext cx="1188260" cy="1476834"/>
              <a:chOff x="461598" y="3238332"/>
              <a:chExt cx="1188300" cy="1476885"/>
            </a:xfrm>
          </p:grpSpPr>
          <p:sp>
            <p:nvSpPr>
              <p:cNvPr id="1723" name="Google Shape;1723;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7"/>
            <p:cNvGrpSpPr/>
            <p:nvPr/>
          </p:nvGrpSpPr>
          <p:grpSpPr>
            <a:xfrm rot="2411840">
              <a:off x="926875" y="1143309"/>
              <a:ext cx="1188260" cy="1476834"/>
              <a:chOff x="461598" y="3238332"/>
              <a:chExt cx="1188300" cy="1476885"/>
            </a:xfrm>
          </p:grpSpPr>
          <p:sp>
            <p:nvSpPr>
              <p:cNvPr id="1771" name="Google Shape;1771;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37"/>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6873950" y="1484462"/>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37"/>
          <p:cNvGrpSpPr/>
          <p:nvPr/>
        </p:nvGrpSpPr>
        <p:grpSpPr>
          <a:xfrm>
            <a:off x="7887349" y="4094444"/>
            <a:ext cx="691262" cy="522290"/>
            <a:chOff x="7887349" y="4094444"/>
            <a:chExt cx="691262" cy="522290"/>
          </a:xfrm>
        </p:grpSpPr>
        <p:grpSp>
          <p:nvGrpSpPr>
            <p:cNvPr id="1823" name="Google Shape;1823;p37"/>
            <p:cNvGrpSpPr/>
            <p:nvPr/>
          </p:nvGrpSpPr>
          <p:grpSpPr>
            <a:xfrm rot="5400000">
              <a:off x="8011532" y="4049656"/>
              <a:ext cx="479274" cy="654882"/>
              <a:chOff x="8007387" y="97712"/>
              <a:chExt cx="370984" cy="506914"/>
            </a:xfrm>
          </p:grpSpPr>
          <p:sp>
            <p:nvSpPr>
              <p:cNvPr id="1824" name="Google Shape;1824;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7"/>
            <p:cNvGrpSpPr/>
            <p:nvPr/>
          </p:nvGrpSpPr>
          <p:grpSpPr>
            <a:xfrm rot="5400000">
              <a:off x="7975153" y="4006640"/>
              <a:ext cx="479274" cy="654882"/>
              <a:chOff x="8007387" y="97712"/>
              <a:chExt cx="370984" cy="506914"/>
            </a:xfrm>
          </p:grpSpPr>
          <p:sp>
            <p:nvSpPr>
              <p:cNvPr id="1839" name="Google Shape;1839;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37"/>
          <p:cNvGrpSpPr/>
          <p:nvPr/>
        </p:nvGrpSpPr>
        <p:grpSpPr>
          <a:xfrm>
            <a:off x="283949" y="3229148"/>
            <a:ext cx="901661" cy="908297"/>
            <a:chOff x="283949" y="3229148"/>
            <a:chExt cx="901661" cy="908297"/>
          </a:xfrm>
        </p:grpSpPr>
        <p:grpSp>
          <p:nvGrpSpPr>
            <p:cNvPr id="1854" name="Google Shape;1854;p37"/>
            <p:cNvGrpSpPr/>
            <p:nvPr/>
          </p:nvGrpSpPr>
          <p:grpSpPr>
            <a:xfrm rot="8100000">
              <a:off x="546510" y="3299418"/>
              <a:ext cx="412918" cy="810774"/>
              <a:chOff x="881239" y="654698"/>
              <a:chExt cx="412922" cy="810782"/>
            </a:xfrm>
          </p:grpSpPr>
          <p:sp>
            <p:nvSpPr>
              <p:cNvPr id="1855" name="Google Shape;1855;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7"/>
            <p:cNvGrpSpPr/>
            <p:nvPr/>
          </p:nvGrpSpPr>
          <p:grpSpPr>
            <a:xfrm rot="8100000">
              <a:off x="510130" y="3256402"/>
              <a:ext cx="412918" cy="810774"/>
              <a:chOff x="881239" y="654698"/>
              <a:chExt cx="412922" cy="810782"/>
            </a:xfrm>
          </p:grpSpPr>
          <p:sp>
            <p:nvSpPr>
              <p:cNvPr id="1866" name="Google Shape;1866;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6" name="Google Shape;1876;p37"/>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675950" y="47516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987725" y="46172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902075" y="1783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7"/>
          <p:cNvGrpSpPr/>
          <p:nvPr/>
        </p:nvGrpSpPr>
        <p:grpSpPr>
          <a:xfrm>
            <a:off x="4504379" y="4416040"/>
            <a:ext cx="510583" cy="497220"/>
            <a:chOff x="4504379" y="4416040"/>
            <a:chExt cx="510583" cy="497220"/>
          </a:xfrm>
        </p:grpSpPr>
        <p:grpSp>
          <p:nvGrpSpPr>
            <p:cNvPr id="1886" name="Google Shape;1886;p37"/>
            <p:cNvGrpSpPr/>
            <p:nvPr/>
          </p:nvGrpSpPr>
          <p:grpSpPr>
            <a:xfrm>
              <a:off x="4538519" y="4444488"/>
              <a:ext cx="476444" cy="468771"/>
              <a:chOff x="5725679" y="3981227"/>
              <a:chExt cx="476444" cy="468771"/>
            </a:xfrm>
          </p:grpSpPr>
          <p:sp>
            <p:nvSpPr>
              <p:cNvPr id="1887" name="Google Shape;188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37"/>
            <p:cNvGrpSpPr/>
            <p:nvPr/>
          </p:nvGrpSpPr>
          <p:grpSpPr>
            <a:xfrm>
              <a:off x="4504379" y="4416040"/>
              <a:ext cx="476444" cy="468771"/>
              <a:chOff x="5725679" y="3981227"/>
              <a:chExt cx="476444" cy="468771"/>
            </a:xfrm>
          </p:grpSpPr>
          <p:sp>
            <p:nvSpPr>
              <p:cNvPr id="1897" name="Google Shape;189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2721867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47</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982251"/>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1 Euro Coin png images | PNGWing">
            <a:extLst>
              <a:ext uri="{FF2B5EF4-FFF2-40B4-BE49-F238E27FC236}">
                <a16:creationId xmlns:a16="http://schemas.microsoft.com/office/drawing/2014/main" id="{C16E728E-C976-DBE1-C943-3EEFC1AF452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084274" y="987745"/>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1" name="Picture 2" descr="Billete 10 Euros Png - Graphic Design - Free Transparent PNG Download -  PNGkey">
            <a:extLst>
              <a:ext uri="{FF2B5EF4-FFF2-40B4-BE49-F238E27FC236}">
                <a16:creationId xmlns:a16="http://schemas.microsoft.com/office/drawing/2014/main" id="{49BA64BF-AFDB-A2A6-A09C-147C3587D7F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4510" y="2980861"/>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2" name="Picture 2" descr="Billete 10 Euros Png - Graphic Design - Free Transparent PNG Download -  PNGkey">
            <a:extLst>
              <a:ext uri="{FF2B5EF4-FFF2-40B4-BE49-F238E27FC236}">
                <a16:creationId xmlns:a16="http://schemas.microsoft.com/office/drawing/2014/main" id="{BA0F4805-4C31-8012-D4DE-FF04EF8BB0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1855" y="395843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253" name="Picture 2" descr="Billete 10 Euros Png - Graphic Design - Free Transparent PNG Download -  PNGkey">
            <a:extLst>
              <a:ext uri="{FF2B5EF4-FFF2-40B4-BE49-F238E27FC236}">
                <a16:creationId xmlns:a16="http://schemas.microsoft.com/office/drawing/2014/main" id="{64FD3148-6BF8-4CF3-C223-6431C7D111F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1975490"/>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4" name="Picture 4" descr="1 Euro Coin png images | PNGWing">
            <a:extLst>
              <a:ext uri="{FF2B5EF4-FFF2-40B4-BE49-F238E27FC236}">
                <a16:creationId xmlns:a16="http://schemas.microsoft.com/office/drawing/2014/main" id="{9B72AF29-309E-D997-5B0B-7D14570B3BD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982545" y="990148"/>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5" name="Picture 4" descr="1 Euro Coin png images | PNGWing">
            <a:extLst>
              <a:ext uri="{FF2B5EF4-FFF2-40B4-BE49-F238E27FC236}">
                <a16:creationId xmlns:a16="http://schemas.microsoft.com/office/drawing/2014/main" id="{09134F91-0002-5AB7-0122-C13E03D4AE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084274" y="1980367"/>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5" name="Picture 4" descr="1 Euro Coin png images | PNGWing">
            <a:extLst>
              <a:ext uri="{FF2B5EF4-FFF2-40B4-BE49-F238E27FC236}">
                <a16:creationId xmlns:a16="http://schemas.microsoft.com/office/drawing/2014/main" id="{E94AE658-4623-5DFD-9D38-9C6A95E4A55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982765" y="1971746"/>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6" name="Picture 4" descr="1 Euro Coin png images | PNGWing">
            <a:extLst>
              <a:ext uri="{FF2B5EF4-FFF2-40B4-BE49-F238E27FC236}">
                <a16:creationId xmlns:a16="http://schemas.microsoft.com/office/drawing/2014/main" id="{F80F28B5-6631-8204-D4B2-3608D7E8D7C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76138" y="98957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7" name="Picture 4" descr="1 Euro Coin png images | PNGWing">
            <a:extLst>
              <a:ext uri="{FF2B5EF4-FFF2-40B4-BE49-F238E27FC236}">
                <a16:creationId xmlns:a16="http://schemas.microsoft.com/office/drawing/2014/main" id="{C9E3C59B-1EFC-7DCD-FD47-92BCBADC4A1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74409" y="99198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8" name="Picture 4" descr="1 Euro Coin png images | PNGWing">
            <a:extLst>
              <a:ext uri="{FF2B5EF4-FFF2-40B4-BE49-F238E27FC236}">
                <a16:creationId xmlns:a16="http://schemas.microsoft.com/office/drawing/2014/main" id="{8D495181-6EB4-2A0C-C69C-420E08A0DB9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76138" y="1982201"/>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0961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5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5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19</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251;p40">
            <a:extLst>
              <a:ext uri="{FF2B5EF4-FFF2-40B4-BE49-F238E27FC236}">
                <a16:creationId xmlns:a16="http://schemas.microsoft.com/office/drawing/2014/main" id="{CA9AA09B-1718-7F97-FEB8-76C57176D900}"/>
              </a:ext>
            </a:extLst>
          </p:cNvPr>
          <p:cNvGrpSpPr/>
          <p:nvPr/>
        </p:nvGrpSpPr>
        <p:grpSpPr>
          <a:xfrm>
            <a:off x="7048330" y="1762394"/>
            <a:ext cx="1841901" cy="3448663"/>
            <a:chOff x="1006951" y="1164356"/>
            <a:chExt cx="1841901" cy="3448663"/>
          </a:xfrm>
        </p:grpSpPr>
        <p:grpSp>
          <p:nvGrpSpPr>
            <p:cNvPr id="220" name="Google Shape;2252;p40">
              <a:extLst>
                <a:ext uri="{FF2B5EF4-FFF2-40B4-BE49-F238E27FC236}">
                  <a16:creationId xmlns:a16="http://schemas.microsoft.com/office/drawing/2014/main" id="{870105A4-AFAC-0B08-F2DA-FA596BD3A8AF}"/>
                </a:ext>
              </a:extLst>
            </p:cNvPr>
            <p:cNvGrpSpPr/>
            <p:nvPr/>
          </p:nvGrpSpPr>
          <p:grpSpPr>
            <a:xfrm>
              <a:off x="1056151" y="1173881"/>
              <a:ext cx="1792701" cy="3439138"/>
              <a:chOff x="1173267" y="1364123"/>
              <a:chExt cx="1521430" cy="2918729"/>
            </a:xfrm>
          </p:grpSpPr>
          <p:grpSp>
            <p:nvGrpSpPr>
              <p:cNvPr id="435" name="Google Shape;2253;p40">
                <a:extLst>
                  <a:ext uri="{FF2B5EF4-FFF2-40B4-BE49-F238E27FC236}">
                    <a16:creationId xmlns:a16="http://schemas.microsoft.com/office/drawing/2014/main" id="{EF6F64DD-73E8-ECDC-466D-4EE86BB84E2F}"/>
                  </a:ext>
                </a:extLst>
              </p:cNvPr>
              <p:cNvGrpSpPr/>
              <p:nvPr/>
            </p:nvGrpSpPr>
            <p:grpSpPr>
              <a:xfrm>
                <a:off x="1435610" y="2960519"/>
                <a:ext cx="1198885" cy="1322333"/>
                <a:chOff x="1548745" y="3297551"/>
                <a:chExt cx="1448278" cy="1597406"/>
              </a:xfrm>
            </p:grpSpPr>
            <p:sp>
              <p:nvSpPr>
                <p:cNvPr id="634" name="Google Shape;2254;p40">
                  <a:extLst>
                    <a:ext uri="{FF2B5EF4-FFF2-40B4-BE49-F238E27FC236}">
                      <a16:creationId xmlns:a16="http://schemas.microsoft.com/office/drawing/2014/main" id="{5A93E771-12FF-5A50-95F0-C9C9C92C2BF8}"/>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55;p40">
                  <a:extLst>
                    <a:ext uri="{FF2B5EF4-FFF2-40B4-BE49-F238E27FC236}">
                      <a16:creationId xmlns:a16="http://schemas.microsoft.com/office/drawing/2014/main" id="{0695E504-BDC6-473F-C792-E6241B251270}"/>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256;p40">
                  <a:extLst>
                    <a:ext uri="{FF2B5EF4-FFF2-40B4-BE49-F238E27FC236}">
                      <a16:creationId xmlns:a16="http://schemas.microsoft.com/office/drawing/2014/main" id="{CB25AEB8-ABDE-C80A-2856-9019FFC79831}"/>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257;p40">
                  <a:extLst>
                    <a:ext uri="{FF2B5EF4-FFF2-40B4-BE49-F238E27FC236}">
                      <a16:creationId xmlns:a16="http://schemas.microsoft.com/office/drawing/2014/main" id="{D1C6F621-661A-C6A4-D2C4-034A36EF4388}"/>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258;p40">
                  <a:extLst>
                    <a:ext uri="{FF2B5EF4-FFF2-40B4-BE49-F238E27FC236}">
                      <a16:creationId xmlns:a16="http://schemas.microsoft.com/office/drawing/2014/main" id="{97CE9480-8C9B-C9BB-0315-4316FE4A915F}"/>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259;p40">
                  <a:extLst>
                    <a:ext uri="{FF2B5EF4-FFF2-40B4-BE49-F238E27FC236}">
                      <a16:creationId xmlns:a16="http://schemas.microsoft.com/office/drawing/2014/main" id="{D34CFA73-772E-7F09-5C12-AC573C57E6EC}"/>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260;p40">
                  <a:extLst>
                    <a:ext uri="{FF2B5EF4-FFF2-40B4-BE49-F238E27FC236}">
                      <a16:creationId xmlns:a16="http://schemas.microsoft.com/office/drawing/2014/main" id="{F387953B-07AF-2447-2957-A8D3E9A9F99A}"/>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261;p40">
                  <a:extLst>
                    <a:ext uri="{FF2B5EF4-FFF2-40B4-BE49-F238E27FC236}">
                      <a16:creationId xmlns:a16="http://schemas.microsoft.com/office/drawing/2014/main" id="{71333368-CF7B-8D30-B5E4-0119B6613035}"/>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262;p40">
                  <a:extLst>
                    <a:ext uri="{FF2B5EF4-FFF2-40B4-BE49-F238E27FC236}">
                      <a16:creationId xmlns:a16="http://schemas.microsoft.com/office/drawing/2014/main" id="{1DA212BA-8F87-3B5A-B677-8E525B4CFFA6}"/>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263;p40">
                  <a:extLst>
                    <a:ext uri="{FF2B5EF4-FFF2-40B4-BE49-F238E27FC236}">
                      <a16:creationId xmlns:a16="http://schemas.microsoft.com/office/drawing/2014/main" id="{C046CA60-9472-7079-FF80-F2EE826513AF}"/>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264;p40">
                  <a:extLst>
                    <a:ext uri="{FF2B5EF4-FFF2-40B4-BE49-F238E27FC236}">
                      <a16:creationId xmlns:a16="http://schemas.microsoft.com/office/drawing/2014/main" id="{576355D0-A028-CC8D-54D0-4C710C3F0A56}"/>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265;p40">
                  <a:extLst>
                    <a:ext uri="{FF2B5EF4-FFF2-40B4-BE49-F238E27FC236}">
                      <a16:creationId xmlns:a16="http://schemas.microsoft.com/office/drawing/2014/main" id="{D0C9EDA9-C27D-A39C-2772-72FF201B887D}"/>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66;p40">
                  <a:extLst>
                    <a:ext uri="{FF2B5EF4-FFF2-40B4-BE49-F238E27FC236}">
                      <a16:creationId xmlns:a16="http://schemas.microsoft.com/office/drawing/2014/main" id="{B3CAD197-9B06-07CF-D371-E5B2B1B63A08}"/>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67;p40">
                  <a:extLst>
                    <a:ext uri="{FF2B5EF4-FFF2-40B4-BE49-F238E27FC236}">
                      <a16:creationId xmlns:a16="http://schemas.microsoft.com/office/drawing/2014/main" id="{57B10F11-B3DD-04F2-AA56-67AE25467B7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2268;p40">
                <a:extLst>
                  <a:ext uri="{FF2B5EF4-FFF2-40B4-BE49-F238E27FC236}">
                    <a16:creationId xmlns:a16="http://schemas.microsoft.com/office/drawing/2014/main" id="{B6B590BE-6946-95EC-FED8-40403AD0B04A}"/>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269;p40">
                <a:extLst>
                  <a:ext uri="{FF2B5EF4-FFF2-40B4-BE49-F238E27FC236}">
                    <a16:creationId xmlns:a16="http://schemas.microsoft.com/office/drawing/2014/main" id="{F6D2F329-9258-EC6F-1CCA-DF7A8CE14E90}"/>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270;p40">
                <a:extLst>
                  <a:ext uri="{FF2B5EF4-FFF2-40B4-BE49-F238E27FC236}">
                    <a16:creationId xmlns:a16="http://schemas.microsoft.com/office/drawing/2014/main" id="{BE601B8A-CCEA-98CE-C427-CFA5DE05028C}"/>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271;p40">
                <a:extLst>
                  <a:ext uri="{FF2B5EF4-FFF2-40B4-BE49-F238E27FC236}">
                    <a16:creationId xmlns:a16="http://schemas.microsoft.com/office/drawing/2014/main" id="{A98EA1E9-99BB-D030-7C38-388ECDCED0FC}"/>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272;p40">
                <a:extLst>
                  <a:ext uri="{FF2B5EF4-FFF2-40B4-BE49-F238E27FC236}">
                    <a16:creationId xmlns:a16="http://schemas.microsoft.com/office/drawing/2014/main" id="{2D2A612D-D05F-B03C-F722-37A17BBDE66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273;p40">
                <a:extLst>
                  <a:ext uri="{FF2B5EF4-FFF2-40B4-BE49-F238E27FC236}">
                    <a16:creationId xmlns:a16="http://schemas.microsoft.com/office/drawing/2014/main" id="{ABC18953-529E-C663-7B88-7851F5214574}"/>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274;p40">
                <a:extLst>
                  <a:ext uri="{FF2B5EF4-FFF2-40B4-BE49-F238E27FC236}">
                    <a16:creationId xmlns:a16="http://schemas.microsoft.com/office/drawing/2014/main" id="{A84FD96F-6FFE-513F-B8CA-54077BF02EEB}"/>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275;p40">
                <a:extLst>
                  <a:ext uri="{FF2B5EF4-FFF2-40B4-BE49-F238E27FC236}">
                    <a16:creationId xmlns:a16="http://schemas.microsoft.com/office/drawing/2014/main" id="{D1611E90-5853-97CF-1517-F4BEEFAECC5A}"/>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276;p40">
                <a:extLst>
                  <a:ext uri="{FF2B5EF4-FFF2-40B4-BE49-F238E27FC236}">
                    <a16:creationId xmlns:a16="http://schemas.microsoft.com/office/drawing/2014/main" id="{69B6F330-4E3E-CEE1-02DC-57D45DF406DC}"/>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277;p40">
                <a:extLst>
                  <a:ext uri="{FF2B5EF4-FFF2-40B4-BE49-F238E27FC236}">
                    <a16:creationId xmlns:a16="http://schemas.microsoft.com/office/drawing/2014/main" id="{21D13C88-4F19-D06D-9E4C-1838AE4FC7CB}"/>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78;p40">
                <a:extLst>
                  <a:ext uri="{FF2B5EF4-FFF2-40B4-BE49-F238E27FC236}">
                    <a16:creationId xmlns:a16="http://schemas.microsoft.com/office/drawing/2014/main" id="{E50F829A-2533-9D86-66A7-A93DD2EF7B1E}"/>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79;p40">
                <a:extLst>
                  <a:ext uri="{FF2B5EF4-FFF2-40B4-BE49-F238E27FC236}">
                    <a16:creationId xmlns:a16="http://schemas.microsoft.com/office/drawing/2014/main" id="{29C1A2CB-650C-F0AE-FDA7-9C8A566B1918}"/>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80;p40">
                <a:extLst>
                  <a:ext uri="{FF2B5EF4-FFF2-40B4-BE49-F238E27FC236}">
                    <a16:creationId xmlns:a16="http://schemas.microsoft.com/office/drawing/2014/main" id="{84551021-A6D3-FE82-D779-3DBCFD0F59E1}"/>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81;p40">
                <a:extLst>
                  <a:ext uri="{FF2B5EF4-FFF2-40B4-BE49-F238E27FC236}">
                    <a16:creationId xmlns:a16="http://schemas.microsoft.com/office/drawing/2014/main" id="{2B18E8F1-9910-4AC6-C4F3-AE995B9C3853}"/>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82;p40">
                <a:extLst>
                  <a:ext uri="{FF2B5EF4-FFF2-40B4-BE49-F238E27FC236}">
                    <a16:creationId xmlns:a16="http://schemas.microsoft.com/office/drawing/2014/main" id="{96CAD5E8-0C9A-31D0-52FE-B0A3329901AD}"/>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83;p40">
                <a:extLst>
                  <a:ext uri="{FF2B5EF4-FFF2-40B4-BE49-F238E27FC236}">
                    <a16:creationId xmlns:a16="http://schemas.microsoft.com/office/drawing/2014/main" id="{5A07A196-C5CF-3B13-DE90-ED7D4ADE7A63}"/>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84;p40">
                <a:extLst>
                  <a:ext uri="{FF2B5EF4-FFF2-40B4-BE49-F238E27FC236}">
                    <a16:creationId xmlns:a16="http://schemas.microsoft.com/office/drawing/2014/main" id="{D9F1DD29-806E-2A5E-E76E-8FE7AC6F55E1}"/>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85;p40">
                <a:extLst>
                  <a:ext uri="{FF2B5EF4-FFF2-40B4-BE49-F238E27FC236}">
                    <a16:creationId xmlns:a16="http://schemas.microsoft.com/office/drawing/2014/main" id="{8315C997-4E4B-DBB1-6D5D-5623920077EE}"/>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86;p40">
                <a:extLst>
                  <a:ext uri="{FF2B5EF4-FFF2-40B4-BE49-F238E27FC236}">
                    <a16:creationId xmlns:a16="http://schemas.microsoft.com/office/drawing/2014/main" id="{76F3A3F2-7F2B-0302-CBA2-E7C8C015C7B9}"/>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87;p40">
                <a:extLst>
                  <a:ext uri="{FF2B5EF4-FFF2-40B4-BE49-F238E27FC236}">
                    <a16:creationId xmlns:a16="http://schemas.microsoft.com/office/drawing/2014/main" id="{5EACCD3D-5CEB-F5BB-F735-1E4DAE9665B3}"/>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88;p40">
                <a:extLst>
                  <a:ext uri="{FF2B5EF4-FFF2-40B4-BE49-F238E27FC236}">
                    <a16:creationId xmlns:a16="http://schemas.microsoft.com/office/drawing/2014/main" id="{F9853AFD-A422-7A33-D77E-760D6990D02B}"/>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89;p40">
                <a:extLst>
                  <a:ext uri="{FF2B5EF4-FFF2-40B4-BE49-F238E27FC236}">
                    <a16:creationId xmlns:a16="http://schemas.microsoft.com/office/drawing/2014/main" id="{4BC5AFBE-80B3-30D1-B980-7ED17E5C655B}"/>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90;p40">
                <a:extLst>
                  <a:ext uri="{FF2B5EF4-FFF2-40B4-BE49-F238E27FC236}">
                    <a16:creationId xmlns:a16="http://schemas.microsoft.com/office/drawing/2014/main" id="{8CF3BBFA-1AB6-C572-31C0-505BD475C60E}"/>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91;p40">
                <a:extLst>
                  <a:ext uri="{FF2B5EF4-FFF2-40B4-BE49-F238E27FC236}">
                    <a16:creationId xmlns:a16="http://schemas.microsoft.com/office/drawing/2014/main" id="{63938DE1-47E1-93F9-2073-65CD3BFE87E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92;p40">
                <a:extLst>
                  <a:ext uri="{FF2B5EF4-FFF2-40B4-BE49-F238E27FC236}">
                    <a16:creationId xmlns:a16="http://schemas.microsoft.com/office/drawing/2014/main" id="{5A088471-3AC5-3EF8-DC57-0904F32FAEBE}"/>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93;p40">
                <a:extLst>
                  <a:ext uri="{FF2B5EF4-FFF2-40B4-BE49-F238E27FC236}">
                    <a16:creationId xmlns:a16="http://schemas.microsoft.com/office/drawing/2014/main" id="{C2CDC32B-1BBB-0C4A-D597-B5218495FC80}"/>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94;p40">
                <a:extLst>
                  <a:ext uri="{FF2B5EF4-FFF2-40B4-BE49-F238E27FC236}">
                    <a16:creationId xmlns:a16="http://schemas.microsoft.com/office/drawing/2014/main" id="{B1676D61-5869-AC06-18F0-63FDD685AA5F}"/>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95;p40">
                <a:extLst>
                  <a:ext uri="{FF2B5EF4-FFF2-40B4-BE49-F238E27FC236}">
                    <a16:creationId xmlns:a16="http://schemas.microsoft.com/office/drawing/2014/main" id="{0EEE3279-7830-5663-2141-BEAACD8C5EC0}"/>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96;p40">
                <a:extLst>
                  <a:ext uri="{FF2B5EF4-FFF2-40B4-BE49-F238E27FC236}">
                    <a16:creationId xmlns:a16="http://schemas.microsoft.com/office/drawing/2014/main" id="{9D4F568E-3369-0890-0D48-C7912F47D06C}"/>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97;p40">
                <a:extLst>
                  <a:ext uri="{FF2B5EF4-FFF2-40B4-BE49-F238E27FC236}">
                    <a16:creationId xmlns:a16="http://schemas.microsoft.com/office/drawing/2014/main" id="{72CD6AC1-45D3-6964-A15A-0BCCC61522E1}"/>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98;p40">
                <a:extLst>
                  <a:ext uri="{FF2B5EF4-FFF2-40B4-BE49-F238E27FC236}">
                    <a16:creationId xmlns:a16="http://schemas.microsoft.com/office/drawing/2014/main" id="{6D04EA86-D30A-816D-6DA9-16D519357236}"/>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99;p40">
                <a:extLst>
                  <a:ext uri="{FF2B5EF4-FFF2-40B4-BE49-F238E27FC236}">
                    <a16:creationId xmlns:a16="http://schemas.microsoft.com/office/drawing/2014/main" id="{EE083919-DF96-8BE0-9712-F1F13DFF23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300;p40">
                <a:extLst>
                  <a:ext uri="{FF2B5EF4-FFF2-40B4-BE49-F238E27FC236}">
                    <a16:creationId xmlns:a16="http://schemas.microsoft.com/office/drawing/2014/main" id="{D5685B80-1F0F-BC9F-F8A1-2B5581B1FE3B}"/>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301;p40">
                <a:extLst>
                  <a:ext uri="{FF2B5EF4-FFF2-40B4-BE49-F238E27FC236}">
                    <a16:creationId xmlns:a16="http://schemas.microsoft.com/office/drawing/2014/main" id="{AC3A7AA7-4B40-780D-67EF-6C4273EA9BE7}"/>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302;p40">
                <a:extLst>
                  <a:ext uri="{FF2B5EF4-FFF2-40B4-BE49-F238E27FC236}">
                    <a16:creationId xmlns:a16="http://schemas.microsoft.com/office/drawing/2014/main" id="{E25D5465-C717-280E-2739-9D2C74FF2806}"/>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303;p40">
                <a:extLst>
                  <a:ext uri="{FF2B5EF4-FFF2-40B4-BE49-F238E27FC236}">
                    <a16:creationId xmlns:a16="http://schemas.microsoft.com/office/drawing/2014/main" id="{CB610B95-33AD-DE41-98CC-285C237CAC60}"/>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304;p40">
                <a:extLst>
                  <a:ext uri="{FF2B5EF4-FFF2-40B4-BE49-F238E27FC236}">
                    <a16:creationId xmlns:a16="http://schemas.microsoft.com/office/drawing/2014/main" id="{577E38E0-B80D-9FAA-F475-090CA503DA03}"/>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305;p40">
                <a:extLst>
                  <a:ext uri="{FF2B5EF4-FFF2-40B4-BE49-F238E27FC236}">
                    <a16:creationId xmlns:a16="http://schemas.microsoft.com/office/drawing/2014/main" id="{6CDA4B12-A56C-EDA8-C560-D4826D38D4BD}"/>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306;p40">
                <a:extLst>
                  <a:ext uri="{FF2B5EF4-FFF2-40B4-BE49-F238E27FC236}">
                    <a16:creationId xmlns:a16="http://schemas.microsoft.com/office/drawing/2014/main" id="{9B787617-EB23-73F1-3FF2-0E01A6B5BC5E}"/>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307;p40">
                <a:extLst>
                  <a:ext uri="{FF2B5EF4-FFF2-40B4-BE49-F238E27FC236}">
                    <a16:creationId xmlns:a16="http://schemas.microsoft.com/office/drawing/2014/main" id="{7B8586D0-E62D-BB05-7CF1-309C2DC03E25}"/>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308;p40">
                <a:extLst>
                  <a:ext uri="{FF2B5EF4-FFF2-40B4-BE49-F238E27FC236}">
                    <a16:creationId xmlns:a16="http://schemas.microsoft.com/office/drawing/2014/main" id="{DAF83FA9-EE04-3907-61BC-915F603FB9F8}"/>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309;p40">
                <a:extLst>
                  <a:ext uri="{FF2B5EF4-FFF2-40B4-BE49-F238E27FC236}">
                    <a16:creationId xmlns:a16="http://schemas.microsoft.com/office/drawing/2014/main" id="{09A41ED3-DF20-3F4B-5A9F-C8742F450D61}"/>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310;p40">
                <a:extLst>
                  <a:ext uri="{FF2B5EF4-FFF2-40B4-BE49-F238E27FC236}">
                    <a16:creationId xmlns:a16="http://schemas.microsoft.com/office/drawing/2014/main" id="{8E3365D8-4A68-D32D-061E-EEC399DDE41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11;p40">
                <a:extLst>
                  <a:ext uri="{FF2B5EF4-FFF2-40B4-BE49-F238E27FC236}">
                    <a16:creationId xmlns:a16="http://schemas.microsoft.com/office/drawing/2014/main" id="{4F96EA46-DD85-6949-A572-22FC406FDE68}"/>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12;p40">
                <a:extLst>
                  <a:ext uri="{FF2B5EF4-FFF2-40B4-BE49-F238E27FC236}">
                    <a16:creationId xmlns:a16="http://schemas.microsoft.com/office/drawing/2014/main" id="{306AE89A-DFAD-FF16-189D-E76DFDFC655A}"/>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13;p40">
                <a:extLst>
                  <a:ext uri="{FF2B5EF4-FFF2-40B4-BE49-F238E27FC236}">
                    <a16:creationId xmlns:a16="http://schemas.microsoft.com/office/drawing/2014/main" id="{C541D794-083E-4410-FFFE-DD29CCBD2242}"/>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14;p40">
                <a:extLst>
                  <a:ext uri="{FF2B5EF4-FFF2-40B4-BE49-F238E27FC236}">
                    <a16:creationId xmlns:a16="http://schemas.microsoft.com/office/drawing/2014/main" id="{141EB728-DB67-88FE-A7E5-B5FE463EF94C}"/>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15;p40">
                <a:extLst>
                  <a:ext uri="{FF2B5EF4-FFF2-40B4-BE49-F238E27FC236}">
                    <a16:creationId xmlns:a16="http://schemas.microsoft.com/office/drawing/2014/main" id="{1CC16498-4949-F9C8-FB1D-C0F7116C00CF}"/>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16;p40">
                <a:extLst>
                  <a:ext uri="{FF2B5EF4-FFF2-40B4-BE49-F238E27FC236}">
                    <a16:creationId xmlns:a16="http://schemas.microsoft.com/office/drawing/2014/main" id="{199535BB-28C2-DDE7-6B5F-6F1B8E3E33DA}"/>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17;p40">
                <a:extLst>
                  <a:ext uri="{FF2B5EF4-FFF2-40B4-BE49-F238E27FC236}">
                    <a16:creationId xmlns:a16="http://schemas.microsoft.com/office/drawing/2014/main" id="{247E5882-126D-C451-FB47-CCE906D0336B}"/>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18;p40">
                <a:extLst>
                  <a:ext uri="{FF2B5EF4-FFF2-40B4-BE49-F238E27FC236}">
                    <a16:creationId xmlns:a16="http://schemas.microsoft.com/office/drawing/2014/main" id="{6FEBFDE5-63FB-1277-F573-9E4DCD5D5746}"/>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19;p40">
                <a:extLst>
                  <a:ext uri="{FF2B5EF4-FFF2-40B4-BE49-F238E27FC236}">
                    <a16:creationId xmlns:a16="http://schemas.microsoft.com/office/drawing/2014/main" id="{1C84E68D-BE6C-D01C-FB08-F5EF88D3EC23}"/>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20;p40">
                <a:extLst>
                  <a:ext uri="{FF2B5EF4-FFF2-40B4-BE49-F238E27FC236}">
                    <a16:creationId xmlns:a16="http://schemas.microsoft.com/office/drawing/2014/main" id="{90CD0E5D-BD6D-4C57-B6FF-77A8938395D8}"/>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21;p40">
                <a:extLst>
                  <a:ext uri="{FF2B5EF4-FFF2-40B4-BE49-F238E27FC236}">
                    <a16:creationId xmlns:a16="http://schemas.microsoft.com/office/drawing/2014/main" id="{6986C181-8DA9-F95E-BA67-58361DE425FA}"/>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22;p40">
                <a:extLst>
                  <a:ext uri="{FF2B5EF4-FFF2-40B4-BE49-F238E27FC236}">
                    <a16:creationId xmlns:a16="http://schemas.microsoft.com/office/drawing/2014/main" id="{6B12FA5B-B54B-FE1F-2F30-FC6916DAC9DB}"/>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23;p40">
                <a:extLst>
                  <a:ext uri="{FF2B5EF4-FFF2-40B4-BE49-F238E27FC236}">
                    <a16:creationId xmlns:a16="http://schemas.microsoft.com/office/drawing/2014/main" id="{F75506B9-30E8-76A0-886B-B49538C7B8C3}"/>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24;p40">
                <a:extLst>
                  <a:ext uri="{FF2B5EF4-FFF2-40B4-BE49-F238E27FC236}">
                    <a16:creationId xmlns:a16="http://schemas.microsoft.com/office/drawing/2014/main" id="{F2311629-CF01-4949-98F4-15BCCDC14E6C}"/>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25;p40">
                <a:extLst>
                  <a:ext uri="{FF2B5EF4-FFF2-40B4-BE49-F238E27FC236}">
                    <a16:creationId xmlns:a16="http://schemas.microsoft.com/office/drawing/2014/main" id="{D5E465EB-B4BB-B36C-C29F-C44793A1BBE4}"/>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26;p40">
                <a:extLst>
                  <a:ext uri="{FF2B5EF4-FFF2-40B4-BE49-F238E27FC236}">
                    <a16:creationId xmlns:a16="http://schemas.microsoft.com/office/drawing/2014/main" id="{17521543-8F16-1A4B-25F2-F375A70B771D}"/>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27;p40">
                <a:extLst>
                  <a:ext uri="{FF2B5EF4-FFF2-40B4-BE49-F238E27FC236}">
                    <a16:creationId xmlns:a16="http://schemas.microsoft.com/office/drawing/2014/main" id="{A91EEF01-3147-3503-22A2-83F60C04957B}"/>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28;p40">
                <a:extLst>
                  <a:ext uri="{FF2B5EF4-FFF2-40B4-BE49-F238E27FC236}">
                    <a16:creationId xmlns:a16="http://schemas.microsoft.com/office/drawing/2014/main" id="{180F16AC-C5AD-2118-A30C-966814AFC640}"/>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29;p40">
                <a:extLst>
                  <a:ext uri="{FF2B5EF4-FFF2-40B4-BE49-F238E27FC236}">
                    <a16:creationId xmlns:a16="http://schemas.microsoft.com/office/drawing/2014/main" id="{7C8A96F6-9D5D-282A-FECA-1768109F95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30;p40">
                <a:extLst>
                  <a:ext uri="{FF2B5EF4-FFF2-40B4-BE49-F238E27FC236}">
                    <a16:creationId xmlns:a16="http://schemas.microsoft.com/office/drawing/2014/main" id="{F781A7F6-39C8-0F0E-E487-A3852707025A}"/>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31;p40">
                <a:extLst>
                  <a:ext uri="{FF2B5EF4-FFF2-40B4-BE49-F238E27FC236}">
                    <a16:creationId xmlns:a16="http://schemas.microsoft.com/office/drawing/2014/main" id="{8FD5C5C4-3640-5AF4-1DFA-E134F91A342C}"/>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32;p40">
                <a:extLst>
                  <a:ext uri="{FF2B5EF4-FFF2-40B4-BE49-F238E27FC236}">
                    <a16:creationId xmlns:a16="http://schemas.microsoft.com/office/drawing/2014/main" id="{7B9FD0E4-DEF7-2891-B191-0DA8A86E9108}"/>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33;p40">
                <a:extLst>
                  <a:ext uri="{FF2B5EF4-FFF2-40B4-BE49-F238E27FC236}">
                    <a16:creationId xmlns:a16="http://schemas.microsoft.com/office/drawing/2014/main" id="{3F72FD6A-907A-9309-15F5-7A98EE8D20BD}"/>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34;p40">
                <a:extLst>
                  <a:ext uri="{FF2B5EF4-FFF2-40B4-BE49-F238E27FC236}">
                    <a16:creationId xmlns:a16="http://schemas.microsoft.com/office/drawing/2014/main" id="{BCF4BEC9-305F-B1CA-6BDC-586AEC8FC12B}"/>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35;p40">
                <a:extLst>
                  <a:ext uri="{FF2B5EF4-FFF2-40B4-BE49-F238E27FC236}">
                    <a16:creationId xmlns:a16="http://schemas.microsoft.com/office/drawing/2014/main" id="{E981FFD3-F79F-1EB0-899F-5067CBD2563B}"/>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36;p40">
                <a:extLst>
                  <a:ext uri="{FF2B5EF4-FFF2-40B4-BE49-F238E27FC236}">
                    <a16:creationId xmlns:a16="http://schemas.microsoft.com/office/drawing/2014/main" id="{47448307-EB48-55EE-C3CE-5B89151E9ADD}"/>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37;p40">
                <a:extLst>
                  <a:ext uri="{FF2B5EF4-FFF2-40B4-BE49-F238E27FC236}">
                    <a16:creationId xmlns:a16="http://schemas.microsoft.com/office/drawing/2014/main" id="{72B56070-0FA6-20D6-7B5E-CAE6862E6BAE}"/>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38;p40">
                <a:extLst>
                  <a:ext uri="{FF2B5EF4-FFF2-40B4-BE49-F238E27FC236}">
                    <a16:creationId xmlns:a16="http://schemas.microsoft.com/office/drawing/2014/main" id="{CE2B97E3-FCFB-9C1B-F863-77B178A70BAD}"/>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39;p40">
                <a:extLst>
                  <a:ext uri="{FF2B5EF4-FFF2-40B4-BE49-F238E27FC236}">
                    <a16:creationId xmlns:a16="http://schemas.microsoft.com/office/drawing/2014/main" id="{3642160E-AEA3-A5D8-9C26-2EA0F0259A59}"/>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40;p40">
                <a:extLst>
                  <a:ext uri="{FF2B5EF4-FFF2-40B4-BE49-F238E27FC236}">
                    <a16:creationId xmlns:a16="http://schemas.microsoft.com/office/drawing/2014/main" id="{EC5A3A9B-ADF5-E24D-0F27-6321D8FEC947}"/>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41;p40">
                <a:extLst>
                  <a:ext uri="{FF2B5EF4-FFF2-40B4-BE49-F238E27FC236}">
                    <a16:creationId xmlns:a16="http://schemas.microsoft.com/office/drawing/2014/main" id="{4ED73BCB-7D01-EA39-4FD3-3DF2D9A46DCF}"/>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42;p40">
                <a:extLst>
                  <a:ext uri="{FF2B5EF4-FFF2-40B4-BE49-F238E27FC236}">
                    <a16:creationId xmlns:a16="http://schemas.microsoft.com/office/drawing/2014/main" id="{9260BB3D-093A-52AA-43BA-6AAFD6473805}"/>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43;p40">
                <a:extLst>
                  <a:ext uri="{FF2B5EF4-FFF2-40B4-BE49-F238E27FC236}">
                    <a16:creationId xmlns:a16="http://schemas.microsoft.com/office/drawing/2014/main" id="{00F408A3-E457-21C4-77B5-6861D7CF29D4}"/>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44;p40">
                <a:extLst>
                  <a:ext uri="{FF2B5EF4-FFF2-40B4-BE49-F238E27FC236}">
                    <a16:creationId xmlns:a16="http://schemas.microsoft.com/office/drawing/2014/main" id="{11038FF1-5083-5402-92E8-76C6826DC69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45;p40">
                <a:extLst>
                  <a:ext uri="{FF2B5EF4-FFF2-40B4-BE49-F238E27FC236}">
                    <a16:creationId xmlns:a16="http://schemas.microsoft.com/office/drawing/2014/main" id="{694BEAB3-AE6A-E27B-9102-37E85BF1361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46;p40">
                <a:extLst>
                  <a:ext uri="{FF2B5EF4-FFF2-40B4-BE49-F238E27FC236}">
                    <a16:creationId xmlns:a16="http://schemas.microsoft.com/office/drawing/2014/main" id="{092384FE-A926-2640-FDCB-D478141D80D3}"/>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47;p40">
                <a:extLst>
                  <a:ext uri="{FF2B5EF4-FFF2-40B4-BE49-F238E27FC236}">
                    <a16:creationId xmlns:a16="http://schemas.microsoft.com/office/drawing/2014/main" id="{F74530F9-91E1-03EB-EFF6-8AAD4DEA601B}"/>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48;p40">
                <a:extLst>
                  <a:ext uri="{FF2B5EF4-FFF2-40B4-BE49-F238E27FC236}">
                    <a16:creationId xmlns:a16="http://schemas.microsoft.com/office/drawing/2014/main" id="{21B385AC-F576-4C3A-20AE-B1CBA64A88AE}"/>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49;p40">
                <a:extLst>
                  <a:ext uri="{FF2B5EF4-FFF2-40B4-BE49-F238E27FC236}">
                    <a16:creationId xmlns:a16="http://schemas.microsoft.com/office/drawing/2014/main" id="{E98A1FD7-87A6-8B04-A8CD-B2DEBA6B1A22}"/>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50;p40">
                <a:extLst>
                  <a:ext uri="{FF2B5EF4-FFF2-40B4-BE49-F238E27FC236}">
                    <a16:creationId xmlns:a16="http://schemas.microsoft.com/office/drawing/2014/main" id="{13F85568-A32E-2280-2E24-D5E3905D3446}"/>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51;p40">
                <a:extLst>
                  <a:ext uri="{FF2B5EF4-FFF2-40B4-BE49-F238E27FC236}">
                    <a16:creationId xmlns:a16="http://schemas.microsoft.com/office/drawing/2014/main" id="{523B49FF-BFB2-B94C-A435-53DF61125A1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52;p40">
                <a:extLst>
                  <a:ext uri="{FF2B5EF4-FFF2-40B4-BE49-F238E27FC236}">
                    <a16:creationId xmlns:a16="http://schemas.microsoft.com/office/drawing/2014/main" id="{13C83362-8423-3380-9B58-9D65C71FF756}"/>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53;p40">
                <a:extLst>
                  <a:ext uri="{FF2B5EF4-FFF2-40B4-BE49-F238E27FC236}">
                    <a16:creationId xmlns:a16="http://schemas.microsoft.com/office/drawing/2014/main" id="{6F2D8C54-6557-BFF0-F47C-6F5BC12250A3}"/>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54;p40">
                <a:extLst>
                  <a:ext uri="{FF2B5EF4-FFF2-40B4-BE49-F238E27FC236}">
                    <a16:creationId xmlns:a16="http://schemas.microsoft.com/office/drawing/2014/main" id="{1997E68C-E7BF-B4AC-C238-0A98C21FEBA6}"/>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55;p40">
                <a:extLst>
                  <a:ext uri="{FF2B5EF4-FFF2-40B4-BE49-F238E27FC236}">
                    <a16:creationId xmlns:a16="http://schemas.microsoft.com/office/drawing/2014/main" id="{B572FB8D-3F97-BDA8-F3E6-00C4835ABE03}"/>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56;p40">
                <a:extLst>
                  <a:ext uri="{FF2B5EF4-FFF2-40B4-BE49-F238E27FC236}">
                    <a16:creationId xmlns:a16="http://schemas.microsoft.com/office/drawing/2014/main" id="{6916A951-66FE-DD1D-7F98-488B3EA5FB3F}"/>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57;p40">
                <a:extLst>
                  <a:ext uri="{FF2B5EF4-FFF2-40B4-BE49-F238E27FC236}">
                    <a16:creationId xmlns:a16="http://schemas.microsoft.com/office/drawing/2014/main" id="{3B723405-C83A-FD53-9F69-277AACE9560E}"/>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58;p40">
                <a:extLst>
                  <a:ext uri="{FF2B5EF4-FFF2-40B4-BE49-F238E27FC236}">
                    <a16:creationId xmlns:a16="http://schemas.microsoft.com/office/drawing/2014/main" id="{8008B7F7-240E-3FD7-30AA-905417F52A55}"/>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59;p40">
                <a:extLst>
                  <a:ext uri="{FF2B5EF4-FFF2-40B4-BE49-F238E27FC236}">
                    <a16:creationId xmlns:a16="http://schemas.microsoft.com/office/drawing/2014/main" id="{45B19E4D-1B9D-1281-89C2-566F7E402603}"/>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60;p40">
                <a:extLst>
                  <a:ext uri="{FF2B5EF4-FFF2-40B4-BE49-F238E27FC236}">
                    <a16:creationId xmlns:a16="http://schemas.microsoft.com/office/drawing/2014/main" id="{D6099BDE-07C3-19C4-AB28-A0AD9A4D97DB}"/>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61;p40">
                <a:extLst>
                  <a:ext uri="{FF2B5EF4-FFF2-40B4-BE49-F238E27FC236}">
                    <a16:creationId xmlns:a16="http://schemas.microsoft.com/office/drawing/2014/main" id="{24FB8FD2-9D3A-E5FC-5E10-442AA3B9EEFC}"/>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62;p40">
                <a:extLst>
                  <a:ext uri="{FF2B5EF4-FFF2-40B4-BE49-F238E27FC236}">
                    <a16:creationId xmlns:a16="http://schemas.microsoft.com/office/drawing/2014/main" id="{6036E603-0F3D-FD54-AF7B-F45E3FF2B57F}"/>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63;p40">
                <a:extLst>
                  <a:ext uri="{FF2B5EF4-FFF2-40B4-BE49-F238E27FC236}">
                    <a16:creationId xmlns:a16="http://schemas.microsoft.com/office/drawing/2014/main" id="{530700BB-33C8-1B59-891D-D32314F93302}"/>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64;p40">
                <a:extLst>
                  <a:ext uri="{FF2B5EF4-FFF2-40B4-BE49-F238E27FC236}">
                    <a16:creationId xmlns:a16="http://schemas.microsoft.com/office/drawing/2014/main" id="{B157A3F2-4815-843B-BBC9-E44E3F9A8E15}"/>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65;p40">
                <a:extLst>
                  <a:ext uri="{FF2B5EF4-FFF2-40B4-BE49-F238E27FC236}">
                    <a16:creationId xmlns:a16="http://schemas.microsoft.com/office/drawing/2014/main" id="{D2103880-4FD5-CB59-B1C6-4B585BE9E5F6}"/>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66;p40">
                <a:extLst>
                  <a:ext uri="{FF2B5EF4-FFF2-40B4-BE49-F238E27FC236}">
                    <a16:creationId xmlns:a16="http://schemas.microsoft.com/office/drawing/2014/main" id="{D36FBD61-8C76-F5A2-5393-B66ACDC3E0AE}"/>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67;p40">
                <a:extLst>
                  <a:ext uri="{FF2B5EF4-FFF2-40B4-BE49-F238E27FC236}">
                    <a16:creationId xmlns:a16="http://schemas.microsoft.com/office/drawing/2014/main" id="{B68A7A2F-C709-0DC8-6140-A00CA1A9354B}"/>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68;p40">
                <a:extLst>
                  <a:ext uri="{FF2B5EF4-FFF2-40B4-BE49-F238E27FC236}">
                    <a16:creationId xmlns:a16="http://schemas.microsoft.com/office/drawing/2014/main" id="{5B46693E-0501-2CD1-6C2E-6E2556763FFB}"/>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69;p40">
                <a:extLst>
                  <a:ext uri="{FF2B5EF4-FFF2-40B4-BE49-F238E27FC236}">
                    <a16:creationId xmlns:a16="http://schemas.microsoft.com/office/drawing/2014/main" id="{1926291F-3FA9-E2E9-33AF-9A9808F0B5EB}"/>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70;p40">
                <a:extLst>
                  <a:ext uri="{FF2B5EF4-FFF2-40B4-BE49-F238E27FC236}">
                    <a16:creationId xmlns:a16="http://schemas.microsoft.com/office/drawing/2014/main" id="{B81017D4-B01B-B0F5-4D2D-21FE8B212A9A}"/>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71;p40">
                <a:extLst>
                  <a:ext uri="{FF2B5EF4-FFF2-40B4-BE49-F238E27FC236}">
                    <a16:creationId xmlns:a16="http://schemas.microsoft.com/office/drawing/2014/main" id="{0B5E26D0-3C55-2E8B-8008-D96D1E5578E2}"/>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72;p40">
                <a:extLst>
                  <a:ext uri="{FF2B5EF4-FFF2-40B4-BE49-F238E27FC236}">
                    <a16:creationId xmlns:a16="http://schemas.microsoft.com/office/drawing/2014/main" id="{780463A8-EBC3-9A19-9EE0-998A7EEA3F82}"/>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73;p40">
                <a:extLst>
                  <a:ext uri="{FF2B5EF4-FFF2-40B4-BE49-F238E27FC236}">
                    <a16:creationId xmlns:a16="http://schemas.microsoft.com/office/drawing/2014/main" id="{882B5FEB-8EF5-7637-86B1-E84E716E62DB}"/>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74;p40">
                <a:extLst>
                  <a:ext uri="{FF2B5EF4-FFF2-40B4-BE49-F238E27FC236}">
                    <a16:creationId xmlns:a16="http://schemas.microsoft.com/office/drawing/2014/main" id="{50A23A50-37BD-E18A-CC67-38285444783A}"/>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75;p40">
                <a:extLst>
                  <a:ext uri="{FF2B5EF4-FFF2-40B4-BE49-F238E27FC236}">
                    <a16:creationId xmlns:a16="http://schemas.microsoft.com/office/drawing/2014/main" id="{95AC97C9-A0EC-9D2B-25D4-7D42541D42EE}"/>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76;p40">
                <a:extLst>
                  <a:ext uri="{FF2B5EF4-FFF2-40B4-BE49-F238E27FC236}">
                    <a16:creationId xmlns:a16="http://schemas.microsoft.com/office/drawing/2014/main" id="{A7ACD925-C2AA-6502-613B-DFC5BCFCBA64}"/>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77;p40">
                <a:extLst>
                  <a:ext uri="{FF2B5EF4-FFF2-40B4-BE49-F238E27FC236}">
                    <a16:creationId xmlns:a16="http://schemas.microsoft.com/office/drawing/2014/main" id="{49A9E00C-D2EE-CD1E-B0A3-BC9394CE19A3}"/>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78;p40">
                <a:extLst>
                  <a:ext uri="{FF2B5EF4-FFF2-40B4-BE49-F238E27FC236}">
                    <a16:creationId xmlns:a16="http://schemas.microsoft.com/office/drawing/2014/main" id="{A0B93ADA-E005-46D2-DF1F-0A4F6D0A7606}"/>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79;p40">
                <a:extLst>
                  <a:ext uri="{FF2B5EF4-FFF2-40B4-BE49-F238E27FC236}">
                    <a16:creationId xmlns:a16="http://schemas.microsoft.com/office/drawing/2014/main" id="{3CCF000C-DCCF-1FDF-ACF7-D8A1D5F7DFD5}"/>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80;p40">
                <a:extLst>
                  <a:ext uri="{FF2B5EF4-FFF2-40B4-BE49-F238E27FC236}">
                    <a16:creationId xmlns:a16="http://schemas.microsoft.com/office/drawing/2014/main" id="{69507A99-EFAF-0589-92C2-6C308B5042EE}"/>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81;p40">
                <a:extLst>
                  <a:ext uri="{FF2B5EF4-FFF2-40B4-BE49-F238E27FC236}">
                    <a16:creationId xmlns:a16="http://schemas.microsoft.com/office/drawing/2014/main" id="{F703D647-4F8E-0ED7-8748-C397B93121A5}"/>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82;p40">
                <a:extLst>
                  <a:ext uri="{FF2B5EF4-FFF2-40B4-BE49-F238E27FC236}">
                    <a16:creationId xmlns:a16="http://schemas.microsoft.com/office/drawing/2014/main" id="{4FFC9499-9094-325F-E76C-8F600742D2FF}"/>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83;p40">
                <a:extLst>
                  <a:ext uri="{FF2B5EF4-FFF2-40B4-BE49-F238E27FC236}">
                    <a16:creationId xmlns:a16="http://schemas.microsoft.com/office/drawing/2014/main" id="{D9B7B117-6B04-6285-2B9C-7724D3D00432}"/>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84;p40">
                <a:extLst>
                  <a:ext uri="{FF2B5EF4-FFF2-40B4-BE49-F238E27FC236}">
                    <a16:creationId xmlns:a16="http://schemas.microsoft.com/office/drawing/2014/main" id="{B32ABDA1-1DF6-134B-FFC9-14D9F2689FA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85;p40">
                <a:extLst>
                  <a:ext uri="{FF2B5EF4-FFF2-40B4-BE49-F238E27FC236}">
                    <a16:creationId xmlns:a16="http://schemas.microsoft.com/office/drawing/2014/main" id="{C08314A8-F53F-73C8-90E3-A8EE819BB16D}"/>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86;p40">
                <a:extLst>
                  <a:ext uri="{FF2B5EF4-FFF2-40B4-BE49-F238E27FC236}">
                    <a16:creationId xmlns:a16="http://schemas.microsoft.com/office/drawing/2014/main" id="{77560FD3-19D3-301E-28DA-1F46A40AE13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87;p40">
                <a:extLst>
                  <a:ext uri="{FF2B5EF4-FFF2-40B4-BE49-F238E27FC236}">
                    <a16:creationId xmlns:a16="http://schemas.microsoft.com/office/drawing/2014/main" id="{5A8D1444-1205-1516-026B-CB8E44233067}"/>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88;p40">
                <a:extLst>
                  <a:ext uri="{FF2B5EF4-FFF2-40B4-BE49-F238E27FC236}">
                    <a16:creationId xmlns:a16="http://schemas.microsoft.com/office/drawing/2014/main" id="{62B476F7-FF2E-49C8-689A-C8124506BB46}"/>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89;p40">
                <a:extLst>
                  <a:ext uri="{FF2B5EF4-FFF2-40B4-BE49-F238E27FC236}">
                    <a16:creationId xmlns:a16="http://schemas.microsoft.com/office/drawing/2014/main" id="{D692EDC9-0A90-5EBC-882E-A4C386AC447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90;p40">
                <a:extLst>
                  <a:ext uri="{FF2B5EF4-FFF2-40B4-BE49-F238E27FC236}">
                    <a16:creationId xmlns:a16="http://schemas.microsoft.com/office/drawing/2014/main" id="{19E61082-B358-9803-4E15-98A43C8B0E5B}"/>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91;p40">
                <a:extLst>
                  <a:ext uri="{FF2B5EF4-FFF2-40B4-BE49-F238E27FC236}">
                    <a16:creationId xmlns:a16="http://schemas.microsoft.com/office/drawing/2014/main" id="{4CEAA142-D0DE-B90F-AC98-DBBF5D54C1AE}"/>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92;p40">
                <a:extLst>
                  <a:ext uri="{FF2B5EF4-FFF2-40B4-BE49-F238E27FC236}">
                    <a16:creationId xmlns:a16="http://schemas.microsoft.com/office/drawing/2014/main" id="{74DE6B3E-3D83-CA7B-3A9E-B1956511F3A2}"/>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93;p40">
                <a:extLst>
                  <a:ext uri="{FF2B5EF4-FFF2-40B4-BE49-F238E27FC236}">
                    <a16:creationId xmlns:a16="http://schemas.microsoft.com/office/drawing/2014/main" id="{DF2B1613-4A43-0782-DA05-4FA35A8F693C}"/>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94;p40">
                <a:extLst>
                  <a:ext uri="{FF2B5EF4-FFF2-40B4-BE49-F238E27FC236}">
                    <a16:creationId xmlns:a16="http://schemas.microsoft.com/office/drawing/2014/main" id="{A6CCD3B9-0A4E-F7A8-E00C-77FA79986B7E}"/>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95;p40">
                <a:extLst>
                  <a:ext uri="{FF2B5EF4-FFF2-40B4-BE49-F238E27FC236}">
                    <a16:creationId xmlns:a16="http://schemas.microsoft.com/office/drawing/2014/main" id="{C5D02DB2-99B5-05AB-8EFE-87FF71DD69CE}"/>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96;p40">
                <a:extLst>
                  <a:ext uri="{FF2B5EF4-FFF2-40B4-BE49-F238E27FC236}">
                    <a16:creationId xmlns:a16="http://schemas.microsoft.com/office/drawing/2014/main" id="{5748A1D4-35F8-DCD6-DA8D-1A960C030672}"/>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97;p40">
                <a:extLst>
                  <a:ext uri="{FF2B5EF4-FFF2-40B4-BE49-F238E27FC236}">
                    <a16:creationId xmlns:a16="http://schemas.microsoft.com/office/drawing/2014/main" id="{77136851-C3C7-FB14-E899-34529ED4B494}"/>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98;p40">
                <a:extLst>
                  <a:ext uri="{FF2B5EF4-FFF2-40B4-BE49-F238E27FC236}">
                    <a16:creationId xmlns:a16="http://schemas.microsoft.com/office/drawing/2014/main" id="{6A5FFD18-A64F-806A-8732-72506C57A9A1}"/>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99;p40">
                <a:extLst>
                  <a:ext uri="{FF2B5EF4-FFF2-40B4-BE49-F238E27FC236}">
                    <a16:creationId xmlns:a16="http://schemas.microsoft.com/office/drawing/2014/main" id="{C4226036-C349-593C-BB2E-AD069D88BDD2}"/>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400;p40">
                <a:extLst>
                  <a:ext uri="{FF2B5EF4-FFF2-40B4-BE49-F238E27FC236}">
                    <a16:creationId xmlns:a16="http://schemas.microsoft.com/office/drawing/2014/main" id="{9DFBAF0A-8195-2AED-8986-CE262311782E}"/>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401;p40">
                <a:extLst>
                  <a:ext uri="{FF2B5EF4-FFF2-40B4-BE49-F238E27FC236}">
                    <a16:creationId xmlns:a16="http://schemas.microsoft.com/office/drawing/2014/main" id="{34511613-FE04-DEFE-0EA8-591B554CC546}"/>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402;p40">
                <a:extLst>
                  <a:ext uri="{FF2B5EF4-FFF2-40B4-BE49-F238E27FC236}">
                    <a16:creationId xmlns:a16="http://schemas.microsoft.com/office/drawing/2014/main" id="{B8AA498C-F80E-6BE9-4331-A4A621B601B5}"/>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403;p40">
                <a:extLst>
                  <a:ext uri="{FF2B5EF4-FFF2-40B4-BE49-F238E27FC236}">
                    <a16:creationId xmlns:a16="http://schemas.microsoft.com/office/drawing/2014/main" id="{7A683C7C-B01B-6EFC-1557-B064DFB87CDA}"/>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404;p40">
                <a:extLst>
                  <a:ext uri="{FF2B5EF4-FFF2-40B4-BE49-F238E27FC236}">
                    <a16:creationId xmlns:a16="http://schemas.microsoft.com/office/drawing/2014/main" id="{5F4D5B00-6A68-8425-BB40-8C83F3F07253}"/>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405;p40">
                <a:extLst>
                  <a:ext uri="{FF2B5EF4-FFF2-40B4-BE49-F238E27FC236}">
                    <a16:creationId xmlns:a16="http://schemas.microsoft.com/office/drawing/2014/main" id="{808450A2-8907-B622-BB22-4E6D6421E6A9}"/>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406;p40">
                <a:extLst>
                  <a:ext uri="{FF2B5EF4-FFF2-40B4-BE49-F238E27FC236}">
                    <a16:creationId xmlns:a16="http://schemas.microsoft.com/office/drawing/2014/main" id="{F63FB6AB-515B-A694-72AC-E09AB04F1119}"/>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407;p40">
                <a:extLst>
                  <a:ext uri="{FF2B5EF4-FFF2-40B4-BE49-F238E27FC236}">
                    <a16:creationId xmlns:a16="http://schemas.microsoft.com/office/drawing/2014/main" id="{769C158A-061F-561C-35F2-7C93E49454C7}"/>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408;p40">
                <a:extLst>
                  <a:ext uri="{FF2B5EF4-FFF2-40B4-BE49-F238E27FC236}">
                    <a16:creationId xmlns:a16="http://schemas.microsoft.com/office/drawing/2014/main" id="{C6B8C7E1-7E40-CCE5-F3B8-967A071A4A91}"/>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409;p40">
                <a:extLst>
                  <a:ext uri="{FF2B5EF4-FFF2-40B4-BE49-F238E27FC236}">
                    <a16:creationId xmlns:a16="http://schemas.microsoft.com/office/drawing/2014/main" id="{FEDDFF46-93AE-A1E0-18E3-2D589BD6FEF9}"/>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410;p40">
                <a:extLst>
                  <a:ext uri="{FF2B5EF4-FFF2-40B4-BE49-F238E27FC236}">
                    <a16:creationId xmlns:a16="http://schemas.microsoft.com/office/drawing/2014/main" id="{B2AFB30A-1915-225E-177A-314B3E9F4D6C}"/>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11;p40">
                <a:extLst>
                  <a:ext uri="{FF2B5EF4-FFF2-40B4-BE49-F238E27FC236}">
                    <a16:creationId xmlns:a16="http://schemas.microsoft.com/office/drawing/2014/main" id="{1A86F15D-8A20-2392-1A34-60B8607C85FE}"/>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12;p40">
                <a:extLst>
                  <a:ext uri="{FF2B5EF4-FFF2-40B4-BE49-F238E27FC236}">
                    <a16:creationId xmlns:a16="http://schemas.microsoft.com/office/drawing/2014/main" id="{6266BBA1-B17E-36E4-F46A-0E09A47A883F}"/>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13;p40">
                <a:extLst>
                  <a:ext uri="{FF2B5EF4-FFF2-40B4-BE49-F238E27FC236}">
                    <a16:creationId xmlns:a16="http://schemas.microsoft.com/office/drawing/2014/main" id="{4EC6B15D-E667-8DDB-2CA2-16C91C34CBA9}"/>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14;p40">
                <a:extLst>
                  <a:ext uri="{FF2B5EF4-FFF2-40B4-BE49-F238E27FC236}">
                    <a16:creationId xmlns:a16="http://schemas.microsoft.com/office/drawing/2014/main" id="{8A37FE7A-E2B1-95C3-BDF7-BA74A3707D7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15;p40">
                <a:extLst>
                  <a:ext uri="{FF2B5EF4-FFF2-40B4-BE49-F238E27FC236}">
                    <a16:creationId xmlns:a16="http://schemas.microsoft.com/office/drawing/2014/main" id="{BBC1BCF3-CFA1-9E6E-6532-F5ABBEA5DEB2}"/>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16;p40">
                <a:extLst>
                  <a:ext uri="{FF2B5EF4-FFF2-40B4-BE49-F238E27FC236}">
                    <a16:creationId xmlns:a16="http://schemas.microsoft.com/office/drawing/2014/main" id="{1CF2C280-59C4-A490-906E-5EF2F9814A18}"/>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17;p40">
                <a:extLst>
                  <a:ext uri="{FF2B5EF4-FFF2-40B4-BE49-F238E27FC236}">
                    <a16:creationId xmlns:a16="http://schemas.microsoft.com/office/drawing/2014/main" id="{B2A15611-F5D9-F97B-6191-DC3D8E07AB1B}"/>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18;p40">
                <a:extLst>
                  <a:ext uri="{FF2B5EF4-FFF2-40B4-BE49-F238E27FC236}">
                    <a16:creationId xmlns:a16="http://schemas.microsoft.com/office/drawing/2014/main" id="{BB47D72F-BC44-E422-B21E-7EF6607C74B4}"/>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19;p40">
                <a:extLst>
                  <a:ext uri="{FF2B5EF4-FFF2-40B4-BE49-F238E27FC236}">
                    <a16:creationId xmlns:a16="http://schemas.microsoft.com/office/drawing/2014/main" id="{10B78719-35E0-21F9-EBA6-DAA9A27CFCA9}"/>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20;p40">
                <a:extLst>
                  <a:ext uri="{FF2B5EF4-FFF2-40B4-BE49-F238E27FC236}">
                    <a16:creationId xmlns:a16="http://schemas.microsoft.com/office/drawing/2014/main" id="{FF0E6944-DCA2-D55A-4D41-DB8E5ADAACCF}"/>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21;p40">
                <a:extLst>
                  <a:ext uri="{FF2B5EF4-FFF2-40B4-BE49-F238E27FC236}">
                    <a16:creationId xmlns:a16="http://schemas.microsoft.com/office/drawing/2014/main" id="{3B4F3AF0-09D2-7227-DB3B-FFA41B1AF6C7}"/>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22;p40">
                <a:extLst>
                  <a:ext uri="{FF2B5EF4-FFF2-40B4-BE49-F238E27FC236}">
                    <a16:creationId xmlns:a16="http://schemas.microsoft.com/office/drawing/2014/main" id="{3E1CAE16-8416-0137-E448-55309576ACBF}"/>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23;p40">
                <a:extLst>
                  <a:ext uri="{FF2B5EF4-FFF2-40B4-BE49-F238E27FC236}">
                    <a16:creationId xmlns:a16="http://schemas.microsoft.com/office/drawing/2014/main" id="{279970E9-7362-FCC5-64C9-549299E533A3}"/>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24;p40">
                <a:extLst>
                  <a:ext uri="{FF2B5EF4-FFF2-40B4-BE49-F238E27FC236}">
                    <a16:creationId xmlns:a16="http://schemas.microsoft.com/office/drawing/2014/main" id="{8494FD64-CA6A-E5A3-4241-4215D1472562}"/>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25;p40">
                <a:extLst>
                  <a:ext uri="{FF2B5EF4-FFF2-40B4-BE49-F238E27FC236}">
                    <a16:creationId xmlns:a16="http://schemas.microsoft.com/office/drawing/2014/main" id="{20F00DD4-5AC9-BEAA-557A-19C2F28A4C60}"/>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26;p40">
                <a:extLst>
                  <a:ext uri="{FF2B5EF4-FFF2-40B4-BE49-F238E27FC236}">
                    <a16:creationId xmlns:a16="http://schemas.microsoft.com/office/drawing/2014/main" id="{9B4026B6-D7D9-5FFC-8286-47CC2E7EABA1}"/>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27;p40">
                <a:extLst>
                  <a:ext uri="{FF2B5EF4-FFF2-40B4-BE49-F238E27FC236}">
                    <a16:creationId xmlns:a16="http://schemas.microsoft.com/office/drawing/2014/main" id="{71C046D9-30DF-D5F4-8F2B-79995C016D61}"/>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28;p40">
                <a:extLst>
                  <a:ext uri="{FF2B5EF4-FFF2-40B4-BE49-F238E27FC236}">
                    <a16:creationId xmlns:a16="http://schemas.microsoft.com/office/drawing/2014/main" id="{A18E21BA-8D81-E932-C167-26E386E311FC}"/>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29;p40">
                <a:extLst>
                  <a:ext uri="{FF2B5EF4-FFF2-40B4-BE49-F238E27FC236}">
                    <a16:creationId xmlns:a16="http://schemas.microsoft.com/office/drawing/2014/main" id="{F3114C18-EF49-DC0A-8F87-5E9D89C993DC}"/>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30;p40">
                <a:extLst>
                  <a:ext uri="{FF2B5EF4-FFF2-40B4-BE49-F238E27FC236}">
                    <a16:creationId xmlns:a16="http://schemas.microsoft.com/office/drawing/2014/main" id="{AF53A244-0D1B-E33E-9ED7-E03D302D5CF4}"/>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31;p40">
                <a:extLst>
                  <a:ext uri="{FF2B5EF4-FFF2-40B4-BE49-F238E27FC236}">
                    <a16:creationId xmlns:a16="http://schemas.microsoft.com/office/drawing/2014/main" id="{9D66C603-3E3F-6900-3277-27A5117FEFB0}"/>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32;p40">
                <a:extLst>
                  <a:ext uri="{FF2B5EF4-FFF2-40B4-BE49-F238E27FC236}">
                    <a16:creationId xmlns:a16="http://schemas.microsoft.com/office/drawing/2014/main" id="{5EF06050-0E08-D93A-2038-9BDA66A14E2A}"/>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33;p40">
                <a:extLst>
                  <a:ext uri="{FF2B5EF4-FFF2-40B4-BE49-F238E27FC236}">
                    <a16:creationId xmlns:a16="http://schemas.microsoft.com/office/drawing/2014/main" id="{EF35E6EB-92CF-489E-3F1F-B5B007CF2E48}"/>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34;p40">
                <a:extLst>
                  <a:ext uri="{FF2B5EF4-FFF2-40B4-BE49-F238E27FC236}">
                    <a16:creationId xmlns:a16="http://schemas.microsoft.com/office/drawing/2014/main" id="{226EEF10-A8ED-D1A2-D833-880926C91C03}"/>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35;p40">
                <a:extLst>
                  <a:ext uri="{FF2B5EF4-FFF2-40B4-BE49-F238E27FC236}">
                    <a16:creationId xmlns:a16="http://schemas.microsoft.com/office/drawing/2014/main" id="{18039823-1EB3-47FE-231C-286FD83AC2E6}"/>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36;p40">
                <a:extLst>
                  <a:ext uri="{FF2B5EF4-FFF2-40B4-BE49-F238E27FC236}">
                    <a16:creationId xmlns:a16="http://schemas.microsoft.com/office/drawing/2014/main" id="{0F8D8CF5-07C3-0BDA-FBB5-61DE370511BA}"/>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37;p40">
                <a:extLst>
                  <a:ext uri="{FF2B5EF4-FFF2-40B4-BE49-F238E27FC236}">
                    <a16:creationId xmlns:a16="http://schemas.microsoft.com/office/drawing/2014/main" id="{1CEA7FE2-68D8-B604-2B18-DA404D2034FF}"/>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38;p40">
                <a:extLst>
                  <a:ext uri="{FF2B5EF4-FFF2-40B4-BE49-F238E27FC236}">
                    <a16:creationId xmlns:a16="http://schemas.microsoft.com/office/drawing/2014/main" id="{BAA5B8CB-1A73-616B-0A76-CB290467926F}"/>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39;p40">
                <a:extLst>
                  <a:ext uri="{FF2B5EF4-FFF2-40B4-BE49-F238E27FC236}">
                    <a16:creationId xmlns:a16="http://schemas.microsoft.com/office/drawing/2014/main" id="{CF1B44EF-FD27-0187-EE15-11947749DDCF}"/>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40;p40">
                <a:extLst>
                  <a:ext uri="{FF2B5EF4-FFF2-40B4-BE49-F238E27FC236}">
                    <a16:creationId xmlns:a16="http://schemas.microsoft.com/office/drawing/2014/main" id="{45FC62F2-5BDF-9014-919B-182962B9E6F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41;p40">
                <a:extLst>
                  <a:ext uri="{FF2B5EF4-FFF2-40B4-BE49-F238E27FC236}">
                    <a16:creationId xmlns:a16="http://schemas.microsoft.com/office/drawing/2014/main" id="{0D161130-D9E2-4459-98C1-D179CFEB827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42;p40">
                <a:extLst>
                  <a:ext uri="{FF2B5EF4-FFF2-40B4-BE49-F238E27FC236}">
                    <a16:creationId xmlns:a16="http://schemas.microsoft.com/office/drawing/2014/main" id="{D615B146-57C1-6B95-E552-81A258E69EE1}"/>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43;p40">
                <a:extLst>
                  <a:ext uri="{FF2B5EF4-FFF2-40B4-BE49-F238E27FC236}">
                    <a16:creationId xmlns:a16="http://schemas.microsoft.com/office/drawing/2014/main" id="{7D4C288B-0713-840F-4134-F1C5BA0C49B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44;p40">
                <a:extLst>
                  <a:ext uri="{FF2B5EF4-FFF2-40B4-BE49-F238E27FC236}">
                    <a16:creationId xmlns:a16="http://schemas.microsoft.com/office/drawing/2014/main" id="{0ABA942C-68F5-BC15-A39F-65492E618EA3}"/>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45;p40">
                <a:extLst>
                  <a:ext uri="{FF2B5EF4-FFF2-40B4-BE49-F238E27FC236}">
                    <a16:creationId xmlns:a16="http://schemas.microsoft.com/office/drawing/2014/main" id="{CBC05D92-D2CC-2BB1-2F23-E97FCF053744}"/>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46;p40">
                <a:extLst>
                  <a:ext uri="{FF2B5EF4-FFF2-40B4-BE49-F238E27FC236}">
                    <a16:creationId xmlns:a16="http://schemas.microsoft.com/office/drawing/2014/main" id="{F2E38F58-F18E-50D6-DA42-B3CE7B4090A7}"/>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47;p40">
                <a:extLst>
                  <a:ext uri="{FF2B5EF4-FFF2-40B4-BE49-F238E27FC236}">
                    <a16:creationId xmlns:a16="http://schemas.microsoft.com/office/drawing/2014/main" id="{2A801353-776D-9D8E-2F93-817B764124A2}"/>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48;p40">
                <a:extLst>
                  <a:ext uri="{FF2B5EF4-FFF2-40B4-BE49-F238E27FC236}">
                    <a16:creationId xmlns:a16="http://schemas.microsoft.com/office/drawing/2014/main" id="{6BDE3929-91DD-2E2C-B277-700DD9BA9167}"/>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49;p40">
                <a:extLst>
                  <a:ext uri="{FF2B5EF4-FFF2-40B4-BE49-F238E27FC236}">
                    <a16:creationId xmlns:a16="http://schemas.microsoft.com/office/drawing/2014/main" id="{E2E51891-A0E1-B393-A043-A689E4F225C2}"/>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50;p40">
                <a:extLst>
                  <a:ext uri="{FF2B5EF4-FFF2-40B4-BE49-F238E27FC236}">
                    <a16:creationId xmlns:a16="http://schemas.microsoft.com/office/drawing/2014/main" id="{16CB589C-5886-B2DE-9305-76C517416A32}"/>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51;p40">
                <a:extLst>
                  <a:ext uri="{FF2B5EF4-FFF2-40B4-BE49-F238E27FC236}">
                    <a16:creationId xmlns:a16="http://schemas.microsoft.com/office/drawing/2014/main" id="{211C018D-52C2-47F4-0F2F-DAD58418D10B}"/>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52;p40">
                <a:extLst>
                  <a:ext uri="{FF2B5EF4-FFF2-40B4-BE49-F238E27FC236}">
                    <a16:creationId xmlns:a16="http://schemas.microsoft.com/office/drawing/2014/main" id="{C3DA26B1-0CBA-6436-5593-17E4415F99EA}"/>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53;p40">
                <a:extLst>
                  <a:ext uri="{FF2B5EF4-FFF2-40B4-BE49-F238E27FC236}">
                    <a16:creationId xmlns:a16="http://schemas.microsoft.com/office/drawing/2014/main" id="{BB003C0C-1397-F116-8C99-DC33599FD16F}"/>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54;p40">
                <a:extLst>
                  <a:ext uri="{FF2B5EF4-FFF2-40B4-BE49-F238E27FC236}">
                    <a16:creationId xmlns:a16="http://schemas.microsoft.com/office/drawing/2014/main" id="{64071089-1127-8AF8-43A3-23AEE1F6FCB2}"/>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55;p40">
                <a:extLst>
                  <a:ext uri="{FF2B5EF4-FFF2-40B4-BE49-F238E27FC236}">
                    <a16:creationId xmlns:a16="http://schemas.microsoft.com/office/drawing/2014/main" id="{E4401976-7DA3-0690-09D5-B4DA01CDBEB0}"/>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56;p40">
                <a:extLst>
                  <a:ext uri="{FF2B5EF4-FFF2-40B4-BE49-F238E27FC236}">
                    <a16:creationId xmlns:a16="http://schemas.microsoft.com/office/drawing/2014/main" id="{758B25CC-A9C0-EBCA-FA89-EE2E8279DE00}"/>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57;p40">
                <a:extLst>
                  <a:ext uri="{FF2B5EF4-FFF2-40B4-BE49-F238E27FC236}">
                    <a16:creationId xmlns:a16="http://schemas.microsoft.com/office/drawing/2014/main" id="{6849BA56-30D4-453E-33C5-2FA0C4E380FE}"/>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58;p40">
                <a:extLst>
                  <a:ext uri="{FF2B5EF4-FFF2-40B4-BE49-F238E27FC236}">
                    <a16:creationId xmlns:a16="http://schemas.microsoft.com/office/drawing/2014/main" id="{7EE6E7C9-358A-D38C-A105-3681A3A70BE4}"/>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59;p40">
                <a:extLst>
                  <a:ext uri="{FF2B5EF4-FFF2-40B4-BE49-F238E27FC236}">
                    <a16:creationId xmlns:a16="http://schemas.microsoft.com/office/drawing/2014/main" id="{F1919738-3042-4112-0EFA-475262D5C625}"/>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60;p40">
                <a:extLst>
                  <a:ext uri="{FF2B5EF4-FFF2-40B4-BE49-F238E27FC236}">
                    <a16:creationId xmlns:a16="http://schemas.microsoft.com/office/drawing/2014/main" id="{CAB50A70-BA39-4462-24B5-D18DD8389D03}"/>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61;p40">
                <a:extLst>
                  <a:ext uri="{FF2B5EF4-FFF2-40B4-BE49-F238E27FC236}">
                    <a16:creationId xmlns:a16="http://schemas.microsoft.com/office/drawing/2014/main" id="{F035BEEE-DB75-FFF2-43AA-F243D90689DD}"/>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62;p40">
                <a:extLst>
                  <a:ext uri="{FF2B5EF4-FFF2-40B4-BE49-F238E27FC236}">
                    <a16:creationId xmlns:a16="http://schemas.microsoft.com/office/drawing/2014/main" id="{E64F1849-2F27-EBF7-8951-9959FD4E1D11}"/>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63;p40">
                <a:extLst>
                  <a:ext uri="{FF2B5EF4-FFF2-40B4-BE49-F238E27FC236}">
                    <a16:creationId xmlns:a16="http://schemas.microsoft.com/office/drawing/2014/main" id="{D17EBEF4-8475-219E-BC2C-1B7F7D504AB3}"/>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64;p40">
                <a:extLst>
                  <a:ext uri="{FF2B5EF4-FFF2-40B4-BE49-F238E27FC236}">
                    <a16:creationId xmlns:a16="http://schemas.microsoft.com/office/drawing/2014/main" id="{0700C39D-3316-D4B6-ED32-4F0A9B48330A}"/>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65;p40">
                <a:extLst>
                  <a:ext uri="{FF2B5EF4-FFF2-40B4-BE49-F238E27FC236}">
                    <a16:creationId xmlns:a16="http://schemas.microsoft.com/office/drawing/2014/main" id="{41FB332D-6128-955B-EC09-88EF1ACC9380}"/>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466;p40">
              <a:extLst>
                <a:ext uri="{FF2B5EF4-FFF2-40B4-BE49-F238E27FC236}">
                  <a16:creationId xmlns:a16="http://schemas.microsoft.com/office/drawing/2014/main" id="{CC8B6E25-2243-25C8-0B38-7992A288EB45}"/>
                </a:ext>
              </a:extLst>
            </p:cNvPr>
            <p:cNvGrpSpPr/>
            <p:nvPr/>
          </p:nvGrpSpPr>
          <p:grpSpPr>
            <a:xfrm>
              <a:off x="1006951" y="1164356"/>
              <a:ext cx="1792701" cy="3439138"/>
              <a:chOff x="1173267" y="1364123"/>
              <a:chExt cx="1521430" cy="2918729"/>
            </a:xfrm>
          </p:grpSpPr>
          <p:grpSp>
            <p:nvGrpSpPr>
              <p:cNvPr id="222" name="Google Shape;2467;p40">
                <a:extLst>
                  <a:ext uri="{FF2B5EF4-FFF2-40B4-BE49-F238E27FC236}">
                    <a16:creationId xmlns:a16="http://schemas.microsoft.com/office/drawing/2014/main" id="{019DE233-2DB2-DA6E-43FD-DB4D409943E0}"/>
                  </a:ext>
                </a:extLst>
              </p:cNvPr>
              <p:cNvGrpSpPr/>
              <p:nvPr/>
            </p:nvGrpSpPr>
            <p:grpSpPr>
              <a:xfrm>
                <a:off x="1435610" y="2960519"/>
                <a:ext cx="1198885" cy="1322333"/>
                <a:chOff x="1548745" y="3297551"/>
                <a:chExt cx="1448278" cy="1597406"/>
              </a:xfrm>
            </p:grpSpPr>
            <p:sp>
              <p:nvSpPr>
                <p:cNvPr id="421" name="Google Shape;2468;p40">
                  <a:extLst>
                    <a:ext uri="{FF2B5EF4-FFF2-40B4-BE49-F238E27FC236}">
                      <a16:creationId xmlns:a16="http://schemas.microsoft.com/office/drawing/2014/main" id="{E79D12C0-3DEB-FEA3-DC04-121AB84C2245}"/>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469;p40">
                  <a:extLst>
                    <a:ext uri="{FF2B5EF4-FFF2-40B4-BE49-F238E27FC236}">
                      <a16:creationId xmlns:a16="http://schemas.microsoft.com/office/drawing/2014/main" id="{8D8BCAF9-FE08-C516-C1E8-D78CACB91FBB}"/>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470;p40">
                  <a:extLst>
                    <a:ext uri="{FF2B5EF4-FFF2-40B4-BE49-F238E27FC236}">
                      <a16:creationId xmlns:a16="http://schemas.microsoft.com/office/drawing/2014/main" id="{A398F134-AABE-6DB4-1FE1-965847208333}"/>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471;p40">
                  <a:extLst>
                    <a:ext uri="{FF2B5EF4-FFF2-40B4-BE49-F238E27FC236}">
                      <a16:creationId xmlns:a16="http://schemas.microsoft.com/office/drawing/2014/main" id="{7CE347FC-FD37-5FFC-9870-512EB47BF30E}"/>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472;p40">
                  <a:extLst>
                    <a:ext uri="{FF2B5EF4-FFF2-40B4-BE49-F238E27FC236}">
                      <a16:creationId xmlns:a16="http://schemas.microsoft.com/office/drawing/2014/main" id="{CBF195C8-9EFF-B2C4-FBE9-9780314A4788}"/>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473;p40">
                  <a:extLst>
                    <a:ext uri="{FF2B5EF4-FFF2-40B4-BE49-F238E27FC236}">
                      <a16:creationId xmlns:a16="http://schemas.microsoft.com/office/drawing/2014/main" id="{1ED97738-0640-E9E3-EFAE-C39902266FC8}"/>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474;p40">
                  <a:extLst>
                    <a:ext uri="{FF2B5EF4-FFF2-40B4-BE49-F238E27FC236}">
                      <a16:creationId xmlns:a16="http://schemas.microsoft.com/office/drawing/2014/main" id="{245837E5-01EA-23BA-A9B1-8DC3E2F6FAEE}"/>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475;p40">
                  <a:extLst>
                    <a:ext uri="{FF2B5EF4-FFF2-40B4-BE49-F238E27FC236}">
                      <a16:creationId xmlns:a16="http://schemas.microsoft.com/office/drawing/2014/main" id="{10DCD370-9A89-0F93-2E7A-3548EF27D8C9}"/>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76;p40">
                  <a:extLst>
                    <a:ext uri="{FF2B5EF4-FFF2-40B4-BE49-F238E27FC236}">
                      <a16:creationId xmlns:a16="http://schemas.microsoft.com/office/drawing/2014/main" id="{030731FA-DE3A-80E6-1702-CB38B017D9FE}"/>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77;p40">
                  <a:extLst>
                    <a:ext uri="{FF2B5EF4-FFF2-40B4-BE49-F238E27FC236}">
                      <a16:creationId xmlns:a16="http://schemas.microsoft.com/office/drawing/2014/main" id="{67FCCEFD-06B0-BDE2-866F-30D592F1B0E2}"/>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78;p40">
                  <a:extLst>
                    <a:ext uri="{FF2B5EF4-FFF2-40B4-BE49-F238E27FC236}">
                      <a16:creationId xmlns:a16="http://schemas.microsoft.com/office/drawing/2014/main" id="{D3BF5667-75CA-3548-3549-220CA60FD817}"/>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79;p40">
                  <a:extLst>
                    <a:ext uri="{FF2B5EF4-FFF2-40B4-BE49-F238E27FC236}">
                      <a16:creationId xmlns:a16="http://schemas.microsoft.com/office/drawing/2014/main" id="{16D695DA-4C34-E562-B459-DB59053653FB}"/>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80;p40">
                  <a:extLst>
                    <a:ext uri="{FF2B5EF4-FFF2-40B4-BE49-F238E27FC236}">
                      <a16:creationId xmlns:a16="http://schemas.microsoft.com/office/drawing/2014/main" id="{68AFA794-C23B-FAE9-2641-B7DD4940D2D7}"/>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81;p40">
                  <a:extLst>
                    <a:ext uri="{FF2B5EF4-FFF2-40B4-BE49-F238E27FC236}">
                      <a16:creationId xmlns:a16="http://schemas.microsoft.com/office/drawing/2014/main" id="{E101F5CD-E59D-E78E-2EF4-A61AC17A12E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482;p40">
                <a:extLst>
                  <a:ext uri="{FF2B5EF4-FFF2-40B4-BE49-F238E27FC236}">
                    <a16:creationId xmlns:a16="http://schemas.microsoft.com/office/drawing/2014/main" id="{B58FE23D-D95C-917C-B112-5E41F1DA9E69}"/>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83;p40">
                <a:extLst>
                  <a:ext uri="{FF2B5EF4-FFF2-40B4-BE49-F238E27FC236}">
                    <a16:creationId xmlns:a16="http://schemas.microsoft.com/office/drawing/2014/main" id="{BCD71FB3-B84B-0EB6-DC3C-2A2CA535DBBD}"/>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84;p40">
                <a:extLst>
                  <a:ext uri="{FF2B5EF4-FFF2-40B4-BE49-F238E27FC236}">
                    <a16:creationId xmlns:a16="http://schemas.microsoft.com/office/drawing/2014/main" id="{FBA14762-37B0-1FE0-E379-6C2146BC1AB6}"/>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85;p40">
                <a:extLst>
                  <a:ext uri="{FF2B5EF4-FFF2-40B4-BE49-F238E27FC236}">
                    <a16:creationId xmlns:a16="http://schemas.microsoft.com/office/drawing/2014/main" id="{E62ACB35-2343-6FCE-A818-8571E6D9CDCB}"/>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86;p40">
                <a:extLst>
                  <a:ext uri="{FF2B5EF4-FFF2-40B4-BE49-F238E27FC236}">
                    <a16:creationId xmlns:a16="http://schemas.microsoft.com/office/drawing/2014/main" id="{B3FC34D4-BB68-2C80-4B2D-AD8A9BDC903A}"/>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87;p40">
                <a:extLst>
                  <a:ext uri="{FF2B5EF4-FFF2-40B4-BE49-F238E27FC236}">
                    <a16:creationId xmlns:a16="http://schemas.microsoft.com/office/drawing/2014/main" id="{568F50AA-CBC0-3367-CE5A-583AB8913D4E}"/>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88;p40">
                <a:extLst>
                  <a:ext uri="{FF2B5EF4-FFF2-40B4-BE49-F238E27FC236}">
                    <a16:creationId xmlns:a16="http://schemas.microsoft.com/office/drawing/2014/main" id="{BE4CA79D-C9F6-AC51-B237-F80BA3F5A1FA}"/>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89;p40">
                <a:extLst>
                  <a:ext uri="{FF2B5EF4-FFF2-40B4-BE49-F238E27FC236}">
                    <a16:creationId xmlns:a16="http://schemas.microsoft.com/office/drawing/2014/main" id="{E576BC1E-E28F-2B9D-5AAC-0D0920E4BBAF}"/>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90;p40">
                <a:extLst>
                  <a:ext uri="{FF2B5EF4-FFF2-40B4-BE49-F238E27FC236}">
                    <a16:creationId xmlns:a16="http://schemas.microsoft.com/office/drawing/2014/main" id="{B775DB3D-565C-6AAB-5D2A-CF50E6536DB2}"/>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91;p40">
                <a:extLst>
                  <a:ext uri="{FF2B5EF4-FFF2-40B4-BE49-F238E27FC236}">
                    <a16:creationId xmlns:a16="http://schemas.microsoft.com/office/drawing/2014/main" id="{48A1A3FD-E93D-91CA-CB1D-936493AF5BD9}"/>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92;p40">
                <a:extLst>
                  <a:ext uri="{FF2B5EF4-FFF2-40B4-BE49-F238E27FC236}">
                    <a16:creationId xmlns:a16="http://schemas.microsoft.com/office/drawing/2014/main" id="{F42263E0-5DC5-FDD0-4929-A1C11765405F}"/>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93;p40">
                <a:extLst>
                  <a:ext uri="{FF2B5EF4-FFF2-40B4-BE49-F238E27FC236}">
                    <a16:creationId xmlns:a16="http://schemas.microsoft.com/office/drawing/2014/main" id="{59873335-6872-0F7C-DB51-914E06498AD6}"/>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94;p40">
                <a:extLst>
                  <a:ext uri="{FF2B5EF4-FFF2-40B4-BE49-F238E27FC236}">
                    <a16:creationId xmlns:a16="http://schemas.microsoft.com/office/drawing/2014/main" id="{6E68DA42-F046-B736-1614-7C622CB23F70}"/>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95;p40">
                <a:extLst>
                  <a:ext uri="{FF2B5EF4-FFF2-40B4-BE49-F238E27FC236}">
                    <a16:creationId xmlns:a16="http://schemas.microsoft.com/office/drawing/2014/main" id="{F888E6C0-5797-EFC9-5756-6B966C092768}"/>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96;p40">
                <a:extLst>
                  <a:ext uri="{FF2B5EF4-FFF2-40B4-BE49-F238E27FC236}">
                    <a16:creationId xmlns:a16="http://schemas.microsoft.com/office/drawing/2014/main" id="{8BBC5FEF-CCCF-134E-9B7F-82E517707EDE}"/>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97;p40">
                <a:extLst>
                  <a:ext uri="{FF2B5EF4-FFF2-40B4-BE49-F238E27FC236}">
                    <a16:creationId xmlns:a16="http://schemas.microsoft.com/office/drawing/2014/main" id="{5B7E87EC-0049-9901-A0AA-3A89BF2B68D7}"/>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98;p40">
                <a:extLst>
                  <a:ext uri="{FF2B5EF4-FFF2-40B4-BE49-F238E27FC236}">
                    <a16:creationId xmlns:a16="http://schemas.microsoft.com/office/drawing/2014/main" id="{A24DD776-5CA5-7E51-420D-57B1A703B4F2}"/>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99;p40">
                <a:extLst>
                  <a:ext uri="{FF2B5EF4-FFF2-40B4-BE49-F238E27FC236}">
                    <a16:creationId xmlns:a16="http://schemas.microsoft.com/office/drawing/2014/main" id="{5029C4AD-ACD2-8481-1B4A-FF23DE680B58}"/>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00;p40">
                <a:extLst>
                  <a:ext uri="{FF2B5EF4-FFF2-40B4-BE49-F238E27FC236}">
                    <a16:creationId xmlns:a16="http://schemas.microsoft.com/office/drawing/2014/main" id="{6DEB3AAC-51ED-3CC8-1BD5-B4E02308DC61}"/>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01;p40">
                <a:extLst>
                  <a:ext uri="{FF2B5EF4-FFF2-40B4-BE49-F238E27FC236}">
                    <a16:creationId xmlns:a16="http://schemas.microsoft.com/office/drawing/2014/main" id="{987DF665-D0BF-E52C-36A1-F8FF9DF5C481}"/>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02;p40">
                <a:extLst>
                  <a:ext uri="{FF2B5EF4-FFF2-40B4-BE49-F238E27FC236}">
                    <a16:creationId xmlns:a16="http://schemas.microsoft.com/office/drawing/2014/main" id="{7DED9B81-966B-FBE6-8B91-839D0A655FB1}"/>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03;p40">
                <a:extLst>
                  <a:ext uri="{FF2B5EF4-FFF2-40B4-BE49-F238E27FC236}">
                    <a16:creationId xmlns:a16="http://schemas.microsoft.com/office/drawing/2014/main" id="{59454F2D-9F27-1817-7179-AA53199496E0}"/>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04;p40">
                <a:extLst>
                  <a:ext uri="{FF2B5EF4-FFF2-40B4-BE49-F238E27FC236}">
                    <a16:creationId xmlns:a16="http://schemas.microsoft.com/office/drawing/2014/main" id="{2DB94CF8-EE5D-DF53-C268-C9984EFC2FA6}"/>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5;p40">
                <a:extLst>
                  <a:ext uri="{FF2B5EF4-FFF2-40B4-BE49-F238E27FC236}">
                    <a16:creationId xmlns:a16="http://schemas.microsoft.com/office/drawing/2014/main" id="{065F71CC-95DB-1707-69E9-D9D2102AA703}"/>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06;p40">
                <a:extLst>
                  <a:ext uri="{FF2B5EF4-FFF2-40B4-BE49-F238E27FC236}">
                    <a16:creationId xmlns:a16="http://schemas.microsoft.com/office/drawing/2014/main" id="{4952771E-2EC2-ED82-B06E-EC84C68BC20D}"/>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07;p40">
                <a:extLst>
                  <a:ext uri="{FF2B5EF4-FFF2-40B4-BE49-F238E27FC236}">
                    <a16:creationId xmlns:a16="http://schemas.microsoft.com/office/drawing/2014/main" id="{AD1D96C5-CE49-7E5F-5214-B1ED2BFEB672}"/>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08;p40">
                <a:extLst>
                  <a:ext uri="{FF2B5EF4-FFF2-40B4-BE49-F238E27FC236}">
                    <a16:creationId xmlns:a16="http://schemas.microsoft.com/office/drawing/2014/main" id="{F0E368B8-CF0B-4C9C-84D1-A5671D66F18C}"/>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9;p40">
                <a:extLst>
                  <a:ext uri="{FF2B5EF4-FFF2-40B4-BE49-F238E27FC236}">
                    <a16:creationId xmlns:a16="http://schemas.microsoft.com/office/drawing/2014/main" id="{A14DC20C-CCD3-56FD-F428-70EAB7130FE6}"/>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0;p40">
                <a:extLst>
                  <a:ext uri="{FF2B5EF4-FFF2-40B4-BE49-F238E27FC236}">
                    <a16:creationId xmlns:a16="http://schemas.microsoft.com/office/drawing/2014/main" id="{B141C9A2-04EA-1AF2-764A-ADF714D69E8B}"/>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11;p40">
                <a:extLst>
                  <a:ext uri="{FF2B5EF4-FFF2-40B4-BE49-F238E27FC236}">
                    <a16:creationId xmlns:a16="http://schemas.microsoft.com/office/drawing/2014/main" id="{A0D1792A-0E9B-DCF1-A5DC-4A0BC3FBF86B}"/>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12;p40">
                <a:extLst>
                  <a:ext uri="{FF2B5EF4-FFF2-40B4-BE49-F238E27FC236}">
                    <a16:creationId xmlns:a16="http://schemas.microsoft.com/office/drawing/2014/main" id="{0022BB0D-5FC2-891D-0C51-D300D92DC761}"/>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13;p40">
                <a:extLst>
                  <a:ext uri="{FF2B5EF4-FFF2-40B4-BE49-F238E27FC236}">
                    <a16:creationId xmlns:a16="http://schemas.microsoft.com/office/drawing/2014/main" id="{4E057E56-0D3F-BE05-EBE5-1DC2012EBF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14;p40">
                <a:extLst>
                  <a:ext uri="{FF2B5EF4-FFF2-40B4-BE49-F238E27FC236}">
                    <a16:creationId xmlns:a16="http://schemas.microsoft.com/office/drawing/2014/main" id="{D697E496-4CA0-82BB-1C6A-BB9043768897}"/>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15;p40">
                <a:extLst>
                  <a:ext uri="{FF2B5EF4-FFF2-40B4-BE49-F238E27FC236}">
                    <a16:creationId xmlns:a16="http://schemas.microsoft.com/office/drawing/2014/main" id="{D118D8CD-9DCF-DFCA-2A05-D9F5BF01B84B}"/>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16;p40">
                <a:extLst>
                  <a:ext uri="{FF2B5EF4-FFF2-40B4-BE49-F238E27FC236}">
                    <a16:creationId xmlns:a16="http://schemas.microsoft.com/office/drawing/2014/main" id="{2A872D28-70CF-1E37-10F1-2AF167BF360E}"/>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17;p40">
                <a:extLst>
                  <a:ext uri="{FF2B5EF4-FFF2-40B4-BE49-F238E27FC236}">
                    <a16:creationId xmlns:a16="http://schemas.microsoft.com/office/drawing/2014/main" id="{175F3AA3-AAB6-20E6-A1EE-109DAEA3D65D}"/>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18;p40">
                <a:extLst>
                  <a:ext uri="{FF2B5EF4-FFF2-40B4-BE49-F238E27FC236}">
                    <a16:creationId xmlns:a16="http://schemas.microsoft.com/office/drawing/2014/main" id="{832D6F1F-6D2E-BC6B-2C31-F1D12D33EDB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19;p40">
                <a:extLst>
                  <a:ext uri="{FF2B5EF4-FFF2-40B4-BE49-F238E27FC236}">
                    <a16:creationId xmlns:a16="http://schemas.microsoft.com/office/drawing/2014/main" id="{9031C30F-352D-E5A0-AB9A-A5E191AF14D0}"/>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20;p40">
                <a:extLst>
                  <a:ext uri="{FF2B5EF4-FFF2-40B4-BE49-F238E27FC236}">
                    <a16:creationId xmlns:a16="http://schemas.microsoft.com/office/drawing/2014/main" id="{180E155F-00A1-36C1-ACD5-148FA8C37A69}"/>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21;p40">
                <a:extLst>
                  <a:ext uri="{FF2B5EF4-FFF2-40B4-BE49-F238E27FC236}">
                    <a16:creationId xmlns:a16="http://schemas.microsoft.com/office/drawing/2014/main" id="{6720B80F-398D-1F0D-97FB-380D55F37A7D}"/>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22;p40">
                <a:extLst>
                  <a:ext uri="{FF2B5EF4-FFF2-40B4-BE49-F238E27FC236}">
                    <a16:creationId xmlns:a16="http://schemas.microsoft.com/office/drawing/2014/main" id="{385747E6-2B99-C81D-3874-3B189F746CEC}"/>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23;p40">
                <a:extLst>
                  <a:ext uri="{FF2B5EF4-FFF2-40B4-BE49-F238E27FC236}">
                    <a16:creationId xmlns:a16="http://schemas.microsoft.com/office/drawing/2014/main" id="{F5F66162-2186-F07E-D8F5-6854CF180175}"/>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24;p40">
                <a:extLst>
                  <a:ext uri="{FF2B5EF4-FFF2-40B4-BE49-F238E27FC236}">
                    <a16:creationId xmlns:a16="http://schemas.microsoft.com/office/drawing/2014/main" id="{14DFEFB7-7DB9-7923-9B5D-24BDFC1B948B}"/>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25;p40">
                <a:extLst>
                  <a:ext uri="{FF2B5EF4-FFF2-40B4-BE49-F238E27FC236}">
                    <a16:creationId xmlns:a16="http://schemas.microsoft.com/office/drawing/2014/main" id="{B0364989-1A17-9E94-4B33-833E296C6D87}"/>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26;p40">
                <a:extLst>
                  <a:ext uri="{FF2B5EF4-FFF2-40B4-BE49-F238E27FC236}">
                    <a16:creationId xmlns:a16="http://schemas.microsoft.com/office/drawing/2014/main" id="{BB197047-874A-9A0F-4E2E-53D5C84BA7CD}"/>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27;p40">
                <a:extLst>
                  <a:ext uri="{FF2B5EF4-FFF2-40B4-BE49-F238E27FC236}">
                    <a16:creationId xmlns:a16="http://schemas.microsoft.com/office/drawing/2014/main" id="{D71A185C-6FE9-BF22-C6EC-423310FE5CA1}"/>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28;p40">
                <a:extLst>
                  <a:ext uri="{FF2B5EF4-FFF2-40B4-BE49-F238E27FC236}">
                    <a16:creationId xmlns:a16="http://schemas.microsoft.com/office/drawing/2014/main" id="{3512FC85-26F3-7471-4C79-DF2765D86A6A}"/>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29;p40">
                <a:extLst>
                  <a:ext uri="{FF2B5EF4-FFF2-40B4-BE49-F238E27FC236}">
                    <a16:creationId xmlns:a16="http://schemas.microsoft.com/office/drawing/2014/main" id="{E4D5A2CE-3821-7F11-905F-93BA901E80D4}"/>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30;p40">
                <a:extLst>
                  <a:ext uri="{FF2B5EF4-FFF2-40B4-BE49-F238E27FC236}">
                    <a16:creationId xmlns:a16="http://schemas.microsoft.com/office/drawing/2014/main" id="{625886FC-E0FA-8FDF-231A-CE904FB9A40D}"/>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31;p40">
                <a:extLst>
                  <a:ext uri="{FF2B5EF4-FFF2-40B4-BE49-F238E27FC236}">
                    <a16:creationId xmlns:a16="http://schemas.microsoft.com/office/drawing/2014/main" id="{327B1DAD-197B-93FE-F911-84D664532B8A}"/>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32;p40">
                <a:extLst>
                  <a:ext uri="{FF2B5EF4-FFF2-40B4-BE49-F238E27FC236}">
                    <a16:creationId xmlns:a16="http://schemas.microsoft.com/office/drawing/2014/main" id="{7DD5883F-C9E6-4BE5-7B20-5081FB3E98BE}"/>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33;p40">
                <a:extLst>
                  <a:ext uri="{FF2B5EF4-FFF2-40B4-BE49-F238E27FC236}">
                    <a16:creationId xmlns:a16="http://schemas.microsoft.com/office/drawing/2014/main" id="{237C8754-1372-9A59-FF69-DDB1992958FB}"/>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34;p40">
                <a:extLst>
                  <a:ext uri="{FF2B5EF4-FFF2-40B4-BE49-F238E27FC236}">
                    <a16:creationId xmlns:a16="http://schemas.microsoft.com/office/drawing/2014/main" id="{2C0132DB-9081-BBD7-98F6-DC7B967191D9}"/>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35;p40">
                <a:extLst>
                  <a:ext uri="{FF2B5EF4-FFF2-40B4-BE49-F238E27FC236}">
                    <a16:creationId xmlns:a16="http://schemas.microsoft.com/office/drawing/2014/main" id="{CB8A8170-1C9A-4682-17F8-47785E930E14}"/>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36;p40">
                <a:extLst>
                  <a:ext uri="{FF2B5EF4-FFF2-40B4-BE49-F238E27FC236}">
                    <a16:creationId xmlns:a16="http://schemas.microsoft.com/office/drawing/2014/main" id="{1A6B66D3-9B19-81E1-7EB2-A03AC033D621}"/>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37;p40">
                <a:extLst>
                  <a:ext uri="{FF2B5EF4-FFF2-40B4-BE49-F238E27FC236}">
                    <a16:creationId xmlns:a16="http://schemas.microsoft.com/office/drawing/2014/main" id="{E4435A5C-AAC4-0A71-24F8-EE966100666D}"/>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38;p40">
                <a:extLst>
                  <a:ext uri="{FF2B5EF4-FFF2-40B4-BE49-F238E27FC236}">
                    <a16:creationId xmlns:a16="http://schemas.microsoft.com/office/drawing/2014/main" id="{0C79EB44-3C68-611A-3403-A4D21BBAB3BB}"/>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39;p40">
                <a:extLst>
                  <a:ext uri="{FF2B5EF4-FFF2-40B4-BE49-F238E27FC236}">
                    <a16:creationId xmlns:a16="http://schemas.microsoft.com/office/drawing/2014/main" id="{0F39EEEA-12CB-C797-E909-4BB0790379E0}"/>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40;p40">
                <a:extLst>
                  <a:ext uri="{FF2B5EF4-FFF2-40B4-BE49-F238E27FC236}">
                    <a16:creationId xmlns:a16="http://schemas.microsoft.com/office/drawing/2014/main" id="{A4832ADA-6B16-B7C2-D494-130AB9BA90B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41;p40">
                <a:extLst>
                  <a:ext uri="{FF2B5EF4-FFF2-40B4-BE49-F238E27FC236}">
                    <a16:creationId xmlns:a16="http://schemas.microsoft.com/office/drawing/2014/main" id="{0A6ABF63-9CD2-58D8-974B-3957948D5FD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42;p40">
                <a:extLst>
                  <a:ext uri="{FF2B5EF4-FFF2-40B4-BE49-F238E27FC236}">
                    <a16:creationId xmlns:a16="http://schemas.microsoft.com/office/drawing/2014/main" id="{0AFB63D8-D616-4602-5837-84B6E9F143CD}"/>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43;p40">
                <a:extLst>
                  <a:ext uri="{FF2B5EF4-FFF2-40B4-BE49-F238E27FC236}">
                    <a16:creationId xmlns:a16="http://schemas.microsoft.com/office/drawing/2014/main" id="{34BFAA16-0F3C-CFC2-0AA9-9954896451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44;p40">
                <a:extLst>
                  <a:ext uri="{FF2B5EF4-FFF2-40B4-BE49-F238E27FC236}">
                    <a16:creationId xmlns:a16="http://schemas.microsoft.com/office/drawing/2014/main" id="{E50F105F-6E4F-D30B-4B83-6B2BEDFC902D}"/>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45;p40">
                <a:extLst>
                  <a:ext uri="{FF2B5EF4-FFF2-40B4-BE49-F238E27FC236}">
                    <a16:creationId xmlns:a16="http://schemas.microsoft.com/office/drawing/2014/main" id="{71807659-3AC3-0040-9DB0-15C023A7ED8B}"/>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46;p40">
                <a:extLst>
                  <a:ext uri="{FF2B5EF4-FFF2-40B4-BE49-F238E27FC236}">
                    <a16:creationId xmlns:a16="http://schemas.microsoft.com/office/drawing/2014/main" id="{B5871990-7F2C-B7C8-BCB4-3E268E6E3D43}"/>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47;p40">
                <a:extLst>
                  <a:ext uri="{FF2B5EF4-FFF2-40B4-BE49-F238E27FC236}">
                    <a16:creationId xmlns:a16="http://schemas.microsoft.com/office/drawing/2014/main" id="{EA4F177C-7F91-D57F-BF26-65D325809636}"/>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48;p40">
                <a:extLst>
                  <a:ext uri="{FF2B5EF4-FFF2-40B4-BE49-F238E27FC236}">
                    <a16:creationId xmlns:a16="http://schemas.microsoft.com/office/drawing/2014/main" id="{FFA42478-2A93-A5BA-1CE6-C14C31F33C25}"/>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49;p40">
                <a:extLst>
                  <a:ext uri="{FF2B5EF4-FFF2-40B4-BE49-F238E27FC236}">
                    <a16:creationId xmlns:a16="http://schemas.microsoft.com/office/drawing/2014/main" id="{26B2FDE1-C7EE-0821-6D04-0D60AE3D4E95}"/>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50;p40">
                <a:extLst>
                  <a:ext uri="{FF2B5EF4-FFF2-40B4-BE49-F238E27FC236}">
                    <a16:creationId xmlns:a16="http://schemas.microsoft.com/office/drawing/2014/main" id="{BB40133D-8F14-9FAB-4F98-9BD23C151899}"/>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51;p40">
                <a:extLst>
                  <a:ext uri="{FF2B5EF4-FFF2-40B4-BE49-F238E27FC236}">
                    <a16:creationId xmlns:a16="http://schemas.microsoft.com/office/drawing/2014/main" id="{5562E4A0-5E1E-F415-7C42-669C21B77846}"/>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52;p40">
                <a:extLst>
                  <a:ext uri="{FF2B5EF4-FFF2-40B4-BE49-F238E27FC236}">
                    <a16:creationId xmlns:a16="http://schemas.microsoft.com/office/drawing/2014/main" id="{F52004D9-729E-3D9A-0F98-904DFB3AE9E4}"/>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53;p40">
                <a:extLst>
                  <a:ext uri="{FF2B5EF4-FFF2-40B4-BE49-F238E27FC236}">
                    <a16:creationId xmlns:a16="http://schemas.microsoft.com/office/drawing/2014/main" id="{3F393E0C-B242-AF35-3B26-67788FD7CE23}"/>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54;p40">
                <a:extLst>
                  <a:ext uri="{FF2B5EF4-FFF2-40B4-BE49-F238E27FC236}">
                    <a16:creationId xmlns:a16="http://schemas.microsoft.com/office/drawing/2014/main" id="{C8F7D9A9-2CB0-462B-0323-5B0D1A10DD41}"/>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55;p40">
                <a:extLst>
                  <a:ext uri="{FF2B5EF4-FFF2-40B4-BE49-F238E27FC236}">
                    <a16:creationId xmlns:a16="http://schemas.microsoft.com/office/drawing/2014/main" id="{59F9472D-4356-47B1-5204-0B733BDC6E44}"/>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56;p40">
                <a:extLst>
                  <a:ext uri="{FF2B5EF4-FFF2-40B4-BE49-F238E27FC236}">
                    <a16:creationId xmlns:a16="http://schemas.microsoft.com/office/drawing/2014/main" id="{82F4F567-35D8-010A-DA36-18AADBA5D798}"/>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57;p40">
                <a:extLst>
                  <a:ext uri="{FF2B5EF4-FFF2-40B4-BE49-F238E27FC236}">
                    <a16:creationId xmlns:a16="http://schemas.microsoft.com/office/drawing/2014/main" id="{AEE12B3E-8DF5-5304-471C-645F05F1C44C}"/>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58;p40">
                <a:extLst>
                  <a:ext uri="{FF2B5EF4-FFF2-40B4-BE49-F238E27FC236}">
                    <a16:creationId xmlns:a16="http://schemas.microsoft.com/office/drawing/2014/main" id="{26BADBC1-5399-9894-D6BA-D429C26C60A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59;p40">
                <a:extLst>
                  <a:ext uri="{FF2B5EF4-FFF2-40B4-BE49-F238E27FC236}">
                    <a16:creationId xmlns:a16="http://schemas.microsoft.com/office/drawing/2014/main" id="{1DACB8DD-34C8-B18B-B980-F43BEE78C0A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60;p40">
                <a:extLst>
                  <a:ext uri="{FF2B5EF4-FFF2-40B4-BE49-F238E27FC236}">
                    <a16:creationId xmlns:a16="http://schemas.microsoft.com/office/drawing/2014/main" id="{49966D4B-6CE3-41E2-6763-68CB206D9C67}"/>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61;p40">
                <a:extLst>
                  <a:ext uri="{FF2B5EF4-FFF2-40B4-BE49-F238E27FC236}">
                    <a16:creationId xmlns:a16="http://schemas.microsoft.com/office/drawing/2014/main" id="{DFAB4D7C-ABC6-A126-585A-CE351277584D}"/>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62;p40">
                <a:extLst>
                  <a:ext uri="{FF2B5EF4-FFF2-40B4-BE49-F238E27FC236}">
                    <a16:creationId xmlns:a16="http://schemas.microsoft.com/office/drawing/2014/main" id="{0230A887-9455-1F34-562F-6227673B0ED7}"/>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63;p40">
                <a:extLst>
                  <a:ext uri="{FF2B5EF4-FFF2-40B4-BE49-F238E27FC236}">
                    <a16:creationId xmlns:a16="http://schemas.microsoft.com/office/drawing/2014/main" id="{3765BB40-CEB1-09F7-6D67-A75F782DDA45}"/>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64;p40">
                <a:extLst>
                  <a:ext uri="{FF2B5EF4-FFF2-40B4-BE49-F238E27FC236}">
                    <a16:creationId xmlns:a16="http://schemas.microsoft.com/office/drawing/2014/main" id="{2FA6307E-C976-9AE3-0C30-BCF0ACD0B347}"/>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65;p40">
                <a:extLst>
                  <a:ext uri="{FF2B5EF4-FFF2-40B4-BE49-F238E27FC236}">
                    <a16:creationId xmlns:a16="http://schemas.microsoft.com/office/drawing/2014/main" id="{98F9D14C-57B9-BEAB-DBB4-661B5618289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66;p40">
                <a:extLst>
                  <a:ext uri="{FF2B5EF4-FFF2-40B4-BE49-F238E27FC236}">
                    <a16:creationId xmlns:a16="http://schemas.microsoft.com/office/drawing/2014/main" id="{BDEA34BA-EE4C-9219-6C8C-375911AFC5DE}"/>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67;p40">
                <a:extLst>
                  <a:ext uri="{FF2B5EF4-FFF2-40B4-BE49-F238E27FC236}">
                    <a16:creationId xmlns:a16="http://schemas.microsoft.com/office/drawing/2014/main" id="{F705A746-0354-3F96-F9B3-48C83FB76AC9}"/>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68;p40">
                <a:extLst>
                  <a:ext uri="{FF2B5EF4-FFF2-40B4-BE49-F238E27FC236}">
                    <a16:creationId xmlns:a16="http://schemas.microsoft.com/office/drawing/2014/main" id="{D5B79B98-6FA1-E034-303B-E57F9D17620E}"/>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69;p40">
                <a:extLst>
                  <a:ext uri="{FF2B5EF4-FFF2-40B4-BE49-F238E27FC236}">
                    <a16:creationId xmlns:a16="http://schemas.microsoft.com/office/drawing/2014/main" id="{ECBED174-BA55-FE4A-C9E1-14F473F8B77F}"/>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70;p40">
                <a:extLst>
                  <a:ext uri="{FF2B5EF4-FFF2-40B4-BE49-F238E27FC236}">
                    <a16:creationId xmlns:a16="http://schemas.microsoft.com/office/drawing/2014/main" id="{FD505519-12CC-9711-5F06-D6034AFAAD84}"/>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71;p40">
                <a:extLst>
                  <a:ext uri="{FF2B5EF4-FFF2-40B4-BE49-F238E27FC236}">
                    <a16:creationId xmlns:a16="http://schemas.microsoft.com/office/drawing/2014/main" id="{D4F4ADDF-4E03-2902-B094-81E0B5E86AD9}"/>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72;p40">
                <a:extLst>
                  <a:ext uri="{FF2B5EF4-FFF2-40B4-BE49-F238E27FC236}">
                    <a16:creationId xmlns:a16="http://schemas.microsoft.com/office/drawing/2014/main" id="{E4408797-4242-7B68-49D6-401BDC0592F8}"/>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73;p40">
                <a:extLst>
                  <a:ext uri="{FF2B5EF4-FFF2-40B4-BE49-F238E27FC236}">
                    <a16:creationId xmlns:a16="http://schemas.microsoft.com/office/drawing/2014/main" id="{063EBDCD-3DC4-09CE-5755-DBFF076AE5BA}"/>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74;p40">
                <a:extLst>
                  <a:ext uri="{FF2B5EF4-FFF2-40B4-BE49-F238E27FC236}">
                    <a16:creationId xmlns:a16="http://schemas.microsoft.com/office/drawing/2014/main" id="{83576206-5B88-8931-4E95-7F4101222606}"/>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75;p40">
                <a:extLst>
                  <a:ext uri="{FF2B5EF4-FFF2-40B4-BE49-F238E27FC236}">
                    <a16:creationId xmlns:a16="http://schemas.microsoft.com/office/drawing/2014/main" id="{B9DA1654-C803-CEE6-1CB2-41355FF68F15}"/>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76;p40">
                <a:extLst>
                  <a:ext uri="{FF2B5EF4-FFF2-40B4-BE49-F238E27FC236}">
                    <a16:creationId xmlns:a16="http://schemas.microsoft.com/office/drawing/2014/main" id="{5B9032F4-8B2C-FC54-B340-38C9E33976AE}"/>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77;p40">
                <a:extLst>
                  <a:ext uri="{FF2B5EF4-FFF2-40B4-BE49-F238E27FC236}">
                    <a16:creationId xmlns:a16="http://schemas.microsoft.com/office/drawing/2014/main" id="{F672BE63-6CAD-FADC-2CEF-8ADFE0ABB73B}"/>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78;p40">
                <a:extLst>
                  <a:ext uri="{FF2B5EF4-FFF2-40B4-BE49-F238E27FC236}">
                    <a16:creationId xmlns:a16="http://schemas.microsoft.com/office/drawing/2014/main" id="{458FF76D-AB4C-87A5-BAF7-8146AE672D64}"/>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79;p40">
                <a:extLst>
                  <a:ext uri="{FF2B5EF4-FFF2-40B4-BE49-F238E27FC236}">
                    <a16:creationId xmlns:a16="http://schemas.microsoft.com/office/drawing/2014/main" id="{3525296E-D084-9B48-5009-CECC8D6FAADC}"/>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80;p40">
                <a:extLst>
                  <a:ext uri="{FF2B5EF4-FFF2-40B4-BE49-F238E27FC236}">
                    <a16:creationId xmlns:a16="http://schemas.microsoft.com/office/drawing/2014/main" id="{9542EA78-391C-CD66-7DE6-CA6BD7F67094}"/>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81;p40">
                <a:extLst>
                  <a:ext uri="{FF2B5EF4-FFF2-40B4-BE49-F238E27FC236}">
                    <a16:creationId xmlns:a16="http://schemas.microsoft.com/office/drawing/2014/main" id="{E2AFF3C8-BCAE-34BC-E55C-4277F59534E1}"/>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82;p40">
                <a:extLst>
                  <a:ext uri="{FF2B5EF4-FFF2-40B4-BE49-F238E27FC236}">
                    <a16:creationId xmlns:a16="http://schemas.microsoft.com/office/drawing/2014/main" id="{81A6D0F7-6044-1345-11DA-D32C94C159E2}"/>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83;p40">
                <a:extLst>
                  <a:ext uri="{FF2B5EF4-FFF2-40B4-BE49-F238E27FC236}">
                    <a16:creationId xmlns:a16="http://schemas.microsoft.com/office/drawing/2014/main" id="{D25353DF-DF86-6B57-E552-50163532403A}"/>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84;p40">
                <a:extLst>
                  <a:ext uri="{FF2B5EF4-FFF2-40B4-BE49-F238E27FC236}">
                    <a16:creationId xmlns:a16="http://schemas.microsoft.com/office/drawing/2014/main" id="{B528A803-4ABB-B7CD-755F-7DB90EF9CECC}"/>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85;p40">
                <a:extLst>
                  <a:ext uri="{FF2B5EF4-FFF2-40B4-BE49-F238E27FC236}">
                    <a16:creationId xmlns:a16="http://schemas.microsoft.com/office/drawing/2014/main" id="{036AFEC9-1910-CA01-858A-8E88C237A56D}"/>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86;p40">
                <a:extLst>
                  <a:ext uri="{FF2B5EF4-FFF2-40B4-BE49-F238E27FC236}">
                    <a16:creationId xmlns:a16="http://schemas.microsoft.com/office/drawing/2014/main" id="{7C947EF2-2D84-E53C-B1AE-772E24D81E9F}"/>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87;p40">
                <a:extLst>
                  <a:ext uri="{FF2B5EF4-FFF2-40B4-BE49-F238E27FC236}">
                    <a16:creationId xmlns:a16="http://schemas.microsoft.com/office/drawing/2014/main" id="{3720D546-744D-07AF-944D-3EF667987CC6}"/>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88;p40">
                <a:extLst>
                  <a:ext uri="{FF2B5EF4-FFF2-40B4-BE49-F238E27FC236}">
                    <a16:creationId xmlns:a16="http://schemas.microsoft.com/office/drawing/2014/main" id="{2D1B0699-15FB-E842-DC66-256266DA75BD}"/>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89;p40">
                <a:extLst>
                  <a:ext uri="{FF2B5EF4-FFF2-40B4-BE49-F238E27FC236}">
                    <a16:creationId xmlns:a16="http://schemas.microsoft.com/office/drawing/2014/main" id="{F7B8E2FC-8ADD-15FE-E0BB-8794EC9A388C}"/>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90;p40">
                <a:extLst>
                  <a:ext uri="{FF2B5EF4-FFF2-40B4-BE49-F238E27FC236}">
                    <a16:creationId xmlns:a16="http://schemas.microsoft.com/office/drawing/2014/main" id="{0D022987-BDA3-603A-89D4-D59A16C70E68}"/>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91;p40">
                <a:extLst>
                  <a:ext uri="{FF2B5EF4-FFF2-40B4-BE49-F238E27FC236}">
                    <a16:creationId xmlns:a16="http://schemas.microsoft.com/office/drawing/2014/main" id="{1FFE35C7-5A11-3ED2-6F18-A065A7B5BEC2}"/>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92;p40">
                <a:extLst>
                  <a:ext uri="{FF2B5EF4-FFF2-40B4-BE49-F238E27FC236}">
                    <a16:creationId xmlns:a16="http://schemas.microsoft.com/office/drawing/2014/main" id="{510EB17A-4EDC-0545-2871-0986A812AFD8}"/>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93;p40">
                <a:extLst>
                  <a:ext uri="{FF2B5EF4-FFF2-40B4-BE49-F238E27FC236}">
                    <a16:creationId xmlns:a16="http://schemas.microsoft.com/office/drawing/2014/main" id="{C7B081C4-6F35-BA47-23F7-F9AE8CB69376}"/>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94;p40">
                <a:extLst>
                  <a:ext uri="{FF2B5EF4-FFF2-40B4-BE49-F238E27FC236}">
                    <a16:creationId xmlns:a16="http://schemas.microsoft.com/office/drawing/2014/main" id="{8DCC76C2-AE90-4D26-47F8-1A8D1695BE50}"/>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95;p40">
                <a:extLst>
                  <a:ext uri="{FF2B5EF4-FFF2-40B4-BE49-F238E27FC236}">
                    <a16:creationId xmlns:a16="http://schemas.microsoft.com/office/drawing/2014/main" id="{B73D7748-269A-10FC-6629-5EC78F5284B8}"/>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96;p40">
                <a:extLst>
                  <a:ext uri="{FF2B5EF4-FFF2-40B4-BE49-F238E27FC236}">
                    <a16:creationId xmlns:a16="http://schemas.microsoft.com/office/drawing/2014/main" id="{5F618D8D-3F2A-3D3D-E433-6FD3E7DD371C}"/>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97;p40">
                <a:extLst>
                  <a:ext uri="{FF2B5EF4-FFF2-40B4-BE49-F238E27FC236}">
                    <a16:creationId xmlns:a16="http://schemas.microsoft.com/office/drawing/2014/main" id="{4A57A2FD-0C91-7FEF-8725-203AEEFADC04}"/>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98;p40">
                <a:extLst>
                  <a:ext uri="{FF2B5EF4-FFF2-40B4-BE49-F238E27FC236}">
                    <a16:creationId xmlns:a16="http://schemas.microsoft.com/office/drawing/2014/main" id="{B8BA37D4-CC3B-58DD-36DE-B4E153A023D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99;p40">
                <a:extLst>
                  <a:ext uri="{FF2B5EF4-FFF2-40B4-BE49-F238E27FC236}">
                    <a16:creationId xmlns:a16="http://schemas.microsoft.com/office/drawing/2014/main" id="{0A698ED8-D014-3DE1-CDB7-CE40FD4231BB}"/>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00;p40">
                <a:extLst>
                  <a:ext uri="{FF2B5EF4-FFF2-40B4-BE49-F238E27FC236}">
                    <a16:creationId xmlns:a16="http://schemas.microsoft.com/office/drawing/2014/main" id="{56F84E17-9F53-0AB2-B265-5375322D908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01;p40">
                <a:extLst>
                  <a:ext uri="{FF2B5EF4-FFF2-40B4-BE49-F238E27FC236}">
                    <a16:creationId xmlns:a16="http://schemas.microsoft.com/office/drawing/2014/main" id="{C5F3BDB3-0AA5-3A2F-B232-1D456D8EBE58}"/>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02;p40">
                <a:extLst>
                  <a:ext uri="{FF2B5EF4-FFF2-40B4-BE49-F238E27FC236}">
                    <a16:creationId xmlns:a16="http://schemas.microsoft.com/office/drawing/2014/main" id="{00341ECA-DC6D-8701-679C-EE65B5352D42}"/>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03;p40">
                <a:extLst>
                  <a:ext uri="{FF2B5EF4-FFF2-40B4-BE49-F238E27FC236}">
                    <a16:creationId xmlns:a16="http://schemas.microsoft.com/office/drawing/2014/main" id="{70F79B53-8FC2-EB41-F8E2-7BCEE11D5AE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04;p40">
                <a:extLst>
                  <a:ext uri="{FF2B5EF4-FFF2-40B4-BE49-F238E27FC236}">
                    <a16:creationId xmlns:a16="http://schemas.microsoft.com/office/drawing/2014/main" id="{19036B0B-A74E-C82F-8DFA-ED5C61CB9011}"/>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05;p40">
                <a:extLst>
                  <a:ext uri="{FF2B5EF4-FFF2-40B4-BE49-F238E27FC236}">
                    <a16:creationId xmlns:a16="http://schemas.microsoft.com/office/drawing/2014/main" id="{D510B252-51A8-3778-2A04-D2F79CC26A9B}"/>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06;p40">
                <a:extLst>
                  <a:ext uri="{FF2B5EF4-FFF2-40B4-BE49-F238E27FC236}">
                    <a16:creationId xmlns:a16="http://schemas.microsoft.com/office/drawing/2014/main" id="{C1482CA6-6509-0F35-54DE-5B1468541CE6}"/>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07;p40">
                <a:extLst>
                  <a:ext uri="{FF2B5EF4-FFF2-40B4-BE49-F238E27FC236}">
                    <a16:creationId xmlns:a16="http://schemas.microsoft.com/office/drawing/2014/main" id="{D53BE3B7-6454-B333-EB63-1A8E748C8F15}"/>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08;p40">
                <a:extLst>
                  <a:ext uri="{FF2B5EF4-FFF2-40B4-BE49-F238E27FC236}">
                    <a16:creationId xmlns:a16="http://schemas.microsoft.com/office/drawing/2014/main" id="{FDCEB4AC-B608-35B1-B520-E17027E445D0}"/>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09;p40">
                <a:extLst>
                  <a:ext uri="{FF2B5EF4-FFF2-40B4-BE49-F238E27FC236}">
                    <a16:creationId xmlns:a16="http://schemas.microsoft.com/office/drawing/2014/main" id="{1E64DF2A-2FAE-03FB-03D2-F9EB7A13F79F}"/>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10;p40">
                <a:extLst>
                  <a:ext uri="{FF2B5EF4-FFF2-40B4-BE49-F238E27FC236}">
                    <a16:creationId xmlns:a16="http://schemas.microsoft.com/office/drawing/2014/main" id="{972B18AA-88F5-AD49-846E-780A10C583CD}"/>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11;p40">
                <a:extLst>
                  <a:ext uri="{FF2B5EF4-FFF2-40B4-BE49-F238E27FC236}">
                    <a16:creationId xmlns:a16="http://schemas.microsoft.com/office/drawing/2014/main" id="{9B78F7DB-97D3-4F60-112C-C65EFC2CDFB7}"/>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12;p40">
                <a:extLst>
                  <a:ext uri="{FF2B5EF4-FFF2-40B4-BE49-F238E27FC236}">
                    <a16:creationId xmlns:a16="http://schemas.microsoft.com/office/drawing/2014/main" id="{BFA84F8B-F354-1C6C-7571-DD333EF6B4AC}"/>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13;p40">
                <a:extLst>
                  <a:ext uri="{FF2B5EF4-FFF2-40B4-BE49-F238E27FC236}">
                    <a16:creationId xmlns:a16="http://schemas.microsoft.com/office/drawing/2014/main" id="{974DE54D-1B4E-12B1-B841-C0A21DF8B317}"/>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14;p40">
                <a:extLst>
                  <a:ext uri="{FF2B5EF4-FFF2-40B4-BE49-F238E27FC236}">
                    <a16:creationId xmlns:a16="http://schemas.microsoft.com/office/drawing/2014/main" id="{CED3E74F-41BC-653D-8D3E-53644E36BFF6}"/>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15;p40">
                <a:extLst>
                  <a:ext uri="{FF2B5EF4-FFF2-40B4-BE49-F238E27FC236}">
                    <a16:creationId xmlns:a16="http://schemas.microsoft.com/office/drawing/2014/main" id="{3BC117A1-62FD-6E86-64E6-CA27E9CE4EDD}"/>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16;p40">
                <a:extLst>
                  <a:ext uri="{FF2B5EF4-FFF2-40B4-BE49-F238E27FC236}">
                    <a16:creationId xmlns:a16="http://schemas.microsoft.com/office/drawing/2014/main" id="{65D0D79A-4F24-6700-AB37-160D2508875C}"/>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17;p40">
                <a:extLst>
                  <a:ext uri="{FF2B5EF4-FFF2-40B4-BE49-F238E27FC236}">
                    <a16:creationId xmlns:a16="http://schemas.microsoft.com/office/drawing/2014/main" id="{8DBF0FAB-8016-72F3-726B-EDF576F9F7CB}"/>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18;p40">
                <a:extLst>
                  <a:ext uri="{FF2B5EF4-FFF2-40B4-BE49-F238E27FC236}">
                    <a16:creationId xmlns:a16="http://schemas.microsoft.com/office/drawing/2014/main" id="{FB69D159-1528-6B3D-5E19-DA144060A966}"/>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19;p40">
                <a:extLst>
                  <a:ext uri="{FF2B5EF4-FFF2-40B4-BE49-F238E27FC236}">
                    <a16:creationId xmlns:a16="http://schemas.microsoft.com/office/drawing/2014/main" id="{DFE2FBFF-38E1-CD6B-DACA-32172E0389B3}"/>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20;p40">
                <a:extLst>
                  <a:ext uri="{FF2B5EF4-FFF2-40B4-BE49-F238E27FC236}">
                    <a16:creationId xmlns:a16="http://schemas.microsoft.com/office/drawing/2014/main" id="{F14112CD-0330-02D1-1FB9-52EC6568B0D5}"/>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21;p40">
                <a:extLst>
                  <a:ext uri="{FF2B5EF4-FFF2-40B4-BE49-F238E27FC236}">
                    <a16:creationId xmlns:a16="http://schemas.microsoft.com/office/drawing/2014/main" id="{62FF3F73-5031-DDC7-684A-299D05C43F12}"/>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22;p40">
                <a:extLst>
                  <a:ext uri="{FF2B5EF4-FFF2-40B4-BE49-F238E27FC236}">
                    <a16:creationId xmlns:a16="http://schemas.microsoft.com/office/drawing/2014/main" id="{DF6E259D-9203-9BC2-FEE4-024F5DC8416B}"/>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23;p40">
                <a:extLst>
                  <a:ext uri="{FF2B5EF4-FFF2-40B4-BE49-F238E27FC236}">
                    <a16:creationId xmlns:a16="http://schemas.microsoft.com/office/drawing/2014/main" id="{5C345822-F716-138D-69F4-7779283B1BA3}"/>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24;p40">
                <a:extLst>
                  <a:ext uri="{FF2B5EF4-FFF2-40B4-BE49-F238E27FC236}">
                    <a16:creationId xmlns:a16="http://schemas.microsoft.com/office/drawing/2014/main" id="{E8DE7F24-645C-B078-FE57-20E8B7D486D1}"/>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25;p40">
                <a:extLst>
                  <a:ext uri="{FF2B5EF4-FFF2-40B4-BE49-F238E27FC236}">
                    <a16:creationId xmlns:a16="http://schemas.microsoft.com/office/drawing/2014/main" id="{DC8E7B65-DD02-7E73-0848-B8FDC7F01E0B}"/>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26;p40">
                <a:extLst>
                  <a:ext uri="{FF2B5EF4-FFF2-40B4-BE49-F238E27FC236}">
                    <a16:creationId xmlns:a16="http://schemas.microsoft.com/office/drawing/2014/main" id="{CFCCCE00-6451-D819-60AF-34A0705C5FAA}"/>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27;p40">
                <a:extLst>
                  <a:ext uri="{FF2B5EF4-FFF2-40B4-BE49-F238E27FC236}">
                    <a16:creationId xmlns:a16="http://schemas.microsoft.com/office/drawing/2014/main" id="{3F55A9AE-60B7-54F4-D02F-027060193CAA}"/>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28;p40">
                <a:extLst>
                  <a:ext uri="{FF2B5EF4-FFF2-40B4-BE49-F238E27FC236}">
                    <a16:creationId xmlns:a16="http://schemas.microsoft.com/office/drawing/2014/main" id="{41E2C18B-ED12-9861-355F-392A86DDF0B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29;p40">
                <a:extLst>
                  <a:ext uri="{FF2B5EF4-FFF2-40B4-BE49-F238E27FC236}">
                    <a16:creationId xmlns:a16="http://schemas.microsoft.com/office/drawing/2014/main" id="{A9385FCB-F151-6429-16F6-71CA3D0FD411}"/>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30;p40">
                <a:extLst>
                  <a:ext uri="{FF2B5EF4-FFF2-40B4-BE49-F238E27FC236}">
                    <a16:creationId xmlns:a16="http://schemas.microsoft.com/office/drawing/2014/main" id="{B611CEAF-1B77-3292-FCEA-C785811979EB}"/>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31;p40">
                <a:extLst>
                  <a:ext uri="{FF2B5EF4-FFF2-40B4-BE49-F238E27FC236}">
                    <a16:creationId xmlns:a16="http://schemas.microsoft.com/office/drawing/2014/main" id="{D5062B45-A005-0C07-FEEC-3E172EC98013}"/>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32;p40">
                <a:extLst>
                  <a:ext uri="{FF2B5EF4-FFF2-40B4-BE49-F238E27FC236}">
                    <a16:creationId xmlns:a16="http://schemas.microsoft.com/office/drawing/2014/main" id="{937440A8-E418-FAA1-28C5-48E9EC54349B}"/>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33;p40">
                <a:extLst>
                  <a:ext uri="{FF2B5EF4-FFF2-40B4-BE49-F238E27FC236}">
                    <a16:creationId xmlns:a16="http://schemas.microsoft.com/office/drawing/2014/main" id="{F7283586-2174-D375-7135-F86A1351B3C0}"/>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34;p40">
                <a:extLst>
                  <a:ext uri="{FF2B5EF4-FFF2-40B4-BE49-F238E27FC236}">
                    <a16:creationId xmlns:a16="http://schemas.microsoft.com/office/drawing/2014/main" id="{EB81D983-5CE8-FFBB-E6E7-217EA9AC9DB9}"/>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35;p40">
                <a:extLst>
                  <a:ext uri="{FF2B5EF4-FFF2-40B4-BE49-F238E27FC236}">
                    <a16:creationId xmlns:a16="http://schemas.microsoft.com/office/drawing/2014/main" id="{706CCC94-1FC9-D3E0-3710-F3FE01F61F35}"/>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36;p40">
                <a:extLst>
                  <a:ext uri="{FF2B5EF4-FFF2-40B4-BE49-F238E27FC236}">
                    <a16:creationId xmlns:a16="http://schemas.microsoft.com/office/drawing/2014/main" id="{E4C6F18A-59DF-F4C2-2713-6BE5BF611A1C}"/>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37;p40">
                <a:extLst>
                  <a:ext uri="{FF2B5EF4-FFF2-40B4-BE49-F238E27FC236}">
                    <a16:creationId xmlns:a16="http://schemas.microsoft.com/office/drawing/2014/main" id="{58101EB5-79B0-204E-DF32-184DB83D3312}"/>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38;p40">
                <a:extLst>
                  <a:ext uri="{FF2B5EF4-FFF2-40B4-BE49-F238E27FC236}">
                    <a16:creationId xmlns:a16="http://schemas.microsoft.com/office/drawing/2014/main" id="{0D107A1D-68ED-1DEF-7C7E-AAA187940E90}"/>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39;p40">
                <a:extLst>
                  <a:ext uri="{FF2B5EF4-FFF2-40B4-BE49-F238E27FC236}">
                    <a16:creationId xmlns:a16="http://schemas.microsoft.com/office/drawing/2014/main" id="{4CE8FBEE-8217-E3E2-AF6B-BA66F7013853}"/>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40;p40">
                <a:extLst>
                  <a:ext uri="{FF2B5EF4-FFF2-40B4-BE49-F238E27FC236}">
                    <a16:creationId xmlns:a16="http://schemas.microsoft.com/office/drawing/2014/main" id="{53D32C7A-5FA4-0851-529D-A61B4B213A35}"/>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41;p40">
                <a:extLst>
                  <a:ext uri="{FF2B5EF4-FFF2-40B4-BE49-F238E27FC236}">
                    <a16:creationId xmlns:a16="http://schemas.microsoft.com/office/drawing/2014/main" id="{54F7BA38-CFBC-8CEF-24A1-9274804A5423}"/>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42;p40">
                <a:extLst>
                  <a:ext uri="{FF2B5EF4-FFF2-40B4-BE49-F238E27FC236}">
                    <a16:creationId xmlns:a16="http://schemas.microsoft.com/office/drawing/2014/main" id="{8E7A48F6-46A2-49EC-011A-9E31AF7A93AF}"/>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43;p40">
                <a:extLst>
                  <a:ext uri="{FF2B5EF4-FFF2-40B4-BE49-F238E27FC236}">
                    <a16:creationId xmlns:a16="http://schemas.microsoft.com/office/drawing/2014/main" id="{4C9BA4C8-41D4-9A0D-E29D-5BCA69B6D655}"/>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44;p40">
                <a:extLst>
                  <a:ext uri="{FF2B5EF4-FFF2-40B4-BE49-F238E27FC236}">
                    <a16:creationId xmlns:a16="http://schemas.microsoft.com/office/drawing/2014/main" id="{E51AF46D-E033-525A-5A46-A4FF34B22B0B}"/>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45;p40">
                <a:extLst>
                  <a:ext uri="{FF2B5EF4-FFF2-40B4-BE49-F238E27FC236}">
                    <a16:creationId xmlns:a16="http://schemas.microsoft.com/office/drawing/2014/main" id="{D6E23560-539A-314C-F238-C7A9D76B6FF8}"/>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46;p40">
                <a:extLst>
                  <a:ext uri="{FF2B5EF4-FFF2-40B4-BE49-F238E27FC236}">
                    <a16:creationId xmlns:a16="http://schemas.microsoft.com/office/drawing/2014/main" id="{2BEF52AE-2324-907E-BA83-2F99E2C7EEB3}"/>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47;p40">
                <a:extLst>
                  <a:ext uri="{FF2B5EF4-FFF2-40B4-BE49-F238E27FC236}">
                    <a16:creationId xmlns:a16="http://schemas.microsoft.com/office/drawing/2014/main" id="{E4257989-AA02-6CE9-9A4E-A188D5A2A5D0}"/>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48;p40">
                <a:extLst>
                  <a:ext uri="{FF2B5EF4-FFF2-40B4-BE49-F238E27FC236}">
                    <a16:creationId xmlns:a16="http://schemas.microsoft.com/office/drawing/2014/main" id="{BD732E1D-A042-FCB7-AFE3-5DF0F635F021}"/>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49;p40">
                <a:extLst>
                  <a:ext uri="{FF2B5EF4-FFF2-40B4-BE49-F238E27FC236}">
                    <a16:creationId xmlns:a16="http://schemas.microsoft.com/office/drawing/2014/main" id="{F2F74FF5-A7A1-CE0B-5763-86397EAEBE4D}"/>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50;p40">
                <a:extLst>
                  <a:ext uri="{FF2B5EF4-FFF2-40B4-BE49-F238E27FC236}">
                    <a16:creationId xmlns:a16="http://schemas.microsoft.com/office/drawing/2014/main" id="{98DA55EB-225D-1E3A-06D8-9C66EF23D125}"/>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51;p40">
                <a:extLst>
                  <a:ext uri="{FF2B5EF4-FFF2-40B4-BE49-F238E27FC236}">
                    <a16:creationId xmlns:a16="http://schemas.microsoft.com/office/drawing/2014/main" id="{1E7AF42F-48A0-D7B4-C1FE-830C680473C5}"/>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52;p40">
                <a:extLst>
                  <a:ext uri="{FF2B5EF4-FFF2-40B4-BE49-F238E27FC236}">
                    <a16:creationId xmlns:a16="http://schemas.microsoft.com/office/drawing/2014/main" id="{DF0A78DC-DD15-9DA6-63D9-1F5265EBF119}"/>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53;p40">
                <a:extLst>
                  <a:ext uri="{FF2B5EF4-FFF2-40B4-BE49-F238E27FC236}">
                    <a16:creationId xmlns:a16="http://schemas.microsoft.com/office/drawing/2014/main" id="{7C5F6D33-862D-963D-CF12-BBE27D9E3F5C}"/>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54;p40">
                <a:extLst>
                  <a:ext uri="{FF2B5EF4-FFF2-40B4-BE49-F238E27FC236}">
                    <a16:creationId xmlns:a16="http://schemas.microsoft.com/office/drawing/2014/main" id="{7C5E8302-9366-1174-E445-E368AB0CC64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55;p40">
                <a:extLst>
                  <a:ext uri="{FF2B5EF4-FFF2-40B4-BE49-F238E27FC236}">
                    <a16:creationId xmlns:a16="http://schemas.microsoft.com/office/drawing/2014/main" id="{CFA64B04-4C49-B63A-849A-C91FA1AB1FD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56;p40">
                <a:extLst>
                  <a:ext uri="{FF2B5EF4-FFF2-40B4-BE49-F238E27FC236}">
                    <a16:creationId xmlns:a16="http://schemas.microsoft.com/office/drawing/2014/main" id="{724D35D8-DAE6-3497-47E1-7730FF562E2F}"/>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57;p40">
                <a:extLst>
                  <a:ext uri="{FF2B5EF4-FFF2-40B4-BE49-F238E27FC236}">
                    <a16:creationId xmlns:a16="http://schemas.microsoft.com/office/drawing/2014/main" id="{924D6B1B-2EEE-F945-EA93-D3B3C4F3298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58;p40">
                <a:extLst>
                  <a:ext uri="{FF2B5EF4-FFF2-40B4-BE49-F238E27FC236}">
                    <a16:creationId xmlns:a16="http://schemas.microsoft.com/office/drawing/2014/main" id="{3B79D837-274C-02C0-8D43-C2F469EE53CC}"/>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59;p40">
                <a:extLst>
                  <a:ext uri="{FF2B5EF4-FFF2-40B4-BE49-F238E27FC236}">
                    <a16:creationId xmlns:a16="http://schemas.microsoft.com/office/drawing/2014/main" id="{13D86EC4-EB54-0F45-C532-55429A3162A5}"/>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60;p40">
                <a:extLst>
                  <a:ext uri="{FF2B5EF4-FFF2-40B4-BE49-F238E27FC236}">
                    <a16:creationId xmlns:a16="http://schemas.microsoft.com/office/drawing/2014/main" id="{0A036774-C27F-1E45-0D14-30D308E8853C}"/>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61;p40">
                <a:extLst>
                  <a:ext uri="{FF2B5EF4-FFF2-40B4-BE49-F238E27FC236}">
                    <a16:creationId xmlns:a16="http://schemas.microsoft.com/office/drawing/2014/main" id="{7100E3D9-C971-00E5-7DA4-4353F55D0E38}"/>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62;p40">
                <a:extLst>
                  <a:ext uri="{FF2B5EF4-FFF2-40B4-BE49-F238E27FC236}">
                    <a16:creationId xmlns:a16="http://schemas.microsoft.com/office/drawing/2014/main" id="{9B63BEC1-0ED8-97C2-C4D2-C297FE4E4E6B}"/>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63;p40">
                <a:extLst>
                  <a:ext uri="{FF2B5EF4-FFF2-40B4-BE49-F238E27FC236}">
                    <a16:creationId xmlns:a16="http://schemas.microsoft.com/office/drawing/2014/main" id="{18DB91C3-9ED8-F025-C63B-F3C9394FFD47}"/>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64;p40">
                <a:extLst>
                  <a:ext uri="{FF2B5EF4-FFF2-40B4-BE49-F238E27FC236}">
                    <a16:creationId xmlns:a16="http://schemas.microsoft.com/office/drawing/2014/main" id="{198840C4-A825-0571-1F66-1C751CD344A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65;p40">
                <a:extLst>
                  <a:ext uri="{FF2B5EF4-FFF2-40B4-BE49-F238E27FC236}">
                    <a16:creationId xmlns:a16="http://schemas.microsoft.com/office/drawing/2014/main" id="{E6DA6EC0-31E5-C00D-72C6-3DF069F4F87A}"/>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66;p40">
                <a:extLst>
                  <a:ext uri="{FF2B5EF4-FFF2-40B4-BE49-F238E27FC236}">
                    <a16:creationId xmlns:a16="http://schemas.microsoft.com/office/drawing/2014/main" id="{935A343D-BB69-999A-BE8E-94E13ECEBD02}"/>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67;p40">
                <a:extLst>
                  <a:ext uri="{FF2B5EF4-FFF2-40B4-BE49-F238E27FC236}">
                    <a16:creationId xmlns:a16="http://schemas.microsoft.com/office/drawing/2014/main" id="{72589AAC-16D4-6E0C-7DFD-312CCBC4AAFB}"/>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68;p40">
                <a:extLst>
                  <a:ext uri="{FF2B5EF4-FFF2-40B4-BE49-F238E27FC236}">
                    <a16:creationId xmlns:a16="http://schemas.microsoft.com/office/drawing/2014/main" id="{98867A03-43A8-BDD5-639C-DF6E8F97691F}"/>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69;p40">
                <a:extLst>
                  <a:ext uri="{FF2B5EF4-FFF2-40B4-BE49-F238E27FC236}">
                    <a16:creationId xmlns:a16="http://schemas.microsoft.com/office/drawing/2014/main" id="{8EFA4155-C9C3-8EB6-28ED-F1A8D0302E31}"/>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70;p40">
                <a:extLst>
                  <a:ext uri="{FF2B5EF4-FFF2-40B4-BE49-F238E27FC236}">
                    <a16:creationId xmlns:a16="http://schemas.microsoft.com/office/drawing/2014/main" id="{44A59D6F-E602-C038-2549-55D0630E75C9}"/>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71;p40">
                <a:extLst>
                  <a:ext uri="{FF2B5EF4-FFF2-40B4-BE49-F238E27FC236}">
                    <a16:creationId xmlns:a16="http://schemas.microsoft.com/office/drawing/2014/main" id="{D0931C39-7C34-3D64-FF9C-485B35F33305}"/>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72;p40">
                <a:extLst>
                  <a:ext uri="{FF2B5EF4-FFF2-40B4-BE49-F238E27FC236}">
                    <a16:creationId xmlns:a16="http://schemas.microsoft.com/office/drawing/2014/main" id="{79706CA0-7EE0-A326-E790-C29B2177D2CC}"/>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73;p40">
                <a:extLst>
                  <a:ext uri="{FF2B5EF4-FFF2-40B4-BE49-F238E27FC236}">
                    <a16:creationId xmlns:a16="http://schemas.microsoft.com/office/drawing/2014/main" id="{C0D5FC8F-4F0F-1795-9765-A8B584922264}"/>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74;p40">
                <a:extLst>
                  <a:ext uri="{FF2B5EF4-FFF2-40B4-BE49-F238E27FC236}">
                    <a16:creationId xmlns:a16="http://schemas.microsoft.com/office/drawing/2014/main" id="{D3083A56-F697-E5B0-7AB1-243077AB355B}"/>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75;p40">
                <a:extLst>
                  <a:ext uri="{FF2B5EF4-FFF2-40B4-BE49-F238E27FC236}">
                    <a16:creationId xmlns:a16="http://schemas.microsoft.com/office/drawing/2014/main" id="{33041525-1E1C-9A8B-53ED-F764A66B22E4}"/>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76;p40">
                <a:extLst>
                  <a:ext uri="{FF2B5EF4-FFF2-40B4-BE49-F238E27FC236}">
                    <a16:creationId xmlns:a16="http://schemas.microsoft.com/office/drawing/2014/main" id="{338CEAF7-B8CB-DEFC-AA23-B05EA01762F3}"/>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77;p40">
                <a:extLst>
                  <a:ext uri="{FF2B5EF4-FFF2-40B4-BE49-F238E27FC236}">
                    <a16:creationId xmlns:a16="http://schemas.microsoft.com/office/drawing/2014/main" id="{B7386C0E-31A0-FF8F-54B8-F69BC02FA7D6}"/>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78;p40">
                <a:extLst>
                  <a:ext uri="{FF2B5EF4-FFF2-40B4-BE49-F238E27FC236}">
                    <a16:creationId xmlns:a16="http://schemas.microsoft.com/office/drawing/2014/main" id="{D2559E81-C2A0-426D-0182-F5865DB41AB3}"/>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79;p40">
                <a:extLst>
                  <a:ext uri="{FF2B5EF4-FFF2-40B4-BE49-F238E27FC236}">
                    <a16:creationId xmlns:a16="http://schemas.microsoft.com/office/drawing/2014/main" id="{84C16C10-FD07-4129-E5EC-7D50FCAF5009}"/>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48" name="Picture 4" descr="1 Euro Coin png images | PNGWing">
            <a:extLst>
              <a:ext uri="{FF2B5EF4-FFF2-40B4-BE49-F238E27FC236}">
                <a16:creationId xmlns:a16="http://schemas.microsoft.com/office/drawing/2014/main" id="{8E857FD2-4973-3503-75C2-1FA53742B1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49" name="Picture 2" descr="Billete 10 Euros Png - Graphic Design - Free Transparent PNG Download -  PNGkey">
            <a:extLst>
              <a:ext uri="{FF2B5EF4-FFF2-40B4-BE49-F238E27FC236}">
                <a16:creationId xmlns:a16="http://schemas.microsoft.com/office/drawing/2014/main" id="{59CA9DE0-8297-10FC-F3F9-F23C9A571DD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956359" y="99871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4" descr="1 Euro Coin png images | PNGWing">
            <a:extLst>
              <a:ext uri="{FF2B5EF4-FFF2-40B4-BE49-F238E27FC236}">
                <a16:creationId xmlns:a16="http://schemas.microsoft.com/office/drawing/2014/main" id="{217D6430-B85D-3322-41A2-0028FBD494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60111" y="188868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1" name="Picture 4" descr="1 Euro Coin png images | PNGWing">
            <a:extLst>
              <a:ext uri="{FF2B5EF4-FFF2-40B4-BE49-F238E27FC236}">
                <a16:creationId xmlns:a16="http://schemas.microsoft.com/office/drawing/2014/main" id="{59C7C566-B9B8-1EA3-6B93-614E240189D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23937" y="100037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2" name="Picture 4" descr="1 Euro Coin png images | PNGWing">
            <a:extLst>
              <a:ext uri="{FF2B5EF4-FFF2-40B4-BE49-F238E27FC236}">
                <a16:creationId xmlns:a16="http://schemas.microsoft.com/office/drawing/2014/main" id="{273759F2-276C-8D77-3F67-E23932F9DDF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28999" y="189034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3" name="Picture 4" descr="1 Euro Coin png images | PNGWing">
            <a:extLst>
              <a:ext uri="{FF2B5EF4-FFF2-40B4-BE49-F238E27FC236}">
                <a16:creationId xmlns:a16="http://schemas.microsoft.com/office/drawing/2014/main" id="{2CFF073A-67C6-4225-BEB4-EA751897F9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992825" y="100203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4" name="Picture 4" descr="1 Euro Coin png images | PNGWing">
            <a:extLst>
              <a:ext uri="{FF2B5EF4-FFF2-40B4-BE49-F238E27FC236}">
                <a16:creationId xmlns:a16="http://schemas.microsoft.com/office/drawing/2014/main" id="{9F6BD799-9E22-3B2F-23FE-2D9E6239481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2997887" y="189200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5" name="Picture 4" descr="1 Euro Coin png images | PNGWing">
            <a:extLst>
              <a:ext uri="{FF2B5EF4-FFF2-40B4-BE49-F238E27FC236}">
                <a16:creationId xmlns:a16="http://schemas.microsoft.com/office/drawing/2014/main" id="{74D43C12-818F-11BF-9AD4-AA6B332B93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75256" y="992504"/>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6" name="Picture 4" descr="1 Euro Coin png images | PNGWing">
            <a:extLst>
              <a:ext uri="{FF2B5EF4-FFF2-40B4-BE49-F238E27FC236}">
                <a16:creationId xmlns:a16="http://schemas.microsoft.com/office/drawing/2014/main" id="{D4BFAFE1-980E-B169-7E4B-DA9419D0E0C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80318" y="1882467"/>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7" name="Picture 4" descr="1 Euro Coin png images | PNGWing">
            <a:extLst>
              <a:ext uri="{FF2B5EF4-FFF2-40B4-BE49-F238E27FC236}">
                <a16:creationId xmlns:a16="http://schemas.microsoft.com/office/drawing/2014/main" id="{404A8CBA-9575-3C44-DC78-F06EB54972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6690778" y="1004461"/>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849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4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5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5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5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5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32</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818;p42">
            <a:extLst>
              <a:ext uri="{FF2B5EF4-FFF2-40B4-BE49-F238E27FC236}">
                <a16:creationId xmlns:a16="http://schemas.microsoft.com/office/drawing/2014/main" id="{C89ED169-6367-A728-4711-3AF171C0F722}"/>
              </a:ext>
            </a:extLst>
          </p:cNvPr>
          <p:cNvGrpSpPr/>
          <p:nvPr/>
        </p:nvGrpSpPr>
        <p:grpSpPr>
          <a:xfrm>
            <a:off x="6835815" y="1955247"/>
            <a:ext cx="2138409" cy="2836006"/>
            <a:chOff x="6351676" y="1242375"/>
            <a:chExt cx="2138409" cy="2836006"/>
          </a:xfrm>
        </p:grpSpPr>
        <p:grpSp>
          <p:nvGrpSpPr>
            <p:cNvPr id="220" name="Google Shape;2819;p42">
              <a:extLst>
                <a:ext uri="{FF2B5EF4-FFF2-40B4-BE49-F238E27FC236}">
                  <a16:creationId xmlns:a16="http://schemas.microsoft.com/office/drawing/2014/main" id="{395CE6D9-85D6-25BB-56AE-7FE6A9EAB244}"/>
                </a:ext>
              </a:extLst>
            </p:cNvPr>
            <p:cNvGrpSpPr/>
            <p:nvPr/>
          </p:nvGrpSpPr>
          <p:grpSpPr>
            <a:xfrm>
              <a:off x="6417731" y="1281985"/>
              <a:ext cx="2072353" cy="2796396"/>
              <a:chOff x="6351676" y="1518600"/>
              <a:chExt cx="2072353" cy="2796396"/>
            </a:xfrm>
          </p:grpSpPr>
          <p:sp>
            <p:nvSpPr>
              <p:cNvPr id="353" name="Google Shape;2820;p42">
                <a:extLst>
                  <a:ext uri="{FF2B5EF4-FFF2-40B4-BE49-F238E27FC236}">
                    <a16:creationId xmlns:a16="http://schemas.microsoft.com/office/drawing/2014/main" id="{8785D67B-15C2-1A8E-1F0F-6596F5C42F1C}"/>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821;p42">
                <a:extLst>
                  <a:ext uri="{FF2B5EF4-FFF2-40B4-BE49-F238E27FC236}">
                    <a16:creationId xmlns:a16="http://schemas.microsoft.com/office/drawing/2014/main" id="{ED78C933-A4EA-2D7F-2A48-76ACC243EC72}"/>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822;p42">
                <a:extLst>
                  <a:ext uri="{FF2B5EF4-FFF2-40B4-BE49-F238E27FC236}">
                    <a16:creationId xmlns:a16="http://schemas.microsoft.com/office/drawing/2014/main" id="{0608394F-FE09-34F3-C813-B8DF0C66CCEB}"/>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823;p42">
                <a:extLst>
                  <a:ext uri="{FF2B5EF4-FFF2-40B4-BE49-F238E27FC236}">
                    <a16:creationId xmlns:a16="http://schemas.microsoft.com/office/drawing/2014/main" id="{5E3F9F04-94FD-54E7-BCA9-6597C7CB3874}"/>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824;p42">
                <a:extLst>
                  <a:ext uri="{FF2B5EF4-FFF2-40B4-BE49-F238E27FC236}">
                    <a16:creationId xmlns:a16="http://schemas.microsoft.com/office/drawing/2014/main" id="{CB6C49E4-D8C7-ECE7-2AA4-3455EA6A9745}"/>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825;p42">
                <a:extLst>
                  <a:ext uri="{FF2B5EF4-FFF2-40B4-BE49-F238E27FC236}">
                    <a16:creationId xmlns:a16="http://schemas.microsoft.com/office/drawing/2014/main" id="{EAB492A1-F906-E945-F7C2-83BFACEC8BE5}"/>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826;p42">
                <a:extLst>
                  <a:ext uri="{FF2B5EF4-FFF2-40B4-BE49-F238E27FC236}">
                    <a16:creationId xmlns:a16="http://schemas.microsoft.com/office/drawing/2014/main" id="{393CAE6B-2118-8BA8-C705-9E23A79731C9}"/>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827;p42">
                <a:extLst>
                  <a:ext uri="{FF2B5EF4-FFF2-40B4-BE49-F238E27FC236}">
                    <a16:creationId xmlns:a16="http://schemas.microsoft.com/office/drawing/2014/main" id="{F2A00387-C001-019D-90A5-0725F85D4046}"/>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828;p42">
                <a:extLst>
                  <a:ext uri="{FF2B5EF4-FFF2-40B4-BE49-F238E27FC236}">
                    <a16:creationId xmlns:a16="http://schemas.microsoft.com/office/drawing/2014/main" id="{E997EC4E-F7F8-FADF-F31A-567F26DF2597}"/>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829;p42">
                <a:extLst>
                  <a:ext uri="{FF2B5EF4-FFF2-40B4-BE49-F238E27FC236}">
                    <a16:creationId xmlns:a16="http://schemas.microsoft.com/office/drawing/2014/main" id="{06305893-8A6D-949D-29F1-27A2D1FEC865}"/>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830;p42">
                <a:extLst>
                  <a:ext uri="{FF2B5EF4-FFF2-40B4-BE49-F238E27FC236}">
                    <a16:creationId xmlns:a16="http://schemas.microsoft.com/office/drawing/2014/main" id="{B735570C-050C-DFC5-F747-E239372120D7}"/>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831;p42">
                <a:extLst>
                  <a:ext uri="{FF2B5EF4-FFF2-40B4-BE49-F238E27FC236}">
                    <a16:creationId xmlns:a16="http://schemas.microsoft.com/office/drawing/2014/main" id="{79DA19C7-7278-22C4-4504-6B1D551E5B6F}"/>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32;p42">
                <a:extLst>
                  <a:ext uri="{FF2B5EF4-FFF2-40B4-BE49-F238E27FC236}">
                    <a16:creationId xmlns:a16="http://schemas.microsoft.com/office/drawing/2014/main" id="{1B09BCE5-CA7E-77D9-CE12-E0B06F7BD610}"/>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33;p42">
                <a:extLst>
                  <a:ext uri="{FF2B5EF4-FFF2-40B4-BE49-F238E27FC236}">
                    <a16:creationId xmlns:a16="http://schemas.microsoft.com/office/drawing/2014/main" id="{D1B26C82-252D-049D-8DEA-6EC521F17B1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34;p42">
                <a:extLst>
                  <a:ext uri="{FF2B5EF4-FFF2-40B4-BE49-F238E27FC236}">
                    <a16:creationId xmlns:a16="http://schemas.microsoft.com/office/drawing/2014/main" id="{0FB540A1-850E-877B-6C31-14B5EF90E18A}"/>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35;p42">
                <a:extLst>
                  <a:ext uri="{FF2B5EF4-FFF2-40B4-BE49-F238E27FC236}">
                    <a16:creationId xmlns:a16="http://schemas.microsoft.com/office/drawing/2014/main" id="{4FBA94CD-1DD3-79BE-6216-D266286AD61C}"/>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36;p42">
                <a:extLst>
                  <a:ext uri="{FF2B5EF4-FFF2-40B4-BE49-F238E27FC236}">
                    <a16:creationId xmlns:a16="http://schemas.microsoft.com/office/drawing/2014/main" id="{956E5B26-98A9-917B-6897-79EABEE4314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37;p42">
                <a:extLst>
                  <a:ext uri="{FF2B5EF4-FFF2-40B4-BE49-F238E27FC236}">
                    <a16:creationId xmlns:a16="http://schemas.microsoft.com/office/drawing/2014/main" id="{8FC33558-C2D4-FB63-D475-45DAD4CACE24}"/>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38;p42">
                <a:extLst>
                  <a:ext uri="{FF2B5EF4-FFF2-40B4-BE49-F238E27FC236}">
                    <a16:creationId xmlns:a16="http://schemas.microsoft.com/office/drawing/2014/main" id="{00825DCD-6EDD-A807-943F-51DE52E04BF7}"/>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39;p42">
                <a:extLst>
                  <a:ext uri="{FF2B5EF4-FFF2-40B4-BE49-F238E27FC236}">
                    <a16:creationId xmlns:a16="http://schemas.microsoft.com/office/drawing/2014/main" id="{50763F40-7F83-84EF-CA2A-7BAC27D748D7}"/>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40;p42">
                <a:extLst>
                  <a:ext uri="{FF2B5EF4-FFF2-40B4-BE49-F238E27FC236}">
                    <a16:creationId xmlns:a16="http://schemas.microsoft.com/office/drawing/2014/main" id="{329F76C5-F4B2-1CB8-0140-D5F0AA4F0BB4}"/>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41;p42">
                <a:extLst>
                  <a:ext uri="{FF2B5EF4-FFF2-40B4-BE49-F238E27FC236}">
                    <a16:creationId xmlns:a16="http://schemas.microsoft.com/office/drawing/2014/main" id="{94423C7C-706E-E790-D751-9F01D120DEA7}"/>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42;p42">
                <a:extLst>
                  <a:ext uri="{FF2B5EF4-FFF2-40B4-BE49-F238E27FC236}">
                    <a16:creationId xmlns:a16="http://schemas.microsoft.com/office/drawing/2014/main" id="{88AC1CF6-659C-2BA1-61F8-2805C6AA12F9}"/>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43;p42">
                <a:extLst>
                  <a:ext uri="{FF2B5EF4-FFF2-40B4-BE49-F238E27FC236}">
                    <a16:creationId xmlns:a16="http://schemas.microsoft.com/office/drawing/2014/main" id="{157CFC0B-D864-F532-3F3C-36F9D4EC8FC1}"/>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44;p42">
                <a:extLst>
                  <a:ext uri="{FF2B5EF4-FFF2-40B4-BE49-F238E27FC236}">
                    <a16:creationId xmlns:a16="http://schemas.microsoft.com/office/drawing/2014/main" id="{00059102-E36D-92AF-63F1-DD8AF239062B}"/>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45;p42">
                <a:extLst>
                  <a:ext uri="{FF2B5EF4-FFF2-40B4-BE49-F238E27FC236}">
                    <a16:creationId xmlns:a16="http://schemas.microsoft.com/office/drawing/2014/main" id="{8206A491-7750-3640-F9A5-E21914F31C94}"/>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46;p42">
                <a:extLst>
                  <a:ext uri="{FF2B5EF4-FFF2-40B4-BE49-F238E27FC236}">
                    <a16:creationId xmlns:a16="http://schemas.microsoft.com/office/drawing/2014/main" id="{35DD1B74-F8AB-F546-CF7E-1C2BA0AADF08}"/>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47;p42">
                <a:extLst>
                  <a:ext uri="{FF2B5EF4-FFF2-40B4-BE49-F238E27FC236}">
                    <a16:creationId xmlns:a16="http://schemas.microsoft.com/office/drawing/2014/main" id="{FDB167CA-F195-8E13-E583-2B9CD9555A5C}"/>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48;p42">
                <a:extLst>
                  <a:ext uri="{FF2B5EF4-FFF2-40B4-BE49-F238E27FC236}">
                    <a16:creationId xmlns:a16="http://schemas.microsoft.com/office/drawing/2014/main" id="{D489033D-DFE8-79B8-3020-E698D64B4DFA}"/>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49;p42">
                <a:extLst>
                  <a:ext uri="{FF2B5EF4-FFF2-40B4-BE49-F238E27FC236}">
                    <a16:creationId xmlns:a16="http://schemas.microsoft.com/office/drawing/2014/main" id="{1DA14CA2-CFC9-C1AD-21BF-63CC7F0F8E7C}"/>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50;p42">
                <a:extLst>
                  <a:ext uri="{FF2B5EF4-FFF2-40B4-BE49-F238E27FC236}">
                    <a16:creationId xmlns:a16="http://schemas.microsoft.com/office/drawing/2014/main" id="{9BD2A21F-8B09-D308-BCD0-EAB247A6BBB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51;p42">
                <a:extLst>
                  <a:ext uri="{FF2B5EF4-FFF2-40B4-BE49-F238E27FC236}">
                    <a16:creationId xmlns:a16="http://schemas.microsoft.com/office/drawing/2014/main" id="{2DCA63DB-2B33-EA68-D81E-463F16B1B34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52;p42">
                <a:extLst>
                  <a:ext uri="{FF2B5EF4-FFF2-40B4-BE49-F238E27FC236}">
                    <a16:creationId xmlns:a16="http://schemas.microsoft.com/office/drawing/2014/main" id="{28E5125B-9226-783E-EFEF-3D8345DC5AFD}"/>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53;p42">
                <a:extLst>
                  <a:ext uri="{FF2B5EF4-FFF2-40B4-BE49-F238E27FC236}">
                    <a16:creationId xmlns:a16="http://schemas.microsoft.com/office/drawing/2014/main" id="{981BD983-F3F1-C410-ACA4-9589746AC767}"/>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54;p42">
                <a:extLst>
                  <a:ext uri="{FF2B5EF4-FFF2-40B4-BE49-F238E27FC236}">
                    <a16:creationId xmlns:a16="http://schemas.microsoft.com/office/drawing/2014/main" id="{CC554FE1-F286-E45E-878E-E767792B757B}"/>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55;p42">
                <a:extLst>
                  <a:ext uri="{FF2B5EF4-FFF2-40B4-BE49-F238E27FC236}">
                    <a16:creationId xmlns:a16="http://schemas.microsoft.com/office/drawing/2014/main" id="{1A269D3E-922F-D572-5952-0B5F60985C0B}"/>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56;p42">
                <a:extLst>
                  <a:ext uri="{FF2B5EF4-FFF2-40B4-BE49-F238E27FC236}">
                    <a16:creationId xmlns:a16="http://schemas.microsoft.com/office/drawing/2014/main" id="{3B00AEC6-518D-C230-667E-B47987E123CA}"/>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57;p42">
                <a:extLst>
                  <a:ext uri="{FF2B5EF4-FFF2-40B4-BE49-F238E27FC236}">
                    <a16:creationId xmlns:a16="http://schemas.microsoft.com/office/drawing/2014/main" id="{E7A277A8-FBD9-3A7C-9BAA-1FA0A35C5008}"/>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58;p42">
                <a:extLst>
                  <a:ext uri="{FF2B5EF4-FFF2-40B4-BE49-F238E27FC236}">
                    <a16:creationId xmlns:a16="http://schemas.microsoft.com/office/drawing/2014/main" id="{59AF9A61-E348-97ED-9299-F587B9871CB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59;p42">
                <a:extLst>
                  <a:ext uri="{FF2B5EF4-FFF2-40B4-BE49-F238E27FC236}">
                    <a16:creationId xmlns:a16="http://schemas.microsoft.com/office/drawing/2014/main" id="{C574E914-7392-A6A8-DF9F-BE142831D265}"/>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60;p42">
                <a:extLst>
                  <a:ext uri="{FF2B5EF4-FFF2-40B4-BE49-F238E27FC236}">
                    <a16:creationId xmlns:a16="http://schemas.microsoft.com/office/drawing/2014/main" id="{FEE47968-25DD-A696-5B06-5E47C6768CAC}"/>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61;p42">
                <a:extLst>
                  <a:ext uri="{FF2B5EF4-FFF2-40B4-BE49-F238E27FC236}">
                    <a16:creationId xmlns:a16="http://schemas.microsoft.com/office/drawing/2014/main" id="{B5D418AE-E195-7329-01C1-FED6455C5863}"/>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62;p42">
                <a:extLst>
                  <a:ext uri="{FF2B5EF4-FFF2-40B4-BE49-F238E27FC236}">
                    <a16:creationId xmlns:a16="http://schemas.microsoft.com/office/drawing/2014/main" id="{8478CCF2-439D-4C2F-A295-0260D25DCC0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63;p42">
                <a:extLst>
                  <a:ext uri="{FF2B5EF4-FFF2-40B4-BE49-F238E27FC236}">
                    <a16:creationId xmlns:a16="http://schemas.microsoft.com/office/drawing/2014/main" id="{0355819C-0C1F-01CE-2F69-5824D653C833}"/>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64;p42">
                <a:extLst>
                  <a:ext uri="{FF2B5EF4-FFF2-40B4-BE49-F238E27FC236}">
                    <a16:creationId xmlns:a16="http://schemas.microsoft.com/office/drawing/2014/main" id="{064C2E74-1635-4198-CCF5-F30D0A1BC1C8}"/>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65;p42">
                <a:extLst>
                  <a:ext uri="{FF2B5EF4-FFF2-40B4-BE49-F238E27FC236}">
                    <a16:creationId xmlns:a16="http://schemas.microsoft.com/office/drawing/2014/main" id="{851797E6-6EE3-C0E2-D83C-68D638175708}"/>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66;p42">
                <a:extLst>
                  <a:ext uri="{FF2B5EF4-FFF2-40B4-BE49-F238E27FC236}">
                    <a16:creationId xmlns:a16="http://schemas.microsoft.com/office/drawing/2014/main" id="{804F4DDF-30FB-A983-5931-FAFFEF2FD08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67;p42">
                <a:extLst>
                  <a:ext uri="{FF2B5EF4-FFF2-40B4-BE49-F238E27FC236}">
                    <a16:creationId xmlns:a16="http://schemas.microsoft.com/office/drawing/2014/main" id="{62D738C8-5B55-45F3-2FC9-D9823A68FE7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68;p42">
                <a:extLst>
                  <a:ext uri="{FF2B5EF4-FFF2-40B4-BE49-F238E27FC236}">
                    <a16:creationId xmlns:a16="http://schemas.microsoft.com/office/drawing/2014/main" id="{AE9CB544-789C-5C30-4B88-3882736CBF2B}"/>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69;p42">
                <a:extLst>
                  <a:ext uri="{FF2B5EF4-FFF2-40B4-BE49-F238E27FC236}">
                    <a16:creationId xmlns:a16="http://schemas.microsoft.com/office/drawing/2014/main" id="{1A99E36D-BE16-EDA6-4E1B-98EF2225006D}"/>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70;p42">
                <a:extLst>
                  <a:ext uri="{FF2B5EF4-FFF2-40B4-BE49-F238E27FC236}">
                    <a16:creationId xmlns:a16="http://schemas.microsoft.com/office/drawing/2014/main" id="{D2D63DBE-824A-7822-B1FD-48FCC3070A33}"/>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71;p42">
                <a:extLst>
                  <a:ext uri="{FF2B5EF4-FFF2-40B4-BE49-F238E27FC236}">
                    <a16:creationId xmlns:a16="http://schemas.microsoft.com/office/drawing/2014/main" id="{643E1671-A1D0-5CFB-96F7-EC54BAB33640}"/>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72;p42">
                <a:extLst>
                  <a:ext uri="{FF2B5EF4-FFF2-40B4-BE49-F238E27FC236}">
                    <a16:creationId xmlns:a16="http://schemas.microsoft.com/office/drawing/2014/main" id="{75DDDB5C-484A-1D06-CCDC-CBBAE9921322}"/>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73;p42">
                <a:extLst>
                  <a:ext uri="{FF2B5EF4-FFF2-40B4-BE49-F238E27FC236}">
                    <a16:creationId xmlns:a16="http://schemas.microsoft.com/office/drawing/2014/main" id="{22AAA423-26BF-87DF-AAB7-498C2EFFF10E}"/>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74;p42">
                <a:extLst>
                  <a:ext uri="{FF2B5EF4-FFF2-40B4-BE49-F238E27FC236}">
                    <a16:creationId xmlns:a16="http://schemas.microsoft.com/office/drawing/2014/main" id="{B62716FA-1183-5F06-FFAB-B6388E4A500F}"/>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75;p42">
                <a:extLst>
                  <a:ext uri="{FF2B5EF4-FFF2-40B4-BE49-F238E27FC236}">
                    <a16:creationId xmlns:a16="http://schemas.microsoft.com/office/drawing/2014/main" id="{0DAF4339-2956-9593-61B5-3172DFA9C875}"/>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76;p42">
                <a:extLst>
                  <a:ext uri="{FF2B5EF4-FFF2-40B4-BE49-F238E27FC236}">
                    <a16:creationId xmlns:a16="http://schemas.microsoft.com/office/drawing/2014/main" id="{D36C0436-82B2-9DBF-A901-18F3390D5440}"/>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77;p42">
                <a:extLst>
                  <a:ext uri="{FF2B5EF4-FFF2-40B4-BE49-F238E27FC236}">
                    <a16:creationId xmlns:a16="http://schemas.microsoft.com/office/drawing/2014/main" id="{BCF4F61B-373C-99F9-AB94-A47FC0F3F2A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78;p42">
                <a:extLst>
                  <a:ext uri="{FF2B5EF4-FFF2-40B4-BE49-F238E27FC236}">
                    <a16:creationId xmlns:a16="http://schemas.microsoft.com/office/drawing/2014/main" id="{0156C348-0096-6C20-5B58-888D0F8F2968}"/>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79;p42">
                <a:extLst>
                  <a:ext uri="{FF2B5EF4-FFF2-40B4-BE49-F238E27FC236}">
                    <a16:creationId xmlns:a16="http://schemas.microsoft.com/office/drawing/2014/main" id="{63E5B872-3356-267E-F27C-E118BFC489BC}"/>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80;p42">
                <a:extLst>
                  <a:ext uri="{FF2B5EF4-FFF2-40B4-BE49-F238E27FC236}">
                    <a16:creationId xmlns:a16="http://schemas.microsoft.com/office/drawing/2014/main" id="{6B49B6F7-182E-717B-6B51-F44E05F7C629}"/>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81;p42">
                <a:extLst>
                  <a:ext uri="{FF2B5EF4-FFF2-40B4-BE49-F238E27FC236}">
                    <a16:creationId xmlns:a16="http://schemas.microsoft.com/office/drawing/2014/main" id="{9627472A-B0DD-01F6-06B9-91CF709635A6}"/>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82;p42">
                <a:extLst>
                  <a:ext uri="{FF2B5EF4-FFF2-40B4-BE49-F238E27FC236}">
                    <a16:creationId xmlns:a16="http://schemas.microsoft.com/office/drawing/2014/main" id="{C3CFB952-0162-BF35-CDE0-2EB9886CB374}"/>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83;p42">
                <a:extLst>
                  <a:ext uri="{FF2B5EF4-FFF2-40B4-BE49-F238E27FC236}">
                    <a16:creationId xmlns:a16="http://schemas.microsoft.com/office/drawing/2014/main" id="{17B64827-DADB-383C-2FB0-756488A33FA1}"/>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84;p42">
                <a:extLst>
                  <a:ext uri="{FF2B5EF4-FFF2-40B4-BE49-F238E27FC236}">
                    <a16:creationId xmlns:a16="http://schemas.microsoft.com/office/drawing/2014/main" id="{AFABAA60-9645-F47B-9ADF-3264BB03B9C6}"/>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85;p42">
                <a:extLst>
                  <a:ext uri="{FF2B5EF4-FFF2-40B4-BE49-F238E27FC236}">
                    <a16:creationId xmlns:a16="http://schemas.microsoft.com/office/drawing/2014/main" id="{6A1120C3-6883-42F6-AAB4-E514BAE383E2}"/>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86;p42">
                <a:extLst>
                  <a:ext uri="{FF2B5EF4-FFF2-40B4-BE49-F238E27FC236}">
                    <a16:creationId xmlns:a16="http://schemas.microsoft.com/office/drawing/2014/main" id="{417E8CD8-3C46-DA51-2F3D-FDCAD9BB240B}"/>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87;p42">
                <a:extLst>
                  <a:ext uri="{FF2B5EF4-FFF2-40B4-BE49-F238E27FC236}">
                    <a16:creationId xmlns:a16="http://schemas.microsoft.com/office/drawing/2014/main" id="{FB8AD2B7-D975-396B-F9FE-F5F26368CAA9}"/>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88;p42">
                <a:extLst>
                  <a:ext uri="{FF2B5EF4-FFF2-40B4-BE49-F238E27FC236}">
                    <a16:creationId xmlns:a16="http://schemas.microsoft.com/office/drawing/2014/main" id="{A6C9231F-D28E-18C7-D5AB-AC536B47EC88}"/>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9;p42">
                <a:extLst>
                  <a:ext uri="{FF2B5EF4-FFF2-40B4-BE49-F238E27FC236}">
                    <a16:creationId xmlns:a16="http://schemas.microsoft.com/office/drawing/2014/main" id="{B288893B-99C4-9EC5-32C4-95DC43F5B334}"/>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90;p42">
                <a:extLst>
                  <a:ext uri="{FF2B5EF4-FFF2-40B4-BE49-F238E27FC236}">
                    <a16:creationId xmlns:a16="http://schemas.microsoft.com/office/drawing/2014/main" id="{424020B5-6F34-CC79-2978-895A0C2ADA71}"/>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91;p42">
                <a:extLst>
                  <a:ext uri="{FF2B5EF4-FFF2-40B4-BE49-F238E27FC236}">
                    <a16:creationId xmlns:a16="http://schemas.microsoft.com/office/drawing/2014/main" id="{C2FD908D-DC3E-9F54-E5F8-4A0034D19929}"/>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92;p42">
                <a:extLst>
                  <a:ext uri="{FF2B5EF4-FFF2-40B4-BE49-F238E27FC236}">
                    <a16:creationId xmlns:a16="http://schemas.microsoft.com/office/drawing/2014/main" id="{2D115595-1B23-E10A-4C44-1A3E6F6B8CC8}"/>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93;p42">
                <a:extLst>
                  <a:ext uri="{FF2B5EF4-FFF2-40B4-BE49-F238E27FC236}">
                    <a16:creationId xmlns:a16="http://schemas.microsoft.com/office/drawing/2014/main" id="{94D7BE9E-5141-09A4-2536-DE508DB1B380}"/>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94;p42">
                <a:extLst>
                  <a:ext uri="{FF2B5EF4-FFF2-40B4-BE49-F238E27FC236}">
                    <a16:creationId xmlns:a16="http://schemas.microsoft.com/office/drawing/2014/main" id="{97137811-38FA-FE67-B1BE-5976FA28EDFE}"/>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95;p42">
                <a:extLst>
                  <a:ext uri="{FF2B5EF4-FFF2-40B4-BE49-F238E27FC236}">
                    <a16:creationId xmlns:a16="http://schemas.microsoft.com/office/drawing/2014/main" id="{F5D068F9-D43B-EC2A-AD17-A97F2B73C62E}"/>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96;p42">
                <a:extLst>
                  <a:ext uri="{FF2B5EF4-FFF2-40B4-BE49-F238E27FC236}">
                    <a16:creationId xmlns:a16="http://schemas.microsoft.com/office/drawing/2014/main" id="{76EDECEA-C08A-07EC-3437-53AF630C5C5E}"/>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97;p42">
                <a:extLst>
                  <a:ext uri="{FF2B5EF4-FFF2-40B4-BE49-F238E27FC236}">
                    <a16:creationId xmlns:a16="http://schemas.microsoft.com/office/drawing/2014/main" id="{145D2861-C779-F118-D25B-AC53CB55E58C}"/>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98;p42">
                <a:extLst>
                  <a:ext uri="{FF2B5EF4-FFF2-40B4-BE49-F238E27FC236}">
                    <a16:creationId xmlns:a16="http://schemas.microsoft.com/office/drawing/2014/main" id="{4E841E82-A169-FE61-4573-A5EF76BF8C93}"/>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99;p42">
                <a:extLst>
                  <a:ext uri="{FF2B5EF4-FFF2-40B4-BE49-F238E27FC236}">
                    <a16:creationId xmlns:a16="http://schemas.microsoft.com/office/drawing/2014/main" id="{A1EA4E41-4887-C49D-53F9-C0C87CE638F2}"/>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900;p42">
                <a:extLst>
                  <a:ext uri="{FF2B5EF4-FFF2-40B4-BE49-F238E27FC236}">
                    <a16:creationId xmlns:a16="http://schemas.microsoft.com/office/drawing/2014/main" id="{187D1E8D-A5A9-7141-A898-DEBD277409DC}"/>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901;p42">
                <a:extLst>
                  <a:ext uri="{FF2B5EF4-FFF2-40B4-BE49-F238E27FC236}">
                    <a16:creationId xmlns:a16="http://schemas.microsoft.com/office/drawing/2014/main" id="{04B3DA58-2422-DA52-FC1B-FDA59AFAF225}"/>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902;p42">
                <a:extLst>
                  <a:ext uri="{FF2B5EF4-FFF2-40B4-BE49-F238E27FC236}">
                    <a16:creationId xmlns:a16="http://schemas.microsoft.com/office/drawing/2014/main" id="{D2F5EEE8-2BA6-3E0A-16C7-18752CB957BD}"/>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903;p42">
                <a:extLst>
                  <a:ext uri="{FF2B5EF4-FFF2-40B4-BE49-F238E27FC236}">
                    <a16:creationId xmlns:a16="http://schemas.microsoft.com/office/drawing/2014/main" id="{ABC10733-725C-858E-5AAB-206CC8C611A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904;p42">
                <a:extLst>
                  <a:ext uri="{FF2B5EF4-FFF2-40B4-BE49-F238E27FC236}">
                    <a16:creationId xmlns:a16="http://schemas.microsoft.com/office/drawing/2014/main" id="{443FABC6-C0E1-C697-A117-F15C15247FA9}"/>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905;p42">
                <a:extLst>
                  <a:ext uri="{FF2B5EF4-FFF2-40B4-BE49-F238E27FC236}">
                    <a16:creationId xmlns:a16="http://schemas.microsoft.com/office/drawing/2014/main" id="{63EB150F-E1BD-31EE-9C7D-AD5C6F1AC121}"/>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906;p42">
                <a:extLst>
                  <a:ext uri="{FF2B5EF4-FFF2-40B4-BE49-F238E27FC236}">
                    <a16:creationId xmlns:a16="http://schemas.microsoft.com/office/drawing/2014/main" id="{C25A0C4E-7084-78FB-E545-DF3CAD39EBCA}"/>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907;p42">
                <a:extLst>
                  <a:ext uri="{FF2B5EF4-FFF2-40B4-BE49-F238E27FC236}">
                    <a16:creationId xmlns:a16="http://schemas.microsoft.com/office/drawing/2014/main" id="{E2F4633B-5F57-A65C-8985-5DCB09CD4BE6}"/>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908;p42">
                <a:extLst>
                  <a:ext uri="{FF2B5EF4-FFF2-40B4-BE49-F238E27FC236}">
                    <a16:creationId xmlns:a16="http://schemas.microsoft.com/office/drawing/2014/main" id="{84850323-4AEF-B82C-48F5-FEBE36BF5CA2}"/>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909;p42">
                <a:extLst>
                  <a:ext uri="{FF2B5EF4-FFF2-40B4-BE49-F238E27FC236}">
                    <a16:creationId xmlns:a16="http://schemas.microsoft.com/office/drawing/2014/main" id="{D0F075A7-705C-A7D4-114C-3AB7F308CE03}"/>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910;p42">
                <a:extLst>
                  <a:ext uri="{FF2B5EF4-FFF2-40B4-BE49-F238E27FC236}">
                    <a16:creationId xmlns:a16="http://schemas.microsoft.com/office/drawing/2014/main" id="{95583D0C-2870-2E4E-8DBE-9E77A6CE8B86}"/>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11;p42">
                <a:extLst>
                  <a:ext uri="{FF2B5EF4-FFF2-40B4-BE49-F238E27FC236}">
                    <a16:creationId xmlns:a16="http://schemas.microsoft.com/office/drawing/2014/main" id="{B3A01070-8ED8-331F-685F-BE70326D0C01}"/>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12;p42">
                <a:extLst>
                  <a:ext uri="{FF2B5EF4-FFF2-40B4-BE49-F238E27FC236}">
                    <a16:creationId xmlns:a16="http://schemas.microsoft.com/office/drawing/2014/main" id="{DAC767CC-0A76-06AF-295C-197860130281}"/>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13;p42">
                <a:extLst>
                  <a:ext uri="{FF2B5EF4-FFF2-40B4-BE49-F238E27FC236}">
                    <a16:creationId xmlns:a16="http://schemas.microsoft.com/office/drawing/2014/main" id="{5B02EF60-C33B-6487-2FFC-11530E619820}"/>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14;p42">
                <a:extLst>
                  <a:ext uri="{FF2B5EF4-FFF2-40B4-BE49-F238E27FC236}">
                    <a16:creationId xmlns:a16="http://schemas.microsoft.com/office/drawing/2014/main" id="{DB3782E9-C9FA-304F-24C7-DB61DEF65AA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15;p42">
                <a:extLst>
                  <a:ext uri="{FF2B5EF4-FFF2-40B4-BE49-F238E27FC236}">
                    <a16:creationId xmlns:a16="http://schemas.microsoft.com/office/drawing/2014/main" id="{BA66E8C8-D765-9AFC-F075-1104C2C3A078}"/>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16;p42">
                <a:extLst>
                  <a:ext uri="{FF2B5EF4-FFF2-40B4-BE49-F238E27FC236}">
                    <a16:creationId xmlns:a16="http://schemas.microsoft.com/office/drawing/2014/main" id="{0B283CF1-7260-4A61-DCDB-AAC8CBD694E6}"/>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17;p42">
                <a:extLst>
                  <a:ext uri="{FF2B5EF4-FFF2-40B4-BE49-F238E27FC236}">
                    <a16:creationId xmlns:a16="http://schemas.microsoft.com/office/drawing/2014/main" id="{94E0FD4E-25A4-72B4-1853-0F4C047526F1}"/>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18;p42">
                <a:extLst>
                  <a:ext uri="{FF2B5EF4-FFF2-40B4-BE49-F238E27FC236}">
                    <a16:creationId xmlns:a16="http://schemas.microsoft.com/office/drawing/2014/main" id="{D57167FE-D861-CACA-DF59-0F233A348AD6}"/>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19;p42">
                <a:extLst>
                  <a:ext uri="{FF2B5EF4-FFF2-40B4-BE49-F238E27FC236}">
                    <a16:creationId xmlns:a16="http://schemas.microsoft.com/office/drawing/2014/main" id="{B33DC86E-13A5-30FD-61F8-F6A3B975CE8A}"/>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20;p42">
                <a:extLst>
                  <a:ext uri="{FF2B5EF4-FFF2-40B4-BE49-F238E27FC236}">
                    <a16:creationId xmlns:a16="http://schemas.microsoft.com/office/drawing/2014/main" id="{AA52B2DD-7CBC-1788-3197-EC9F5338035C}"/>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21;p42">
                <a:extLst>
                  <a:ext uri="{FF2B5EF4-FFF2-40B4-BE49-F238E27FC236}">
                    <a16:creationId xmlns:a16="http://schemas.microsoft.com/office/drawing/2014/main" id="{B9530616-E834-36A4-D69E-FC512FF1D632}"/>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22;p42">
                <a:extLst>
                  <a:ext uri="{FF2B5EF4-FFF2-40B4-BE49-F238E27FC236}">
                    <a16:creationId xmlns:a16="http://schemas.microsoft.com/office/drawing/2014/main" id="{55826696-720D-2F84-5E46-0F65E1FDAD9E}"/>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23;p42">
                <a:extLst>
                  <a:ext uri="{FF2B5EF4-FFF2-40B4-BE49-F238E27FC236}">
                    <a16:creationId xmlns:a16="http://schemas.microsoft.com/office/drawing/2014/main" id="{F0645E3B-E85A-053C-F21C-DF15BD3C3BC5}"/>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24;p42">
                <a:extLst>
                  <a:ext uri="{FF2B5EF4-FFF2-40B4-BE49-F238E27FC236}">
                    <a16:creationId xmlns:a16="http://schemas.microsoft.com/office/drawing/2014/main" id="{BF599F9C-A32A-2738-9815-2E07A2422BAA}"/>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25;p42">
                <a:extLst>
                  <a:ext uri="{FF2B5EF4-FFF2-40B4-BE49-F238E27FC236}">
                    <a16:creationId xmlns:a16="http://schemas.microsoft.com/office/drawing/2014/main" id="{3E7F0AC9-2074-3DFB-97E2-628918330CAE}"/>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26;p42">
                <a:extLst>
                  <a:ext uri="{FF2B5EF4-FFF2-40B4-BE49-F238E27FC236}">
                    <a16:creationId xmlns:a16="http://schemas.microsoft.com/office/drawing/2014/main" id="{14EDA06A-F01B-A77D-AC95-C604A61D2953}"/>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27;p42">
                <a:extLst>
                  <a:ext uri="{FF2B5EF4-FFF2-40B4-BE49-F238E27FC236}">
                    <a16:creationId xmlns:a16="http://schemas.microsoft.com/office/drawing/2014/main" id="{9C56C91F-4575-A6AC-1F6D-FC88A300EEA5}"/>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28;p42">
                <a:extLst>
                  <a:ext uri="{FF2B5EF4-FFF2-40B4-BE49-F238E27FC236}">
                    <a16:creationId xmlns:a16="http://schemas.microsoft.com/office/drawing/2014/main" id="{F389B796-9929-0BBE-672E-EE20E03CDEB4}"/>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29;p42">
                <a:extLst>
                  <a:ext uri="{FF2B5EF4-FFF2-40B4-BE49-F238E27FC236}">
                    <a16:creationId xmlns:a16="http://schemas.microsoft.com/office/drawing/2014/main" id="{35462D08-2929-FA22-29CA-D51DD9B4A654}"/>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30;p42">
                <a:extLst>
                  <a:ext uri="{FF2B5EF4-FFF2-40B4-BE49-F238E27FC236}">
                    <a16:creationId xmlns:a16="http://schemas.microsoft.com/office/drawing/2014/main" id="{60200178-1BEC-AFFF-0991-2DE7F3C3E149}"/>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31;p42">
                <a:extLst>
                  <a:ext uri="{FF2B5EF4-FFF2-40B4-BE49-F238E27FC236}">
                    <a16:creationId xmlns:a16="http://schemas.microsoft.com/office/drawing/2014/main" id="{69812DFF-A53C-73C0-8DE6-FA0AF6351D6E}"/>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32;p42">
                <a:extLst>
                  <a:ext uri="{FF2B5EF4-FFF2-40B4-BE49-F238E27FC236}">
                    <a16:creationId xmlns:a16="http://schemas.microsoft.com/office/drawing/2014/main" id="{A9DB4AA4-C358-6417-1F79-FE9AF4ADB6FC}"/>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33;p42">
                <a:extLst>
                  <a:ext uri="{FF2B5EF4-FFF2-40B4-BE49-F238E27FC236}">
                    <a16:creationId xmlns:a16="http://schemas.microsoft.com/office/drawing/2014/main" id="{8178E25E-2CA1-9C08-9062-4AEC81F27B2E}"/>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34;p42">
                <a:extLst>
                  <a:ext uri="{FF2B5EF4-FFF2-40B4-BE49-F238E27FC236}">
                    <a16:creationId xmlns:a16="http://schemas.microsoft.com/office/drawing/2014/main" id="{524D5205-E27A-60D8-8A60-919D53913B4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35;p42">
                <a:extLst>
                  <a:ext uri="{FF2B5EF4-FFF2-40B4-BE49-F238E27FC236}">
                    <a16:creationId xmlns:a16="http://schemas.microsoft.com/office/drawing/2014/main" id="{C06F3E2F-6879-7696-C44B-5195DEE31B11}"/>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36;p42">
                <a:extLst>
                  <a:ext uri="{FF2B5EF4-FFF2-40B4-BE49-F238E27FC236}">
                    <a16:creationId xmlns:a16="http://schemas.microsoft.com/office/drawing/2014/main" id="{596C32B0-679F-550F-6E99-55333A8C4EC7}"/>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37;p42">
                <a:extLst>
                  <a:ext uri="{FF2B5EF4-FFF2-40B4-BE49-F238E27FC236}">
                    <a16:creationId xmlns:a16="http://schemas.microsoft.com/office/drawing/2014/main" id="{756C1F00-0AC1-FEB2-6016-8664EA4FDF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38;p42">
                <a:extLst>
                  <a:ext uri="{FF2B5EF4-FFF2-40B4-BE49-F238E27FC236}">
                    <a16:creationId xmlns:a16="http://schemas.microsoft.com/office/drawing/2014/main" id="{5F52B57F-7069-5ECB-43DE-1EF22BAABEB3}"/>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39;p42">
                <a:extLst>
                  <a:ext uri="{FF2B5EF4-FFF2-40B4-BE49-F238E27FC236}">
                    <a16:creationId xmlns:a16="http://schemas.microsoft.com/office/drawing/2014/main" id="{174A7532-64B5-006F-63BB-ECFE9C056411}"/>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40;p42">
                <a:extLst>
                  <a:ext uri="{FF2B5EF4-FFF2-40B4-BE49-F238E27FC236}">
                    <a16:creationId xmlns:a16="http://schemas.microsoft.com/office/drawing/2014/main" id="{A67C6090-9608-CE44-B6EB-194BD1C93B9F}"/>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41;p42">
                <a:extLst>
                  <a:ext uri="{FF2B5EF4-FFF2-40B4-BE49-F238E27FC236}">
                    <a16:creationId xmlns:a16="http://schemas.microsoft.com/office/drawing/2014/main" id="{D69790EC-94CD-EEC6-4597-F239D89F6753}"/>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42;p42">
                <a:extLst>
                  <a:ext uri="{FF2B5EF4-FFF2-40B4-BE49-F238E27FC236}">
                    <a16:creationId xmlns:a16="http://schemas.microsoft.com/office/drawing/2014/main" id="{B5D762D4-BAC0-8C83-36BD-92EDA7A24781}"/>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43;p42">
                <a:extLst>
                  <a:ext uri="{FF2B5EF4-FFF2-40B4-BE49-F238E27FC236}">
                    <a16:creationId xmlns:a16="http://schemas.microsoft.com/office/drawing/2014/main" id="{4ADC3EB2-69E4-AFDD-51DB-CD23E8500589}"/>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44;p42">
                <a:extLst>
                  <a:ext uri="{FF2B5EF4-FFF2-40B4-BE49-F238E27FC236}">
                    <a16:creationId xmlns:a16="http://schemas.microsoft.com/office/drawing/2014/main" id="{07FD03F3-7868-6903-48B0-3D6124C9BBDB}"/>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45;p42">
                <a:extLst>
                  <a:ext uri="{FF2B5EF4-FFF2-40B4-BE49-F238E27FC236}">
                    <a16:creationId xmlns:a16="http://schemas.microsoft.com/office/drawing/2014/main" id="{7E32BB6D-F589-ABB7-8449-06A0E2A7662F}"/>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46;p42">
                <a:extLst>
                  <a:ext uri="{FF2B5EF4-FFF2-40B4-BE49-F238E27FC236}">
                    <a16:creationId xmlns:a16="http://schemas.microsoft.com/office/drawing/2014/main" id="{50B8A9A3-4FD8-B54A-B640-85619D83A43A}"/>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47;p42">
                <a:extLst>
                  <a:ext uri="{FF2B5EF4-FFF2-40B4-BE49-F238E27FC236}">
                    <a16:creationId xmlns:a16="http://schemas.microsoft.com/office/drawing/2014/main" id="{F9B53296-01A4-3339-E795-724EEE2549E3}"/>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48;p42">
                <a:extLst>
                  <a:ext uri="{FF2B5EF4-FFF2-40B4-BE49-F238E27FC236}">
                    <a16:creationId xmlns:a16="http://schemas.microsoft.com/office/drawing/2014/main" id="{32F7CD3B-5761-33A1-006A-2519FB026DCC}"/>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49;p42">
                <a:extLst>
                  <a:ext uri="{FF2B5EF4-FFF2-40B4-BE49-F238E27FC236}">
                    <a16:creationId xmlns:a16="http://schemas.microsoft.com/office/drawing/2014/main" id="{AEE20E60-BEC2-2158-2C6F-ABF9EEB4644A}"/>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50;p42">
                <a:extLst>
                  <a:ext uri="{FF2B5EF4-FFF2-40B4-BE49-F238E27FC236}">
                    <a16:creationId xmlns:a16="http://schemas.microsoft.com/office/drawing/2014/main" id="{9FAD4340-9A7F-2EA4-4F7D-EB5AB8997F5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51;p42">
                <a:extLst>
                  <a:ext uri="{FF2B5EF4-FFF2-40B4-BE49-F238E27FC236}">
                    <a16:creationId xmlns:a16="http://schemas.microsoft.com/office/drawing/2014/main" id="{AE97C654-A417-A47E-C58A-515656541477}"/>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52;p42">
                <a:extLst>
                  <a:ext uri="{FF2B5EF4-FFF2-40B4-BE49-F238E27FC236}">
                    <a16:creationId xmlns:a16="http://schemas.microsoft.com/office/drawing/2014/main" id="{DBD9F9C0-45FD-AF33-436F-E4EC5C2C07A4}"/>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53;p42">
                <a:extLst>
                  <a:ext uri="{FF2B5EF4-FFF2-40B4-BE49-F238E27FC236}">
                    <a16:creationId xmlns:a16="http://schemas.microsoft.com/office/drawing/2014/main" id="{ABE82272-B8CE-3211-720B-ECB63896524D}"/>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954;p42">
              <a:extLst>
                <a:ext uri="{FF2B5EF4-FFF2-40B4-BE49-F238E27FC236}">
                  <a16:creationId xmlns:a16="http://schemas.microsoft.com/office/drawing/2014/main" id="{9C15150D-6BB8-0D0D-F562-3EA4B50DD5B7}"/>
                </a:ext>
              </a:extLst>
            </p:cNvPr>
            <p:cNvGrpSpPr/>
            <p:nvPr/>
          </p:nvGrpSpPr>
          <p:grpSpPr>
            <a:xfrm>
              <a:off x="6351676" y="1242375"/>
              <a:ext cx="2072353" cy="2796396"/>
              <a:chOff x="6351676" y="1518600"/>
              <a:chExt cx="2072353" cy="2796396"/>
            </a:xfrm>
          </p:grpSpPr>
          <p:sp>
            <p:nvSpPr>
              <p:cNvPr id="222" name="Google Shape;2955;p42">
                <a:extLst>
                  <a:ext uri="{FF2B5EF4-FFF2-40B4-BE49-F238E27FC236}">
                    <a16:creationId xmlns:a16="http://schemas.microsoft.com/office/drawing/2014/main" id="{C33A2492-0FF4-2496-5A32-E4D75503CFB3}"/>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56;p42">
                <a:extLst>
                  <a:ext uri="{FF2B5EF4-FFF2-40B4-BE49-F238E27FC236}">
                    <a16:creationId xmlns:a16="http://schemas.microsoft.com/office/drawing/2014/main" id="{D6626B67-36AA-6AB9-82BD-510CC92D9DBB}"/>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57;p42">
                <a:extLst>
                  <a:ext uri="{FF2B5EF4-FFF2-40B4-BE49-F238E27FC236}">
                    <a16:creationId xmlns:a16="http://schemas.microsoft.com/office/drawing/2014/main" id="{1C589C78-B944-6E0F-5A28-0F8F9D267A7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58;p42">
                <a:extLst>
                  <a:ext uri="{FF2B5EF4-FFF2-40B4-BE49-F238E27FC236}">
                    <a16:creationId xmlns:a16="http://schemas.microsoft.com/office/drawing/2014/main" id="{D5A63536-0E66-49B6-7DEC-E7871195714E}"/>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59;p42">
                <a:extLst>
                  <a:ext uri="{FF2B5EF4-FFF2-40B4-BE49-F238E27FC236}">
                    <a16:creationId xmlns:a16="http://schemas.microsoft.com/office/drawing/2014/main" id="{2646A20B-B304-D006-D2EE-F37B2A6FFA56}"/>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60;p42">
                <a:extLst>
                  <a:ext uri="{FF2B5EF4-FFF2-40B4-BE49-F238E27FC236}">
                    <a16:creationId xmlns:a16="http://schemas.microsoft.com/office/drawing/2014/main" id="{03061168-FF57-8FB2-5751-56D2FFF53E6E}"/>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61;p42">
                <a:extLst>
                  <a:ext uri="{FF2B5EF4-FFF2-40B4-BE49-F238E27FC236}">
                    <a16:creationId xmlns:a16="http://schemas.microsoft.com/office/drawing/2014/main" id="{D014A801-CDC9-AC10-2215-976A2A035193}"/>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62;p42">
                <a:extLst>
                  <a:ext uri="{FF2B5EF4-FFF2-40B4-BE49-F238E27FC236}">
                    <a16:creationId xmlns:a16="http://schemas.microsoft.com/office/drawing/2014/main" id="{DBDB5B13-0DAE-BA1B-384A-ABA4ED429A5F}"/>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63;p42">
                <a:extLst>
                  <a:ext uri="{FF2B5EF4-FFF2-40B4-BE49-F238E27FC236}">
                    <a16:creationId xmlns:a16="http://schemas.microsoft.com/office/drawing/2014/main" id="{5D8B7F9E-FB06-6C18-1B3A-C02CAEA0E10B}"/>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64;p42">
                <a:extLst>
                  <a:ext uri="{FF2B5EF4-FFF2-40B4-BE49-F238E27FC236}">
                    <a16:creationId xmlns:a16="http://schemas.microsoft.com/office/drawing/2014/main" id="{593CCDAF-36E2-2365-A504-3FA83E5B77B4}"/>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65;p42">
                <a:extLst>
                  <a:ext uri="{FF2B5EF4-FFF2-40B4-BE49-F238E27FC236}">
                    <a16:creationId xmlns:a16="http://schemas.microsoft.com/office/drawing/2014/main" id="{893F693C-7B7B-FDE1-66D8-2E01CBB3953E}"/>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66;p42">
                <a:extLst>
                  <a:ext uri="{FF2B5EF4-FFF2-40B4-BE49-F238E27FC236}">
                    <a16:creationId xmlns:a16="http://schemas.microsoft.com/office/drawing/2014/main" id="{904E9162-8F6B-B7FD-ED0A-89D95F40213D}"/>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67;p42">
                <a:extLst>
                  <a:ext uri="{FF2B5EF4-FFF2-40B4-BE49-F238E27FC236}">
                    <a16:creationId xmlns:a16="http://schemas.microsoft.com/office/drawing/2014/main" id="{19CF75B2-F21A-E53D-A393-781F84A0C8DE}"/>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68;p42">
                <a:extLst>
                  <a:ext uri="{FF2B5EF4-FFF2-40B4-BE49-F238E27FC236}">
                    <a16:creationId xmlns:a16="http://schemas.microsoft.com/office/drawing/2014/main" id="{FF66B1C8-5304-699C-97D0-AD25670B987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69;p42">
                <a:extLst>
                  <a:ext uri="{FF2B5EF4-FFF2-40B4-BE49-F238E27FC236}">
                    <a16:creationId xmlns:a16="http://schemas.microsoft.com/office/drawing/2014/main" id="{B4C8469B-8A0A-F887-F3DA-54F152C3B9F7}"/>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70;p42">
                <a:extLst>
                  <a:ext uri="{FF2B5EF4-FFF2-40B4-BE49-F238E27FC236}">
                    <a16:creationId xmlns:a16="http://schemas.microsoft.com/office/drawing/2014/main" id="{795320D4-B50C-869D-E26C-4DE275DC1084}"/>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71;p42">
                <a:extLst>
                  <a:ext uri="{FF2B5EF4-FFF2-40B4-BE49-F238E27FC236}">
                    <a16:creationId xmlns:a16="http://schemas.microsoft.com/office/drawing/2014/main" id="{946D7210-7E53-2482-E4E1-D0F14B0BC53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72;p42">
                <a:extLst>
                  <a:ext uri="{FF2B5EF4-FFF2-40B4-BE49-F238E27FC236}">
                    <a16:creationId xmlns:a16="http://schemas.microsoft.com/office/drawing/2014/main" id="{A822163F-30D5-AF33-C90C-D406E3B3F8E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73;p42">
                <a:extLst>
                  <a:ext uri="{FF2B5EF4-FFF2-40B4-BE49-F238E27FC236}">
                    <a16:creationId xmlns:a16="http://schemas.microsoft.com/office/drawing/2014/main" id="{3164768B-9D47-9DE4-F13D-5CE6DF41485D}"/>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74;p42">
                <a:extLst>
                  <a:ext uri="{FF2B5EF4-FFF2-40B4-BE49-F238E27FC236}">
                    <a16:creationId xmlns:a16="http://schemas.microsoft.com/office/drawing/2014/main" id="{2465A2A8-7639-4617-A1F4-A0A7A79876A8}"/>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75;p42">
                <a:extLst>
                  <a:ext uri="{FF2B5EF4-FFF2-40B4-BE49-F238E27FC236}">
                    <a16:creationId xmlns:a16="http://schemas.microsoft.com/office/drawing/2014/main" id="{3E90B430-A710-1DC6-440E-5ED245AD2879}"/>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76;p42">
                <a:extLst>
                  <a:ext uri="{FF2B5EF4-FFF2-40B4-BE49-F238E27FC236}">
                    <a16:creationId xmlns:a16="http://schemas.microsoft.com/office/drawing/2014/main" id="{137F8D10-3C04-EB7D-52E3-AD128B0B9C38}"/>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77;p42">
                <a:extLst>
                  <a:ext uri="{FF2B5EF4-FFF2-40B4-BE49-F238E27FC236}">
                    <a16:creationId xmlns:a16="http://schemas.microsoft.com/office/drawing/2014/main" id="{E7D6DA09-F7DD-5927-D71F-11C8EDAD99E1}"/>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78;p42">
                <a:extLst>
                  <a:ext uri="{FF2B5EF4-FFF2-40B4-BE49-F238E27FC236}">
                    <a16:creationId xmlns:a16="http://schemas.microsoft.com/office/drawing/2014/main" id="{68F68351-6CC2-9FAE-5A1F-27D8902DC7F5}"/>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79;p42">
                <a:extLst>
                  <a:ext uri="{FF2B5EF4-FFF2-40B4-BE49-F238E27FC236}">
                    <a16:creationId xmlns:a16="http://schemas.microsoft.com/office/drawing/2014/main" id="{3BCC2981-7761-656C-FFFA-4C3DDE4B33FE}"/>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80;p42">
                <a:extLst>
                  <a:ext uri="{FF2B5EF4-FFF2-40B4-BE49-F238E27FC236}">
                    <a16:creationId xmlns:a16="http://schemas.microsoft.com/office/drawing/2014/main" id="{F7B1AC58-EFCC-51A1-7FD1-50CBC1DFDABE}"/>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81;p42">
                <a:extLst>
                  <a:ext uri="{FF2B5EF4-FFF2-40B4-BE49-F238E27FC236}">
                    <a16:creationId xmlns:a16="http://schemas.microsoft.com/office/drawing/2014/main" id="{A7E6F7FA-C7FD-A58C-C600-094E4B91D2ED}"/>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82;p42">
                <a:extLst>
                  <a:ext uri="{FF2B5EF4-FFF2-40B4-BE49-F238E27FC236}">
                    <a16:creationId xmlns:a16="http://schemas.microsoft.com/office/drawing/2014/main" id="{B0624319-C445-7303-3552-3095653E2E61}"/>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83;p42">
                <a:extLst>
                  <a:ext uri="{FF2B5EF4-FFF2-40B4-BE49-F238E27FC236}">
                    <a16:creationId xmlns:a16="http://schemas.microsoft.com/office/drawing/2014/main" id="{5F74D4F7-E70C-FABD-243C-2E1CC309DD89}"/>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84;p42">
                <a:extLst>
                  <a:ext uri="{FF2B5EF4-FFF2-40B4-BE49-F238E27FC236}">
                    <a16:creationId xmlns:a16="http://schemas.microsoft.com/office/drawing/2014/main" id="{2AB210CF-3487-13C6-CC19-A16E8A529021}"/>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85;p42">
                <a:extLst>
                  <a:ext uri="{FF2B5EF4-FFF2-40B4-BE49-F238E27FC236}">
                    <a16:creationId xmlns:a16="http://schemas.microsoft.com/office/drawing/2014/main" id="{6033D56A-1141-E2BC-9D2A-C97FA95C6A93}"/>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86;p42">
                <a:extLst>
                  <a:ext uri="{FF2B5EF4-FFF2-40B4-BE49-F238E27FC236}">
                    <a16:creationId xmlns:a16="http://schemas.microsoft.com/office/drawing/2014/main" id="{E83E8121-8CF0-91FE-CDB6-2246018A577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87;p42">
                <a:extLst>
                  <a:ext uri="{FF2B5EF4-FFF2-40B4-BE49-F238E27FC236}">
                    <a16:creationId xmlns:a16="http://schemas.microsoft.com/office/drawing/2014/main" id="{867D73BE-612D-37E9-AC89-D30A567D8157}"/>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88;p42">
                <a:extLst>
                  <a:ext uri="{FF2B5EF4-FFF2-40B4-BE49-F238E27FC236}">
                    <a16:creationId xmlns:a16="http://schemas.microsoft.com/office/drawing/2014/main" id="{D2A8E4C0-A37D-BE8D-343C-A92BD886CF3F}"/>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89;p42">
                <a:extLst>
                  <a:ext uri="{FF2B5EF4-FFF2-40B4-BE49-F238E27FC236}">
                    <a16:creationId xmlns:a16="http://schemas.microsoft.com/office/drawing/2014/main" id="{6AC8327E-6D82-3056-309B-C70BE3269331}"/>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90;p42">
                <a:extLst>
                  <a:ext uri="{FF2B5EF4-FFF2-40B4-BE49-F238E27FC236}">
                    <a16:creationId xmlns:a16="http://schemas.microsoft.com/office/drawing/2014/main" id="{10678381-B450-9DB6-8EF1-072CD3C09158}"/>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91;p42">
                <a:extLst>
                  <a:ext uri="{FF2B5EF4-FFF2-40B4-BE49-F238E27FC236}">
                    <a16:creationId xmlns:a16="http://schemas.microsoft.com/office/drawing/2014/main" id="{C4813968-D4CE-B7FE-48B8-942034EC9445}"/>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92;p42">
                <a:extLst>
                  <a:ext uri="{FF2B5EF4-FFF2-40B4-BE49-F238E27FC236}">
                    <a16:creationId xmlns:a16="http://schemas.microsoft.com/office/drawing/2014/main" id="{6F4329D4-7525-8EA1-8AFD-337D34D8EF41}"/>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93;p42">
                <a:extLst>
                  <a:ext uri="{FF2B5EF4-FFF2-40B4-BE49-F238E27FC236}">
                    <a16:creationId xmlns:a16="http://schemas.microsoft.com/office/drawing/2014/main" id="{08DA071C-AA3F-B063-C132-A228AD609E89}"/>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94;p42">
                <a:extLst>
                  <a:ext uri="{FF2B5EF4-FFF2-40B4-BE49-F238E27FC236}">
                    <a16:creationId xmlns:a16="http://schemas.microsoft.com/office/drawing/2014/main" id="{14B5E372-8C42-B3CD-3406-35DD34801B26}"/>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95;p42">
                <a:extLst>
                  <a:ext uri="{FF2B5EF4-FFF2-40B4-BE49-F238E27FC236}">
                    <a16:creationId xmlns:a16="http://schemas.microsoft.com/office/drawing/2014/main" id="{1050643D-8517-9559-49EA-028A1BB7D390}"/>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96;p42">
                <a:extLst>
                  <a:ext uri="{FF2B5EF4-FFF2-40B4-BE49-F238E27FC236}">
                    <a16:creationId xmlns:a16="http://schemas.microsoft.com/office/drawing/2014/main" id="{8F78D375-D7A1-CBF8-51C2-51A90AE8CC88}"/>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97;p42">
                <a:extLst>
                  <a:ext uri="{FF2B5EF4-FFF2-40B4-BE49-F238E27FC236}">
                    <a16:creationId xmlns:a16="http://schemas.microsoft.com/office/drawing/2014/main" id="{D7D1D6E4-0DE3-15DE-724F-3771AD09A8B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98;p42">
                <a:extLst>
                  <a:ext uri="{FF2B5EF4-FFF2-40B4-BE49-F238E27FC236}">
                    <a16:creationId xmlns:a16="http://schemas.microsoft.com/office/drawing/2014/main" id="{BA4CD154-28E2-A4DB-027A-6F2A0DB7ECD8}"/>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99;p42">
                <a:extLst>
                  <a:ext uri="{FF2B5EF4-FFF2-40B4-BE49-F238E27FC236}">
                    <a16:creationId xmlns:a16="http://schemas.microsoft.com/office/drawing/2014/main" id="{2BCE0CC9-D3F4-17D7-8FE2-0618CA8EDDC2}"/>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000;p42">
                <a:extLst>
                  <a:ext uri="{FF2B5EF4-FFF2-40B4-BE49-F238E27FC236}">
                    <a16:creationId xmlns:a16="http://schemas.microsoft.com/office/drawing/2014/main" id="{BCF7E469-D395-CA3B-9957-57D0049C3C6D}"/>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001;p42">
                <a:extLst>
                  <a:ext uri="{FF2B5EF4-FFF2-40B4-BE49-F238E27FC236}">
                    <a16:creationId xmlns:a16="http://schemas.microsoft.com/office/drawing/2014/main" id="{0D869446-C830-1C5A-A41E-A03D8ADAF42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002;p42">
                <a:extLst>
                  <a:ext uri="{FF2B5EF4-FFF2-40B4-BE49-F238E27FC236}">
                    <a16:creationId xmlns:a16="http://schemas.microsoft.com/office/drawing/2014/main" id="{8E3B5C87-72A4-8003-6FC7-C08715122446}"/>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003;p42">
                <a:extLst>
                  <a:ext uri="{FF2B5EF4-FFF2-40B4-BE49-F238E27FC236}">
                    <a16:creationId xmlns:a16="http://schemas.microsoft.com/office/drawing/2014/main" id="{49543809-90C6-CE13-6184-01E752B71B45}"/>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004;p42">
                <a:extLst>
                  <a:ext uri="{FF2B5EF4-FFF2-40B4-BE49-F238E27FC236}">
                    <a16:creationId xmlns:a16="http://schemas.microsoft.com/office/drawing/2014/main" id="{37BE05B5-6AE0-22F7-D717-E3E42CB0F673}"/>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005;p42">
                <a:extLst>
                  <a:ext uri="{FF2B5EF4-FFF2-40B4-BE49-F238E27FC236}">
                    <a16:creationId xmlns:a16="http://schemas.microsoft.com/office/drawing/2014/main" id="{E31D03E8-BBAB-D44A-670E-BF412FD2DDC8}"/>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006;p42">
                <a:extLst>
                  <a:ext uri="{FF2B5EF4-FFF2-40B4-BE49-F238E27FC236}">
                    <a16:creationId xmlns:a16="http://schemas.microsoft.com/office/drawing/2014/main" id="{2A13572E-3C5D-0C92-EE13-CFE038B6DF25}"/>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07;p42">
                <a:extLst>
                  <a:ext uri="{FF2B5EF4-FFF2-40B4-BE49-F238E27FC236}">
                    <a16:creationId xmlns:a16="http://schemas.microsoft.com/office/drawing/2014/main" id="{C80BC480-DF36-6A83-E7BB-55DE42518705}"/>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08;p42">
                <a:extLst>
                  <a:ext uri="{FF2B5EF4-FFF2-40B4-BE49-F238E27FC236}">
                    <a16:creationId xmlns:a16="http://schemas.microsoft.com/office/drawing/2014/main" id="{C8DEDC47-50AD-D4B4-C849-DE05F36DB8C5}"/>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09;p42">
                <a:extLst>
                  <a:ext uri="{FF2B5EF4-FFF2-40B4-BE49-F238E27FC236}">
                    <a16:creationId xmlns:a16="http://schemas.microsoft.com/office/drawing/2014/main" id="{C12DEDA0-653E-AB19-9128-1080B230F9ED}"/>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10;p42">
                <a:extLst>
                  <a:ext uri="{FF2B5EF4-FFF2-40B4-BE49-F238E27FC236}">
                    <a16:creationId xmlns:a16="http://schemas.microsoft.com/office/drawing/2014/main" id="{AD943CFE-2123-12D1-FB74-AE2B2BBDDC57}"/>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11;p42">
                <a:extLst>
                  <a:ext uri="{FF2B5EF4-FFF2-40B4-BE49-F238E27FC236}">
                    <a16:creationId xmlns:a16="http://schemas.microsoft.com/office/drawing/2014/main" id="{AAA1B2C5-3072-B544-6DA8-833CCD29DD17}"/>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12;p42">
                <a:extLst>
                  <a:ext uri="{FF2B5EF4-FFF2-40B4-BE49-F238E27FC236}">
                    <a16:creationId xmlns:a16="http://schemas.microsoft.com/office/drawing/2014/main" id="{89EB4B2D-C5BE-1509-50B6-0F4516A749B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13;p42">
                <a:extLst>
                  <a:ext uri="{FF2B5EF4-FFF2-40B4-BE49-F238E27FC236}">
                    <a16:creationId xmlns:a16="http://schemas.microsoft.com/office/drawing/2014/main" id="{32F3074E-218B-7C09-B672-C8FE2A33C47C}"/>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14;p42">
                <a:extLst>
                  <a:ext uri="{FF2B5EF4-FFF2-40B4-BE49-F238E27FC236}">
                    <a16:creationId xmlns:a16="http://schemas.microsoft.com/office/drawing/2014/main" id="{63700DA5-A9E7-516E-264D-1A81E858571D}"/>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15;p42">
                <a:extLst>
                  <a:ext uri="{FF2B5EF4-FFF2-40B4-BE49-F238E27FC236}">
                    <a16:creationId xmlns:a16="http://schemas.microsoft.com/office/drawing/2014/main" id="{0DEAD03C-28AC-D8F1-B876-0FE539C89728}"/>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16;p42">
                <a:extLst>
                  <a:ext uri="{FF2B5EF4-FFF2-40B4-BE49-F238E27FC236}">
                    <a16:creationId xmlns:a16="http://schemas.microsoft.com/office/drawing/2014/main" id="{86FBFB94-CC59-68E7-3B4E-AA271ADAE771}"/>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17;p42">
                <a:extLst>
                  <a:ext uri="{FF2B5EF4-FFF2-40B4-BE49-F238E27FC236}">
                    <a16:creationId xmlns:a16="http://schemas.microsoft.com/office/drawing/2014/main" id="{55D752CF-2C99-0749-85FB-57E47F45F957}"/>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18;p42">
                <a:extLst>
                  <a:ext uri="{FF2B5EF4-FFF2-40B4-BE49-F238E27FC236}">
                    <a16:creationId xmlns:a16="http://schemas.microsoft.com/office/drawing/2014/main" id="{64249192-3984-1F6D-737F-B4C40249FBEB}"/>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19;p42">
                <a:extLst>
                  <a:ext uri="{FF2B5EF4-FFF2-40B4-BE49-F238E27FC236}">
                    <a16:creationId xmlns:a16="http://schemas.microsoft.com/office/drawing/2014/main" id="{7B5B43C3-0DFF-5A93-C85B-686C319CAAB0}"/>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20;p42">
                <a:extLst>
                  <a:ext uri="{FF2B5EF4-FFF2-40B4-BE49-F238E27FC236}">
                    <a16:creationId xmlns:a16="http://schemas.microsoft.com/office/drawing/2014/main" id="{F044E53F-6755-0C0F-80F9-2AA2A7045DD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21;p42">
                <a:extLst>
                  <a:ext uri="{FF2B5EF4-FFF2-40B4-BE49-F238E27FC236}">
                    <a16:creationId xmlns:a16="http://schemas.microsoft.com/office/drawing/2014/main" id="{BE87FD42-EEDE-22CC-5692-A0C1E5213036}"/>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22;p42">
                <a:extLst>
                  <a:ext uri="{FF2B5EF4-FFF2-40B4-BE49-F238E27FC236}">
                    <a16:creationId xmlns:a16="http://schemas.microsoft.com/office/drawing/2014/main" id="{070E4CAD-F77A-4E37-D94D-11432C6B720C}"/>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23;p42">
                <a:extLst>
                  <a:ext uri="{FF2B5EF4-FFF2-40B4-BE49-F238E27FC236}">
                    <a16:creationId xmlns:a16="http://schemas.microsoft.com/office/drawing/2014/main" id="{95A66B39-A45C-6D93-02B5-CE604AC3212E}"/>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24;p42">
                <a:extLst>
                  <a:ext uri="{FF2B5EF4-FFF2-40B4-BE49-F238E27FC236}">
                    <a16:creationId xmlns:a16="http://schemas.microsoft.com/office/drawing/2014/main" id="{A626BF2F-E8CC-C78D-00B7-C79CBE375F24}"/>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25;p42">
                <a:extLst>
                  <a:ext uri="{FF2B5EF4-FFF2-40B4-BE49-F238E27FC236}">
                    <a16:creationId xmlns:a16="http://schemas.microsoft.com/office/drawing/2014/main" id="{E7E25BC9-5AD0-41D3-7FAD-453493EA3E5F}"/>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26;p42">
                <a:extLst>
                  <a:ext uri="{FF2B5EF4-FFF2-40B4-BE49-F238E27FC236}">
                    <a16:creationId xmlns:a16="http://schemas.microsoft.com/office/drawing/2014/main" id="{2774E308-ACB2-FA90-B51A-2D34B2CDF456}"/>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27;p42">
                <a:extLst>
                  <a:ext uri="{FF2B5EF4-FFF2-40B4-BE49-F238E27FC236}">
                    <a16:creationId xmlns:a16="http://schemas.microsoft.com/office/drawing/2014/main" id="{CC3CB674-E3FE-2600-3283-E133A7F91784}"/>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28;p42">
                <a:extLst>
                  <a:ext uri="{FF2B5EF4-FFF2-40B4-BE49-F238E27FC236}">
                    <a16:creationId xmlns:a16="http://schemas.microsoft.com/office/drawing/2014/main" id="{BC43E7CC-6BE1-9D76-0DD8-0A0AE462B376}"/>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9;p42">
                <a:extLst>
                  <a:ext uri="{FF2B5EF4-FFF2-40B4-BE49-F238E27FC236}">
                    <a16:creationId xmlns:a16="http://schemas.microsoft.com/office/drawing/2014/main" id="{4F300597-F5DD-9FFF-D405-987BD7457A67}"/>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30;p42">
                <a:extLst>
                  <a:ext uri="{FF2B5EF4-FFF2-40B4-BE49-F238E27FC236}">
                    <a16:creationId xmlns:a16="http://schemas.microsoft.com/office/drawing/2014/main" id="{F59ED292-AC90-EAB5-BBFE-259D2B9B356A}"/>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31;p42">
                <a:extLst>
                  <a:ext uri="{FF2B5EF4-FFF2-40B4-BE49-F238E27FC236}">
                    <a16:creationId xmlns:a16="http://schemas.microsoft.com/office/drawing/2014/main" id="{47E9DE3E-C234-6D52-7DA1-16DFF7155AB4}"/>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2;p42">
                <a:extLst>
                  <a:ext uri="{FF2B5EF4-FFF2-40B4-BE49-F238E27FC236}">
                    <a16:creationId xmlns:a16="http://schemas.microsoft.com/office/drawing/2014/main" id="{D709B5F3-A21B-A494-F3C6-429DFD02C00E}"/>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33;p42">
                <a:extLst>
                  <a:ext uri="{FF2B5EF4-FFF2-40B4-BE49-F238E27FC236}">
                    <a16:creationId xmlns:a16="http://schemas.microsoft.com/office/drawing/2014/main" id="{C3189CAB-9221-4E2D-1264-CD943AFA3E0D}"/>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34;p42">
                <a:extLst>
                  <a:ext uri="{FF2B5EF4-FFF2-40B4-BE49-F238E27FC236}">
                    <a16:creationId xmlns:a16="http://schemas.microsoft.com/office/drawing/2014/main" id="{6C26FEB5-7655-75C4-73B0-C88174D91DB4}"/>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35;p42">
                <a:extLst>
                  <a:ext uri="{FF2B5EF4-FFF2-40B4-BE49-F238E27FC236}">
                    <a16:creationId xmlns:a16="http://schemas.microsoft.com/office/drawing/2014/main" id="{254322A9-D0AD-B14F-A3B9-25684006F31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6;p42">
                <a:extLst>
                  <a:ext uri="{FF2B5EF4-FFF2-40B4-BE49-F238E27FC236}">
                    <a16:creationId xmlns:a16="http://schemas.microsoft.com/office/drawing/2014/main" id="{AE03BA74-3B04-FA78-E2A4-C86CAEE2166D}"/>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37;p42">
                <a:extLst>
                  <a:ext uri="{FF2B5EF4-FFF2-40B4-BE49-F238E27FC236}">
                    <a16:creationId xmlns:a16="http://schemas.microsoft.com/office/drawing/2014/main" id="{0983FE4D-013D-C6B3-20F0-CB623F77458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38;p42">
                <a:extLst>
                  <a:ext uri="{FF2B5EF4-FFF2-40B4-BE49-F238E27FC236}">
                    <a16:creationId xmlns:a16="http://schemas.microsoft.com/office/drawing/2014/main" id="{33917F7B-0FBA-6CB9-0D85-61938079228B}"/>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39;p42">
                <a:extLst>
                  <a:ext uri="{FF2B5EF4-FFF2-40B4-BE49-F238E27FC236}">
                    <a16:creationId xmlns:a16="http://schemas.microsoft.com/office/drawing/2014/main" id="{C4F730BA-E70C-7711-DFD5-7B5290DB85F4}"/>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40;p42">
                <a:extLst>
                  <a:ext uri="{FF2B5EF4-FFF2-40B4-BE49-F238E27FC236}">
                    <a16:creationId xmlns:a16="http://schemas.microsoft.com/office/drawing/2014/main" id="{5CD19407-3DFD-6C96-CC7D-FA8D23496E09}"/>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41;p42">
                <a:extLst>
                  <a:ext uri="{FF2B5EF4-FFF2-40B4-BE49-F238E27FC236}">
                    <a16:creationId xmlns:a16="http://schemas.microsoft.com/office/drawing/2014/main" id="{5FEA586E-4A96-1451-A695-B14285CD43CA}"/>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42;p42">
                <a:extLst>
                  <a:ext uri="{FF2B5EF4-FFF2-40B4-BE49-F238E27FC236}">
                    <a16:creationId xmlns:a16="http://schemas.microsoft.com/office/drawing/2014/main" id="{A62EFF64-DF26-1E51-0044-0D15F124C1A9}"/>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43;p42">
                <a:extLst>
                  <a:ext uri="{FF2B5EF4-FFF2-40B4-BE49-F238E27FC236}">
                    <a16:creationId xmlns:a16="http://schemas.microsoft.com/office/drawing/2014/main" id="{C6349B6D-2537-D65E-C6F8-29117A64C789}"/>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44;p42">
                <a:extLst>
                  <a:ext uri="{FF2B5EF4-FFF2-40B4-BE49-F238E27FC236}">
                    <a16:creationId xmlns:a16="http://schemas.microsoft.com/office/drawing/2014/main" id="{1F3F6FDA-9D09-00AC-9BCD-7A27242E2415}"/>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45;p42">
                <a:extLst>
                  <a:ext uri="{FF2B5EF4-FFF2-40B4-BE49-F238E27FC236}">
                    <a16:creationId xmlns:a16="http://schemas.microsoft.com/office/drawing/2014/main" id="{7420D38B-A6AC-AB6A-DAD8-007BC46C414F}"/>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46;p42">
                <a:extLst>
                  <a:ext uri="{FF2B5EF4-FFF2-40B4-BE49-F238E27FC236}">
                    <a16:creationId xmlns:a16="http://schemas.microsoft.com/office/drawing/2014/main" id="{8121A292-5885-55E2-F7C1-0C44DAB280D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47;p42">
                <a:extLst>
                  <a:ext uri="{FF2B5EF4-FFF2-40B4-BE49-F238E27FC236}">
                    <a16:creationId xmlns:a16="http://schemas.microsoft.com/office/drawing/2014/main" id="{22ECBC96-30E0-00D5-14C9-F472C2BBA363}"/>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48;p42">
                <a:extLst>
                  <a:ext uri="{FF2B5EF4-FFF2-40B4-BE49-F238E27FC236}">
                    <a16:creationId xmlns:a16="http://schemas.microsoft.com/office/drawing/2014/main" id="{8CF8F1B2-8E3E-BDDF-5976-44931152C0B1}"/>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49;p42">
                <a:extLst>
                  <a:ext uri="{FF2B5EF4-FFF2-40B4-BE49-F238E27FC236}">
                    <a16:creationId xmlns:a16="http://schemas.microsoft.com/office/drawing/2014/main" id="{C0719C25-89FE-2AF6-A2AC-6BE4724070C6}"/>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50;p42">
                <a:extLst>
                  <a:ext uri="{FF2B5EF4-FFF2-40B4-BE49-F238E27FC236}">
                    <a16:creationId xmlns:a16="http://schemas.microsoft.com/office/drawing/2014/main" id="{76E302BD-FC0B-85AA-8EC7-E8019BB80773}"/>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51;p42">
                <a:extLst>
                  <a:ext uri="{FF2B5EF4-FFF2-40B4-BE49-F238E27FC236}">
                    <a16:creationId xmlns:a16="http://schemas.microsoft.com/office/drawing/2014/main" id="{BC20B28B-B71B-6B16-7BB6-549523C094A0}"/>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52;p42">
                <a:extLst>
                  <a:ext uri="{FF2B5EF4-FFF2-40B4-BE49-F238E27FC236}">
                    <a16:creationId xmlns:a16="http://schemas.microsoft.com/office/drawing/2014/main" id="{E9E0FCAC-CE26-2020-0E79-3EDFDBBA14C1}"/>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53;p42">
                <a:extLst>
                  <a:ext uri="{FF2B5EF4-FFF2-40B4-BE49-F238E27FC236}">
                    <a16:creationId xmlns:a16="http://schemas.microsoft.com/office/drawing/2014/main" id="{F4A3E826-CB1C-454D-6718-1BBF0B4F10BA}"/>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54;p42">
                <a:extLst>
                  <a:ext uri="{FF2B5EF4-FFF2-40B4-BE49-F238E27FC236}">
                    <a16:creationId xmlns:a16="http://schemas.microsoft.com/office/drawing/2014/main" id="{0AAF65B6-E3EE-54D7-ECD6-595CAF21928A}"/>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55;p42">
                <a:extLst>
                  <a:ext uri="{FF2B5EF4-FFF2-40B4-BE49-F238E27FC236}">
                    <a16:creationId xmlns:a16="http://schemas.microsoft.com/office/drawing/2014/main" id="{6F9646A4-F3CE-C182-1BEA-04C96B5138D8}"/>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56;p42">
                <a:extLst>
                  <a:ext uri="{FF2B5EF4-FFF2-40B4-BE49-F238E27FC236}">
                    <a16:creationId xmlns:a16="http://schemas.microsoft.com/office/drawing/2014/main" id="{EEE58DF9-6FB6-7FD7-5EA0-D5292D462C8D}"/>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57;p42">
                <a:extLst>
                  <a:ext uri="{FF2B5EF4-FFF2-40B4-BE49-F238E27FC236}">
                    <a16:creationId xmlns:a16="http://schemas.microsoft.com/office/drawing/2014/main" id="{DA421269-26D6-7F43-1C3E-C2B02D3949DF}"/>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58;p42">
                <a:extLst>
                  <a:ext uri="{FF2B5EF4-FFF2-40B4-BE49-F238E27FC236}">
                    <a16:creationId xmlns:a16="http://schemas.microsoft.com/office/drawing/2014/main" id="{38E27F89-224F-FA26-3BD7-3FB3859F52FB}"/>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59;p42">
                <a:extLst>
                  <a:ext uri="{FF2B5EF4-FFF2-40B4-BE49-F238E27FC236}">
                    <a16:creationId xmlns:a16="http://schemas.microsoft.com/office/drawing/2014/main" id="{F55CF2FB-9B79-3027-1DC1-3461567BD6B3}"/>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60;p42">
                <a:extLst>
                  <a:ext uri="{FF2B5EF4-FFF2-40B4-BE49-F238E27FC236}">
                    <a16:creationId xmlns:a16="http://schemas.microsoft.com/office/drawing/2014/main" id="{21447379-D13F-C9A0-5CAF-E4282D91B886}"/>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61;p42">
                <a:extLst>
                  <a:ext uri="{FF2B5EF4-FFF2-40B4-BE49-F238E27FC236}">
                    <a16:creationId xmlns:a16="http://schemas.microsoft.com/office/drawing/2014/main" id="{7DBC2223-FB9C-ED0B-EB14-DED173C48C9D}"/>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62;p42">
                <a:extLst>
                  <a:ext uri="{FF2B5EF4-FFF2-40B4-BE49-F238E27FC236}">
                    <a16:creationId xmlns:a16="http://schemas.microsoft.com/office/drawing/2014/main" id="{9BA1DBAF-5906-4662-E1F3-3B83981F1DEE}"/>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63;p42">
                <a:extLst>
                  <a:ext uri="{FF2B5EF4-FFF2-40B4-BE49-F238E27FC236}">
                    <a16:creationId xmlns:a16="http://schemas.microsoft.com/office/drawing/2014/main" id="{052AF3FF-DA9E-7F1B-27AC-A4B5C086B7BB}"/>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64;p42">
                <a:extLst>
                  <a:ext uri="{FF2B5EF4-FFF2-40B4-BE49-F238E27FC236}">
                    <a16:creationId xmlns:a16="http://schemas.microsoft.com/office/drawing/2014/main" id="{4CA31B75-6EEB-C19E-912B-9082A0CF10D4}"/>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65;p42">
                <a:extLst>
                  <a:ext uri="{FF2B5EF4-FFF2-40B4-BE49-F238E27FC236}">
                    <a16:creationId xmlns:a16="http://schemas.microsoft.com/office/drawing/2014/main" id="{DD17D745-E6CE-EE27-D137-C9451B905472}"/>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66;p42">
                <a:extLst>
                  <a:ext uri="{FF2B5EF4-FFF2-40B4-BE49-F238E27FC236}">
                    <a16:creationId xmlns:a16="http://schemas.microsoft.com/office/drawing/2014/main" id="{C64290EB-31E2-4540-9EFD-69FAFB60C9C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67;p42">
                <a:extLst>
                  <a:ext uri="{FF2B5EF4-FFF2-40B4-BE49-F238E27FC236}">
                    <a16:creationId xmlns:a16="http://schemas.microsoft.com/office/drawing/2014/main" id="{2BCB15B6-BDBF-2EA7-1087-4CF5DC94FBA6}"/>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68;p42">
                <a:extLst>
                  <a:ext uri="{FF2B5EF4-FFF2-40B4-BE49-F238E27FC236}">
                    <a16:creationId xmlns:a16="http://schemas.microsoft.com/office/drawing/2014/main" id="{D6737862-E200-7F8E-A365-40F2292656F3}"/>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69;p42">
                <a:extLst>
                  <a:ext uri="{FF2B5EF4-FFF2-40B4-BE49-F238E27FC236}">
                    <a16:creationId xmlns:a16="http://schemas.microsoft.com/office/drawing/2014/main" id="{21FDC369-B1DF-182C-238D-B3E8FAF1F1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70;p42">
                <a:extLst>
                  <a:ext uri="{FF2B5EF4-FFF2-40B4-BE49-F238E27FC236}">
                    <a16:creationId xmlns:a16="http://schemas.microsoft.com/office/drawing/2014/main" id="{79C47DB7-8D7E-5C9D-38BF-3E5523F0167F}"/>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71;p42">
                <a:extLst>
                  <a:ext uri="{FF2B5EF4-FFF2-40B4-BE49-F238E27FC236}">
                    <a16:creationId xmlns:a16="http://schemas.microsoft.com/office/drawing/2014/main" id="{27965186-10BD-A665-1633-472DFF7B04BB}"/>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72;p42">
                <a:extLst>
                  <a:ext uri="{FF2B5EF4-FFF2-40B4-BE49-F238E27FC236}">
                    <a16:creationId xmlns:a16="http://schemas.microsoft.com/office/drawing/2014/main" id="{77F6910B-99AC-8918-5FAF-E7661F495D36}"/>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73;p42">
                <a:extLst>
                  <a:ext uri="{FF2B5EF4-FFF2-40B4-BE49-F238E27FC236}">
                    <a16:creationId xmlns:a16="http://schemas.microsoft.com/office/drawing/2014/main" id="{5958CF0A-BB7F-9C0E-FB4B-88FBC7EE4594}"/>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74;p42">
                <a:extLst>
                  <a:ext uri="{FF2B5EF4-FFF2-40B4-BE49-F238E27FC236}">
                    <a16:creationId xmlns:a16="http://schemas.microsoft.com/office/drawing/2014/main" id="{FE874BD0-AA40-4A3F-2A18-0E8B47D30C57}"/>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75;p42">
                <a:extLst>
                  <a:ext uri="{FF2B5EF4-FFF2-40B4-BE49-F238E27FC236}">
                    <a16:creationId xmlns:a16="http://schemas.microsoft.com/office/drawing/2014/main" id="{C37FE70B-C175-BECF-D32F-028C907AD6AD}"/>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76;p42">
                <a:extLst>
                  <a:ext uri="{FF2B5EF4-FFF2-40B4-BE49-F238E27FC236}">
                    <a16:creationId xmlns:a16="http://schemas.microsoft.com/office/drawing/2014/main" id="{EEA0AF44-FDDA-3DA8-2C1B-4537C101F334}"/>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77;p42">
                <a:extLst>
                  <a:ext uri="{FF2B5EF4-FFF2-40B4-BE49-F238E27FC236}">
                    <a16:creationId xmlns:a16="http://schemas.microsoft.com/office/drawing/2014/main" id="{D0942417-3E4D-3F59-C416-ED6CDACAAFF9}"/>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78;p42">
                <a:extLst>
                  <a:ext uri="{FF2B5EF4-FFF2-40B4-BE49-F238E27FC236}">
                    <a16:creationId xmlns:a16="http://schemas.microsoft.com/office/drawing/2014/main" id="{5351068C-8100-7B9E-8D7D-73D066839617}"/>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79;p42">
                <a:extLst>
                  <a:ext uri="{FF2B5EF4-FFF2-40B4-BE49-F238E27FC236}">
                    <a16:creationId xmlns:a16="http://schemas.microsoft.com/office/drawing/2014/main" id="{16043BB9-BB96-D151-9013-BA3AD2E7668D}"/>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80;p42">
                <a:extLst>
                  <a:ext uri="{FF2B5EF4-FFF2-40B4-BE49-F238E27FC236}">
                    <a16:creationId xmlns:a16="http://schemas.microsoft.com/office/drawing/2014/main" id="{DF1FA037-FE40-160B-7A25-45682D00E98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81;p42">
                <a:extLst>
                  <a:ext uri="{FF2B5EF4-FFF2-40B4-BE49-F238E27FC236}">
                    <a16:creationId xmlns:a16="http://schemas.microsoft.com/office/drawing/2014/main" id="{FFAB0E6B-DDA4-4256-F39D-0895B466F617}"/>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82;p42">
                <a:extLst>
                  <a:ext uri="{FF2B5EF4-FFF2-40B4-BE49-F238E27FC236}">
                    <a16:creationId xmlns:a16="http://schemas.microsoft.com/office/drawing/2014/main" id="{C47F1D01-8392-1886-018D-242F9EC256EE}"/>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83;p42">
                <a:extLst>
                  <a:ext uri="{FF2B5EF4-FFF2-40B4-BE49-F238E27FC236}">
                    <a16:creationId xmlns:a16="http://schemas.microsoft.com/office/drawing/2014/main" id="{2152D600-A226-FE75-ADE8-DD2948689092}"/>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84;p42">
                <a:extLst>
                  <a:ext uri="{FF2B5EF4-FFF2-40B4-BE49-F238E27FC236}">
                    <a16:creationId xmlns:a16="http://schemas.microsoft.com/office/drawing/2014/main" id="{6D891F5B-EEBE-DE8D-BD24-B4F6F17D0A81}"/>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85;p42">
                <a:extLst>
                  <a:ext uri="{FF2B5EF4-FFF2-40B4-BE49-F238E27FC236}">
                    <a16:creationId xmlns:a16="http://schemas.microsoft.com/office/drawing/2014/main" id="{708C829D-B77B-DC65-F64A-FC8BD0768866}"/>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87" name="Picture 4" descr="1 Euro Coin png images | PNGWing">
            <a:extLst>
              <a:ext uri="{FF2B5EF4-FFF2-40B4-BE49-F238E27FC236}">
                <a16:creationId xmlns:a16="http://schemas.microsoft.com/office/drawing/2014/main" id="{B1985188-75A7-88BD-5B6C-4053ABDE33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88" name="Picture 2" descr="Billete 10 Euros Png - Graphic Design - Free Transparent PNG Download -  PNGkey">
            <a:extLst>
              <a:ext uri="{FF2B5EF4-FFF2-40B4-BE49-F238E27FC236}">
                <a16:creationId xmlns:a16="http://schemas.microsoft.com/office/drawing/2014/main" id="{534F4E51-209D-B141-AAB7-45E9D7A2A2B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89" name="Picture 2" descr="Billete 10 Euros Png - Graphic Design - Free Transparent PNG Download -  PNGkey">
            <a:extLst>
              <a:ext uri="{FF2B5EF4-FFF2-40B4-BE49-F238E27FC236}">
                <a16:creationId xmlns:a16="http://schemas.microsoft.com/office/drawing/2014/main" id="{41A5DFC9-CD60-D983-3343-AA7FC262D8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39955" y="199200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0" name="Picture 2" descr="Billete 10 Euros Png - Graphic Design - Free Transparent PNG Download -  PNGkey">
            <a:extLst>
              <a:ext uri="{FF2B5EF4-FFF2-40B4-BE49-F238E27FC236}">
                <a16:creationId xmlns:a16="http://schemas.microsoft.com/office/drawing/2014/main" id="{6C1F4359-E1CA-1DAF-A091-F270D912B8D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6198"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1" name="Picture 4" descr="1 Euro Coin png images | PNGWing">
            <a:extLst>
              <a:ext uri="{FF2B5EF4-FFF2-40B4-BE49-F238E27FC236}">
                <a16:creationId xmlns:a16="http://schemas.microsoft.com/office/drawing/2014/main" id="{608A92B3-7BC2-4228-FE6E-E4963DDE62D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47986" y="1849789"/>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9830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8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54</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4744;p59">
            <a:extLst>
              <a:ext uri="{FF2B5EF4-FFF2-40B4-BE49-F238E27FC236}">
                <a16:creationId xmlns:a16="http://schemas.microsoft.com/office/drawing/2014/main" id="{BA8D28B7-4C6C-C5D3-3570-EC2188F6433D}"/>
              </a:ext>
            </a:extLst>
          </p:cNvPr>
          <p:cNvGrpSpPr/>
          <p:nvPr/>
        </p:nvGrpSpPr>
        <p:grpSpPr>
          <a:xfrm>
            <a:off x="6487661" y="2088226"/>
            <a:ext cx="2515724" cy="2457055"/>
            <a:chOff x="1237231" y="1255337"/>
            <a:chExt cx="2120286" cy="1963505"/>
          </a:xfrm>
        </p:grpSpPr>
        <p:grpSp>
          <p:nvGrpSpPr>
            <p:cNvPr id="220" name="Google Shape;4745;p59">
              <a:extLst>
                <a:ext uri="{FF2B5EF4-FFF2-40B4-BE49-F238E27FC236}">
                  <a16:creationId xmlns:a16="http://schemas.microsoft.com/office/drawing/2014/main" id="{6DE4723B-415B-D62E-1C83-0B90068EE96C}"/>
                </a:ext>
              </a:extLst>
            </p:cNvPr>
            <p:cNvGrpSpPr/>
            <p:nvPr/>
          </p:nvGrpSpPr>
          <p:grpSpPr>
            <a:xfrm>
              <a:off x="1275331" y="1255337"/>
              <a:ext cx="2082186" cy="1963505"/>
              <a:chOff x="1063856" y="1523362"/>
              <a:chExt cx="2082186" cy="1963505"/>
            </a:xfrm>
          </p:grpSpPr>
          <p:sp>
            <p:nvSpPr>
              <p:cNvPr id="418" name="Google Shape;4746;p59">
                <a:extLst>
                  <a:ext uri="{FF2B5EF4-FFF2-40B4-BE49-F238E27FC236}">
                    <a16:creationId xmlns:a16="http://schemas.microsoft.com/office/drawing/2014/main" id="{E25DE88D-3B9F-2EBE-CB95-D16E0C9BBC3C}"/>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47;p59">
                <a:extLst>
                  <a:ext uri="{FF2B5EF4-FFF2-40B4-BE49-F238E27FC236}">
                    <a16:creationId xmlns:a16="http://schemas.microsoft.com/office/drawing/2014/main" id="{EE54B485-411E-721D-64DD-23FD15E47D1D}"/>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48;p59">
                <a:extLst>
                  <a:ext uri="{FF2B5EF4-FFF2-40B4-BE49-F238E27FC236}">
                    <a16:creationId xmlns:a16="http://schemas.microsoft.com/office/drawing/2014/main" id="{DAD56BC9-ADA8-9E53-AC56-D1764CD9EE1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49;p59">
                <a:extLst>
                  <a:ext uri="{FF2B5EF4-FFF2-40B4-BE49-F238E27FC236}">
                    <a16:creationId xmlns:a16="http://schemas.microsoft.com/office/drawing/2014/main" id="{C8519D24-24C5-8877-B37B-568CB6A77EA1}"/>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50;p59">
                <a:extLst>
                  <a:ext uri="{FF2B5EF4-FFF2-40B4-BE49-F238E27FC236}">
                    <a16:creationId xmlns:a16="http://schemas.microsoft.com/office/drawing/2014/main" id="{7AB6C66C-818F-9883-1402-CBC823BB88C4}"/>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51;p59">
                <a:extLst>
                  <a:ext uri="{FF2B5EF4-FFF2-40B4-BE49-F238E27FC236}">
                    <a16:creationId xmlns:a16="http://schemas.microsoft.com/office/drawing/2014/main" id="{00DEE45B-0B50-4481-BDD8-937E69FCE4F8}"/>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752;p59">
                <a:extLst>
                  <a:ext uri="{FF2B5EF4-FFF2-40B4-BE49-F238E27FC236}">
                    <a16:creationId xmlns:a16="http://schemas.microsoft.com/office/drawing/2014/main" id="{0C4D6057-8205-2AF1-1D41-A6E3B4CF7464}"/>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753;p59">
                <a:extLst>
                  <a:ext uri="{FF2B5EF4-FFF2-40B4-BE49-F238E27FC236}">
                    <a16:creationId xmlns:a16="http://schemas.microsoft.com/office/drawing/2014/main" id="{8DCF1A24-666F-0320-2949-73CAC77F9CAF}"/>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754;p59">
                <a:extLst>
                  <a:ext uri="{FF2B5EF4-FFF2-40B4-BE49-F238E27FC236}">
                    <a16:creationId xmlns:a16="http://schemas.microsoft.com/office/drawing/2014/main" id="{77C736DB-15AF-99FF-2D86-BED3FEEEDF9C}"/>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755;p59">
                <a:extLst>
                  <a:ext uri="{FF2B5EF4-FFF2-40B4-BE49-F238E27FC236}">
                    <a16:creationId xmlns:a16="http://schemas.microsoft.com/office/drawing/2014/main" id="{BE772EE1-5EFA-CE88-62D6-99C8F3B85855}"/>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756;p59">
                <a:extLst>
                  <a:ext uri="{FF2B5EF4-FFF2-40B4-BE49-F238E27FC236}">
                    <a16:creationId xmlns:a16="http://schemas.microsoft.com/office/drawing/2014/main" id="{C87BFD98-BA6C-B10C-D332-ADE9F4F6778F}"/>
                  </a:ext>
                </a:extLst>
              </p:cNvPr>
              <p:cNvGrpSpPr/>
              <p:nvPr/>
            </p:nvGrpSpPr>
            <p:grpSpPr>
              <a:xfrm>
                <a:off x="1063856" y="1523362"/>
                <a:ext cx="2063701" cy="1963505"/>
                <a:chOff x="1063856" y="1523362"/>
                <a:chExt cx="2063701" cy="1963505"/>
              </a:xfrm>
            </p:grpSpPr>
            <p:sp>
              <p:nvSpPr>
                <p:cNvPr id="429" name="Google Shape;4757;p59">
                  <a:extLst>
                    <a:ext uri="{FF2B5EF4-FFF2-40B4-BE49-F238E27FC236}">
                      <a16:creationId xmlns:a16="http://schemas.microsoft.com/office/drawing/2014/main" id="{CF686839-2D9D-B14F-6ADB-40D47D704AB1}"/>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758;p59">
                  <a:extLst>
                    <a:ext uri="{FF2B5EF4-FFF2-40B4-BE49-F238E27FC236}">
                      <a16:creationId xmlns:a16="http://schemas.microsoft.com/office/drawing/2014/main" id="{A88C121B-B6DF-065F-5DF8-3815A9516A00}"/>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759;p59">
                  <a:extLst>
                    <a:ext uri="{FF2B5EF4-FFF2-40B4-BE49-F238E27FC236}">
                      <a16:creationId xmlns:a16="http://schemas.microsoft.com/office/drawing/2014/main" id="{B995FA38-F58B-B3C8-0BA2-028DECA6355B}"/>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760;p59">
                  <a:extLst>
                    <a:ext uri="{FF2B5EF4-FFF2-40B4-BE49-F238E27FC236}">
                      <a16:creationId xmlns:a16="http://schemas.microsoft.com/office/drawing/2014/main" id="{D3CFDF97-E1EC-CC7D-B998-027308BF12B9}"/>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761;p59">
                  <a:extLst>
                    <a:ext uri="{FF2B5EF4-FFF2-40B4-BE49-F238E27FC236}">
                      <a16:creationId xmlns:a16="http://schemas.microsoft.com/office/drawing/2014/main" id="{25446F67-ED1E-2C27-A38B-B9A7633F3080}"/>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762;p59">
                  <a:extLst>
                    <a:ext uri="{FF2B5EF4-FFF2-40B4-BE49-F238E27FC236}">
                      <a16:creationId xmlns:a16="http://schemas.microsoft.com/office/drawing/2014/main" id="{69E1B511-98AE-E398-DEC7-08626A33023A}"/>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763;p59">
                  <a:extLst>
                    <a:ext uri="{FF2B5EF4-FFF2-40B4-BE49-F238E27FC236}">
                      <a16:creationId xmlns:a16="http://schemas.microsoft.com/office/drawing/2014/main" id="{685708A7-D4DA-7F43-6770-530CE74789D2}"/>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764;p59">
                  <a:extLst>
                    <a:ext uri="{FF2B5EF4-FFF2-40B4-BE49-F238E27FC236}">
                      <a16:creationId xmlns:a16="http://schemas.microsoft.com/office/drawing/2014/main" id="{E6684A5A-C781-DA94-9C1C-79A1CCFC28B7}"/>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765;p59">
                  <a:extLst>
                    <a:ext uri="{FF2B5EF4-FFF2-40B4-BE49-F238E27FC236}">
                      <a16:creationId xmlns:a16="http://schemas.microsoft.com/office/drawing/2014/main" id="{5326AA93-78C0-FCA1-4A7C-AF2E5B519F97}"/>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766;p59">
                  <a:extLst>
                    <a:ext uri="{FF2B5EF4-FFF2-40B4-BE49-F238E27FC236}">
                      <a16:creationId xmlns:a16="http://schemas.microsoft.com/office/drawing/2014/main" id="{27B73113-DF1C-52D8-99C2-6F1C7FA79F9F}"/>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767;p59">
                  <a:extLst>
                    <a:ext uri="{FF2B5EF4-FFF2-40B4-BE49-F238E27FC236}">
                      <a16:creationId xmlns:a16="http://schemas.microsoft.com/office/drawing/2014/main" id="{13C17D82-B706-E02C-F137-D87599D43890}"/>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768;p59">
                  <a:extLst>
                    <a:ext uri="{FF2B5EF4-FFF2-40B4-BE49-F238E27FC236}">
                      <a16:creationId xmlns:a16="http://schemas.microsoft.com/office/drawing/2014/main" id="{F6581EF6-2154-16C8-C282-FEAB45DF525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769;p59">
                  <a:extLst>
                    <a:ext uri="{FF2B5EF4-FFF2-40B4-BE49-F238E27FC236}">
                      <a16:creationId xmlns:a16="http://schemas.microsoft.com/office/drawing/2014/main" id="{84E8FA41-4304-9701-A3C0-74E3F0DF36DC}"/>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770;p59">
                  <a:extLst>
                    <a:ext uri="{FF2B5EF4-FFF2-40B4-BE49-F238E27FC236}">
                      <a16:creationId xmlns:a16="http://schemas.microsoft.com/office/drawing/2014/main" id="{592BE39F-339F-38A5-605C-DCD4F1B2757D}"/>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771;p59">
                  <a:extLst>
                    <a:ext uri="{FF2B5EF4-FFF2-40B4-BE49-F238E27FC236}">
                      <a16:creationId xmlns:a16="http://schemas.microsoft.com/office/drawing/2014/main" id="{0F8C0F0F-4A40-87CA-FD06-8B49F3C8C4FB}"/>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772;p59">
                  <a:extLst>
                    <a:ext uri="{FF2B5EF4-FFF2-40B4-BE49-F238E27FC236}">
                      <a16:creationId xmlns:a16="http://schemas.microsoft.com/office/drawing/2014/main" id="{BA04B6FE-9640-7E59-6FBA-159FEDCCAE80}"/>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773;p59">
                  <a:extLst>
                    <a:ext uri="{FF2B5EF4-FFF2-40B4-BE49-F238E27FC236}">
                      <a16:creationId xmlns:a16="http://schemas.microsoft.com/office/drawing/2014/main" id="{8F14D291-114C-650A-BBEA-FC747A6E8559}"/>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74;p59">
                  <a:extLst>
                    <a:ext uri="{FF2B5EF4-FFF2-40B4-BE49-F238E27FC236}">
                      <a16:creationId xmlns:a16="http://schemas.microsoft.com/office/drawing/2014/main" id="{2988B24D-73A5-F7C1-FFEE-32E99275A47B}"/>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75;p59">
                  <a:extLst>
                    <a:ext uri="{FF2B5EF4-FFF2-40B4-BE49-F238E27FC236}">
                      <a16:creationId xmlns:a16="http://schemas.microsoft.com/office/drawing/2014/main" id="{85694AF4-38B9-ADE9-EF38-4335365F0CC5}"/>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76;p59">
                  <a:extLst>
                    <a:ext uri="{FF2B5EF4-FFF2-40B4-BE49-F238E27FC236}">
                      <a16:creationId xmlns:a16="http://schemas.microsoft.com/office/drawing/2014/main" id="{CD292326-C33A-2B1B-8824-D3078420F386}"/>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77;p59">
                  <a:extLst>
                    <a:ext uri="{FF2B5EF4-FFF2-40B4-BE49-F238E27FC236}">
                      <a16:creationId xmlns:a16="http://schemas.microsoft.com/office/drawing/2014/main" id="{6601E67B-D15F-B7AD-19F3-DAB240F83DB5}"/>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78;p59">
                  <a:extLst>
                    <a:ext uri="{FF2B5EF4-FFF2-40B4-BE49-F238E27FC236}">
                      <a16:creationId xmlns:a16="http://schemas.microsoft.com/office/drawing/2014/main" id="{22E3A0F4-2DA6-576B-DFB2-741A2370A237}"/>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79;p59">
                  <a:extLst>
                    <a:ext uri="{FF2B5EF4-FFF2-40B4-BE49-F238E27FC236}">
                      <a16:creationId xmlns:a16="http://schemas.microsoft.com/office/drawing/2014/main" id="{D1702FBC-E7EB-BA9B-D875-4995FC92D511}"/>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80;p59">
                  <a:extLst>
                    <a:ext uri="{FF2B5EF4-FFF2-40B4-BE49-F238E27FC236}">
                      <a16:creationId xmlns:a16="http://schemas.microsoft.com/office/drawing/2014/main" id="{705FE09B-37D3-46FC-9A79-197D9F2E8180}"/>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81;p59">
                  <a:extLst>
                    <a:ext uri="{FF2B5EF4-FFF2-40B4-BE49-F238E27FC236}">
                      <a16:creationId xmlns:a16="http://schemas.microsoft.com/office/drawing/2014/main" id="{96E902DD-ED4D-EA38-A8FB-4C0F0C16186B}"/>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82;p59">
                  <a:extLst>
                    <a:ext uri="{FF2B5EF4-FFF2-40B4-BE49-F238E27FC236}">
                      <a16:creationId xmlns:a16="http://schemas.microsoft.com/office/drawing/2014/main" id="{F2FCDB3F-378F-8F1D-3857-66012E445340}"/>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83;p59">
                  <a:extLst>
                    <a:ext uri="{FF2B5EF4-FFF2-40B4-BE49-F238E27FC236}">
                      <a16:creationId xmlns:a16="http://schemas.microsoft.com/office/drawing/2014/main" id="{98A54E31-CBF0-87F6-EF2D-9656B5A265FC}"/>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84;p59">
                  <a:extLst>
                    <a:ext uri="{FF2B5EF4-FFF2-40B4-BE49-F238E27FC236}">
                      <a16:creationId xmlns:a16="http://schemas.microsoft.com/office/drawing/2014/main" id="{C0A96A9A-7318-5772-46A2-685C6A62824F}"/>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85;p59">
                  <a:extLst>
                    <a:ext uri="{FF2B5EF4-FFF2-40B4-BE49-F238E27FC236}">
                      <a16:creationId xmlns:a16="http://schemas.microsoft.com/office/drawing/2014/main" id="{09D1AA78-9592-ED07-A9CE-336D00F5A6A3}"/>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86;p59">
                  <a:extLst>
                    <a:ext uri="{FF2B5EF4-FFF2-40B4-BE49-F238E27FC236}">
                      <a16:creationId xmlns:a16="http://schemas.microsoft.com/office/drawing/2014/main" id="{88CD5AF8-59FF-53DC-F5C0-DB084E5899D8}"/>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87;p59">
                  <a:extLst>
                    <a:ext uri="{FF2B5EF4-FFF2-40B4-BE49-F238E27FC236}">
                      <a16:creationId xmlns:a16="http://schemas.microsoft.com/office/drawing/2014/main" id="{909AF400-D4B4-F036-7B70-AA6F14C20EBF}"/>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88;p59">
                  <a:extLst>
                    <a:ext uri="{FF2B5EF4-FFF2-40B4-BE49-F238E27FC236}">
                      <a16:creationId xmlns:a16="http://schemas.microsoft.com/office/drawing/2014/main" id="{FB0E30F9-AEB8-2E9D-C1AA-B788F028D760}"/>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89;p59">
                  <a:extLst>
                    <a:ext uri="{FF2B5EF4-FFF2-40B4-BE49-F238E27FC236}">
                      <a16:creationId xmlns:a16="http://schemas.microsoft.com/office/drawing/2014/main" id="{D750E097-0EBA-A2BC-4542-57CD87BAA5E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90;p59">
                  <a:extLst>
                    <a:ext uri="{FF2B5EF4-FFF2-40B4-BE49-F238E27FC236}">
                      <a16:creationId xmlns:a16="http://schemas.microsoft.com/office/drawing/2014/main" id="{E5FA6ECC-5A42-6132-7246-0BB4FE4C7764}"/>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91;p59">
                  <a:extLst>
                    <a:ext uri="{FF2B5EF4-FFF2-40B4-BE49-F238E27FC236}">
                      <a16:creationId xmlns:a16="http://schemas.microsoft.com/office/drawing/2014/main" id="{29418E31-C33E-F4B5-3B1F-4CDDCA747A11}"/>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92;p59">
                  <a:extLst>
                    <a:ext uri="{FF2B5EF4-FFF2-40B4-BE49-F238E27FC236}">
                      <a16:creationId xmlns:a16="http://schemas.microsoft.com/office/drawing/2014/main" id="{820A0CA3-52CE-E9BC-C5E8-3F7AF862FF8C}"/>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93;p59">
                  <a:extLst>
                    <a:ext uri="{FF2B5EF4-FFF2-40B4-BE49-F238E27FC236}">
                      <a16:creationId xmlns:a16="http://schemas.microsoft.com/office/drawing/2014/main" id="{C22A0A98-B9D8-24B9-E591-4717A5388919}"/>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94;p59">
                  <a:extLst>
                    <a:ext uri="{FF2B5EF4-FFF2-40B4-BE49-F238E27FC236}">
                      <a16:creationId xmlns:a16="http://schemas.microsoft.com/office/drawing/2014/main" id="{674A777A-8F40-1E59-4A0A-6CA931A57EA3}"/>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95;p59">
                  <a:extLst>
                    <a:ext uri="{FF2B5EF4-FFF2-40B4-BE49-F238E27FC236}">
                      <a16:creationId xmlns:a16="http://schemas.microsoft.com/office/drawing/2014/main" id="{814FEF2B-BCE8-FE71-E09D-75065FD4A092}"/>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96;p59">
                  <a:extLst>
                    <a:ext uri="{FF2B5EF4-FFF2-40B4-BE49-F238E27FC236}">
                      <a16:creationId xmlns:a16="http://schemas.microsoft.com/office/drawing/2014/main" id="{1665B430-FA2F-3733-E924-AC941462CBC3}"/>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97;p59">
                  <a:extLst>
                    <a:ext uri="{FF2B5EF4-FFF2-40B4-BE49-F238E27FC236}">
                      <a16:creationId xmlns:a16="http://schemas.microsoft.com/office/drawing/2014/main" id="{02C4E220-EB39-5AF8-5766-C46CF93AEF92}"/>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98;p59">
                  <a:extLst>
                    <a:ext uri="{FF2B5EF4-FFF2-40B4-BE49-F238E27FC236}">
                      <a16:creationId xmlns:a16="http://schemas.microsoft.com/office/drawing/2014/main" id="{26CB728D-A06B-92FD-A11B-48CA352A28FF}"/>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99;p59">
                  <a:extLst>
                    <a:ext uri="{FF2B5EF4-FFF2-40B4-BE49-F238E27FC236}">
                      <a16:creationId xmlns:a16="http://schemas.microsoft.com/office/drawing/2014/main" id="{CF2459BF-8178-DAA9-BDF1-B938D9DCF9B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800;p59">
                  <a:extLst>
                    <a:ext uri="{FF2B5EF4-FFF2-40B4-BE49-F238E27FC236}">
                      <a16:creationId xmlns:a16="http://schemas.microsoft.com/office/drawing/2014/main" id="{DCDB6080-2A75-B89E-3D23-AFAA396A6BB8}"/>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801;p59">
                  <a:extLst>
                    <a:ext uri="{FF2B5EF4-FFF2-40B4-BE49-F238E27FC236}">
                      <a16:creationId xmlns:a16="http://schemas.microsoft.com/office/drawing/2014/main" id="{3043FD3E-7D50-F2B6-12A4-8CD56C603E16}"/>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802;p59">
                  <a:extLst>
                    <a:ext uri="{FF2B5EF4-FFF2-40B4-BE49-F238E27FC236}">
                      <a16:creationId xmlns:a16="http://schemas.microsoft.com/office/drawing/2014/main" id="{E2A71473-10F8-E271-32E4-8057F88A06A4}"/>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803;p59">
                  <a:extLst>
                    <a:ext uri="{FF2B5EF4-FFF2-40B4-BE49-F238E27FC236}">
                      <a16:creationId xmlns:a16="http://schemas.microsoft.com/office/drawing/2014/main" id="{0E2DE10A-5C85-136E-E5A8-D9F54E9D625A}"/>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4;p59">
                  <a:extLst>
                    <a:ext uri="{FF2B5EF4-FFF2-40B4-BE49-F238E27FC236}">
                      <a16:creationId xmlns:a16="http://schemas.microsoft.com/office/drawing/2014/main" id="{42782E9A-8B98-CEBE-EA57-FCE2AD192BA8}"/>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05;p59">
                  <a:extLst>
                    <a:ext uri="{FF2B5EF4-FFF2-40B4-BE49-F238E27FC236}">
                      <a16:creationId xmlns:a16="http://schemas.microsoft.com/office/drawing/2014/main" id="{7B30D1CD-7CCB-4A86-70B0-C279D0FB1ED8}"/>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06;p59">
                  <a:extLst>
                    <a:ext uri="{FF2B5EF4-FFF2-40B4-BE49-F238E27FC236}">
                      <a16:creationId xmlns:a16="http://schemas.microsoft.com/office/drawing/2014/main" id="{BB5E1209-A286-EADB-98C2-76B1C5F9F69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07;p59">
                  <a:extLst>
                    <a:ext uri="{FF2B5EF4-FFF2-40B4-BE49-F238E27FC236}">
                      <a16:creationId xmlns:a16="http://schemas.microsoft.com/office/drawing/2014/main" id="{F2AFFEDB-5B66-15D6-E11E-E209494C2ECF}"/>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8;p59">
                  <a:extLst>
                    <a:ext uri="{FF2B5EF4-FFF2-40B4-BE49-F238E27FC236}">
                      <a16:creationId xmlns:a16="http://schemas.microsoft.com/office/drawing/2014/main" id="{CE32891F-4B4C-B812-3A98-5DECC0104085}"/>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09;p59">
                  <a:extLst>
                    <a:ext uri="{FF2B5EF4-FFF2-40B4-BE49-F238E27FC236}">
                      <a16:creationId xmlns:a16="http://schemas.microsoft.com/office/drawing/2014/main" id="{5E4970FB-1BF5-A75C-35F2-6BEA874C4D43}"/>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10;p59">
                  <a:extLst>
                    <a:ext uri="{FF2B5EF4-FFF2-40B4-BE49-F238E27FC236}">
                      <a16:creationId xmlns:a16="http://schemas.microsoft.com/office/drawing/2014/main" id="{020814DD-F5AD-1DE9-7DCD-4DE5A81C1C7B}"/>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11;p59">
                  <a:extLst>
                    <a:ext uri="{FF2B5EF4-FFF2-40B4-BE49-F238E27FC236}">
                      <a16:creationId xmlns:a16="http://schemas.microsoft.com/office/drawing/2014/main" id="{17ADAED8-04E2-FEE6-1B9E-9CC974D4AC38}"/>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12;p59">
                  <a:extLst>
                    <a:ext uri="{FF2B5EF4-FFF2-40B4-BE49-F238E27FC236}">
                      <a16:creationId xmlns:a16="http://schemas.microsoft.com/office/drawing/2014/main" id="{C4A66B52-7C95-7AE1-06B9-93B627D20BA1}"/>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13;p59">
                  <a:extLst>
                    <a:ext uri="{FF2B5EF4-FFF2-40B4-BE49-F238E27FC236}">
                      <a16:creationId xmlns:a16="http://schemas.microsoft.com/office/drawing/2014/main" id="{E799001B-2DE0-5DF9-30E5-A52AE739687F}"/>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14;p59">
                  <a:extLst>
                    <a:ext uri="{FF2B5EF4-FFF2-40B4-BE49-F238E27FC236}">
                      <a16:creationId xmlns:a16="http://schemas.microsoft.com/office/drawing/2014/main" id="{A9253EF2-EEAA-2D97-5555-4732DE283FE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15;p59">
                  <a:extLst>
                    <a:ext uri="{FF2B5EF4-FFF2-40B4-BE49-F238E27FC236}">
                      <a16:creationId xmlns:a16="http://schemas.microsoft.com/office/drawing/2014/main" id="{403F174A-9883-4225-E498-8FDA126000D7}"/>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16;p59">
                  <a:extLst>
                    <a:ext uri="{FF2B5EF4-FFF2-40B4-BE49-F238E27FC236}">
                      <a16:creationId xmlns:a16="http://schemas.microsoft.com/office/drawing/2014/main" id="{7A4A62AF-6783-532E-AE31-6DFAD57A03E5}"/>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17;p59">
                  <a:extLst>
                    <a:ext uri="{FF2B5EF4-FFF2-40B4-BE49-F238E27FC236}">
                      <a16:creationId xmlns:a16="http://schemas.microsoft.com/office/drawing/2014/main" id="{54571C83-73EF-FD40-7FAE-3F46BB30FEA6}"/>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818;p59">
                  <a:extLst>
                    <a:ext uri="{FF2B5EF4-FFF2-40B4-BE49-F238E27FC236}">
                      <a16:creationId xmlns:a16="http://schemas.microsoft.com/office/drawing/2014/main" id="{7E808BD5-3B5A-F76A-8184-FE980DD30F3B}"/>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819;p59">
                  <a:extLst>
                    <a:ext uri="{FF2B5EF4-FFF2-40B4-BE49-F238E27FC236}">
                      <a16:creationId xmlns:a16="http://schemas.microsoft.com/office/drawing/2014/main" id="{89B5E1A1-DC32-95F7-D237-45101D6850C0}"/>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820;p59">
                  <a:extLst>
                    <a:ext uri="{FF2B5EF4-FFF2-40B4-BE49-F238E27FC236}">
                      <a16:creationId xmlns:a16="http://schemas.microsoft.com/office/drawing/2014/main" id="{7ADC7135-09BE-30B3-6D24-9BBD08C1E7E4}"/>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821;p59">
                  <a:extLst>
                    <a:ext uri="{FF2B5EF4-FFF2-40B4-BE49-F238E27FC236}">
                      <a16:creationId xmlns:a16="http://schemas.microsoft.com/office/drawing/2014/main" id="{8413DD2C-8AF2-9E54-A718-53B9AA9FD4A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822;p59">
                  <a:extLst>
                    <a:ext uri="{FF2B5EF4-FFF2-40B4-BE49-F238E27FC236}">
                      <a16:creationId xmlns:a16="http://schemas.microsoft.com/office/drawing/2014/main" id="{E9A29162-332F-9586-C4E1-C3656CEEFC49}"/>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823;p59">
                  <a:extLst>
                    <a:ext uri="{FF2B5EF4-FFF2-40B4-BE49-F238E27FC236}">
                      <a16:creationId xmlns:a16="http://schemas.microsoft.com/office/drawing/2014/main" id="{0BA8FC50-12D5-49F3-ED75-A26B3F3A26B3}"/>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824;p59">
                  <a:extLst>
                    <a:ext uri="{FF2B5EF4-FFF2-40B4-BE49-F238E27FC236}">
                      <a16:creationId xmlns:a16="http://schemas.microsoft.com/office/drawing/2014/main" id="{D3E0707B-B768-6A38-3896-9A7B8C2FF752}"/>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825;p59">
                  <a:extLst>
                    <a:ext uri="{FF2B5EF4-FFF2-40B4-BE49-F238E27FC236}">
                      <a16:creationId xmlns:a16="http://schemas.microsoft.com/office/drawing/2014/main" id="{DF60DB2C-1181-1B49-424B-83815F21F1F2}"/>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826;p59">
                  <a:extLst>
                    <a:ext uri="{FF2B5EF4-FFF2-40B4-BE49-F238E27FC236}">
                      <a16:creationId xmlns:a16="http://schemas.microsoft.com/office/drawing/2014/main" id="{D4745717-8D1A-C810-0EF4-0CE81B9E49BD}"/>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827;p59">
                  <a:extLst>
                    <a:ext uri="{FF2B5EF4-FFF2-40B4-BE49-F238E27FC236}">
                      <a16:creationId xmlns:a16="http://schemas.microsoft.com/office/drawing/2014/main" id="{B5280D0C-C44A-8CCC-5AF4-27380BFC5444}"/>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828;p59">
                  <a:extLst>
                    <a:ext uri="{FF2B5EF4-FFF2-40B4-BE49-F238E27FC236}">
                      <a16:creationId xmlns:a16="http://schemas.microsoft.com/office/drawing/2014/main" id="{960D298A-738F-566A-2464-97C38B4E56A5}"/>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829;p59">
                  <a:extLst>
                    <a:ext uri="{FF2B5EF4-FFF2-40B4-BE49-F238E27FC236}">
                      <a16:creationId xmlns:a16="http://schemas.microsoft.com/office/drawing/2014/main" id="{0245E865-D576-0ACC-C898-779CBAB6E731}"/>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830;p59">
                  <a:extLst>
                    <a:ext uri="{FF2B5EF4-FFF2-40B4-BE49-F238E27FC236}">
                      <a16:creationId xmlns:a16="http://schemas.microsoft.com/office/drawing/2014/main" id="{FA3F2375-92E1-3717-F595-C9B848910B0A}"/>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831;p59">
                  <a:extLst>
                    <a:ext uri="{FF2B5EF4-FFF2-40B4-BE49-F238E27FC236}">
                      <a16:creationId xmlns:a16="http://schemas.microsoft.com/office/drawing/2014/main" id="{2825D1E1-866D-6EE5-3D6E-E919A5FF4E5B}"/>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832;p59">
                  <a:extLst>
                    <a:ext uri="{FF2B5EF4-FFF2-40B4-BE49-F238E27FC236}">
                      <a16:creationId xmlns:a16="http://schemas.microsoft.com/office/drawing/2014/main" id="{E0C2F0D2-B72E-EBF7-4D4E-5289FE1895DD}"/>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833;p59">
                  <a:extLst>
                    <a:ext uri="{FF2B5EF4-FFF2-40B4-BE49-F238E27FC236}">
                      <a16:creationId xmlns:a16="http://schemas.microsoft.com/office/drawing/2014/main" id="{BD49456B-B92C-D600-64FD-E2705154D04B}"/>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834;p59">
                  <a:extLst>
                    <a:ext uri="{FF2B5EF4-FFF2-40B4-BE49-F238E27FC236}">
                      <a16:creationId xmlns:a16="http://schemas.microsoft.com/office/drawing/2014/main" id="{0572E7A7-295F-FCEB-FC4A-4CBC164747F6}"/>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835;p59">
                  <a:extLst>
                    <a:ext uri="{FF2B5EF4-FFF2-40B4-BE49-F238E27FC236}">
                      <a16:creationId xmlns:a16="http://schemas.microsoft.com/office/drawing/2014/main" id="{3A432FBC-0550-E93B-5350-E50250DA4FF2}"/>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836;p59">
                  <a:extLst>
                    <a:ext uri="{FF2B5EF4-FFF2-40B4-BE49-F238E27FC236}">
                      <a16:creationId xmlns:a16="http://schemas.microsoft.com/office/drawing/2014/main" id="{38505518-49E4-74D3-42BC-BFA89E17B5F6}"/>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837;p59">
                  <a:extLst>
                    <a:ext uri="{FF2B5EF4-FFF2-40B4-BE49-F238E27FC236}">
                      <a16:creationId xmlns:a16="http://schemas.microsoft.com/office/drawing/2014/main" id="{DB5F71E1-2FD5-FA5F-FF6C-F861B3726DC9}"/>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838;p59">
                  <a:extLst>
                    <a:ext uri="{FF2B5EF4-FFF2-40B4-BE49-F238E27FC236}">
                      <a16:creationId xmlns:a16="http://schemas.microsoft.com/office/drawing/2014/main" id="{5C3C0DB4-1330-F650-2CE5-3AE24570A139}"/>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839;p59">
                  <a:extLst>
                    <a:ext uri="{FF2B5EF4-FFF2-40B4-BE49-F238E27FC236}">
                      <a16:creationId xmlns:a16="http://schemas.microsoft.com/office/drawing/2014/main" id="{327A13F7-5474-01A9-61D3-4EB5D310AF3A}"/>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840;p59">
                  <a:extLst>
                    <a:ext uri="{FF2B5EF4-FFF2-40B4-BE49-F238E27FC236}">
                      <a16:creationId xmlns:a16="http://schemas.microsoft.com/office/drawing/2014/main" id="{FCC6EEB8-DD97-D333-094A-E61EF28AE0DF}"/>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841;p59">
                  <a:extLst>
                    <a:ext uri="{FF2B5EF4-FFF2-40B4-BE49-F238E27FC236}">
                      <a16:creationId xmlns:a16="http://schemas.microsoft.com/office/drawing/2014/main" id="{AE7FA91E-67C0-D1E4-48E8-0B6555CB01AE}"/>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842;p59">
                  <a:extLst>
                    <a:ext uri="{FF2B5EF4-FFF2-40B4-BE49-F238E27FC236}">
                      <a16:creationId xmlns:a16="http://schemas.microsoft.com/office/drawing/2014/main" id="{3FDD3FBE-2448-6B71-03CA-AB8F2E24C3E6}"/>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843;p59">
                  <a:extLst>
                    <a:ext uri="{FF2B5EF4-FFF2-40B4-BE49-F238E27FC236}">
                      <a16:creationId xmlns:a16="http://schemas.microsoft.com/office/drawing/2014/main" id="{2A40F917-7E7C-15E0-8E00-1BC25C16E1AE}"/>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844;p59">
                  <a:extLst>
                    <a:ext uri="{FF2B5EF4-FFF2-40B4-BE49-F238E27FC236}">
                      <a16:creationId xmlns:a16="http://schemas.microsoft.com/office/drawing/2014/main" id="{CC5BFD1A-7BEA-8966-A104-7921FDDEC28A}"/>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845;p59">
                  <a:extLst>
                    <a:ext uri="{FF2B5EF4-FFF2-40B4-BE49-F238E27FC236}">
                      <a16:creationId xmlns:a16="http://schemas.microsoft.com/office/drawing/2014/main" id="{098A680C-96A2-0B31-AEC3-77356F850D41}"/>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846;p59">
                  <a:extLst>
                    <a:ext uri="{FF2B5EF4-FFF2-40B4-BE49-F238E27FC236}">
                      <a16:creationId xmlns:a16="http://schemas.microsoft.com/office/drawing/2014/main" id="{2FC100FF-57F5-3CE9-B5BE-533D3F9923A0}"/>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847;p59">
                  <a:extLst>
                    <a:ext uri="{FF2B5EF4-FFF2-40B4-BE49-F238E27FC236}">
                      <a16:creationId xmlns:a16="http://schemas.microsoft.com/office/drawing/2014/main" id="{0EF850DF-4628-AC62-94D8-D71BCFEB2E03}"/>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848;p59">
                  <a:extLst>
                    <a:ext uri="{FF2B5EF4-FFF2-40B4-BE49-F238E27FC236}">
                      <a16:creationId xmlns:a16="http://schemas.microsoft.com/office/drawing/2014/main" id="{8C0DCF42-1559-CB8F-27BD-8408AA86C50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849;p59">
                  <a:extLst>
                    <a:ext uri="{FF2B5EF4-FFF2-40B4-BE49-F238E27FC236}">
                      <a16:creationId xmlns:a16="http://schemas.microsoft.com/office/drawing/2014/main" id="{16AF98F8-C710-37D9-8490-941E93065914}"/>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850;p59">
                  <a:extLst>
                    <a:ext uri="{FF2B5EF4-FFF2-40B4-BE49-F238E27FC236}">
                      <a16:creationId xmlns:a16="http://schemas.microsoft.com/office/drawing/2014/main" id="{B34860FB-0D10-E921-3665-D8EB4D9377A1}"/>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851;p59">
                  <a:extLst>
                    <a:ext uri="{FF2B5EF4-FFF2-40B4-BE49-F238E27FC236}">
                      <a16:creationId xmlns:a16="http://schemas.microsoft.com/office/drawing/2014/main" id="{AC483926-9C8D-675D-7721-B9C771EE43ED}"/>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852;p59">
                  <a:extLst>
                    <a:ext uri="{FF2B5EF4-FFF2-40B4-BE49-F238E27FC236}">
                      <a16:creationId xmlns:a16="http://schemas.microsoft.com/office/drawing/2014/main" id="{4A816291-DD76-AD3A-B5AF-E87CC1BF4FCE}"/>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853;p59">
                  <a:extLst>
                    <a:ext uri="{FF2B5EF4-FFF2-40B4-BE49-F238E27FC236}">
                      <a16:creationId xmlns:a16="http://schemas.microsoft.com/office/drawing/2014/main" id="{DE239691-4FD5-C0CD-9452-ABDB0FCF9873}"/>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854;p59">
                  <a:extLst>
                    <a:ext uri="{FF2B5EF4-FFF2-40B4-BE49-F238E27FC236}">
                      <a16:creationId xmlns:a16="http://schemas.microsoft.com/office/drawing/2014/main" id="{E0AABF05-8A5D-B580-6092-55CA9DE35EF0}"/>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855;p59">
                  <a:extLst>
                    <a:ext uri="{FF2B5EF4-FFF2-40B4-BE49-F238E27FC236}">
                      <a16:creationId xmlns:a16="http://schemas.microsoft.com/office/drawing/2014/main" id="{71D90115-8C38-F359-BE78-584FBA9BEC39}"/>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856;p59">
                  <a:extLst>
                    <a:ext uri="{FF2B5EF4-FFF2-40B4-BE49-F238E27FC236}">
                      <a16:creationId xmlns:a16="http://schemas.microsoft.com/office/drawing/2014/main" id="{920B8346-C954-55CD-23D6-D1D3A1E9DD26}"/>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857;p59">
                  <a:extLst>
                    <a:ext uri="{FF2B5EF4-FFF2-40B4-BE49-F238E27FC236}">
                      <a16:creationId xmlns:a16="http://schemas.microsoft.com/office/drawing/2014/main" id="{DD484DEE-0A7C-DAB7-5FE9-6CE77A440196}"/>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858;p59">
                  <a:extLst>
                    <a:ext uri="{FF2B5EF4-FFF2-40B4-BE49-F238E27FC236}">
                      <a16:creationId xmlns:a16="http://schemas.microsoft.com/office/drawing/2014/main" id="{10E92100-9361-828B-7408-3B733DB954B1}"/>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859;p59">
                  <a:extLst>
                    <a:ext uri="{FF2B5EF4-FFF2-40B4-BE49-F238E27FC236}">
                      <a16:creationId xmlns:a16="http://schemas.microsoft.com/office/drawing/2014/main" id="{14537ADD-F91F-F7F6-3089-811D8FEA5838}"/>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860;p59">
                  <a:extLst>
                    <a:ext uri="{FF2B5EF4-FFF2-40B4-BE49-F238E27FC236}">
                      <a16:creationId xmlns:a16="http://schemas.microsoft.com/office/drawing/2014/main" id="{7F4448A4-499E-E03A-CCDA-5E961229D80B}"/>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861;p59">
                  <a:extLst>
                    <a:ext uri="{FF2B5EF4-FFF2-40B4-BE49-F238E27FC236}">
                      <a16:creationId xmlns:a16="http://schemas.microsoft.com/office/drawing/2014/main" id="{B7A5A1AC-AE27-B759-BA35-85C1B868700C}"/>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862;p59">
                  <a:extLst>
                    <a:ext uri="{FF2B5EF4-FFF2-40B4-BE49-F238E27FC236}">
                      <a16:creationId xmlns:a16="http://schemas.microsoft.com/office/drawing/2014/main" id="{F27E2B0A-C91A-CA7C-1803-F7475BA15AAC}"/>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863;p59">
                  <a:extLst>
                    <a:ext uri="{FF2B5EF4-FFF2-40B4-BE49-F238E27FC236}">
                      <a16:creationId xmlns:a16="http://schemas.microsoft.com/office/drawing/2014/main" id="{EE0D5CF9-38BC-1EBB-BB59-77E8805EFF24}"/>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864;p59">
                  <a:extLst>
                    <a:ext uri="{FF2B5EF4-FFF2-40B4-BE49-F238E27FC236}">
                      <a16:creationId xmlns:a16="http://schemas.microsoft.com/office/drawing/2014/main" id="{EAF65CD9-B146-8E79-7A71-0F259014426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865;p59">
                  <a:extLst>
                    <a:ext uri="{FF2B5EF4-FFF2-40B4-BE49-F238E27FC236}">
                      <a16:creationId xmlns:a16="http://schemas.microsoft.com/office/drawing/2014/main" id="{2FCB56F7-3962-5B61-255F-34925EAB55D9}"/>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866;p59">
                  <a:extLst>
                    <a:ext uri="{FF2B5EF4-FFF2-40B4-BE49-F238E27FC236}">
                      <a16:creationId xmlns:a16="http://schemas.microsoft.com/office/drawing/2014/main" id="{413CF787-BD21-F69E-EB3F-587982C58FFA}"/>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867;p59">
                  <a:extLst>
                    <a:ext uri="{FF2B5EF4-FFF2-40B4-BE49-F238E27FC236}">
                      <a16:creationId xmlns:a16="http://schemas.microsoft.com/office/drawing/2014/main" id="{8DE1B7DB-C4B7-0934-0E09-81094459C674}"/>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868;p59">
                  <a:extLst>
                    <a:ext uri="{FF2B5EF4-FFF2-40B4-BE49-F238E27FC236}">
                      <a16:creationId xmlns:a16="http://schemas.microsoft.com/office/drawing/2014/main" id="{B5A7A7B7-2FD0-1CD8-2FC5-FAC350FAF779}"/>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869;p59">
                  <a:extLst>
                    <a:ext uri="{FF2B5EF4-FFF2-40B4-BE49-F238E27FC236}">
                      <a16:creationId xmlns:a16="http://schemas.microsoft.com/office/drawing/2014/main" id="{8B45B5C1-DBE4-9528-F32C-827AF09E49CE}"/>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870;p59">
                  <a:extLst>
                    <a:ext uri="{FF2B5EF4-FFF2-40B4-BE49-F238E27FC236}">
                      <a16:creationId xmlns:a16="http://schemas.microsoft.com/office/drawing/2014/main" id="{2C69F7FD-259B-CBBB-8ECF-4C7207360A11}"/>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871;p59">
                  <a:extLst>
                    <a:ext uri="{FF2B5EF4-FFF2-40B4-BE49-F238E27FC236}">
                      <a16:creationId xmlns:a16="http://schemas.microsoft.com/office/drawing/2014/main" id="{7CA08569-C8E7-0BA4-BA9E-C73FCBD51E1E}"/>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872;p59">
                  <a:extLst>
                    <a:ext uri="{FF2B5EF4-FFF2-40B4-BE49-F238E27FC236}">
                      <a16:creationId xmlns:a16="http://schemas.microsoft.com/office/drawing/2014/main" id="{49290859-F3EC-E0D7-B6AF-C99B6E383B10}"/>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873;p59">
                  <a:extLst>
                    <a:ext uri="{FF2B5EF4-FFF2-40B4-BE49-F238E27FC236}">
                      <a16:creationId xmlns:a16="http://schemas.microsoft.com/office/drawing/2014/main" id="{6F010D1F-E7A7-4F93-E1BC-8E9BFB56086D}"/>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74;p59">
                  <a:extLst>
                    <a:ext uri="{FF2B5EF4-FFF2-40B4-BE49-F238E27FC236}">
                      <a16:creationId xmlns:a16="http://schemas.microsoft.com/office/drawing/2014/main" id="{550FF0D8-8CC5-A72B-0486-59CFCE8F1360}"/>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75;p59">
                  <a:extLst>
                    <a:ext uri="{FF2B5EF4-FFF2-40B4-BE49-F238E27FC236}">
                      <a16:creationId xmlns:a16="http://schemas.microsoft.com/office/drawing/2014/main" id="{4F54BA14-D703-BBE5-E56B-B452296ADE40}"/>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76;p59">
                  <a:extLst>
                    <a:ext uri="{FF2B5EF4-FFF2-40B4-BE49-F238E27FC236}">
                      <a16:creationId xmlns:a16="http://schemas.microsoft.com/office/drawing/2014/main" id="{BE390746-1071-F375-9C91-72B9E2B5C628}"/>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77;p59">
                  <a:extLst>
                    <a:ext uri="{FF2B5EF4-FFF2-40B4-BE49-F238E27FC236}">
                      <a16:creationId xmlns:a16="http://schemas.microsoft.com/office/drawing/2014/main" id="{EDAADA7A-5CC1-A22D-AE24-28C26FB7A76B}"/>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78;p59">
                  <a:extLst>
                    <a:ext uri="{FF2B5EF4-FFF2-40B4-BE49-F238E27FC236}">
                      <a16:creationId xmlns:a16="http://schemas.microsoft.com/office/drawing/2014/main" id="{20B1D953-122A-350B-3B62-4D96BB130654}"/>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79;p59">
                  <a:extLst>
                    <a:ext uri="{FF2B5EF4-FFF2-40B4-BE49-F238E27FC236}">
                      <a16:creationId xmlns:a16="http://schemas.microsoft.com/office/drawing/2014/main" id="{FEDE5819-018D-5006-4DAD-ACAC9BC2AD52}"/>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80;p59">
                  <a:extLst>
                    <a:ext uri="{FF2B5EF4-FFF2-40B4-BE49-F238E27FC236}">
                      <a16:creationId xmlns:a16="http://schemas.microsoft.com/office/drawing/2014/main" id="{35C7ED21-FD15-0520-1AB9-E8B7CCACC48B}"/>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81;p59">
                  <a:extLst>
                    <a:ext uri="{FF2B5EF4-FFF2-40B4-BE49-F238E27FC236}">
                      <a16:creationId xmlns:a16="http://schemas.microsoft.com/office/drawing/2014/main" id="{EC7BAA20-A828-96F4-46FD-50A9C04CE5D4}"/>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82;p59">
                  <a:extLst>
                    <a:ext uri="{FF2B5EF4-FFF2-40B4-BE49-F238E27FC236}">
                      <a16:creationId xmlns:a16="http://schemas.microsoft.com/office/drawing/2014/main" id="{DA7F2C8C-86CD-E15E-1962-781C8211F9F3}"/>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83;p59">
                  <a:extLst>
                    <a:ext uri="{FF2B5EF4-FFF2-40B4-BE49-F238E27FC236}">
                      <a16:creationId xmlns:a16="http://schemas.microsoft.com/office/drawing/2014/main" id="{0EE9C1FB-3D33-2F55-84CE-FDFE1F2CA4C0}"/>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84;p59">
                  <a:extLst>
                    <a:ext uri="{FF2B5EF4-FFF2-40B4-BE49-F238E27FC236}">
                      <a16:creationId xmlns:a16="http://schemas.microsoft.com/office/drawing/2014/main" id="{5C9C70A8-4617-EFA4-32CA-D7AFD0891D3B}"/>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85;p59">
                  <a:extLst>
                    <a:ext uri="{FF2B5EF4-FFF2-40B4-BE49-F238E27FC236}">
                      <a16:creationId xmlns:a16="http://schemas.microsoft.com/office/drawing/2014/main" id="{67E73243-09C2-2DC1-B82E-6A96BCEBAAD1}"/>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86;p59">
                  <a:extLst>
                    <a:ext uri="{FF2B5EF4-FFF2-40B4-BE49-F238E27FC236}">
                      <a16:creationId xmlns:a16="http://schemas.microsoft.com/office/drawing/2014/main" id="{08C21FE5-42A1-6585-8B5B-F2B3DA1C3F97}"/>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87;p59">
                  <a:extLst>
                    <a:ext uri="{FF2B5EF4-FFF2-40B4-BE49-F238E27FC236}">
                      <a16:creationId xmlns:a16="http://schemas.microsoft.com/office/drawing/2014/main" id="{6E43F104-2AA4-B7AF-1831-5EA2E1D074C9}"/>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88;p59">
                  <a:extLst>
                    <a:ext uri="{FF2B5EF4-FFF2-40B4-BE49-F238E27FC236}">
                      <a16:creationId xmlns:a16="http://schemas.microsoft.com/office/drawing/2014/main" id="{106990DF-02FF-8BD8-8AE6-92E556B2DB5D}"/>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89;p59">
                  <a:extLst>
                    <a:ext uri="{FF2B5EF4-FFF2-40B4-BE49-F238E27FC236}">
                      <a16:creationId xmlns:a16="http://schemas.microsoft.com/office/drawing/2014/main" id="{8A52226E-1D23-A077-9570-D3DCB73A7554}"/>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90;p59">
                  <a:extLst>
                    <a:ext uri="{FF2B5EF4-FFF2-40B4-BE49-F238E27FC236}">
                      <a16:creationId xmlns:a16="http://schemas.microsoft.com/office/drawing/2014/main" id="{A923295C-A90C-B166-BA7B-D879FC84A75A}"/>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91;p59">
                  <a:extLst>
                    <a:ext uri="{FF2B5EF4-FFF2-40B4-BE49-F238E27FC236}">
                      <a16:creationId xmlns:a16="http://schemas.microsoft.com/office/drawing/2014/main" id="{A886BFC0-F191-3DEB-D360-8419F4D8EC2B}"/>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92;p59">
                  <a:extLst>
                    <a:ext uri="{FF2B5EF4-FFF2-40B4-BE49-F238E27FC236}">
                      <a16:creationId xmlns:a16="http://schemas.microsoft.com/office/drawing/2014/main" id="{FE4D580D-5A74-2528-8E49-7964FCABBB54}"/>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93;p59">
                  <a:extLst>
                    <a:ext uri="{FF2B5EF4-FFF2-40B4-BE49-F238E27FC236}">
                      <a16:creationId xmlns:a16="http://schemas.microsoft.com/office/drawing/2014/main" id="{76378160-B2DC-3EC4-53F9-CE385B5EF3D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94;p59">
                  <a:extLst>
                    <a:ext uri="{FF2B5EF4-FFF2-40B4-BE49-F238E27FC236}">
                      <a16:creationId xmlns:a16="http://schemas.microsoft.com/office/drawing/2014/main" id="{AA614200-795C-8477-BAA3-9FC7AFA75F1E}"/>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95;p59">
                  <a:extLst>
                    <a:ext uri="{FF2B5EF4-FFF2-40B4-BE49-F238E27FC236}">
                      <a16:creationId xmlns:a16="http://schemas.microsoft.com/office/drawing/2014/main" id="{0700E5BC-693F-0AF8-E9A9-2F0878A1D572}"/>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96;p59">
                  <a:extLst>
                    <a:ext uri="{FF2B5EF4-FFF2-40B4-BE49-F238E27FC236}">
                      <a16:creationId xmlns:a16="http://schemas.microsoft.com/office/drawing/2014/main" id="{996839EA-67C5-BE66-A14C-FEEBB26B47F3}"/>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97;p59">
                  <a:extLst>
                    <a:ext uri="{FF2B5EF4-FFF2-40B4-BE49-F238E27FC236}">
                      <a16:creationId xmlns:a16="http://schemas.microsoft.com/office/drawing/2014/main" id="{F6A55BB6-00ED-BE84-FCEA-5D169E0A403B}"/>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98;p59">
                  <a:extLst>
                    <a:ext uri="{FF2B5EF4-FFF2-40B4-BE49-F238E27FC236}">
                      <a16:creationId xmlns:a16="http://schemas.microsoft.com/office/drawing/2014/main" id="{97BE210E-037B-8829-9680-FE1C02F8AF77}"/>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99;p59">
                  <a:extLst>
                    <a:ext uri="{FF2B5EF4-FFF2-40B4-BE49-F238E27FC236}">
                      <a16:creationId xmlns:a16="http://schemas.microsoft.com/office/drawing/2014/main" id="{026E097D-6DCC-8BA3-7003-EF36A887433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900;p59">
                  <a:extLst>
                    <a:ext uri="{FF2B5EF4-FFF2-40B4-BE49-F238E27FC236}">
                      <a16:creationId xmlns:a16="http://schemas.microsoft.com/office/drawing/2014/main" id="{D979AE00-4009-BE2A-7BCB-2A28CCB917BC}"/>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901;p59">
                  <a:extLst>
                    <a:ext uri="{FF2B5EF4-FFF2-40B4-BE49-F238E27FC236}">
                      <a16:creationId xmlns:a16="http://schemas.microsoft.com/office/drawing/2014/main" id="{DBBC24A2-5884-7061-D9F4-12C64A5FF508}"/>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902;p59">
                  <a:extLst>
                    <a:ext uri="{FF2B5EF4-FFF2-40B4-BE49-F238E27FC236}">
                      <a16:creationId xmlns:a16="http://schemas.microsoft.com/office/drawing/2014/main" id="{A9A3C98B-20A8-267C-7ABC-88C784BCFD8C}"/>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903;p59">
                  <a:extLst>
                    <a:ext uri="{FF2B5EF4-FFF2-40B4-BE49-F238E27FC236}">
                      <a16:creationId xmlns:a16="http://schemas.microsoft.com/office/drawing/2014/main" id="{32D651FD-1A8E-7D31-F123-BF850DEF3D0B}"/>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904;p59">
                  <a:extLst>
                    <a:ext uri="{FF2B5EF4-FFF2-40B4-BE49-F238E27FC236}">
                      <a16:creationId xmlns:a16="http://schemas.microsoft.com/office/drawing/2014/main" id="{2FBE57AF-6CE9-7EBD-2004-B6C9B1824BC2}"/>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905;p59">
                  <a:extLst>
                    <a:ext uri="{FF2B5EF4-FFF2-40B4-BE49-F238E27FC236}">
                      <a16:creationId xmlns:a16="http://schemas.microsoft.com/office/drawing/2014/main" id="{1989F686-A152-5E57-0648-2C17EE8009AF}"/>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906;p59">
                  <a:extLst>
                    <a:ext uri="{FF2B5EF4-FFF2-40B4-BE49-F238E27FC236}">
                      <a16:creationId xmlns:a16="http://schemas.microsoft.com/office/drawing/2014/main" id="{CAD0E396-78C3-BDA0-C8D6-A0E77F8A9DCB}"/>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07;p59">
                  <a:extLst>
                    <a:ext uri="{FF2B5EF4-FFF2-40B4-BE49-F238E27FC236}">
                      <a16:creationId xmlns:a16="http://schemas.microsoft.com/office/drawing/2014/main" id="{7D2B247B-947A-0E64-CE6F-A27807863EB9}"/>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08;p59">
                  <a:extLst>
                    <a:ext uri="{FF2B5EF4-FFF2-40B4-BE49-F238E27FC236}">
                      <a16:creationId xmlns:a16="http://schemas.microsoft.com/office/drawing/2014/main" id="{A896609A-BA5D-E4D3-7286-AB71583FE179}"/>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09;p59">
                  <a:extLst>
                    <a:ext uri="{FF2B5EF4-FFF2-40B4-BE49-F238E27FC236}">
                      <a16:creationId xmlns:a16="http://schemas.microsoft.com/office/drawing/2014/main" id="{B4062D71-FE05-D51C-B697-E5A3AEED75E5}"/>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10;p59">
                  <a:extLst>
                    <a:ext uri="{FF2B5EF4-FFF2-40B4-BE49-F238E27FC236}">
                      <a16:creationId xmlns:a16="http://schemas.microsoft.com/office/drawing/2014/main" id="{86F4E19E-0862-9493-6CE4-E3D32A9528EB}"/>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11;p59">
                  <a:extLst>
                    <a:ext uri="{FF2B5EF4-FFF2-40B4-BE49-F238E27FC236}">
                      <a16:creationId xmlns:a16="http://schemas.microsoft.com/office/drawing/2014/main" id="{9B79C461-9AB4-CED8-A170-740B730B41D9}"/>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12;p59">
                  <a:extLst>
                    <a:ext uri="{FF2B5EF4-FFF2-40B4-BE49-F238E27FC236}">
                      <a16:creationId xmlns:a16="http://schemas.microsoft.com/office/drawing/2014/main" id="{11F75C9B-0AD4-2930-F852-BE9E765A668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13;p59">
                  <a:extLst>
                    <a:ext uri="{FF2B5EF4-FFF2-40B4-BE49-F238E27FC236}">
                      <a16:creationId xmlns:a16="http://schemas.microsoft.com/office/drawing/2014/main" id="{646A2F9F-68AF-5B29-3312-D0B44F39C40E}"/>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14;p59">
                  <a:extLst>
                    <a:ext uri="{FF2B5EF4-FFF2-40B4-BE49-F238E27FC236}">
                      <a16:creationId xmlns:a16="http://schemas.microsoft.com/office/drawing/2014/main" id="{69422636-67FD-2355-4C7A-676695B329CB}"/>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15;p59">
                  <a:extLst>
                    <a:ext uri="{FF2B5EF4-FFF2-40B4-BE49-F238E27FC236}">
                      <a16:creationId xmlns:a16="http://schemas.microsoft.com/office/drawing/2014/main" id="{749574D1-E568-BEE3-4578-83198CED5015}"/>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16;p59">
                  <a:extLst>
                    <a:ext uri="{FF2B5EF4-FFF2-40B4-BE49-F238E27FC236}">
                      <a16:creationId xmlns:a16="http://schemas.microsoft.com/office/drawing/2014/main" id="{5B890301-560F-AB18-21B3-567E99D20F06}"/>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17;p59">
                  <a:extLst>
                    <a:ext uri="{FF2B5EF4-FFF2-40B4-BE49-F238E27FC236}">
                      <a16:creationId xmlns:a16="http://schemas.microsoft.com/office/drawing/2014/main" id="{066625DD-D283-B44F-43D2-EC55498860EB}"/>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918;p59">
                  <a:extLst>
                    <a:ext uri="{FF2B5EF4-FFF2-40B4-BE49-F238E27FC236}">
                      <a16:creationId xmlns:a16="http://schemas.microsoft.com/office/drawing/2014/main" id="{50D870B5-62CD-73D3-E256-3FA48E49CB71}"/>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919;p59">
                  <a:extLst>
                    <a:ext uri="{FF2B5EF4-FFF2-40B4-BE49-F238E27FC236}">
                      <a16:creationId xmlns:a16="http://schemas.microsoft.com/office/drawing/2014/main" id="{E04EFA7A-0663-D48F-C97F-E930F67D5451}"/>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920;p59">
                  <a:extLst>
                    <a:ext uri="{FF2B5EF4-FFF2-40B4-BE49-F238E27FC236}">
                      <a16:creationId xmlns:a16="http://schemas.microsoft.com/office/drawing/2014/main" id="{693D2474-A231-4C66-5D36-A3D36138C47E}"/>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921;p59">
                  <a:extLst>
                    <a:ext uri="{FF2B5EF4-FFF2-40B4-BE49-F238E27FC236}">
                      <a16:creationId xmlns:a16="http://schemas.microsoft.com/office/drawing/2014/main" id="{5F0BFF0C-5692-3E1D-1108-16EF372BEE64}"/>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922;p59">
                  <a:extLst>
                    <a:ext uri="{FF2B5EF4-FFF2-40B4-BE49-F238E27FC236}">
                      <a16:creationId xmlns:a16="http://schemas.microsoft.com/office/drawing/2014/main" id="{D355F1E7-AE25-0497-8C8B-977BB1F3B1F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923;p59">
                  <a:extLst>
                    <a:ext uri="{FF2B5EF4-FFF2-40B4-BE49-F238E27FC236}">
                      <a16:creationId xmlns:a16="http://schemas.microsoft.com/office/drawing/2014/main" id="{4F74B1F7-380B-E365-B499-BD5C942614EB}"/>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924;p59">
                  <a:extLst>
                    <a:ext uri="{FF2B5EF4-FFF2-40B4-BE49-F238E27FC236}">
                      <a16:creationId xmlns:a16="http://schemas.microsoft.com/office/drawing/2014/main" id="{AAE3ED74-EFA3-5C8E-DC31-9801CBEBD02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925;p59">
                  <a:extLst>
                    <a:ext uri="{FF2B5EF4-FFF2-40B4-BE49-F238E27FC236}">
                      <a16:creationId xmlns:a16="http://schemas.microsoft.com/office/drawing/2014/main" id="{2959E14C-DB49-62EC-FA06-8B04AA598F01}"/>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926;p59">
                  <a:extLst>
                    <a:ext uri="{FF2B5EF4-FFF2-40B4-BE49-F238E27FC236}">
                      <a16:creationId xmlns:a16="http://schemas.microsoft.com/office/drawing/2014/main" id="{B003AF31-7715-16B9-5A88-922FEFF76FAF}"/>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927;p59">
                  <a:extLst>
                    <a:ext uri="{FF2B5EF4-FFF2-40B4-BE49-F238E27FC236}">
                      <a16:creationId xmlns:a16="http://schemas.microsoft.com/office/drawing/2014/main" id="{6E73C022-C238-022B-8A0A-605B912E8B39}"/>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928;p59">
                  <a:extLst>
                    <a:ext uri="{FF2B5EF4-FFF2-40B4-BE49-F238E27FC236}">
                      <a16:creationId xmlns:a16="http://schemas.microsoft.com/office/drawing/2014/main" id="{93E66E89-412E-D8E5-5C99-272C3129764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929;p59">
                  <a:extLst>
                    <a:ext uri="{FF2B5EF4-FFF2-40B4-BE49-F238E27FC236}">
                      <a16:creationId xmlns:a16="http://schemas.microsoft.com/office/drawing/2014/main" id="{7926E20C-2DD8-4DAC-9633-0324303D62D2}"/>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930;p59">
                  <a:extLst>
                    <a:ext uri="{FF2B5EF4-FFF2-40B4-BE49-F238E27FC236}">
                      <a16:creationId xmlns:a16="http://schemas.microsoft.com/office/drawing/2014/main" id="{0A4A6350-3847-D4F4-147F-6690631FA27E}"/>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931;p59">
                  <a:extLst>
                    <a:ext uri="{FF2B5EF4-FFF2-40B4-BE49-F238E27FC236}">
                      <a16:creationId xmlns:a16="http://schemas.microsoft.com/office/drawing/2014/main" id="{D473ECBE-D2D6-9475-34C4-4C8C10B50E5A}"/>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932;p59">
                  <a:extLst>
                    <a:ext uri="{FF2B5EF4-FFF2-40B4-BE49-F238E27FC236}">
                      <a16:creationId xmlns:a16="http://schemas.microsoft.com/office/drawing/2014/main" id="{6C36D40A-75F3-B112-3A58-7A453873A954}"/>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933;p59">
                  <a:extLst>
                    <a:ext uri="{FF2B5EF4-FFF2-40B4-BE49-F238E27FC236}">
                      <a16:creationId xmlns:a16="http://schemas.microsoft.com/office/drawing/2014/main" id="{29045660-BC65-4AAD-2689-32E5DE80C57C}"/>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934;p59">
                  <a:extLst>
                    <a:ext uri="{FF2B5EF4-FFF2-40B4-BE49-F238E27FC236}">
                      <a16:creationId xmlns:a16="http://schemas.microsoft.com/office/drawing/2014/main" id="{AF1264BC-D716-602E-1F77-019E158D5F77}"/>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935;p59">
                  <a:extLst>
                    <a:ext uri="{FF2B5EF4-FFF2-40B4-BE49-F238E27FC236}">
                      <a16:creationId xmlns:a16="http://schemas.microsoft.com/office/drawing/2014/main" id="{94881DAA-8D53-01E9-B480-DB142FCAA60F}"/>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936;p59">
                  <a:extLst>
                    <a:ext uri="{FF2B5EF4-FFF2-40B4-BE49-F238E27FC236}">
                      <a16:creationId xmlns:a16="http://schemas.microsoft.com/office/drawing/2014/main" id="{23EC201C-981A-1281-0BA4-04817ECCC922}"/>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937;p59">
                  <a:extLst>
                    <a:ext uri="{FF2B5EF4-FFF2-40B4-BE49-F238E27FC236}">
                      <a16:creationId xmlns:a16="http://schemas.microsoft.com/office/drawing/2014/main" id="{F1FBF36C-5B37-E709-5914-00A037E96F51}"/>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938;p59">
                  <a:extLst>
                    <a:ext uri="{FF2B5EF4-FFF2-40B4-BE49-F238E27FC236}">
                      <a16:creationId xmlns:a16="http://schemas.microsoft.com/office/drawing/2014/main" id="{0457E063-842D-CB3E-85E4-6D7D3F91C952}"/>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939;p59">
                  <a:extLst>
                    <a:ext uri="{FF2B5EF4-FFF2-40B4-BE49-F238E27FC236}">
                      <a16:creationId xmlns:a16="http://schemas.microsoft.com/office/drawing/2014/main" id="{E9525FB4-93ED-4B77-25F0-E4ADEE3C2460}"/>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940;p59">
                  <a:extLst>
                    <a:ext uri="{FF2B5EF4-FFF2-40B4-BE49-F238E27FC236}">
                      <a16:creationId xmlns:a16="http://schemas.microsoft.com/office/drawing/2014/main" id="{C76FAF8B-EC93-7A79-D16E-851A751780DE}"/>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941;p59">
                  <a:extLst>
                    <a:ext uri="{FF2B5EF4-FFF2-40B4-BE49-F238E27FC236}">
                      <a16:creationId xmlns:a16="http://schemas.microsoft.com/office/drawing/2014/main" id="{70B341E6-CA41-3472-F273-024756DC28BA}"/>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 name="Google Shape;4942;p59">
              <a:extLst>
                <a:ext uri="{FF2B5EF4-FFF2-40B4-BE49-F238E27FC236}">
                  <a16:creationId xmlns:a16="http://schemas.microsoft.com/office/drawing/2014/main" id="{7454B63C-ED78-012B-3582-3F9DFF5BBC0A}"/>
                </a:ext>
              </a:extLst>
            </p:cNvPr>
            <p:cNvGrpSpPr/>
            <p:nvPr/>
          </p:nvGrpSpPr>
          <p:grpSpPr>
            <a:xfrm>
              <a:off x="1237231" y="1255337"/>
              <a:ext cx="2082186" cy="1963505"/>
              <a:chOff x="1063856" y="1523362"/>
              <a:chExt cx="2082186" cy="1963505"/>
            </a:xfrm>
          </p:grpSpPr>
          <p:sp>
            <p:nvSpPr>
              <p:cNvPr id="222" name="Google Shape;4943;p59">
                <a:extLst>
                  <a:ext uri="{FF2B5EF4-FFF2-40B4-BE49-F238E27FC236}">
                    <a16:creationId xmlns:a16="http://schemas.microsoft.com/office/drawing/2014/main" id="{D30FBCE0-96E5-AC34-A7D9-4CC75F91D73E}"/>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44;p59">
                <a:extLst>
                  <a:ext uri="{FF2B5EF4-FFF2-40B4-BE49-F238E27FC236}">
                    <a16:creationId xmlns:a16="http://schemas.microsoft.com/office/drawing/2014/main" id="{9B978EA1-2888-39B1-DA00-9F727EFC5B12}"/>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45;p59">
                <a:extLst>
                  <a:ext uri="{FF2B5EF4-FFF2-40B4-BE49-F238E27FC236}">
                    <a16:creationId xmlns:a16="http://schemas.microsoft.com/office/drawing/2014/main" id="{E580EF90-9C5F-E718-DEEB-182D1A386FB1}"/>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46;p59">
                <a:extLst>
                  <a:ext uri="{FF2B5EF4-FFF2-40B4-BE49-F238E27FC236}">
                    <a16:creationId xmlns:a16="http://schemas.microsoft.com/office/drawing/2014/main" id="{83455125-645D-3872-C620-C723758F4259}"/>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47;p59">
                <a:extLst>
                  <a:ext uri="{FF2B5EF4-FFF2-40B4-BE49-F238E27FC236}">
                    <a16:creationId xmlns:a16="http://schemas.microsoft.com/office/drawing/2014/main" id="{8D5F2E7A-5970-C670-87DD-AB5048053AEF}"/>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48;p59">
                <a:extLst>
                  <a:ext uri="{FF2B5EF4-FFF2-40B4-BE49-F238E27FC236}">
                    <a16:creationId xmlns:a16="http://schemas.microsoft.com/office/drawing/2014/main" id="{6A0B6315-3C0C-7BCD-7549-E352591FAB43}"/>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49;p59">
                <a:extLst>
                  <a:ext uri="{FF2B5EF4-FFF2-40B4-BE49-F238E27FC236}">
                    <a16:creationId xmlns:a16="http://schemas.microsoft.com/office/drawing/2014/main" id="{C47B8D77-D6C4-FB11-FF8B-8EA573DD4E4A}"/>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50;p59">
                <a:extLst>
                  <a:ext uri="{FF2B5EF4-FFF2-40B4-BE49-F238E27FC236}">
                    <a16:creationId xmlns:a16="http://schemas.microsoft.com/office/drawing/2014/main" id="{114D2EB2-030D-13F8-F133-BE787ABBAF20}"/>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51;p59">
                <a:extLst>
                  <a:ext uri="{FF2B5EF4-FFF2-40B4-BE49-F238E27FC236}">
                    <a16:creationId xmlns:a16="http://schemas.microsoft.com/office/drawing/2014/main" id="{6CD21E4C-9851-5999-752D-425C0CB1EE77}"/>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52;p59">
                <a:extLst>
                  <a:ext uri="{FF2B5EF4-FFF2-40B4-BE49-F238E27FC236}">
                    <a16:creationId xmlns:a16="http://schemas.microsoft.com/office/drawing/2014/main" id="{C993F25B-67AB-C88D-59C1-DB16B7377A8F}"/>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4953;p59">
                <a:extLst>
                  <a:ext uri="{FF2B5EF4-FFF2-40B4-BE49-F238E27FC236}">
                    <a16:creationId xmlns:a16="http://schemas.microsoft.com/office/drawing/2014/main" id="{42C654F4-CE4F-C358-6A20-2129D3067E78}"/>
                  </a:ext>
                </a:extLst>
              </p:cNvPr>
              <p:cNvGrpSpPr/>
              <p:nvPr/>
            </p:nvGrpSpPr>
            <p:grpSpPr>
              <a:xfrm>
                <a:off x="1063856" y="1523362"/>
                <a:ext cx="2063701" cy="1963505"/>
                <a:chOff x="1063856" y="1523362"/>
                <a:chExt cx="2063701" cy="1963505"/>
              </a:xfrm>
            </p:grpSpPr>
            <p:sp>
              <p:nvSpPr>
                <p:cNvPr id="233" name="Google Shape;4954;p59">
                  <a:extLst>
                    <a:ext uri="{FF2B5EF4-FFF2-40B4-BE49-F238E27FC236}">
                      <a16:creationId xmlns:a16="http://schemas.microsoft.com/office/drawing/2014/main" id="{77A453A4-860A-AF18-9601-F01136B4685D}"/>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55;p59">
                  <a:extLst>
                    <a:ext uri="{FF2B5EF4-FFF2-40B4-BE49-F238E27FC236}">
                      <a16:creationId xmlns:a16="http://schemas.microsoft.com/office/drawing/2014/main" id="{BE707B44-E7B4-1D41-EDCA-725C0A9FF487}"/>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56;p59">
                  <a:extLst>
                    <a:ext uri="{FF2B5EF4-FFF2-40B4-BE49-F238E27FC236}">
                      <a16:creationId xmlns:a16="http://schemas.microsoft.com/office/drawing/2014/main" id="{A3EE9CE1-C9F7-B0A0-F895-33FF617FBE7E}"/>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57;p59">
                  <a:extLst>
                    <a:ext uri="{FF2B5EF4-FFF2-40B4-BE49-F238E27FC236}">
                      <a16:creationId xmlns:a16="http://schemas.microsoft.com/office/drawing/2014/main" id="{2A6480BB-8206-0DB3-1CFD-8B54F2D7F440}"/>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58;p59">
                  <a:extLst>
                    <a:ext uri="{FF2B5EF4-FFF2-40B4-BE49-F238E27FC236}">
                      <a16:creationId xmlns:a16="http://schemas.microsoft.com/office/drawing/2014/main" id="{A43578B4-E132-7293-A3EC-10139D3A6E5E}"/>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59;p59">
                  <a:extLst>
                    <a:ext uri="{FF2B5EF4-FFF2-40B4-BE49-F238E27FC236}">
                      <a16:creationId xmlns:a16="http://schemas.microsoft.com/office/drawing/2014/main" id="{BD90EEB0-77A0-41CE-24DE-D346E2CF531D}"/>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60;p59">
                  <a:extLst>
                    <a:ext uri="{FF2B5EF4-FFF2-40B4-BE49-F238E27FC236}">
                      <a16:creationId xmlns:a16="http://schemas.microsoft.com/office/drawing/2014/main" id="{FAD5064B-8B1C-E477-013D-150C37F7F72C}"/>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61;p59">
                  <a:extLst>
                    <a:ext uri="{FF2B5EF4-FFF2-40B4-BE49-F238E27FC236}">
                      <a16:creationId xmlns:a16="http://schemas.microsoft.com/office/drawing/2014/main" id="{E48FDD5B-2661-F789-6329-EA3E510CA65F}"/>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62;p59">
                  <a:extLst>
                    <a:ext uri="{FF2B5EF4-FFF2-40B4-BE49-F238E27FC236}">
                      <a16:creationId xmlns:a16="http://schemas.microsoft.com/office/drawing/2014/main" id="{E9126B34-18D3-8739-E44D-202007958CC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63;p59">
                  <a:extLst>
                    <a:ext uri="{FF2B5EF4-FFF2-40B4-BE49-F238E27FC236}">
                      <a16:creationId xmlns:a16="http://schemas.microsoft.com/office/drawing/2014/main" id="{807F3552-EF8B-CFAD-451C-58E5AF9F858E}"/>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64;p59">
                  <a:extLst>
                    <a:ext uri="{FF2B5EF4-FFF2-40B4-BE49-F238E27FC236}">
                      <a16:creationId xmlns:a16="http://schemas.microsoft.com/office/drawing/2014/main" id="{CB6D14EF-65F6-7B36-3CC9-7EE30FBDD87B}"/>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65;p59">
                  <a:extLst>
                    <a:ext uri="{FF2B5EF4-FFF2-40B4-BE49-F238E27FC236}">
                      <a16:creationId xmlns:a16="http://schemas.microsoft.com/office/drawing/2014/main" id="{8C7CAAE3-F3DD-5EF5-7349-7673CB9D73F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66;p59">
                  <a:extLst>
                    <a:ext uri="{FF2B5EF4-FFF2-40B4-BE49-F238E27FC236}">
                      <a16:creationId xmlns:a16="http://schemas.microsoft.com/office/drawing/2014/main" id="{C335C289-FF77-2763-E623-9659836290D0}"/>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67;p59">
                  <a:extLst>
                    <a:ext uri="{FF2B5EF4-FFF2-40B4-BE49-F238E27FC236}">
                      <a16:creationId xmlns:a16="http://schemas.microsoft.com/office/drawing/2014/main" id="{70E3B418-AB73-CB47-DB76-F93CCB8AB8E8}"/>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68;p59">
                  <a:extLst>
                    <a:ext uri="{FF2B5EF4-FFF2-40B4-BE49-F238E27FC236}">
                      <a16:creationId xmlns:a16="http://schemas.microsoft.com/office/drawing/2014/main" id="{370F1927-A3EB-1E4D-9784-7866B9F6B3B7}"/>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69;p59">
                  <a:extLst>
                    <a:ext uri="{FF2B5EF4-FFF2-40B4-BE49-F238E27FC236}">
                      <a16:creationId xmlns:a16="http://schemas.microsoft.com/office/drawing/2014/main" id="{FB80B15B-F16B-5D17-2315-F48422BD9FDF}"/>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70;p59">
                  <a:extLst>
                    <a:ext uri="{FF2B5EF4-FFF2-40B4-BE49-F238E27FC236}">
                      <a16:creationId xmlns:a16="http://schemas.microsoft.com/office/drawing/2014/main" id="{CF0DEF12-D597-208B-93EA-CA60C82F77BB}"/>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71;p59">
                  <a:extLst>
                    <a:ext uri="{FF2B5EF4-FFF2-40B4-BE49-F238E27FC236}">
                      <a16:creationId xmlns:a16="http://schemas.microsoft.com/office/drawing/2014/main" id="{E7AE09AA-5C62-9E97-0A1C-0D0710BD60D8}"/>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72;p59">
                  <a:extLst>
                    <a:ext uri="{FF2B5EF4-FFF2-40B4-BE49-F238E27FC236}">
                      <a16:creationId xmlns:a16="http://schemas.microsoft.com/office/drawing/2014/main" id="{AC5C4629-96E3-E966-42D6-3B60A6F9D620}"/>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73;p59">
                  <a:extLst>
                    <a:ext uri="{FF2B5EF4-FFF2-40B4-BE49-F238E27FC236}">
                      <a16:creationId xmlns:a16="http://schemas.microsoft.com/office/drawing/2014/main" id="{E3EE2471-B350-E44B-972B-35BC2CE7161C}"/>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74;p59">
                  <a:extLst>
                    <a:ext uri="{FF2B5EF4-FFF2-40B4-BE49-F238E27FC236}">
                      <a16:creationId xmlns:a16="http://schemas.microsoft.com/office/drawing/2014/main" id="{FAA64CCC-784E-174D-0257-760E6D027A14}"/>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75;p59">
                  <a:extLst>
                    <a:ext uri="{FF2B5EF4-FFF2-40B4-BE49-F238E27FC236}">
                      <a16:creationId xmlns:a16="http://schemas.microsoft.com/office/drawing/2014/main" id="{BC864931-E6D5-36B3-6A85-85A7D7964C5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76;p59">
                  <a:extLst>
                    <a:ext uri="{FF2B5EF4-FFF2-40B4-BE49-F238E27FC236}">
                      <a16:creationId xmlns:a16="http://schemas.microsoft.com/office/drawing/2014/main" id="{3954F239-7691-ABF8-9DBA-5D95319CD19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77;p59">
                  <a:extLst>
                    <a:ext uri="{FF2B5EF4-FFF2-40B4-BE49-F238E27FC236}">
                      <a16:creationId xmlns:a16="http://schemas.microsoft.com/office/drawing/2014/main" id="{1AAB5D89-7391-12D5-7FF5-D20E7A83FE4F}"/>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78;p59">
                  <a:extLst>
                    <a:ext uri="{FF2B5EF4-FFF2-40B4-BE49-F238E27FC236}">
                      <a16:creationId xmlns:a16="http://schemas.microsoft.com/office/drawing/2014/main" id="{DEEAFACC-6A85-B613-A3E2-07A48CE22D12}"/>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79;p59">
                  <a:extLst>
                    <a:ext uri="{FF2B5EF4-FFF2-40B4-BE49-F238E27FC236}">
                      <a16:creationId xmlns:a16="http://schemas.microsoft.com/office/drawing/2014/main" id="{FC66D845-8108-778A-C2F3-1D991C7F9B25}"/>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80;p59">
                  <a:extLst>
                    <a:ext uri="{FF2B5EF4-FFF2-40B4-BE49-F238E27FC236}">
                      <a16:creationId xmlns:a16="http://schemas.microsoft.com/office/drawing/2014/main" id="{8F1EA804-CBAA-6027-C3A0-A309145F40D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81;p59">
                  <a:extLst>
                    <a:ext uri="{FF2B5EF4-FFF2-40B4-BE49-F238E27FC236}">
                      <a16:creationId xmlns:a16="http://schemas.microsoft.com/office/drawing/2014/main" id="{3ED7F7F4-8568-322A-181A-2B09D3F388E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82;p59">
                  <a:extLst>
                    <a:ext uri="{FF2B5EF4-FFF2-40B4-BE49-F238E27FC236}">
                      <a16:creationId xmlns:a16="http://schemas.microsoft.com/office/drawing/2014/main" id="{B804B28C-3456-6037-4E4C-75EB31D0DA16}"/>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83;p59">
                  <a:extLst>
                    <a:ext uri="{FF2B5EF4-FFF2-40B4-BE49-F238E27FC236}">
                      <a16:creationId xmlns:a16="http://schemas.microsoft.com/office/drawing/2014/main" id="{ED7C459F-F6C4-D901-2BF1-A8F0496D0675}"/>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84;p59">
                  <a:extLst>
                    <a:ext uri="{FF2B5EF4-FFF2-40B4-BE49-F238E27FC236}">
                      <a16:creationId xmlns:a16="http://schemas.microsoft.com/office/drawing/2014/main" id="{F3750C51-A7E0-5C3C-E008-DB438488C1D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85;p59">
                  <a:extLst>
                    <a:ext uri="{FF2B5EF4-FFF2-40B4-BE49-F238E27FC236}">
                      <a16:creationId xmlns:a16="http://schemas.microsoft.com/office/drawing/2014/main" id="{F54B9BB0-9A0E-CAA7-1069-47C1B1731EEB}"/>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86;p59">
                  <a:extLst>
                    <a:ext uri="{FF2B5EF4-FFF2-40B4-BE49-F238E27FC236}">
                      <a16:creationId xmlns:a16="http://schemas.microsoft.com/office/drawing/2014/main" id="{3139B2AE-47BF-04A0-6BF1-8500C34A42A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87;p59">
                  <a:extLst>
                    <a:ext uri="{FF2B5EF4-FFF2-40B4-BE49-F238E27FC236}">
                      <a16:creationId xmlns:a16="http://schemas.microsoft.com/office/drawing/2014/main" id="{EC47540A-AD89-7A72-5049-4937B242FE55}"/>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88;p59">
                  <a:extLst>
                    <a:ext uri="{FF2B5EF4-FFF2-40B4-BE49-F238E27FC236}">
                      <a16:creationId xmlns:a16="http://schemas.microsoft.com/office/drawing/2014/main" id="{A83FF133-098C-E4D8-C88E-CA5A8485E99E}"/>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89;p59">
                  <a:extLst>
                    <a:ext uri="{FF2B5EF4-FFF2-40B4-BE49-F238E27FC236}">
                      <a16:creationId xmlns:a16="http://schemas.microsoft.com/office/drawing/2014/main" id="{F1190D28-406F-DA06-1684-6B2D302629C3}"/>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90;p59">
                  <a:extLst>
                    <a:ext uri="{FF2B5EF4-FFF2-40B4-BE49-F238E27FC236}">
                      <a16:creationId xmlns:a16="http://schemas.microsoft.com/office/drawing/2014/main" id="{7524B8E8-270F-F9F4-53BC-77D1998B0757}"/>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91;p59">
                  <a:extLst>
                    <a:ext uri="{FF2B5EF4-FFF2-40B4-BE49-F238E27FC236}">
                      <a16:creationId xmlns:a16="http://schemas.microsoft.com/office/drawing/2014/main" id="{C4717807-7C5A-8CB9-5DB0-3E5E21454A46}"/>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92;p59">
                  <a:extLst>
                    <a:ext uri="{FF2B5EF4-FFF2-40B4-BE49-F238E27FC236}">
                      <a16:creationId xmlns:a16="http://schemas.microsoft.com/office/drawing/2014/main" id="{F33FDE9B-D50E-E817-C258-55D10B86211C}"/>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93;p59">
                  <a:extLst>
                    <a:ext uri="{FF2B5EF4-FFF2-40B4-BE49-F238E27FC236}">
                      <a16:creationId xmlns:a16="http://schemas.microsoft.com/office/drawing/2014/main" id="{0B9C9C5D-9D47-29D2-BF36-A6BFCD3F3944}"/>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94;p59">
                  <a:extLst>
                    <a:ext uri="{FF2B5EF4-FFF2-40B4-BE49-F238E27FC236}">
                      <a16:creationId xmlns:a16="http://schemas.microsoft.com/office/drawing/2014/main" id="{431209D9-08F3-36F9-A86D-D1631B25D449}"/>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95;p59">
                  <a:extLst>
                    <a:ext uri="{FF2B5EF4-FFF2-40B4-BE49-F238E27FC236}">
                      <a16:creationId xmlns:a16="http://schemas.microsoft.com/office/drawing/2014/main" id="{06B41933-13E8-8870-7116-D249DFFE3B2A}"/>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96;p59">
                  <a:extLst>
                    <a:ext uri="{FF2B5EF4-FFF2-40B4-BE49-F238E27FC236}">
                      <a16:creationId xmlns:a16="http://schemas.microsoft.com/office/drawing/2014/main" id="{9B8206F4-C758-49AD-653B-D9F835C3D41B}"/>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97;p59">
                  <a:extLst>
                    <a:ext uri="{FF2B5EF4-FFF2-40B4-BE49-F238E27FC236}">
                      <a16:creationId xmlns:a16="http://schemas.microsoft.com/office/drawing/2014/main" id="{DB6A4352-ED80-ED39-FEF8-3889D1D0A730}"/>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98;p59">
                  <a:extLst>
                    <a:ext uri="{FF2B5EF4-FFF2-40B4-BE49-F238E27FC236}">
                      <a16:creationId xmlns:a16="http://schemas.microsoft.com/office/drawing/2014/main" id="{410BF489-7F81-17D3-F5EC-55D51143A2C5}"/>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99;p59">
                  <a:extLst>
                    <a:ext uri="{FF2B5EF4-FFF2-40B4-BE49-F238E27FC236}">
                      <a16:creationId xmlns:a16="http://schemas.microsoft.com/office/drawing/2014/main" id="{407E7D80-D69B-61BE-A559-1E593098080A}"/>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000;p59">
                  <a:extLst>
                    <a:ext uri="{FF2B5EF4-FFF2-40B4-BE49-F238E27FC236}">
                      <a16:creationId xmlns:a16="http://schemas.microsoft.com/office/drawing/2014/main" id="{0A1CC14F-8A06-0F34-DDD0-7B356BD49678}"/>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001;p59">
                  <a:extLst>
                    <a:ext uri="{FF2B5EF4-FFF2-40B4-BE49-F238E27FC236}">
                      <a16:creationId xmlns:a16="http://schemas.microsoft.com/office/drawing/2014/main" id="{D9FCA939-CF0C-58F0-CF41-90C5262D632B}"/>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002;p59">
                  <a:extLst>
                    <a:ext uri="{FF2B5EF4-FFF2-40B4-BE49-F238E27FC236}">
                      <a16:creationId xmlns:a16="http://schemas.microsoft.com/office/drawing/2014/main" id="{8C3F49B1-D555-F105-0B21-5D4CF25CDD37}"/>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003;p59">
                  <a:extLst>
                    <a:ext uri="{FF2B5EF4-FFF2-40B4-BE49-F238E27FC236}">
                      <a16:creationId xmlns:a16="http://schemas.microsoft.com/office/drawing/2014/main" id="{8D971FD2-162B-44CA-2A26-F473C25C7F03}"/>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004;p59">
                  <a:extLst>
                    <a:ext uri="{FF2B5EF4-FFF2-40B4-BE49-F238E27FC236}">
                      <a16:creationId xmlns:a16="http://schemas.microsoft.com/office/drawing/2014/main" id="{DB44B40E-98D0-767F-6086-4D79F8DBAD6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005;p59">
                  <a:extLst>
                    <a:ext uri="{FF2B5EF4-FFF2-40B4-BE49-F238E27FC236}">
                      <a16:creationId xmlns:a16="http://schemas.microsoft.com/office/drawing/2014/main" id="{244743AB-CE7E-EAFD-56A9-80D34018B036}"/>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006;p59">
                  <a:extLst>
                    <a:ext uri="{FF2B5EF4-FFF2-40B4-BE49-F238E27FC236}">
                      <a16:creationId xmlns:a16="http://schemas.microsoft.com/office/drawing/2014/main" id="{FFC8DDE9-F504-F2D4-1A08-B677E94B8D62}"/>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007;p59">
                  <a:extLst>
                    <a:ext uri="{FF2B5EF4-FFF2-40B4-BE49-F238E27FC236}">
                      <a16:creationId xmlns:a16="http://schemas.microsoft.com/office/drawing/2014/main" id="{A3196B2D-17D7-7327-A55C-54A086E9DC86}"/>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008;p59">
                  <a:extLst>
                    <a:ext uri="{FF2B5EF4-FFF2-40B4-BE49-F238E27FC236}">
                      <a16:creationId xmlns:a16="http://schemas.microsoft.com/office/drawing/2014/main" id="{71E80604-D12B-86CC-801A-6F89C705FD81}"/>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009;p59">
                  <a:extLst>
                    <a:ext uri="{FF2B5EF4-FFF2-40B4-BE49-F238E27FC236}">
                      <a16:creationId xmlns:a16="http://schemas.microsoft.com/office/drawing/2014/main" id="{F23FC981-5F3D-6788-DCB4-D62B1F76BE7C}"/>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010;p59">
                  <a:extLst>
                    <a:ext uri="{FF2B5EF4-FFF2-40B4-BE49-F238E27FC236}">
                      <a16:creationId xmlns:a16="http://schemas.microsoft.com/office/drawing/2014/main" id="{CD84C0F1-69CE-1D10-1007-89DF645BA6A9}"/>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011;p59">
                  <a:extLst>
                    <a:ext uri="{FF2B5EF4-FFF2-40B4-BE49-F238E27FC236}">
                      <a16:creationId xmlns:a16="http://schemas.microsoft.com/office/drawing/2014/main" id="{C3214656-49F8-5F99-C6C7-B72BC532F128}"/>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012;p59">
                  <a:extLst>
                    <a:ext uri="{FF2B5EF4-FFF2-40B4-BE49-F238E27FC236}">
                      <a16:creationId xmlns:a16="http://schemas.microsoft.com/office/drawing/2014/main" id="{0263D9D6-AF77-6029-35F2-1DFDABCFE265}"/>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013;p59">
                  <a:extLst>
                    <a:ext uri="{FF2B5EF4-FFF2-40B4-BE49-F238E27FC236}">
                      <a16:creationId xmlns:a16="http://schemas.microsoft.com/office/drawing/2014/main" id="{D3634931-C5CE-0D2D-8373-B288F149F48C}"/>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014;p59">
                  <a:extLst>
                    <a:ext uri="{FF2B5EF4-FFF2-40B4-BE49-F238E27FC236}">
                      <a16:creationId xmlns:a16="http://schemas.microsoft.com/office/drawing/2014/main" id="{83CB725B-E4CE-C287-C86B-467837F9AAAD}"/>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015;p59">
                  <a:extLst>
                    <a:ext uri="{FF2B5EF4-FFF2-40B4-BE49-F238E27FC236}">
                      <a16:creationId xmlns:a16="http://schemas.microsoft.com/office/drawing/2014/main" id="{9355BE69-8BF5-D90C-F5A1-5C765CA6467E}"/>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016;p59">
                  <a:extLst>
                    <a:ext uri="{FF2B5EF4-FFF2-40B4-BE49-F238E27FC236}">
                      <a16:creationId xmlns:a16="http://schemas.microsoft.com/office/drawing/2014/main" id="{8F8A26A8-ACAE-B46A-9867-39319A477F4F}"/>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017;p59">
                  <a:extLst>
                    <a:ext uri="{FF2B5EF4-FFF2-40B4-BE49-F238E27FC236}">
                      <a16:creationId xmlns:a16="http://schemas.microsoft.com/office/drawing/2014/main" id="{95F0FCFD-49EF-15DA-C941-EBFC1DA78D02}"/>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018;p59">
                  <a:extLst>
                    <a:ext uri="{FF2B5EF4-FFF2-40B4-BE49-F238E27FC236}">
                      <a16:creationId xmlns:a16="http://schemas.microsoft.com/office/drawing/2014/main" id="{67BA8C80-2862-9170-C068-B4E5A3D1C4BC}"/>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019;p59">
                  <a:extLst>
                    <a:ext uri="{FF2B5EF4-FFF2-40B4-BE49-F238E27FC236}">
                      <a16:creationId xmlns:a16="http://schemas.microsoft.com/office/drawing/2014/main" id="{57EE12F5-7A01-A3B8-F4AC-99123E33D11D}"/>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20;p59">
                  <a:extLst>
                    <a:ext uri="{FF2B5EF4-FFF2-40B4-BE49-F238E27FC236}">
                      <a16:creationId xmlns:a16="http://schemas.microsoft.com/office/drawing/2014/main" id="{13A116F0-1F4B-811F-2CEA-780187E996C5}"/>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21;p59">
                  <a:extLst>
                    <a:ext uri="{FF2B5EF4-FFF2-40B4-BE49-F238E27FC236}">
                      <a16:creationId xmlns:a16="http://schemas.microsoft.com/office/drawing/2014/main" id="{8C4A09E9-2416-6CD7-F295-443690DB6AF8}"/>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22;p59">
                  <a:extLst>
                    <a:ext uri="{FF2B5EF4-FFF2-40B4-BE49-F238E27FC236}">
                      <a16:creationId xmlns:a16="http://schemas.microsoft.com/office/drawing/2014/main" id="{572D8156-49B9-CE53-7966-0E316EEC5D17}"/>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23;p59">
                  <a:extLst>
                    <a:ext uri="{FF2B5EF4-FFF2-40B4-BE49-F238E27FC236}">
                      <a16:creationId xmlns:a16="http://schemas.microsoft.com/office/drawing/2014/main" id="{0600F91E-3664-C80E-8F85-0041E1C3139B}"/>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24;p59">
                  <a:extLst>
                    <a:ext uri="{FF2B5EF4-FFF2-40B4-BE49-F238E27FC236}">
                      <a16:creationId xmlns:a16="http://schemas.microsoft.com/office/drawing/2014/main" id="{D38D9B89-875B-ABAA-F335-B4C919A2610E}"/>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25;p59">
                  <a:extLst>
                    <a:ext uri="{FF2B5EF4-FFF2-40B4-BE49-F238E27FC236}">
                      <a16:creationId xmlns:a16="http://schemas.microsoft.com/office/drawing/2014/main" id="{05195A76-4FC5-1542-76DE-6C4FF8BBD8CD}"/>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26;p59">
                  <a:extLst>
                    <a:ext uri="{FF2B5EF4-FFF2-40B4-BE49-F238E27FC236}">
                      <a16:creationId xmlns:a16="http://schemas.microsoft.com/office/drawing/2014/main" id="{C0992201-92CC-4891-99EE-EB320B1B7CED}"/>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27;p59">
                  <a:extLst>
                    <a:ext uri="{FF2B5EF4-FFF2-40B4-BE49-F238E27FC236}">
                      <a16:creationId xmlns:a16="http://schemas.microsoft.com/office/drawing/2014/main" id="{4B64EFCD-BDF3-C425-2DF7-A28356D75F0B}"/>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28;p59">
                  <a:extLst>
                    <a:ext uri="{FF2B5EF4-FFF2-40B4-BE49-F238E27FC236}">
                      <a16:creationId xmlns:a16="http://schemas.microsoft.com/office/drawing/2014/main" id="{54EC9474-3AB0-596F-4E19-8F7AC75A2BE1}"/>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29;p59">
                  <a:extLst>
                    <a:ext uri="{FF2B5EF4-FFF2-40B4-BE49-F238E27FC236}">
                      <a16:creationId xmlns:a16="http://schemas.microsoft.com/office/drawing/2014/main" id="{E5AD1F89-F242-0870-1B07-AE1BD7111C46}"/>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30;p59">
                  <a:extLst>
                    <a:ext uri="{FF2B5EF4-FFF2-40B4-BE49-F238E27FC236}">
                      <a16:creationId xmlns:a16="http://schemas.microsoft.com/office/drawing/2014/main" id="{24FC5F8C-1903-3590-3C4F-7CFACFF66B29}"/>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31;p59">
                  <a:extLst>
                    <a:ext uri="{FF2B5EF4-FFF2-40B4-BE49-F238E27FC236}">
                      <a16:creationId xmlns:a16="http://schemas.microsoft.com/office/drawing/2014/main" id="{9B43781B-D039-AB37-D521-577458E0BE71}"/>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32;p59">
                  <a:extLst>
                    <a:ext uri="{FF2B5EF4-FFF2-40B4-BE49-F238E27FC236}">
                      <a16:creationId xmlns:a16="http://schemas.microsoft.com/office/drawing/2014/main" id="{8F675770-726C-258A-5CA2-43CA7C976FD9}"/>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33;p59">
                  <a:extLst>
                    <a:ext uri="{FF2B5EF4-FFF2-40B4-BE49-F238E27FC236}">
                      <a16:creationId xmlns:a16="http://schemas.microsoft.com/office/drawing/2014/main" id="{AEEC066A-D160-3B23-80E1-4E96C9ED7AC8}"/>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34;p59">
                  <a:extLst>
                    <a:ext uri="{FF2B5EF4-FFF2-40B4-BE49-F238E27FC236}">
                      <a16:creationId xmlns:a16="http://schemas.microsoft.com/office/drawing/2014/main" id="{401849DE-6FF3-9ADB-9FFF-5399145699FB}"/>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35;p59">
                  <a:extLst>
                    <a:ext uri="{FF2B5EF4-FFF2-40B4-BE49-F238E27FC236}">
                      <a16:creationId xmlns:a16="http://schemas.microsoft.com/office/drawing/2014/main" id="{86376022-D1CC-1685-03A1-FB6796CC5C80}"/>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36;p59">
                  <a:extLst>
                    <a:ext uri="{FF2B5EF4-FFF2-40B4-BE49-F238E27FC236}">
                      <a16:creationId xmlns:a16="http://schemas.microsoft.com/office/drawing/2014/main" id="{1C06E753-956B-AF90-FCE2-2D160869C751}"/>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37;p59">
                  <a:extLst>
                    <a:ext uri="{FF2B5EF4-FFF2-40B4-BE49-F238E27FC236}">
                      <a16:creationId xmlns:a16="http://schemas.microsoft.com/office/drawing/2014/main" id="{806FB57A-BD5A-2B66-8611-C48E17072599}"/>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38;p59">
                  <a:extLst>
                    <a:ext uri="{FF2B5EF4-FFF2-40B4-BE49-F238E27FC236}">
                      <a16:creationId xmlns:a16="http://schemas.microsoft.com/office/drawing/2014/main" id="{F10E258E-18B5-AC79-4B47-0D13EC286177}"/>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39;p59">
                  <a:extLst>
                    <a:ext uri="{FF2B5EF4-FFF2-40B4-BE49-F238E27FC236}">
                      <a16:creationId xmlns:a16="http://schemas.microsoft.com/office/drawing/2014/main" id="{681645D0-8C1D-86B1-199A-6F50AABE240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40;p59">
                  <a:extLst>
                    <a:ext uri="{FF2B5EF4-FFF2-40B4-BE49-F238E27FC236}">
                      <a16:creationId xmlns:a16="http://schemas.microsoft.com/office/drawing/2014/main" id="{5BF451A6-4FDF-AB1D-907A-CBAA6FA131B8}"/>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41;p59">
                  <a:extLst>
                    <a:ext uri="{FF2B5EF4-FFF2-40B4-BE49-F238E27FC236}">
                      <a16:creationId xmlns:a16="http://schemas.microsoft.com/office/drawing/2014/main" id="{90AC950A-A413-59B1-3188-F8B3801643ED}"/>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42;p59">
                  <a:extLst>
                    <a:ext uri="{FF2B5EF4-FFF2-40B4-BE49-F238E27FC236}">
                      <a16:creationId xmlns:a16="http://schemas.microsoft.com/office/drawing/2014/main" id="{55085C75-3393-0CCC-88EB-CF48238850F4}"/>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43;p59">
                  <a:extLst>
                    <a:ext uri="{FF2B5EF4-FFF2-40B4-BE49-F238E27FC236}">
                      <a16:creationId xmlns:a16="http://schemas.microsoft.com/office/drawing/2014/main" id="{12162D41-CC4A-10F7-2122-197446BF2D4E}"/>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44;p59">
                  <a:extLst>
                    <a:ext uri="{FF2B5EF4-FFF2-40B4-BE49-F238E27FC236}">
                      <a16:creationId xmlns:a16="http://schemas.microsoft.com/office/drawing/2014/main" id="{3274D4FB-AC42-5A67-9D18-12A66BFD1CA7}"/>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45;p59">
                  <a:extLst>
                    <a:ext uri="{FF2B5EF4-FFF2-40B4-BE49-F238E27FC236}">
                      <a16:creationId xmlns:a16="http://schemas.microsoft.com/office/drawing/2014/main" id="{B05B4B45-A566-AE3D-988B-4B4759852B57}"/>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46;p59">
                  <a:extLst>
                    <a:ext uri="{FF2B5EF4-FFF2-40B4-BE49-F238E27FC236}">
                      <a16:creationId xmlns:a16="http://schemas.microsoft.com/office/drawing/2014/main" id="{5B524EBE-E5A7-7D24-7C74-0A0B9EA39400}"/>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47;p59">
                  <a:extLst>
                    <a:ext uri="{FF2B5EF4-FFF2-40B4-BE49-F238E27FC236}">
                      <a16:creationId xmlns:a16="http://schemas.microsoft.com/office/drawing/2014/main" id="{709371DF-545E-11CC-C616-2DF945374B67}"/>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48;p59">
                  <a:extLst>
                    <a:ext uri="{FF2B5EF4-FFF2-40B4-BE49-F238E27FC236}">
                      <a16:creationId xmlns:a16="http://schemas.microsoft.com/office/drawing/2014/main" id="{E0AD66B6-054B-59A0-6731-71DB95C05211}"/>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49;p59">
                  <a:extLst>
                    <a:ext uri="{FF2B5EF4-FFF2-40B4-BE49-F238E27FC236}">
                      <a16:creationId xmlns:a16="http://schemas.microsoft.com/office/drawing/2014/main" id="{6F745543-3F7E-076C-A9F3-8673B7F0DD49}"/>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50;p59">
                  <a:extLst>
                    <a:ext uri="{FF2B5EF4-FFF2-40B4-BE49-F238E27FC236}">
                      <a16:creationId xmlns:a16="http://schemas.microsoft.com/office/drawing/2014/main" id="{B44A02B9-A3E2-8349-B045-F62E0606594C}"/>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51;p59">
                  <a:extLst>
                    <a:ext uri="{FF2B5EF4-FFF2-40B4-BE49-F238E27FC236}">
                      <a16:creationId xmlns:a16="http://schemas.microsoft.com/office/drawing/2014/main" id="{FFC4A0A7-9BCE-787C-4817-CE5FC5746396}"/>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52;p59">
                  <a:extLst>
                    <a:ext uri="{FF2B5EF4-FFF2-40B4-BE49-F238E27FC236}">
                      <a16:creationId xmlns:a16="http://schemas.microsoft.com/office/drawing/2014/main" id="{F9B1D000-557D-723A-BE3F-610AC6AFB63F}"/>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53;p59">
                  <a:extLst>
                    <a:ext uri="{FF2B5EF4-FFF2-40B4-BE49-F238E27FC236}">
                      <a16:creationId xmlns:a16="http://schemas.microsoft.com/office/drawing/2014/main" id="{17EA9263-B57F-0847-8721-DE3EF147035C}"/>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54;p59">
                  <a:extLst>
                    <a:ext uri="{FF2B5EF4-FFF2-40B4-BE49-F238E27FC236}">
                      <a16:creationId xmlns:a16="http://schemas.microsoft.com/office/drawing/2014/main" id="{CFBBA3BC-08D0-F893-7A75-C51B2467C4A3}"/>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55;p59">
                  <a:extLst>
                    <a:ext uri="{FF2B5EF4-FFF2-40B4-BE49-F238E27FC236}">
                      <a16:creationId xmlns:a16="http://schemas.microsoft.com/office/drawing/2014/main" id="{AD746301-C7E4-9573-21A5-763AF01CF5FB}"/>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56;p59">
                  <a:extLst>
                    <a:ext uri="{FF2B5EF4-FFF2-40B4-BE49-F238E27FC236}">
                      <a16:creationId xmlns:a16="http://schemas.microsoft.com/office/drawing/2014/main" id="{ED284F95-76FD-E1C1-6C9E-9D84B9C41C03}"/>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57;p59">
                  <a:extLst>
                    <a:ext uri="{FF2B5EF4-FFF2-40B4-BE49-F238E27FC236}">
                      <a16:creationId xmlns:a16="http://schemas.microsoft.com/office/drawing/2014/main" id="{05EB8207-A0B1-7726-400B-59C2F8267FEE}"/>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58;p59">
                  <a:extLst>
                    <a:ext uri="{FF2B5EF4-FFF2-40B4-BE49-F238E27FC236}">
                      <a16:creationId xmlns:a16="http://schemas.microsoft.com/office/drawing/2014/main" id="{9F549944-2484-B29E-00FD-F08CFADEA66E}"/>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59;p59">
                  <a:extLst>
                    <a:ext uri="{FF2B5EF4-FFF2-40B4-BE49-F238E27FC236}">
                      <a16:creationId xmlns:a16="http://schemas.microsoft.com/office/drawing/2014/main" id="{AAF3FC15-70B5-7DBE-E681-0E36595EE1EA}"/>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60;p59">
                  <a:extLst>
                    <a:ext uri="{FF2B5EF4-FFF2-40B4-BE49-F238E27FC236}">
                      <a16:creationId xmlns:a16="http://schemas.microsoft.com/office/drawing/2014/main" id="{87FC3013-5D1C-FF1B-A64F-FDC664CBADBA}"/>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61;p59">
                  <a:extLst>
                    <a:ext uri="{FF2B5EF4-FFF2-40B4-BE49-F238E27FC236}">
                      <a16:creationId xmlns:a16="http://schemas.microsoft.com/office/drawing/2014/main" id="{8C344304-5B4D-D174-2CA3-7D810027035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62;p59">
                  <a:extLst>
                    <a:ext uri="{FF2B5EF4-FFF2-40B4-BE49-F238E27FC236}">
                      <a16:creationId xmlns:a16="http://schemas.microsoft.com/office/drawing/2014/main" id="{C337ABE7-AC70-B190-274A-8BBA3A20CDFA}"/>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63;p59">
                  <a:extLst>
                    <a:ext uri="{FF2B5EF4-FFF2-40B4-BE49-F238E27FC236}">
                      <a16:creationId xmlns:a16="http://schemas.microsoft.com/office/drawing/2014/main" id="{818DF09E-5E4C-12FC-1F12-4C9F0A4AEC69}"/>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64;p59">
                  <a:extLst>
                    <a:ext uri="{FF2B5EF4-FFF2-40B4-BE49-F238E27FC236}">
                      <a16:creationId xmlns:a16="http://schemas.microsoft.com/office/drawing/2014/main" id="{275A6CCF-0BDC-ECD9-0834-6176B1255960}"/>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65;p59">
                  <a:extLst>
                    <a:ext uri="{FF2B5EF4-FFF2-40B4-BE49-F238E27FC236}">
                      <a16:creationId xmlns:a16="http://schemas.microsoft.com/office/drawing/2014/main" id="{4EC9A4F4-EE29-446E-DAAA-D2A131A4449F}"/>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66;p59">
                  <a:extLst>
                    <a:ext uri="{FF2B5EF4-FFF2-40B4-BE49-F238E27FC236}">
                      <a16:creationId xmlns:a16="http://schemas.microsoft.com/office/drawing/2014/main" id="{4B1390CB-35F5-54B3-374B-1EC17492E400}"/>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67;p59">
                  <a:extLst>
                    <a:ext uri="{FF2B5EF4-FFF2-40B4-BE49-F238E27FC236}">
                      <a16:creationId xmlns:a16="http://schemas.microsoft.com/office/drawing/2014/main" id="{2C41FF49-4270-3566-33BB-03F040458809}"/>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68;p59">
                  <a:extLst>
                    <a:ext uri="{FF2B5EF4-FFF2-40B4-BE49-F238E27FC236}">
                      <a16:creationId xmlns:a16="http://schemas.microsoft.com/office/drawing/2014/main" id="{4B728D53-7880-3A2D-33CA-DBB18F42E850}"/>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69;p59">
                  <a:extLst>
                    <a:ext uri="{FF2B5EF4-FFF2-40B4-BE49-F238E27FC236}">
                      <a16:creationId xmlns:a16="http://schemas.microsoft.com/office/drawing/2014/main" id="{B101A06A-861A-1D8A-C309-F8FE41A30D6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70;p59">
                  <a:extLst>
                    <a:ext uri="{FF2B5EF4-FFF2-40B4-BE49-F238E27FC236}">
                      <a16:creationId xmlns:a16="http://schemas.microsoft.com/office/drawing/2014/main" id="{152B58DA-E281-EF2E-A631-5429DB51CD70}"/>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71;p59">
                  <a:extLst>
                    <a:ext uri="{FF2B5EF4-FFF2-40B4-BE49-F238E27FC236}">
                      <a16:creationId xmlns:a16="http://schemas.microsoft.com/office/drawing/2014/main" id="{A7CEB7B2-2D59-2144-E3B3-24B5E800347C}"/>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72;p59">
                  <a:extLst>
                    <a:ext uri="{FF2B5EF4-FFF2-40B4-BE49-F238E27FC236}">
                      <a16:creationId xmlns:a16="http://schemas.microsoft.com/office/drawing/2014/main" id="{C50C3298-2C9F-E33C-E2EE-010F65D6BC8A}"/>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73;p59">
                  <a:extLst>
                    <a:ext uri="{FF2B5EF4-FFF2-40B4-BE49-F238E27FC236}">
                      <a16:creationId xmlns:a16="http://schemas.microsoft.com/office/drawing/2014/main" id="{F3C1CE7C-FA7F-9305-EE05-390FC1E21101}"/>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74;p59">
                  <a:extLst>
                    <a:ext uri="{FF2B5EF4-FFF2-40B4-BE49-F238E27FC236}">
                      <a16:creationId xmlns:a16="http://schemas.microsoft.com/office/drawing/2014/main" id="{B15F76D4-34EE-2686-2A3A-37B01C02C129}"/>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75;p59">
                  <a:extLst>
                    <a:ext uri="{FF2B5EF4-FFF2-40B4-BE49-F238E27FC236}">
                      <a16:creationId xmlns:a16="http://schemas.microsoft.com/office/drawing/2014/main" id="{B3FE7AB1-794F-B77A-14A9-7DF6376EE5DA}"/>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76;p59">
                  <a:extLst>
                    <a:ext uri="{FF2B5EF4-FFF2-40B4-BE49-F238E27FC236}">
                      <a16:creationId xmlns:a16="http://schemas.microsoft.com/office/drawing/2014/main" id="{72E98FCB-9292-1DE9-6B74-333AFEC4C930}"/>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77;p59">
                  <a:extLst>
                    <a:ext uri="{FF2B5EF4-FFF2-40B4-BE49-F238E27FC236}">
                      <a16:creationId xmlns:a16="http://schemas.microsoft.com/office/drawing/2014/main" id="{A949A7D1-CBD2-7815-A06E-F2D321342141}"/>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78;p59">
                  <a:extLst>
                    <a:ext uri="{FF2B5EF4-FFF2-40B4-BE49-F238E27FC236}">
                      <a16:creationId xmlns:a16="http://schemas.microsoft.com/office/drawing/2014/main" id="{A8EB5686-2B54-E2C9-0C24-9C3911002AA5}"/>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79;p59">
                  <a:extLst>
                    <a:ext uri="{FF2B5EF4-FFF2-40B4-BE49-F238E27FC236}">
                      <a16:creationId xmlns:a16="http://schemas.microsoft.com/office/drawing/2014/main" id="{74331AAC-EF2E-F7AB-118A-13CD832A25D4}"/>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80;p59">
                  <a:extLst>
                    <a:ext uri="{FF2B5EF4-FFF2-40B4-BE49-F238E27FC236}">
                      <a16:creationId xmlns:a16="http://schemas.microsoft.com/office/drawing/2014/main" id="{676C3FFF-D349-C9D2-CCCB-931C108CA96E}"/>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81;p59">
                  <a:extLst>
                    <a:ext uri="{FF2B5EF4-FFF2-40B4-BE49-F238E27FC236}">
                      <a16:creationId xmlns:a16="http://schemas.microsoft.com/office/drawing/2014/main" id="{74380FFD-E09B-A84A-C49B-6CF1E0F5C1AA}"/>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82;p59">
                  <a:extLst>
                    <a:ext uri="{FF2B5EF4-FFF2-40B4-BE49-F238E27FC236}">
                      <a16:creationId xmlns:a16="http://schemas.microsoft.com/office/drawing/2014/main" id="{752C0279-9936-3E1A-7DAA-54B7B2656B4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83;p59">
                  <a:extLst>
                    <a:ext uri="{FF2B5EF4-FFF2-40B4-BE49-F238E27FC236}">
                      <a16:creationId xmlns:a16="http://schemas.microsoft.com/office/drawing/2014/main" id="{626ABBD4-6493-C24A-C0C8-2D780F3B8C0D}"/>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84;p59">
                  <a:extLst>
                    <a:ext uri="{FF2B5EF4-FFF2-40B4-BE49-F238E27FC236}">
                      <a16:creationId xmlns:a16="http://schemas.microsoft.com/office/drawing/2014/main" id="{C9CEC554-28AE-FB20-E12A-428A24B8CC91}"/>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85;p59">
                  <a:extLst>
                    <a:ext uri="{FF2B5EF4-FFF2-40B4-BE49-F238E27FC236}">
                      <a16:creationId xmlns:a16="http://schemas.microsoft.com/office/drawing/2014/main" id="{25DAF5BD-B020-8A0F-D242-580D3615A570}"/>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86;p59">
                  <a:extLst>
                    <a:ext uri="{FF2B5EF4-FFF2-40B4-BE49-F238E27FC236}">
                      <a16:creationId xmlns:a16="http://schemas.microsoft.com/office/drawing/2014/main" id="{333B4501-1034-70EA-4A9B-BC8197E53A1C}"/>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87;p59">
                  <a:extLst>
                    <a:ext uri="{FF2B5EF4-FFF2-40B4-BE49-F238E27FC236}">
                      <a16:creationId xmlns:a16="http://schemas.microsoft.com/office/drawing/2014/main" id="{99DE7100-D819-5FF2-3566-355E45F30616}"/>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88;p59">
                  <a:extLst>
                    <a:ext uri="{FF2B5EF4-FFF2-40B4-BE49-F238E27FC236}">
                      <a16:creationId xmlns:a16="http://schemas.microsoft.com/office/drawing/2014/main" id="{65FD0D62-982C-B65A-13F9-1154CAA0C095}"/>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89;p59">
                  <a:extLst>
                    <a:ext uri="{FF2B5EF4-FFF2-40B4-BE49-F238E27FC236}">
                      <a16:creationId xmlns:a16="http://schemas.microsoft.com/office/drawing/2014/main" id="{EB5584AC-6C54-BCF8-E522-42CB54734679}"/>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90;p59">
                  <a:extLst>
                    <a:ext uri="{FF2B5EF4-FFF2-40B4-BE49-F238E27FC236}">
                      <a16:creationId xmlns:a16="http://schemas.microsoft.com/office/drawing/2014/main" id="{1852A5CD-A213-7781-2019-BDBE977BA7F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91;p59">
                  <a:extLst>
                    <a:ext uri="{FF2B5EF4-FFF2-40B4-BE49-F238E27FC236}">
                      <a16:creationId xmlns:a16="http://schemas.microsoft.com/office/drawing/2014/main" id="{73A3AD3B-3E17-328F-BF92-E44F724C5AB1}"/>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92;p59">
                  <a:extLst>
                    <a:ext uri="{FF2B5EF4-FFF2-40B4-BE49-F238E27FC236}">
                      <a16:creationId xmlns:a16="http://schemas.microsoft.com/office/drawing/2014/main" id="{C1ADB889-F2A3-2E73-750A-2BF16BF62AF5}"/>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93;p59">
                  <a:extLst>
                    <a:ext uri="{FF2B5EF4-FFF2-40B4-BE49-F238E27FC236}">
                      <a16:creationId xmlns:a16="http://schemas.microsoft.com/office/drawing/2014/main" id="{B5EF5D70-435A-060C-C693-CD03C006CF0E}"/>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94;p59">
                  <a:extLst>
                    <a:ext uri="{FF2B5EF4-FFF2-40B4-BE49-F238E27FC236}">
                      <a16:creationId xmlns:a16="http://schemas.microsoft.com/office/drawing/2014/main" id="{682A98DA-97B9-8DC1-25AB-BB5F00895077}"/>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95;p59">
                  <a:extLst>
                    <a:ext uri="{FF2B5EF4-FFF2-40B4-BE49-F238E27FC236}">
                      <a16:creationId xmlns:a16="http://schemas.microsoft.com/office/drawing/2014/main" id="{E6EB92E8-2586-BBCD-40B3-B01E0E7F5BBA}"/>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96;p59">
                  <a:extLst>
                    <a:ext uri="{FF2B5EF4-FFF2-40B4-BE49-F238E27FC236}">
                      <a16:creationId xmlns:a16="http://schemas.microsoft.com/office/drawing/2014/main" id="{FC43010D-EBA3-DDF5-7EE3-78F0AEC9FD8C}"/>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97;p59">
                  <a:extLst>
                    <a:ext uri="{FF2B5EF4-FFF2-40B4-BE49-F238E27FC236}">
                      <a16:creationId xmlns:a16="http://schemas.microsoft.com/office/drawing/2014/main" id="{31863AA7-68DB-2FB3-DC87-628EFC3C43FA}"/>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98;p59">
                  <a:extLst>
                    <a:ext uri="{FF2B5EF4-FFF2-40B4-BE49-F238E27FC236}">
                      <a16:creationId xmlns:a16="http://schemas.microsoft.com/office/drawing/2014/main" id="{BA6C5E53-0458-C5DD-B121-E44FB928251D}"/>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99;p59">
                  <a:extLst>
                    <a:ext uri="{FF2B5EF4-FFF2-40B4-BE49-F238E27FC236}">
                      <a16:creationId xmlns:a16="http://schemas.microsoft.com/office/drawing/2014/main" id="{AD668E0F-1FBE-D231-80C7-8DD7746B51B8}"/>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100;p59">
                  <a:extLst>
                    <a:ext uri="{FF2B5EF4-FFF2-40B4-BE49-F238E27FC236}">
                      <a16:creationId xmlns:a16="http://schemas.microsoft.com/office/drawing/2014/main" id="{93AF501D-1725-87CC-65D7-C78C160A5879}"/>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101;p59">
                  <a:extLst>
                    <a:ext uri="{FF2B5EF4-FFF2-40B4-BE49-F238E27FC236}">
                      <a16:creationId xmlns:a16="http://schemas.microsoft.com/office/drawing/2014/main" id="{68B9850F-1BBF-F89B-6F8E-8E143E7D42A4}"/>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102;p59">
                  <a:extLst>
                    <a:ext uri="{FF2B5EF4-FFF2-40B4-BE49-F238E27FC236}">
                      <a16:creationId xmlns:a16="http://schemas.microsoft.com/office/drawing/2014/main" id="{3E21F7E0-81A7-F98B-F6E4-ED518A46BD18}"/>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103;p59">
                  <a:extLst>
                    <a:ext uri="{FF2B5EF4-FFF2-40B4-BE49-F238E27FC236}">
                      <a16:creationId xmlns:a16="http://schemas.microsoft.com/office/drawing/2014/main" id="{761AFA51-783C-E8BF-C806-FE8B14789A1F}"/>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104;p59">
                  <a:extLst>
                    <a:ext uri="{FF2B5EF4-FFF2-40B4-BE49-F238E27FC236}">
                      <a16:creationId xmlns:a16="http://schemas.microsoft.com/office/drawing/2014/main" id="{56691EF0-CCFE-AE43-BE5A-244C671D1FDA}"/>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105;p59">
                  <a:extLst>
                    <a:ext uri="{FF2B5EF4-FFF2-40B4-BE49-F238E27FC236}">
                      <a16:creationId xmlns:a16="http://schemas.microsoft.com/office/drawing/2014/main" id="{0C0BAD02-5122-9CEC-E05C-A72F4A708A2B}"/>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106;p59">
                  <a:extLst>
                    <a:ext uri="{FF2B5EF4-FFF2-40B4-BE49-F238E27FC236}">
                      <a16:creationId xmlns:a16="http://schemas.microsoft.com/office/drawing/2014/main" id="{17313CE5-C7DF-59DD-1562-66DC700ACBDF}"/>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107;p59">
                  <a:extLst>
                    <a:ext uri="{FF2B5EF4-FFF2-40B4-BE49-F238E27FC236}">
                      <a16:creationId xmlns:a16="http://schemas.microsoft.com/office/drawing/2014/main" id="{0AB186BC-26BA-B8F6-760B-24BD1E1CA51C}"/>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108;p59">
                  <a:extLst>
                    <a:ext uri="{FF2B5EF4-FFF2-40B4-BE49-F238E27FC236}">
                      <a16:creationId xmlns:a16="http://schemas.microsoft.com/office/drawing/2014/main" id="{C13A2633-483F-6E64-DE7F-DD669306DF67}"/>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109;p59">
                  <a:extLst>
                    <a:ext uri="{FF2B5EF4-FFF2-40B4-BE49-F238E27FC236}">
                      <a16:creationId xmlns:a16="http://schemas.microsoft.com/office/drawing/2014/main" id="{CE620EEE-3AAF-AA71-8180-0BA359E1C8F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110;p59">
                  <a:extLst>
                    <a:ext uri="{FF2B5EF4-FFF2-40B4-BE49-F238E27FC236}">
                      <a16:creationId xmlns:a16="http://schemas.microsoft.com/office/drawing/2014/main" id="{779EF74F-246A-72BC-F2A1-382468220225}"/>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111;p59">
                  <a:extLst>
                    <a:ext uri="{FF2B5EF4-FFF2-40B4-BE49-F238E27FC236}">
                      <a16:creationId xmlns:a16="http://schemas.microsoft.com/office/drawing/2014/main" id="{30C427E0-F2F3-152A-AF87-5D93D0284DC5}"/>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112;p59">
                  <a:extLst>
                    <a:ext uri="{FF2B5EF4-FFF2-40B4-BE49-F238E27FC236}">
                      <a16:creationId xmlns:a16="http://schemas.microsoft.com/office/drawing/2014/main" id="{AD9BD88A-8DDB-73D4-8685-B1CC1C657C59}"/>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113;p59">
                  <a:extLst>
                    <a:ext uri="{FF2B5EF4-FFF2-40B4-BE49-F238E27FC236}">
                      <a16:creationId xmlns:a16="http://schemas.microsoft.com/office/drawing/2014/main" id="{705E6AB3-30C3-752A-E4C7-75D177020C6B}"/>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114;p59">
                  <a:extLst>
                    <a:ext uri="{FF2B5EF4-FFF2-40B4-BE49-F238E27FC236}">
                      <a16:creationId xmlns:a16="http://schemas.microsoft.com/office/drawing/2014/main" id="{D0669F9F-1C39-3FD6-39C2-A63661E8022E}"/>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115;p59">
                  <a:extLst>
                    <a:ext uri="{FF2B5EF4-FFF2-40B4-BE49-F238E27FC236}">
                      <a16:creationId xmlns:a16="http://schemas.microsoft.com/office/drawing/2014/main" id="{CDE7F417-8858-D636-9771-A994FE92325C}"/>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116;p59">
                  <a:extLst>
                    <a:ext uri="{FF2B5EF4-FFF2-40B4-BE49-F238E27FC236}">
                      <a16:creationId xmlns:a16="http://schemas.microsoft.com/office/drawing/2014/main" id="{73DE5AC9-236D-D3AB-23BF-6077EA3881FC}"/>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117;p59">
                  <a:extLst>
                    <a:ext uri="{FF2B5EF4-FFF2-40B4-BE49-F238E27FC236}">
                      <a16:creationId xmlns:a16="http://schemas.microsoft.com/office/drawing/2014/main" id="{0FA49928-5AA4-0DD7-5DBA-17060A1F6851}"/>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118;p59">
                  <a:extLst>
                    <a:ext uri="{FF2B5EF4-FFF2-40B4-BE49-F238E27FC236}">
                      <a16:creationId xmlns:a16="http://schemas.microsoft.com/office/drawing/2014/main" id="{F93AA8A2-D129-FEB8-6FE9-C607805E178A}"/>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119;p59">
                  <a:extLst>
                    <a:ext uri="{FF2B5EF4-FFF2-40B4-BE49-F238E27FC236}">
                      <a16:creationId xmlns:a16="http://schemas.microsoft.com/office/drawing/2014/main" id="{95D29BA6-37D1-4317-0772-EF58D15A00F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20;p59">
                  <a:extLst>
                    <a:ext uri="{FF2B5EF4-FFF2-40B4-BE49-F238E27FC236}">
                      <a16:creationId xmlns:a16="http://schemas.microsoft.com/office/drawing/2014/main" id="{9B7DE3D5-7264-35D2-5109-22AC04D2675F}"/>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21;p59">
                  <a:extLst>
                    <a:ext uri="{FF2B5EF4-FFF2-40B4-BE49-F238E27FC236}">
                      <a16:creationId xmlns:a16="http://schemas.microsoft.com/office/drawing/2014/main" id="{B6FB50E0-976C-BC88-5E9B-B871E73A2BC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22;p59">
                  <a:extLst>
                    <a:ext uri="{FF2B5EF4-FFF2-40B4-BE49-F238E27FC236}">
                      <a16:creationId xmlns:a16="http://schemas.microsoft.com/office/drawing/2014/main" id="{0072A39E-94FF-C428-B341-B78361F1938C}"/>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23;p59">
                  <a:extLst>
                    <a:ext uri="{FF2B5EF4-FFF2-40B4-BE49-F238E27FC236}">
                      <a16:creationId xmlns:a16="http://schemas.microsoft.com/office/drawing/2014/main" id="{AC926AA3-2A48-16B5-E158-3E4377CB7671}"/>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24;p59">
                  <a:extLst>
                    <a:ext uri="{FF2B5EF4-FFF2-40B4-BE49-F238E27FC236}">
                      <a16:creationId xmlns:a16="http://schemas.microsoft.com/office/drawing/2014/main" id="{497E7DD1-A9FF-4550-E014-0EED0E9F73E1}"/>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25;p59">
                  <a:extLst>
                    <a:ext uri="{FF2B5EF4-FFF2-40B4-BE49-F238E27FC236}">
                      <a16:creationId xmlns:a16="http://schemas.microsoft.com/office/drawing/2014/main" id="{3E504D57-21B3-6B86-2849-7DA65523C08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26;p59">
                  <a:extLst>
                    <a:ext uri="{FF2B5EF4-FFF2-40B4-BE49-F238E27FC236}">
                      <a16:creationId xmlns:a16="http://schemas.microsoft.com/office/drawing/2014/main" id="{BC97BEEB-28A1-F102-AD77-AC3E6E7483DF}"/>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27;p59">
                  <a:extLst>
                    <a:ext uri="{FF2B5EF4-FFF2-40B4-BE49-F238E27FC236}">
                      <a16:creationId xmlns:a16="http://schemas.microsoft.com/office/drawing/2014/main" id="{AB2CDF89-9521-994C-F780-74DD7AAC022C}"/>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28;p59">
                  <a:extLst>
                    <a:ext uri="{FF2B5EF4-FFF2-40B4-BE49-F238E27FC236}">
                      <a16:creationId xmlns:a16="http://schemas.microsoft.com/office/drawing/2014/main" id="{16012982-9D6B-85C4-EAB5-FE31B6DAD399}"/>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29;p59">
                  <a:extLst>
                    <a:ext uri="{FF2B5EF4-FFF2-40B4-BE49-F238E27FC236}">
                      <a16:creationId xmlns:a16="http://schemas.microsoft.com/office/drawing/2014/main" id="{2F1E4823-E328-B9F1-1696-3F29B2A24A15}"/>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30;p59">
                  <a:extLst>
                    <a:ext uri="{FF2B5EF4-FFF2-40B4-BE49-F238E27FC236}">
                      <a16:creationId xmlns:a16="http://schemas.microsoft.com/office/drawing/2014/main" id="{E413111F-DA6A-F30E-D085-4B818641D2FE}"/>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31;p59">
                  <a:extLst>
                    <a:ext uri="{FF2B5EF4-FFF2-40B4-BE49-F238E27FC236}">
                      <a16:creationId xmlns:a16="http://schemas.microsoft.com/office/drawing/2014/main" id="{C39DFEBA-9F0C-F211-D6BC-7420C06A81A8}"/>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32;p59">
                  <a:extLst>
                    <a:ext uri="{FF2B5EF4-FFF2-40B4-BE49-F238E27FC236}">
                      <a16:creationId xmlns:a16="http://schemas.microsoft.com/office/drawing/2014/main" id="{E7BC8B03-B012-872D-A04B-433CD25A1476}"/>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33;p59">
                  <a:extLst>
                    <a:ext uri="{FF2B5EF4-FFF2-40B4-BE49-F238E27FC236}">
                      <a16:creationId xmlns:a16="http://schemas.microsoft.com/office/drawing/2014/main" id="{8C14A808-E864-0529-6A23-5B25F637AD5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34;p59">
                  <a:extLst>
                    <a:ext uri="{FF2B5EF4-FFF2-40B4-BE49-F238E27FC236}">
                      <a16:creationId xmlns:a16="http://schemas.microsoft.com/office/drawing/2014/main" id="{E78589CB-39B4-E7FF-6071-BA477B8B324B}"/>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35;p59">
                  <a:extLst>
                    <a:ext uri="{FF2B5EF4-FFF2-40B4-BE49-F238E27FC236}">
                      <a16:creationId xmlns:a16="http://schemas.microsoft.com/office/drawing/2014/main" id="{52688A05-1F56-C3C2-AFA1-51ECE72C03D1}"/>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36;p59">
                  <a:extLst>
                    <a:ext uri="{FF2B5EF4-FFF2-40B4-BE49-F238E27FC236}">
                      <a16:creationId xmlns:a16="http://schemas.microsoft.com/office/drawing/2014/main" id="{BB4C74EC-9079-A657-F7B7-F8B41F87CE5F}"/>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37;p59">
                  <a:extLst>
                    <a:ext uri="{FF2B5EF4-FFF2-40B4-BE49-F238E27FC236}">
                      <a16:creationId xmlns:a16="http://schemas.microsoft.com/office/drawing/2014/main" id="{F6028B77-3D2F-AAFC-7674-F0FC33D75BAB}"/>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38;p59">
                  <a:extLst>
                    <a:ext uri="{FF2B5EF4-FFF2-40B4-BE49-F238E27FC236}">
                      <a16:creationId xmlns:a16="http://schemas.microsoft.com/office/drawing/2014/main" id="{FA9C403C-276F-A862-F9AA-5CF42058E45E}"/>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614" name="Picture 4" descr="1 Euro Coin png images | PNGWing">
            <a:extLst>
              <a:ext uri="{FF2B5EF4-FFF2-40B4-BE49-F238E27FC236}">
                <a16:creationId xmlns:a16="http://schemas.microsoft.com/office/drawing/2014/main" id="{0A1BE34C-BCCC-F20C-184A-96A7C88B6A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15" name="Picture 2" descr="Billete 10 Euros Png - Graphic Design - Free Transparent PNG Download -  PNGkey">
            <a:extLst>
              <a:ext uri="{FF2B5EF4-FFF2-40B4-BE49-F238E27FC236}">
                <a16:creationId xmlns:a16="http://schemas.microsoft.com/office/drawing/2014/main" id="{E20D1CB2-0B1A-A285-0C57-3C1E8655D93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6" name="Picture 2" descr="Billete 10 Euros Png - Graphic Design - Free Transparent PNG Download -  PNGkey">
            <a:extLst>
              <a:ext uri="{FF2B5EF4-FFF2-40B4-BE49-F238E27FC236}">
                <a16:creationId xmlns:a16="http://schemas.microsoft.com/office/drawing/2014/main" id="{9ABF919C-75D2-91EA-4BBE-6CD4EAA4EC3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33354" y="200779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7" name="Picture 2" descr="Billete 10 Euros Png - Graphic Design - Free Transparent PNG Download -  PNGkey">
            <a:extLst>
              <a:ext uri="{FF2B5EF4-FFF2-40B4-BE49-F238E27FC236}">
                <a16:creationId xmlns:a16="http://schemas.microsoft.com/office/drawing/2014/main" id="{181C8B4E-CB7F-E999-1D87-0CAD44ADCF2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5940" y="2981780"/>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8" name="Picture 2" descr="Billete 10 Euros Png - Graphic Design - Free Transparent PNG Download -  PNGkey">
            <a:extLst>
              <a:ext uri="{FF2B5EF4-FFF2-40B4-BE49-F238E27FC236}">
                <a16:creationId xmlns:a16="http://schemas.microsoft.com/office/drawing/2014/main" id="{DABA8205-61AA-F999-8A6C-79D558AE4B4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6513" y="198900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9" name="Picture 2" descr="Billete 10 Euros Png - Graphic Design - Free Transparent PNG Download -  PNGkey">
            <a:extLst>
              <a:ext uri="{FF2B5EF4-FFF2-40B4-BE49-F238E27FC236}">
                <a16:creationId xmlns:a16="http://schemas.microsoft.com/office/drawing/2014/main" id="{EA911C44-8A0D-2F99-B173-2FB213ABCF1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23979"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20" name="Picture 4" descr="1 Euro Coin png images | PNGWing">
            <a:extLst>
              <a:ext uri="{FF2B5EF4-FFF2-40B4-BE49-F238E27FC236}">
                <a16:creationId xmlns:a16="http://schemas.microsoft.com/office/drawing/2014/main" id="{86F01FA0-CD9D-3F1F-2F25-DFF65AE00C1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1874301"/>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21" name="Picture 4" descr="1 Euro Coin png images | PNGWing">
            <a:extLst>
              <a:ext uri="{FF2B5EF4-FFF2-40B4-BE49-F238E27FC236}">
                <a16:creationId xmlns:a16="http://schemas.microsoft.com/office/drawing/2014/main" id="{9A6B60DB-0767-3DAE-5172-F2D0C27D936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2142" y="991587"/>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22" name="Picture 4" descr="1 Euro Coin png images | PNGWing">
            <a:extLst>
              <a:ext uri="{FF2B5EF4-FFF2-40B4-BE49-F238E27FC236}">
                <a16:creationId xmlns:a16="http://schemas.microsoft.com/office/drawing/2014/main" id="{D7732CA4-8EDE-96E1-75C6-E4E84DE7BC2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2142" y="1867169"/>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5065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1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1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653"/>
        <p:cNvGrpSpPr/>
        <p:nvPr/>
      </p:nvGrpSpPr>
      <p:grpSpPr>
        <a:xfrm>
          <a:off x="0" y="0"/>
          <a:ext cx="0" cy="0"/>
          <a:chOff x="0" y="0"/>
          <a:chExt cx="0" cy="0"/>
        </a:xfrm>
      </p:grpSpPr>
      <p:sp>
        <p:nvSpPr>
          <p:cNvPr id="1654" name="Google Shape;1654;p36"/>
          <p:cNvSpPr/>
          <p:nvPr/>
        </p:nvSpPr>
        <p:spPr>
          <a:xfrm>
            <a:off x="2181249" y="1222509"/>
            <a:ext cx="4781503" cy="2698482"/>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114300" dir="300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6"/>
          <p:cNvSpPr txBox="1">
            <a:spLocks noGrp="1"/>
          </p:cNvSpPr>
          <p:nvPr>
            <p:ph type="title"/>
          </p:nvPr>
        </p:nvSpPr>
        <p:spPr>
          <a:xfrm>
            <a:off x="2513423" y="1715846"/>
            <a:ext cx="4117200" cy="7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Ik leer…</a:t>
            </a:r>
          </a:p>
        </p:txBody>
      </p:sp>
      <p:sp>
        <p:nvSpPr>
          <p:cNvPr id="1656" name="Google Shape;1656;p36"/>
          <p:cNvSpPr txBox="1">
            <a:spLocks noGrp="1"/>
          </p:cNvSpPr>
          <p:nvPr>
            <p:ph type="subTitle" idx="1"/>
          </p:nvPr>
        </p:nvSpPr>
        <p:spPr>
          <a:xfrm>
            <a:off x="2513423" y="2463746"/>
            <a:ext cx="4117200" cy="96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dirty="0"/>
              <a:t>De cijfers van een getal op de juiste manier op te schrijven. Hierbij denk ik aan: ‘De oudste gaat als eerste zitten’.</a:t>
            </a:r>
          </a:p>
          <a:p>
            <a:pPr marL="0" lvl="0" indent="0" algn="ctr" rtl="0">
              <a:spcBef>
                <a:spcPts val="0"/>
              </a:spcBef>
              <a:spcAft>
                <a:spcPts val="0"/>
              </a:spcAft>
              <a:buNone/>
            </a:pPr>
            <a:endParaRPr lang="nl-NL" dirty="0"/>
          </a:p>
          <a:p>
            <a:pPr marL="0" lvl="0" indent="0" algn="ctr" rtl="0">
              <a:spcBef>
                <a:spcPts val="0"/>
              </a:spcBef>
              <a:spcAft>
                <a:spcPts val="0"/>
              </a:spcAft>
              <a:buNone/>
            </a:pPr>
            <a:r>
              <a:rPr lang="nl-NL" dirty="0"/>
              <a:t>Voorbeeld: bij het getal 43 schrijf ik eerst de 4 van de 40 op en daarna de 3 van de 3.</a:t>
            </a:r>
          </a:p>
        </p:txBody>
      </p:sp>
      <p:grpSp>
        <p:nvGrpSpPr>
          <p:cNvPr id="1657" name="Google Shape;1657;p36"/>
          <p:cNvGrpSpPr/>
          <p:nvPr/>
        </p:nvGrpSpPr>
        <p:grpSpPr>
          <a:xfrm rot="2956689">
            <a:off x="657240" y="613647"/>
            <a:ext cx="912924" cy="874823"/>
            <a:chOff x="1118649" y="1119786"/>
            <a:chExt cx="912906" cy="874806"/>
          </a:xfrm>
        </p:grpSpPr>
        <p:grpSp>
          <p:nvGrpSpPr>
            <p:cNvPr id="1658" name="Google Shape;1658;p36"/>
            <p:cNvGrpSpPr/>
            <p:nvPr/>
          </p:nvGrpSpPr>
          <p:grpSpPr>
            <a:xfrm rot="8100000">
              <a:off x="1392455" y="1156564"/>
              <a:ext cx="412918" cy="810774"/>
              <a:chOff x="881239" y="654698"/>
              <a:chExt cx="412922" cy="810782"/>
            </a:xfrm>
          </p:grpSpPr>
          <p:sp>
            <p:nvSpPr>
              <p:cNvPr id="1659" name="Google Shape;1659;p36"/>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6"/>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6"/>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6"/>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6"/>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6"/>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6"/>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6"/>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6"/>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6"/>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36"/>
            <p:cNvGrpSpPr/>
            <p:nvPr/>
          </p:nvGrpSpPr>
          <p:grpSpPr>
            <a:xfrm rot="8100000">
              <a:off x="1344830" y="1147039"/>
              <a:ext cx="412918" cy="810774"/>
              <a:chOff x="881239" y="654698"/>
              <a:chExt cx="412922" cy="810782"/>
            </a:xfrm>
          </p:grpSpPr>
          <p:sp>
            <p:nvSpPr>
              <p:cNvPr id="1670" name="Google Shape;1670;p36"/>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6"/>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6"/>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6"/>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6"/>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6"/>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6"/>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6"/>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6"/>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6"/>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0" name="Google Shape;1680;p36"/>
          <p:cNvGrpSpPr/>
          <p:nvPr/>
        </p:nvGrpSpPr>
        <p:grpSpPr>
          <a:xfrm>
            <a:off x="7929579" y="4092065"/>
            <a:ext cx="524069" cy="478296"/>
            <a:chOff x="7516679" y="3452240"/>
            <a:chExt cx="524069" cy="478296"/>
          </a:xfrm>
        </p:grpSpPr>
        <p:grpSp>
          <p:nvGrpSpPr>
            <p:cNvPr id="1681" name="Google Shape;1681;p36"/>
            <p:cNvGrpSpPr/>
            <p:nvPr/>
          </p:nvGrpSpPr>
          <p:grpSpPr>
            <a:xfrm>
              <a:off x="7564304" y="3461765"/>
              <a:ext cx="476444" cy="468771"/>
              <a:chOff x="5725679" y="3981227"/>
              <a:chExt cx="476444" cy="468771"/>
            </a:xfrm>
          </p:grpSpPr>
          <p:sp>
            <p:nvSpPr>
              <p:cNvPr id="1682" name="Google Shape;1682;p36"/>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6"/>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6"/>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6"/>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6"/>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6"/>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6"/>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6"/>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6"/>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36"/>
            <p:cNvGrpSpPr/>
            <p:nvPr/>
          </p:nvGrpSpPr>
          <p:grpSpPr>
            <a:xfrm>
              <a:off x="7516679" y="3452240"/>
              <a:ext cx="476444" cy="468771"/>
              <a:chOff x="5725679" y="3981227"/>
              <a:chExt cx="476444" cy="468771"/>
            </a:xfrm>
          </p:grpSpPr>
          <p:sp>
            <p:nvSpPr>
              <p:cNvPr id="1692" name="Google Shape;1692;p36"/>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6"/>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6"/>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6"/>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6"/>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6"/>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6"/>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6"/>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6"/>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01" name="Google Shape;1701;p36"/>
          <p:cNvSpPr/>
          <p:nvPr/>
        </p:nvSpPr>
        <p:spPr>
          <a:xfrm rot="5400000" flipH="1">
            <a:off x="1056828" y="3928323"/>
            <a:ext cx="673973" cy="58453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6"/>
          <p:cNvSpPr/>
          <p:nvPr/>
        </p:nvSpPr>
        <p:spPr>
          <a:xfrm>
            <a:off x="1686075" y="35345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6"/>
          <p:cNvSpPr/>
          <p:nvPr/>
        </p:nvSpPr>
        <p:spPr>
          <a:xfrm>
            <a:off x="312250" y="1812800"/>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6"/>
          <p:cNvSpPr/>
          <p:nvPr/>
        </p:nvSpPr>
        <p:spPr>
          <a:xfrm>
            <a:off x="3511775" y="45703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6"/>
          <p:cNvSpPr/>
          <p:nvPr/>
        </p:nvSpPr>
        <p:spPr>
          <a:xfrm>
            <a:off x="6375550" y="47113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6"/>
          <p:cNvSpPr/>
          <p:nvPr/>
        </p:nvSpPr>
        <p:spPr>
          <a:xfrm>
            <a:off x="8630350" y="263755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6"/>
          <p:cNvSpPr/>
          <p:nvPr/>
        </p:nvSpPr>
        <p:spPr>
          <a:xfrm>
            <a:off x="701625" y="34091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6"/>
          <p:cNvSpPr/>
          <p:nvPr/>
        </p:nvSpPr>
        <p:spPr>
          <a:xfrm>
            <a:off x="7422025" y="744700"/>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6"/>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6"/>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6"/>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6"/>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45</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982251"/>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1 Euro Coin png images | PNGWing">
            <a:extLst>
              <a:ext uri="{FF2B5EF4-FFF2-40B4-BE49-F238E27FC236}">
                <a16:creationId xmlns:a16="http://schemas.microsoft.com/office/drawing/2014/main" id="{C16E728E-C976-DBE1-C943-3EEFC1AF452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1" name="Picture 2" descr="Billete 10 Euros Png - Graphic Design - Free Transparent PNG Download -  PNGkey">
            <a:extLst>
              <a:ext uri="{FF2B5EF4-FFF2-40B4-BE49-F238E27FC236}">
                <a16:creationId xmlns:a16="http://schemas.microsoft.com/office/drawing/2014/main" id="{49BA64BF-AFDB-A2A6-A09C-147C3587D7F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932868" y="1991065"/>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2" name="Picture 2" descr="Billete 10 Euros Png - Graphic Design - Free Transparent PNG Download -  PNGkey">
            <a:extLst>
              <a:ext uri="{FF2B5EF4-FFF2-40B4-BE49-F238E27FC236}">
                <a16:creationId xmlns:a16="http://schemas.microsoft.com/office/drawing/2014/main" id="{BA0F4805-4C31-8012-D4DE-FF04EF8BB0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253" name="Picture 2" descr="Billete 10 Euros Png - Graphic Design - Free Transparent PNG Download -  PNGkey">
            <a:extLst>
              <a:ext uri="{FF2B5EF4-FFF2-40B4-BE49-F238E27FC236}">
                <a16:creationId xmlns:a16="http://schemas.microsoft.com/office/drawing/2014/main" id="{64FD3148-6BF8-4CF3-C223-6431C7D111F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1975490"/>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4" name="Picture 4" descr="1 Euro Coin png images | PNGWing">
            <a:extLst>
              <a:ext uri="{FF2B5EF4-FFF2-40B4-BE49-F238E27FC236}">
                <a16:creationId xmlns:a16="http://schemas.microsoft.com/office/drawing/2014/main" id="{9B72AF29-309E-D997-5B0B-7D14570B3BD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3320" y="100112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5" name="Picture 4" descr="1 Euro Coin png images | PNGWing">
            <a:extLst>
              <a:ext uri="{FF2B5EF4-FFF2-40B4-BE49-F238E27FC236}">
                <a16:creationId xmlns:a16="http://schemas.microsoft.com/office/drawing/2014/main" id="{09134F91-0002-5AB7-0122-C13E03D4AE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1991341"/>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5" name="Picture 4" descr="1 Euro Coin png images | PNGWing">
            <a:extLst>
              <a:ext uri="{FF2B5EF4-FFF2-40B4-BE49-F238E27FC236}">
                <a16:creationId xmlns:a16="http://schemas.microsoft.com/office/drawing/2014/main" id="{1D919833-7476-790C-E434-A138EBE360A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1825" y="1990808"/>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6" name="Picture 4" descr="1 Euro Coin png images | PNGWing">
            <a:extLst>
              <a:ext uri="{FF2B5EF4-FFF2-40B4-BE49-F238E27FC236}">
                <a16:creationId xmlns:a16="http://schemas.microsoft.com/office/drawing/2014/main" id="{01C2D216-F5F2-2650-2D03-C95B1359711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1825" y="2983430"/>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9415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5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5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15</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251;p40">
            <a:extLst>
              <a:ext uri="{FF2B5EF4-FFF2-40B4-BE49-F238E27FC236}">
                <a16:creationId xmlns:a16="http://schemas.microsoft.com/office/drawing/2014/main" id="{CA9AA09B-1718-7F97-FEB8-76C57176D900}"/>
              </a:ext>
            </a:extLst>
          </p:cNvPr>
          <p:cNvGrpSpPr/>
          <p:nvPr/>
        </p:nvGrpSpPr>
        <p:grpSpPr>
          <a:xfrm>
            <a:off x="7048330" y="1762394"/>
            <a:ext cx="1841901" cy="3448663"/>
            <a:chOff x="1006951" y="1164356"/>
            <a:chExt cx="1841901" cy="3448663"/>
          </a:xfrm>
        </p:grpSpPr>
        <p:grpSp>
          <p:nvGrpSpPr>
            <p:cNvPr id="220" name="Google Shape;2252;p40">
              <a:extLst>
                <a:ext uri="{FF2B5EF4-FFF2-40B4-BE49-F238E27FC236}">
                  <a16:creationId xmlns:a16="http://schemas.microsoft.com/office/drawing/2014/main" id="{870105A4-AFAC-0B08-F2DA-FA596BD3A8AF}"/>
                </a:ext>
              </a:extLst>
            </p:cNvPr>
            <p:cNvGrpSpPr/>
            <p:nvPr/>
          </p:nvGrpSpPr>
          <p:grpSpPr>
            <a:xfrm>
              <a:off x="1056151" y="1173881"/>
              <a:ext cx="1792701" cy="3439138"/>
              <a:chOff x="1173267" y="1364123"/>
              <a:chExt cx="1521430" cy="2918729"/>
            </a:xfrm>
          </p:grpSpPr>
          <p:grpSp>
            <p:nvGrpSpPr>
              <p:cNvPr id="435" name="Google Shape;2253;p40">
                <a:extLst>
                  <a:ext uri="{FF2B5EF4-FFF2-40B4-BE49-F238E27FC236}">
                    <a16:creationId xmlns:a16="http://schemas.microsoft.com/office/drawing/2014/main" id="{EF6F64DD-73E8-ECDC-466D-4EE86BB84E2F}"/>
                  </a:ext>
                </a:extLst>
              </p:cNvPr>
              <p:cNvGrpSpPr/>
              <p:nvPr/>
            </p:nvGrpSpPr>
            <p:grpSpPr>
              <a:xfrm>
                <a:off x="1435610" y="2960519"/>
                <a:ext cx="1198885" cy="1322333"/>
                <a:chOff x="1548745" y="3297551"/>
                <a:chExt cx="1448278" cy="1597406"/>
              </a:xfrm>
            </p:grpSpPr>
            <p:sp>
              <p:nvSpPr>
                <p:cNvPr id="634" name="Google Shape;2254;p40">
                  <a:extLst>
                    <a:ext uri="{FF2B5EF4-FFF2-40B4-BE49-F238E27FC236}">
                      <a16:creationId xmlns:a16="http://schemas.microsoft.com/office/drawing/2014/main" id="{5A93E771-12FF-5A50-95F0-C9C9C92C2BF8}"/>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55;p40">
                  <a:extLst>
                    <a:ext uri="{FF2B5EF4-FFF2-40B4-BE49-F238E27FC236}">
                      <a16:creationId xmlns:a16="http://schemas.microsoft.com/office/drawing/2014/main" id="{0695E504-BDC6-473F-C792-E6241B251270}"/>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256;p40">
                  <a:extLst>
                    <a:ext uri="{FF2B5EF4-FFF2-40B4-BE49-F238E27FC236}">
                      <a16:creationId xmlns:a16="http://schemas.microsoft.com/office/drawing/2014/main" id="{CB25AEB8-ABDE-C80A-2856-9019FFC79831}"/>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257;p40">
                  <a:extLst>
                    <a:ext uri="{FF2B5EF4-FFF2-40B4-BE49-F238E27FC236}">
                      <a16:creationId xmlns:a16="http://schemas.microsoft.com/office/drawing/2014/main" id="{D1C6F621-661A-C6A4-D2C4-034A36EF4388}"/>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258;p40">
                  <a:extLst>
                    <a:ext uri="{FF2B5EF4-FFF2-40B4-BE49-F238E27FC236}">
                      <a16:creationId xmlns:a16="http://schemas.microsoft.com/office/drawing/2014/main" id="{97CE9480-8C9B-C9BB-0315-4316FE4A915F}"/>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259;p40">
                  <a:extLst>
                    <a:ext uri="{FF2B5EF4-FFF2-40B4-BE49-F238E27FC236}">
                      <a16:creationId xmlns:a16="http://schemas.microsoft.com/office/drawing/2014/main" id="{D34CFA73-772E-7F09-5C12-AC573C57E6EC}"/>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260;p40">
                  <a:extLst>
                    <a:ext uri="{FF2B5EF4-FFF2-40B4-BE49-F238E27FC236}">
                      <a16:creationId xmlns:a16="http://schemas.microsoft.com/office/drawing/2014/main" id="{F387953B-07AF-2447-2957-A8D3E9A9F99A}"/>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261;p40">
                  <a:extLst>
                    <a:ext uri="{FF2B5EF4-FFF2-40B4-BE49-F238E27FC236}">
                      <a16:creationId xmlns:a16="http://schemas.microsoft.com/office/drawing/2014/main" id="{71333368-CF7B-8D30-B5E4-0119B6613035}"/>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262;p40">
                  <a:extLst>
                    <a:ext uri="{FF2B5EF4-FFF2-40B4-BE49-F238E27FC236}">
                      <a16:creationId xmlns:a16="http://schemas.microsoft.com/office/drawing/2014/main" id="{1DA212BA-8F87-3B5A-B677-8E525B4CFFA6}"/>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263;p40">
                  <a:extLst>
                    <a:ext uri="{FF2B5EF4-FFF2-40B4-BE49-F238E27FC236}">
                      <a16:creationId xmlns:a16="http://schemas.microsoft.com/office/drawing/2014/main" id="{C046CA60-9472-7079-FF80-F2EE826513AF}"/>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264;p40">
                  <a:extLst>
                    <a:ext uri="{FF2B5EF4-FFF2-40B4-BE49-F238E27FC236}">
                      <a16:creationId xmlns:a16="http://schemas.microsoft.com/office/drawing/2014/main" id="{576355D0-A028-CC8D-54D0-4C710C3F0A56}"/>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265;p40">
                  <a:extLst>
                    <a:ext uri="{FF2B5EF4-FFF2-40B4-BE49-F238E27FC236}">
                      <a16:creationId xmlns:a16="http://schemas.microsoft.com/office/drawing/2014/main" id="{D0C9EDA9-C27D-A39C-2772-72FF201B887D}"/>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66;p40">
                  <a:extLst>
                    <a:ext uri="{FF2B5EF4-FFF2-40B4-BE49-F238E27FC236}">
                      <a16:creationId xmlns:a16="http://schemas.microsoft.com/office/drawing/2014/main" id="{B3CAD197-9B06-07CF-D371-E5B2B1B63A08}"/>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67;p40">
                  <a:extLst>
                    <a:ext uri="{FF2B5EF4-FFF2-40B4-BE49-F238E27FC236}">
                      <a16:creationId xmlns:a16="http://schemas.microsoft.com/office/drawing/2014/main" id="{57B10F11-B3DD-04F2-AA56-67AE25467B7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2268;p40">
                <a:extLst>
                  <a:ext uri="{FF2B5EF4-FFF2-40B4-BE49-F238E27FC236}">
                    <a16:creationId xmlns:a16="http://schemas.microsoft.com/office/drawing/2014/main" id="{B6B590BE-6946-95EC-FED8-40403AD0B04A}"/>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269;p40">
                <a:extLst>
                  <a:ext uri="{FF2B5EF4-FFF2-40B4-BE49-F238E27FC236}">
                    <a16:creationId xmlns:a16="http://schemas.microsoft.com/office/drawing/2014/main" id="{F6D2F329-9258-EC6F-1CCA-DF7A8CE14E90}"/>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270;p40">
                <a:extLst>
                  <a:ext uri="{FF2B5EF4-FFF2-40B4-BE49-F238E27FC236}">
                    <a16:creationId xmlns:a16="http://schemas.microsoft.com/office/drawing/2014/main" id="{BE601B8A-CCEA-98CE-C427-CFA5DE05028C}"/>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271;p40">
                <a:extLst>
                  <a:ext uri="{FF2B5EF4-FFF2-40B4-BE49-F238E27FC236}">
                    <a16:creationId xmlns:a16="http://schemas.microsoft.com/office/drawing/2014/main" id="{A98EA1E9-99BB-D030-7C38-388ECDCED0FC}"/>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272;p40">
                <a:extLst>
                  <a:ext uri="{FF2B5EF4-FFF2-40B4-BE49-F238E27FC236}">
                    <a16:creationId xmlns:a16="http://schemas.microsoft.com/office/drawing/2014/main" id="{2D2A612D-D05F-B03C-F722-37A17BBDE66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273;p40">
                <a:extLst>
                  <a:ext uri="{FF2B5EF4-FFF2-40B4-BE49-F238E27FC236}">
                    <a16:creationId xmlns:a16="http://schemas.microsoft.com/office/drawing/2014/main" id="{ABC18953-529E-C663-7B88-7851F5214574}"/>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274;p40">
                <a:extLst>
                  <a:ext uri="{FF2B5EF4-FFF2-40B4-BE49-F238E27FC236}">
                    <a16:creationId xmlns:a16="http://schemas.microsoft.com/office/drawing/2014/main" id="{A84FD96F-6FFE-513F-B8CA-54077BF02EEB}"/>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275;p40">
                <a:extLst>
                  <a:ext uri="{FF2B5EF4-FFF2-40B4-BE49-F238E27FC236}">
                    <a16:creationId xmlns:a16="http://schemas.microsoft.com/office/drawing/2014/main" id="{D1611E90-5853-97CF-1517-F4BEEFAECC5A}"/>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276;p40">
                <a:extLst>
                  <a:ext uri="{FF2B5EF4-FFF2-40B4-BE49-F238E27FC236}">
                    <a16:creationId xmlns:a16="http://schemas.microsoft.com/office/drawing/2014/main" id="{69B6F330-4E3E-CEE1-02DC-57D45DF406DC}"/>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277;p40">
                <a:extLst>
                  <a:ext uri="{FF2B5EF4-FFF2-40B4-BE49-F238E27FC236}">
                    <a16:creationId xmlns:a16="http://schemas.microsoft.com/office/drawing/2014/main" id="{21D13C88-4F19-D06D-9E4C-1838AE4FC7CB}"/>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78;p40">
                <a:extLst>
                  <a:ext uri="{FF2B5EF4-FFF2-40B4-BE49-F238E27FC236}">
                    <a16:creationId xmlns:a16="http://schemas.microsoft.com/office/drawing/2014/main" id="{E50F829A-2533-9D86-66A7-A93DD2EF7B1E}"/>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79;p40">
                <a:extLst>
                  <a:ext uri="{FF2B5EF4-FFF2-40B4-BE49-F238E27FC236}">
                    <a16:creationId xmlns:a16="http://schemas.microsoft.com/office/drawing/2014/main" id="{29C1A2CB-650C-F0AE-FDA7-9C8A566B1918}"/>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80;p40">
                <a:extLst>
                  <a:ext uri="{FF2B5EF4-FFF2-40B4-BE49-F238E27FC236}">
                    <a16:creationId xmlns:a16="http://schemas.microsoft.com/office/drawing/2014/main" id="{84551021-A6D3-FE82-D779-3DBCFD0F59E1}"/>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81;p40">
                <a:extLst>
                  <a:ext uri="{FF2B5EF4-FFF2-40B4-BE49-F238E27FC236}">
                    <a16:creationId xmlns:a16="http://schemas.microsoft.com/office/drawing/2014/main" id="{2B18E8F1-9910-4AC6-C4F3-AE995B9C3853}"/>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82;p40">
                <a:extLst>
                  <a:ext uri="{FF2B5EF4-FFF2-40B4-BE49-F238E27FC236}">
                    <a16:creationId xmlns:a16="http://schemas.microsoft.com/office/drawing/2014/main" id="{96CAD5E8-0C9A-31D0-52FE-B0A3329901AD}"/>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83;p40">
                <a:extLst>
                  <a:ext uri="{FF2B5EF4-FFF2-40B4-BE49-F238E27FC236}">
                    <a16:creationId xmlns:a16="http://schemas.microsoft.com/office/drawing/2014/main" id="{5A07A196-C5CF-3B13-DE90-ED7D4ADE7A63}"/>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84;p40">
                <a:extLst>
                  <a:ext uri="{FF2B5EF4-FFF2-40B4-BE49-F238E27FC236}">
                    <a16:creationId xmlns:a16="http://schemas.microsoft.com/office/drawing/2014/main" id="{D9F1DD29-806E-2A5E-E76E-8FE7AC6F55E1}"/>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85;p40">
                <a:extLst>
                  <a:ext uri="{FF2B5EF4-FFF2-40B4-BE49-F238E27FC236}">
                    <a16:creationId xmlns:a16="http://schemas.microsoft.com/office/drawing/2014/main" id="{8315C997-4E4B-DBB1-6D5D-5623920077EE}"/>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86;p40">
                <a:extLst>
                  <a:ext uri="{FF2B5EF4-FFF2-40B4-BE49-F238E27FC236}">
                    <a16:creationId xmlns:a16="http://schemas.microsoft.com/office/drawing/2014/main" id="{76F3A3F2-7F2B-0302-CBA2-E7C8C015C7B9}"/>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87;p40">
                <a:extLst>
                  <a:ext uri="{FF2B5EF4-FFF2-40B4-BE49-F238E27FC236}">
                    <a16:creationId xmlns:a16="http://schemas.microsoft.com/office/drawing/2014/main" id="{5EACCD3D-5CEB-F5BB-F735-1E4DAE9665B3}"/>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88;p40">
                <a:extLst>
                  <a:ext uri="{FF2B5EF4-FFF2-40B4-BE49-F238E27FC236}">
                    <a16:creationId xmlns:a16="http://schemas.microsoft.com/office/drawing/2014/main" id="{F9853AFD-A422-7A33-D77E-760D6990D02B}"/>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89;p40">
                <a:extLst>
                  <a:ext uri="{FF2B5EF4-FFF2-40B4-BE49-F238E27FC236}">
                    <a16:creationId xmlns:a16="http://schemas.microsoft.com/office/drawing/2014/main" id="{4BC5AFBE-80B3-30D1-B980-7ED17E5C655B}"/>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90;p40">
                <a:extLst>
                  <a:ext uri="{FF2B5EF4-FFF2-40B4-BE49-F238E27FC236}">
                    <a16:creationId xmlns:a16="http://schemas.microsoft.com/office/drawing/2014/main" id="{8CF3BBFA-1AB6-C572-31C0-505BD475C60E}"/>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91;p40">
                <a:extLst>
                  <a:ext uri="{FF2B5EF4-FFF2-40B4-BE49-F238E27FC236}">
                    <a16:creationId xmlns:a16="http://schemas.microsoft.com/office/drawing/2014/main" id="{63938DE1-47E1-93F9-2073-65CD3BFE87E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92;p40">
                <a:extLst>
                  <a:ext uri="{FF2B5EF4-FFF2-40B4-BE49-F238E27FC236}">
                    <a16:creationId xmlns:a16="http://schemas.microsoft.com/office/drawing/2014/main" id="{5A088471-3AC5-3EF8-DC57-0904F32FAEBE}"/>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93;p40">
                <a:extLst>
                  <a:ext uri="{FF2B5EF4-FFF2-40B4-BE49-F238E27FC236}">
                    <a16:creationId xmlns:a16="http://schemas.microsoft.com/office/drawing/2014/main" id="{C2CDC32B-1BBB-0C4A-D597-B5218495FC80}"/>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94;p40">
                <a:extLst>
                  <a:ext uri="{FF2B5EF4-FFF2-40B4-BE49-F238E27FC236}">
                    <a16:creationId xmlns:a16="http://schemas.microsoft.com/office/drawing/2014/main" id="{B1676D61-5869-AC06-18F0-63FDD685AA5F}"/>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95;p40">
                <a:extLst>
                  <a:ext uri="{FF2B5EF4-FFF2-40B4-BE49-F238E27FC236}">
                    <a16:creationId xmlns:a16="http://schemas.microsoft.com/office/drawing/2014/main" id="{0EEE3279-7830-5663-2141-BEAACD8C5EC0}"/>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96;p40">
                <a:extLst>
                  <a:ext uri="{FF2B5EF4-FFF2-40B4-BE49-F238E27FC236}">
                    <a16:creationId xmlns:a16="http://schemas.microsoft.com/office/drawing/2014/main" id="{9D4F568E-3369-0890-0D48-C7912F47D06C}"/>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97;p40">
                <a:extLst>
                  <a:ext uri="{FF2B5EF4-FFF2-40B4-BE49-F238E27FC236}">
                    <a16:creationId xmlns:a16="http://schemas.microsoft.com/office/drawing/2014/main" id="{72CD6AC1-45D3-6964-A15A-0BCCC61522E1}"/>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98;p40">
                <a:extLst>
                  <a:ext uri="{FF2B5EF4-FFF2-40B4-BE49-F238E27FC236}">
                    <a16:creationId xmlns:a16="http://schemas.microsoft.com/office/drawing/2014/main" id="{6D04EA86-D30A-816D-6DA9-16D519357236}"/>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99;p40">
                <a:extLst>
                  <a:ext uri="{FF2B5EF4-FFF2-40B4-BE49-F238E27FC236}">
                    <a16:creationId xmlns:a16="http://schemas.microsoft.com/office/drawing/2014/main" id="{EE083919-DF96-8BE0-9712-F1F13DFF23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300;p40">
                <a:extLst>
                  <a:ext uri="{FF2B5EF4-FFF2-40B4-BE49-F238E27FC236}">
                    <a16:creationId xmlns:a16="http://schemas.microsoft.com/office/drawing/2014/main" id="{D5685B80-1F0F-BC9F-F8A1-2B5581B1FE3B}"/>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301;p40">
                <a:extLst>
                  <a:ext uri="{FF2B5EF4-FFF2-40B4-BE49-F238E27FC236}">
                    <a16:creationId xmlns:a16="http://schemas.microsoft.com/office/drawing/2014/main" id="{AC3A7AA7-4B40-780D-67EF-6C4273EA9BE7}"/>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302;p40">
                <a:extLst>
                  <a:ext uri="{FF2B5EF4-FFF2-40B4-BE49-F238E27FC236}">
                    <a16:creationId xmlns:a16="http://schemas.microsoft.com/office/drawing/2014/main" id="{E25D5465-C717-280E-2739-9D2C74FF2806}"/>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303;p40">
                <a:extLst>
                  <a:ext uri="{FF2B5EF4-FFF2-40B4-BE49-F238E27FC236}">
                    <a16:creationId xmlns:a16="http://schemas.microsoft.com/office/drawing/2014/main" id="{CB610B95-33AD-DE41-98CC-285C237CAC60}"/>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304;p40">
                <a:extLst>
                  <a:ext uri="{FF2B5EF4-FFF2-40B4-BE49-F238E27FC236}">
                    <a16:creationId xmlns:a16="http://schemas.microsoft.com/office/drawing/2014/main" id="{577E38E0-B80D-9FAA-F475-090CA503DA03}"/>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305;p40">
                <a:extLst>
                  <a:ext uri="{FF2B5EF4-FFF2-40B4-BE49-F238E27FC236}">
                    <a16:creationId xmlns:a16="http://schemas.microsoft.com/office/drawing/2014/main" id="{6CDA4B12-A56C-EDA8-C560-D4826D38D4BD}"/>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306;p40">
                <a:extLst>
                  <a:ext uri="{FF2B5EF4-FFF2-40B4-BE49-F238E27FC236}">
                    <a16:creationId xmlns:a16="http://schemas.microsoft.com/office/drawing/2014/main" id="{9B787617-EB23-73F1-3FF2-0E01A6B5BC5E}"/>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307;p40">
                <a:extLst>
                  <a:ext uri="{FF2B5EF4-FFF2-40B4-BE49-F238E27FC236}">
                    <a16:creationId xmlns:a16="http://schemas.microsoft.com/office/drawing/2014/main" id="{7B8586D0-E62D-BB05-7CF1-309C2DC03E25}"/>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308;p40">
                <a:extLst>
                  <a:ext uri="{FF2B5EF4-FFF2-40B4-BE49-F238E27FC236}">
                    <a16:creationId xmlns:a16="http://schemas.microsoft.com/office/drawing/2014/main" id="{DAF83FA9-EE04-3907-61BC-915F603FB9F8}"/>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309;p40">
                <a:extLst>
                  <a:ext uri="{FF2B5EF4-FFF2-40B4-BE49-F238E27FC236}">
                    <a16:creationId xmlns:a16="http://schemas.microsoft.com/office/drawing/2014/main" id="{09A41ED3-DF20-3F4B-5A9F-C8742F450D61}"/>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310;p40">
                <a:extLst>
                  <a:ext uri="{FF2B5EF4-FFF2-40B4-BE49-F238E27FC236}">
                    <a16:creationId xmlns:a16="http://schemas.microsoft.com/office/drawing/2014/main" id="{8E3365D8-4A68-D32D-061E-EEC399DDE41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11;p40">
                <a:extLst>
                  <a:ext uri="{FF2B5EF4-FFF2-40B4-BE49-F238E27FC236}">
                    <a16:creationId xmlns:a16="http://schemas.microsoft.com/office/drawing/2014/main" id="{4F96EA46-DD85-6949-A572-22FC406FDE68}"/>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12;p40">
                <a:extLst>
                  <a:ext uri="{FF2B5EF4-FFF2-40B4-BE49-F238E27FC236}">
                    <a16:creationId xmlns:a16="http://schemas.microsoft.com/office/drawing/2014/main" id="{306AE89A-DFAD-FF16-189D-E76DFDFC655A}"/>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13;p40">
                <a:extLst>
                  <a:ext uri="{FF2B5EF4-FFF2-40B4-BE49-F238E27FC236}">
                    <a16:creationId xmlns:a16="http://schemas.microsoft.com/office/drawing/2014/main" id="{C541D794-083E-4410-FFFE-DD29CCBD2242}"/>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14;p40">
                <a:extLst>
                  <a:ext uri="{FF2B5EF4-FFF2-40B4-BE49-F238E27FC236}">
                    <a16:creationId xmlns:a16="http://schemas.microsoft.com/office/drawing/2014/main" id="{141EB728-DB67-88FE-A7E5-B5FE463EF94C}"/>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15;p40">
                <a:extLst>
                  <a:ext uri="{FF2B5EF4-FFF2-40B4-BE49-F238E27FC236}">
                    <a16:creationId xmlns:a16="http://schemas.microsoft.com/office/drawing/2014/main" id="{1CC16498-4949-F9C8-FB1D-C0F7116C00CF}"/>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16;p40">
                <a:extLst>
                  <a:ext uri="{FF2B5EF4-FFF2-40B4-BE49-F238E27FC236}">
                    <a16:creationId xmlns:a16="http://schemas.microsoft.com/office/drawing/2014/main" id="{199535BB-28C2-DDE7-6B5F-6F1B8E3E33DA}"/>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17;p40">
                <a:extLst>
                  <a:ext uri="{FF2B5EF4-FFF2-40B4-BE49-F238E27FC236}">
                    <a16:creationId xmlns:a16="http://schemas.microsoft.com/office/drawing/2014/main" id="{247E5882-126D-C451-FB47-CCE906D0336B}"/>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18;p40">
                <a:extLst>
                  <a:ext uri="{FF2B5EF4-FFF2-40B4-BE49-F238E27FC236}">
                    <a16:creationId xmlns:a16="http://schemas.microsoft.com/office/drawing/2014/main" id="{6FEBFDE5-63FB-1277-F573-9E4DCD5D5746}"/>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19;p40">
                <a:extLst>
                  <a:ext uri="{FF2B5EF4-FFF2-40B4-BE49-F238E27FC236}">
                    <a16:creationId xmlns:a16="http://schemas.microsoft.com/office/drawing/2014/main" id="{1C84E68D-BE6C-D01C-FB08-F5EF88D3EC23}"/>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20;p40">
                <a:extLst>
                  <a:ext uri="{FF2B5EF4-FFF2-40B4-BE49-F238E27FC236}">
                    <a16:creationId xmlns:a16="http://schemas.microsoft.com/office/drawing/2014/main" id="{90CD0E5D-BD6D-4C57-B6FF-77A8938395D8}"/>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21;p40">
                <a:extLst>
                  <a:ext uri="{FF2B5EF4-FFF2-40B4-BE49-F238E27FC236}">
                    <a16:creationId xmlns:a16="http://schemas.microsoft.com/office/drawing/2014/main" id="{6986C181-8DA9-F95E-BA67-58361DE425FA}"/>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22;p40">
                <a:extLst>
                  <a:ext uri="{FF2B5EF4-FFF2-40B4-BE49-F238E27FC236}">
                    <a16:creationId xmlns:a16="http://schemas.microsoft.com/office/drawing/2014/main" id="{6B12FA5B-B54B-FE1F-2F30-FC6916DAC9DB}"/>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23;p40">
                <a:extLst>
                  <a:ext uri="{FF2B5EF4-FFF2-40B4-BE49-F238E27FC236}">
                    <a16:creationId xmlns:a16="http://schemas.microsoft.com/office/drawing/2014/main" id="{F75506B9-30E8-76A0-886B-B49538C7B8C3}"/>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24;p40">
                <a:extLst>
                  <a:ext uri="{FF2B5EF4-FFF2-40B4-BE49-F238E27FC236}">
                    <a16:creationId xmlns:a16="http://schemas.microsoft.com/office/drawing/2014/main" id="{F2311629-CF01-4949-98F4-15BCCDC14E6C}"/>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25;p40">
                <a:extLst>
                  <a:ext uri="{FF2B5EF4-FFF2-40B4-BE49-F238E27FC236}">
                    <a16:creationId xmlns:a16="http://schemas.microsoft.com/office/drawing/2014/main" id="{D5E465EB-B4BB-B36C-C29F-C44793A1BBE4}"/>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26;p40">
                <a:extLst>
                  <a:ext uri="{FF2B5EF4-FFF2-40B4-BE49-F238E27FC236}">
                    <a16:creationId xmlns:a16="http://schemas.microsoft.com/office/drawing/2014/main" id="{17521543-8F16-1A4B-25F2-F375A70B771D}"/>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27;p40">
                <a:extLst>
                  <a:ext uri="{FF2B5EF4-FFF2-40B4-BE49-F238E27FC236}">
                    <a16:creationId xmlns:a16="http://schemas.microsoft.com/office/drawing/2014/main" id="{A91EEF01-3147-3503-22A2-83F60C04957B}"/>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28;p40">
                <a:extLst>
                  <a:ext uri="{FF2B5EF4-FFF2-40B4-BE49-F238E27FC236}">
                    <a16:creationId xmlns:a16="http://schemas.microsoft.com/office/drawing/2014/main" id="{180F16AC-C5AD-2118-A30C-966814AFC640}"/>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29;p40">
                <a:extLst>
                  <a:ext uri="{FF2B5EF4-FFF2-40B4-BE49-F238E27FC236}">
                    <a16:creationId xmlns:a16="http://schemas.microsoft.com/office/drawing/2014/main" id="{7C8A96F6-9D5D-282A-FECA-1768109F95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30;p40">
                <a:extLst>
                  <a:ext uri="{FF2B5EF4-FFF2-40B4-BE49-F238E27FC236}">
                    <a16:creationId xmlns:a16="http://schemas.microsoft.com/office/drawing/2014/main" id="{F781A7F6-39C8-0F0E-E487-A3852707025A}"/>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31;p40">
                <a:extLst>
                  <a:ext uri="{FF2B5EF4-FFF2-40B4-BE49-F238E27FC236}">
                    <a16:creationId xmlns:a16="http://schemas.microsoft.com/office/drawing/2014/main" id="{8FD5C5C4-3640-5AF4-1DFA-E134F91A342C}"/>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32;p40">
                <a:extLst>
                  <a:ext uri="{FF2B5EF4-FFF2-40B4-BE49-F238E27FC236}">
                    <a16:creationId xmlns:a16="http://schemas.microsoft.com/office/drawing/2014/main" id="{7B9FD0E4-DEF7-2891-B191-0DA8A86E9108}"/>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33;p40">
                <a:extLst>
                  <a:ext uri="{FF2B5EF4-FFF2-40B4-BE49-F238E27FC236}">
                    <a16:creationId xmlns:a16="http://schemas.microsoft.com/office/drawing/2014/main" id="{3F72FD6A-907A-9309-15F5-7A98EE8D20BD}"/>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34;p40">
                <a:extLst>
                  <a:ext uri="{FF2B5EF4-FFF2-40B4-BE49-F238E27FC236}">
                    <a16:creationId xmlns:a16="http://schemas.microsoft.com/office/drawing/2014/main" id="{BCF4BEC9-305F-B1CA-6BDC-586AEC8FC12B}"/>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35;p40">
                <a:extLst>
                  <a:ext uri="{FF2B5EF4-FFF2-40B4-BE49-F238E27FC236}">
                    <a16:creationId xmlns:a16="http://schemas.microsoft.com/office/drawing/2014/main" id="{E981FFD3-F79F-1EB0-899F-5067CBD2563B}"/>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36;p40">
                <a:extLst>
                  <a:ext uri="{FF2B5EF4-FFF2-40B4-BE49-F238E27FC236}">
                    <a16:creationId xmlns:a16="http://schemas.microsoft.com/office/drawing/2014/main" id="{47448307-EB48-55EE-C3CE-5B89151E9ADD}"/>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37;p40">
                <a:extLst>
                  <a:ext uri="{FF2B5EF4-FFF2-40B4-BE49-F238E27FC236}">
                    <a16:creationId xmlns:a16="http://schemas.microsoft.com/office/drawing/2014/main" id="{72B56070-0FA6-20D6-7B5E-CAE6862E6BAE}"/>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38;p40">
                <a:extLst>
                  <a:ext uri="{FF2B5EF4-FFF2-40B4-BE49-F238E27FC236}">
                    <a16:creationId xmlns:a16="http://schemas.microsoft.com/office/drawing/2014/main" id="{CE2B97E3-FCFB-9C1B-F863-77B178A70BAD}"/>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39;p40">
                <a:extLst>
                  <a:ext uri="{FF2B5EF4-FFF2-40B4-BE49-F238E27FC236}">
                    <a16:creationId xmlns:a16="http://schemas.microsoft.com/office/drawing/2014/main" id="{3642160E-AEA3-A5D8-9C26-2EA0F0259A59}"/>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40;p40">
                <a:extLst>
                  <a:ext uri="{FF2B5EF4-FFF2-40B4-BE49-F238E27FC236}">
                    <a16:creationId xmlns:a16="http://schemas.microsoft.com/office/drawing/2014/main" id="{EC5A3A9B-ADF5-E24D-0F27-6321D8FEC947}"/>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41;p40">
                <a:extLst>
                  <a:ext uri="{FF2B5EF4-FFF2-40B4-BE49-F238E27FC236}">
                    <a16:creationId xmlns:a16="http://schemas.microsoft.com/office/drawing/2014/main" id="{4ED73BCB-7D01-EA39-4FD3-3DF2D9A46DCF}"/>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42;p40">
                <a:extLst>
                  <a:ext uri="{FF2B5EF4-FFF2-40B4-BE49-F238E27FC236}">
                    <a16:creationId xmlns:a16="http://schemas.microsoft.com/office/drawing/2014/main" id="{9260BB3D-093A-52AA-43BA-6AAFD6473805}"/>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43;p40">
                <a:extLst>
                  <a:ext uri="{FF2B5EF4-FFF2-40B4-BE49-F238E27FC236}">
                    <a16:creationId xmlns:a16="http://schemas.microsoft.com/office/drawing/2014/main" id="{00F408A3-E457-21C4-77B5-6861D7CF29D4}"/>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44;p40">
                <a:extLst>
                  <a:ext uri="{FF2B5EF4-FFF2-40B4-BE49-F238E27FC236}">
                    <a16:creationId xmlns:a16="http://schemas.microsoft.com/office/drawing/2014/main" id="{11038FF1-5083-5402-92E8-76C6826DC69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45;p40">
                <a:extLst>
                  <a:ext uri="{FF2B5EF4-FFF2-40B4-BE49-F238E27FC236}">
                    <a16:creationId xmlns:a16="http://schemas.microsoft.com/office/drawing/2014/main" id="{694BEAB3-AE6A-E27B-9102-37E85BF1361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46;p40">
                <a:extLst>
                  <a:ext uri="{FF2B5EF4-FFF2-40B4-BE49-F238E27FC236}">
                    <a16:creationId xmlns:a16="http://schemas.microsoft.com/office/drawing/2014/main" id="{092384FE-A926-2640-FDCB-D478141D80D3}"/>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47;p40">
                <a:extLst>
                  <a:ext uri="{FF2B5EF4-FFF2-40B4-BE49-F238E27FC236}">
                    <a16:creationId xmlns:a16="http://schemas.microsoft.com/office/drawing/2014/main" id="{F74530F9-91E1-03EB-EFF6-8AAD4DEA601B}"/>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48;p40">
                <a:extLst>
                  <a:ext uri="{FF2B5EF4-FFF2-40B4-BE49-F238E27FC236}">
                    <a16:creationId xmlns:a16="http://schemas.microsoft.com/office/drawing/2014/main" id="{21B385AC-F576-4C3A-20AE-B1CBA64A88AE}"/>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49;p40">
                <a:extLst>
                  <a:ext uri="{FF2B5EF4-FFF2-40B4-BE49-F238E27FC236}">
                    <a16:creationId xmlns:a16="http://schemas.microsoft.com/office/drawing/2014/main" id="{E98A1FD7-87A6-8B04-A8CD-B2DEBA6B1A22}"/>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50;p40">
                <a:extLst>
                  <a:ext uri="{FF2B5EF4-FFF2-40B4-BE49-F238E27FC236}">
                    <a16:creationId xmlns:a16="http://schemas.microsoft.com/office/drawing/2014/main" id="{13F85568-A32E-2280-2E24-D5E3905D3446}"/>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51;p40">
                <a:extLst>
                  <a:ext uri="{FF2B5EF4-FFF2-40B4-BE49-F238E27FC236}">
                    <a16:creationId xmlns:a16="http://schemas.microsoft.com/office/drawing/2014/main" id="{523B49FF-BFB2-B94C-A435-53DF61125A1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52;p40">
                <a:extLst>
                  <a:ext uri="{FF2B5EF4-FFF2-40B4-BE49-F238E27FC236}">
                    <a16:creationId xmlns:a16="http://schemas.microsoft.com/office/drawing/2014/main" id="{13C83362-8423-3380-9B58-9D65C71FF756}"/>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53;p40">
                <a:extLst>
                  <a:ext uri="{FF2B5EF4-FFF2-40B4-BE49-F238E27FC236}">
                    <a16:creationId xmlns:a16="http://schemas.microsoft.com/office/drawing/2014/main" id="{6F2D8C54-6557-BFF0-F47C-6F5BC12250A3}"/>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54;p40">
                <a:extLst>
                  <a:ext uri="{FF2B5EF4-FFF2-40B4-BE49-F238E27FC236}">
                    <a16:creationId xmlns:a16="http://schemas.microsoft.com/office/drawing/2014/main" id="{1997E68C-E7BF-B4AC-C238-0A98C21FEBA6}"/>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55;p40">
                <a:extLst>
                  <a:ext uri="{FF2B5EF4-FFF2-40B4-BE49-F238E27FC236}">
                    <a16:creationId xmlns:a16="http://schemas.microsoft.com/office/drawing/2014/main" id="{B572FB8D-3F97-BDA8-F3E6-00C4835ABE03}"/>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56;p40">
                <a:extLst>
                  <a:ext uri="{FF2B5EF4-FFF2-40B4-BE49-F238E27FC236}">
                    <a16:creationId xmlns:a16="http://schemas.microsoft.com/office/drawing/2014/main" id="{6916A951-66FE-DD1D-7F98-488B3EA5FB3F}"/>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57;p40">
                <a:extLst>
                  <a:ext uri="{FF2B5EF4-FFF2-40B4-BE49-F238E27FC236}">
                    <a16:creationId xmlns:a16="http://schemas.microsoft.com/office/drawing/2014/main" id="{3B723405-C83A-FD53-9F69-277AACE9560E}"/>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58;p40">
                <a:extLst>
                  <a:ext uri="{FF2B5EF4-FFF2-40B4-BE49-F238E27FC236}">
                    <a16:creationId xmlns:a16="http://schemas.microsoft.com/office/drawing/2014/main" id="{8008B7F7-240E-3FD7-30AA-905417F52A55}"/>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59;p40">
                <a:extLst>
                  <a:ext uri="{FF2B5EF4-FFF2-40B4-BE49-F238E27FC236}">
                    <a16:creationId xmlns:a16="http://schemas.microsoft.com/office/drawing/2014/main" id="{45B19E4D-1B9D-1281-89C2-566F7E402603}"/>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60;p40">
                <a:extLst>
                  <a:ext uri="{FF2B5EF4-FFF2-40B4-BE49-F238E27FC236}">
                    <a16:creationId xmlns:a16="http://schemas.microsoft.com/office/drawing/2014/main" id="{D6099BDE-07C3-19C4-AB28-A0AD9A4D97DB}"/>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61;p40">
                <a:extLst>
                  <a:ext uri="{FF2B5EF4-FFF2-40B4-BE49-F238E27FC236}">
                    <a16:creationId xmlns:a16="http://schemas.microsoft.com/office/drawing/2014/main" id="{24FB8FD2-9D3A-E5FC-5E10-442AA3B9EEFC}"/>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62;p40">
                <a:extLst>
                  <a:ext uri="{FF2B5EF4-FFF2-40B4-BE49-F238E27FC236}">
                    <a16:creationId xmlns:a16="http://schemas.microsoft.com/office/drawing/2014/main" id="{6036E603-0F3D-FD54-AF7B-F45E3FF2B57F}"/>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63;p40">
                <a:extLst>
                  <a:ext uri="{FF2B5EF4-FFF2-40B4-BE49-F238E27FC236}">
                    <a16:creationId xmlns:a16="http://schemas.microsoft.com/office/drawing/2014/main" id="{530700BB-33C8-1B59-891D-D32314F93302}"/>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64;p40">
                <a:extLst>
                  <a:ext uri="{FF2B5EF4-FFF2-40B4-BE49-F238E27FC236}">
                    <a16:creationId xmlns:a16="http://schemas.microsoft.com/office/drawing/2014/main" id="{B157A3F2-4815-843B-BBC9-E44E3F9A8E15}"/>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65;p40">
                <a:extLst>
                  <a:ext uri="{FF2B5EF4-FFF2-40B4-BE49-F238E27FC236}">
                    <a16:creationId xmlns:a16="http://schemas.microsoft.com/office/drawing/2014/main" id="{D2103880-4FD5-CB59-B1C6-4B585BE9E5F6}"/>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66;p40">
                <a:extLst>
                  <a:ext uri="{FF2B5EF4-FFF2-40B4-BE49-F238E27FC236}">
                    <a16:creationId xmlns:a16="http://schemas.microsoft.com/office/drawing/2014/main" id="{D36FBD61-8C76-F5A2-5393-B66ACDC3E0AE}"/>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67;p40">
                <a:extLst>
                  <a:ext uri="{FF2B5EF4-FFF2-40B4-BE49-F238E27FC236}">
                    <a16:creationId xmlns:a16="http://schemas.microsoft.com/office/drawing/2014/main" id="{B68A7A2F-C709-0DC8-6140-A00CA1A9354B}"/>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68;p40">
                <a:extLst>
                  <a:ext uri="{FF2B5EF4-FFF2-40B4-BE49-F238E27FC236}">
                    <a16:creationId xmlns:a16="http://schemas.microsoft.com/office/drawing/2014/main" id="{5B46693E-0501-2CD1-6C2E-6E2556763FFB}"/>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69;p40">
                <a:extLst>
                  <a:ext uri="{FF2B5EF4-FFF2-40B4-BE49-F238E27FC236}">
                    <a16:creationId xmlns:a16="http://schemas.microsoft.com/office/drawing/2014/main" id="{1926291F-3FA9-E2E9-33AF-9A9808F0B5EB}"/>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70;p40">
                <a:extLst>
                  <a:ext uri="{FF2B5EF4-FFF2-40B4-BE49-F238E27FC236}">
                    <a16:creationId xmlns:a16="http://schemas.microsoft.com/office/drawing/2014/main" id="{B81017D4-B01B-B0F5-4D2D-21FE8B212A9A}"/>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71;p40">
                <a:extLst>
                  <a:ext uri="{FF2B5EF4-FFF2-40B4-BE49-F238E27FC236}">
                    <a16:creationId xmlns:a16="http://schemas.microsoft.com/office/drawing/2014/main" id="{0B5E26D0-3C55-2E8B-8008-D96D1E5578E2}"/>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72;p40">
                <a:extLst>
                  <a:ext uri="{FF2B5EF4-FFF2-40B4-BE49-F238E27FC236}">
                    <a16:creationId xmlns:a16="http://schemas.microsoft.com/office/drawing/2014/main" id="{780463A8-EBC3-9A19-9EE0-998A7EEA3F82}"/>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73;p40">
                <a:extLst>
                  <a:ext uri="{FF2B5EF4-FFF2-40B4-BE49-F238E27FC236}">
                    <a16:creationId xmlns:a16="http://schemas.microsoft.com/office/drawing/2014/main" id="{882B5FEB-8EF5-7637-86B1-E84E716E62DB}"/>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74;p40">
                <a:extLst>
                  <a:ext uri="{FF2B5EF4-FFF2-40B4-BE49-F238E27FC236}">
                    <a16:creationId xmlns:a16="http://schemas.microsoft.com/office/drawing/2014/main" id="{50A23A50-37BD-E18A-CC67-38285444783A}"/>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75;p40">
                <a:extLst>
                  <a:ext uri="{FF2B5EF4-FFF2-40B4-BE49-F238E27FC236}">
                    <a16:creationId xmlns:a16="http://schemas.microsoft.com/office/drawing/2014/main" id="{95AC97C9-A0EC-9D2B-25D4-7D42541D42EE}"/>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76;p40">
                <a:extLst>
                  <a:ext uri="{FF2B5EF4-FFF2-40B4-BE49-F238E27FC236}">
                    <a16:creationId xmlns:a16="http://schemas.microsoft.com/office/drawing/2014/main" id="{A7ACD925-C2AA-6502-613B-DFC5BCFCBA64}"/>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77;p40">
                <a:extLst>
                  <a:ext uri="{FF2B5EF4-FFF2-40B4-BE49-F238E27FC236}">
                    <a16:creationId xmlns:a16="http://schemas.microsoft.com/office/drawing/2014/main" id="{49A9E00C-D2EE-CD1E-B0A3-BC9394CE19A3}"/>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78;p40">
                <a:extLst>
                  <a:ext uri="{FF2B5EF4-FFF2-40B4-BE49-F238E27FC236}">
                    <a16:creationId xmlns:a16="http://schemas.microsoft.com/office/drawing/2014/main" id="{A0B93ADA-E005-46D2-DF1F-0A4F6D0A7606}"/>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79;p40">
                <a:extLst>
                  <a:ext uri="{FF2B5EF4-FFF2-40B4-BE49-F238E27FC236}">
                    <a16:creationId xmlns:a16="http://schemas.microsoft.com/office/drawing/2014/main" id="{3CCF000C-DCCF-1FDF-ACF7-D8A1D5F7DFD5}"/>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80;p40">
                <a:extLst>
                  <a:ext uri="{FF2B5EF4-FFF2-40B4-BE49-F238E27FC236}">
                    <a16:creationId xmlns:a16="http://schemas.microsoft.com/office/drawing/2014/main" id="{69507A99-EFAF-0589-92C2-6C308B5042EE}"/>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81;p40">
                <a:extLst>
                  <a:ext uri="{FF2B5EF4-FFF2-40B4-BE49-F238E27FC236}">
                    <a16:creationId xmlns:a16="http://schemas.microsoft.com/office/drawing/2014/main" id="{F703D647-4F8E-0ED7-8748-C397B93121A5}"/>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82;p40">
                <a:extLst>
                  <a:ext uri="{FF2B5EF4-FFF2-40B4-BE49-F238E27FC236}">
                    <a16:creationId xmlns:a16="http://schemas.microsoft.com/office/drawing/2014/main" id="{4FFC9499-9094-325F-E76C-8F600742D2FF}"/>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83;p40">
                <a:extLst>
                  <a:ext uri="{FF2B5EF4-FFF2-40B4-BE49-F238E27FC236}">
                    <a16:creationId xmlns:a16="http://schemas.microsoft.com/office/drawing/2014/main" id="{D9B7B117-6B04-6285-2B9C-7724D3D00432}"/>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84;p40">
                <a:extLst>
                  <a:ext uri="{FF2B5EF4-FFF2-40B4-BE49-F238E27FC236}">
                    <a16:creationId xmlns:a16="http://schemas.microsoft.com/office/drawing/2014/main" id="{B32ABDA1-1DF6-134B-FFC9-14D9F2689FA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85;p40">
                <a:extLst>
                  <a:ext uri="{FF2B5EF4-FFF2-40B4-BE49-F238E27FC236}">
                    <a16:creationId xmlns:a16="http://schemas.microsoft.com/office/drawing/2014/main" id="{C08314A8-F53F-73C8-90E3-A8EE819BB16D}"/>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86;p40">
                <a:extLst>
                  <a:ext uri="{FF2B5EF4-FFF2-40B4-BE49-F238E27FC236}">
                    <a16:creationId xmlns:a16="http://schemas.microsoft.com/office/drawing/2014/main" id="{77560FD3-19D3-301E-28DA-1F46A40AE13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87;p40">
                <a:extLst>
                  <a:ext uri="{FF2B5EF4-FFF2-40B4-BE49-F238E27FC236}">
                    <a16:creationId xmlns:a16="http://schemas.microsoft.com/office/drawing/2014/main" id="{5A8D1444-1205-1516-026B-CB8E44233067}"/>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88;p40">
                <a:extLst>
                  <a:ext uri="{FF2B5EF4-FFF2-40B4-BE49-F238E27FC236}">
                    <a16:creationId xmlns:a16="http://schemas.microsoft.com/office/drawing/2014/main" id="{62B476F7-FF2E-49C8-689A-C8124506BB46}"/>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89;p40">
                <a:extLst>
                  <a:ext uri="{FF2B5EF4-FFF2-40B4-BE49-F238E27FC236}">
                    <a16:creationId xmlns:a16="http://schemas.microsoft.com/office/drawing/2014/main" id="{D692EDC9-0A90-5EBC-882E-A4C386AC447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90;p40">
                <a:extLst>
                  <a:ext uri="{FF2B5EF4-FFF2-40B4-BE49-F238E27FC236}">
                    <a16:creationId xmlns:a16="http://schemas.microsoft.com/office/drawing/2014/main" id="{19E61082-B358-9803-4E15-98A43C8B0E5B}"/>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91;p40">
                <a:extLst>
                  <a:ext uri="{FF2B5EF4-FFF2-40B4-BE49-F238E27FC236}">
                    <a16:creationId xmlns:a16="http://schemas.microsoft.com/office/drawing/2014/main" id="{4CEAA142-D0DE-B90F-AC98-DBBF5D54C1AE}"/>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92;p40">
                <a:extLst>
                  <a:ext uri="{FF2B5EF4-FFF2-40B4-BE49-F238E27FC236}">
                    <a16:creationId xmlns:a16="http://schemas.microsoft.com/office/drawing/2014/main" id="{74DE6B3E-3D83-CA7B-3A9E-B1956511F3A2}"/>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93;p40">
                <a:extLst>
                  <a:ext uri="{FF2B5EF4-FFF2-40B4-BE49-F238E27FC236}">
                    <a16:creationId xmlns:a16="http://schemas.microsoft.com/office/drawing/2014/main" id="{DF2B1613-4A43-0782-DA05-4FA35A8F693C}"/>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94;p40">
                <a:extLst>
                  <a:ext uri="{FF2B5EF4-FFF2-40B4-BE49-F238E27FC236}">
                    <a16:creationId xmlns:a16="http://schemas.microsoft.com/office/drawing/2014/main" id="{A6CCD3B9-0A4E-F7A8-E00C-77FA79986B7E}"/>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95;p40">
                <a:extLst>
                  <a:ext uri="{FF2B5EF4-FFF2-40B4-BE49-F238E27FC236}">
                    <a16:creationId xmlns:a16="http://schemas.microsoft.com/office/drawing/2014/main" id="{C5D02DB2-99B5-05AB-8EFE-87FF71DD69CE}"/>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96;p40">
                <a:extLst>
                  <a:ext uri="{FF2B5EF4-FFF2-40B4-BE49-F238E27FC236}">
                    <a16:creationId xmlns:a16="http://schemas.microsoft.com/office/drawing/2014/main" id="{5748A1D4-35F8-DCD6-DA8D-1A960C030672}"/>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97;p40">
                <a:extLst>
                  <a:ext uri="{FF2B5EF4-FFF2-40B4-BE49-F238E27FC236}">
                    <a16:creationId xmlns:a16="http://schemas.microsoft.com/office/drawing/2014/main" id="{77136851-C3C7-FB14-E899-34529ED4B494}"/>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98;p40">
                <a:extLst>
                  <a:ext uri="{FF2B5EF4-FFF2-40B4-BE49-F238E27FC236}">
                    <a16:creationId xmlns:a16="http://schemas.microsoft.com/office/drawing/2014/main" id="{6A5FFD18-A64F-806A-8732-72506C57A9A1}"/>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99;p40">
                <a:extLst>
                  <a:ext uri="{FF2B5EF4-FFF2-40B4-BE49-F238E27FC236}">
                    <a16:creationId xmlns:a16="http://schemas.microsoft.com/office/drawing/2014/main" id="{C4226036-C349-593C-BB2E-AD069D88BDD2}"/>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400;p40">
                <a:extLst>
                  <a:ext uri="{FF2B5EF4-FFF2-40B4-BE49-F238E27FC236}">
                    <a16:creationId xmlns:a16="http://schemas.microsoft.com/office/drawing/2014/main" id="{9DFBAF0A-8195-2AED-8986-CE262311782E}"/>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401;p40">
                <a:extLst>
                  <a:ext uri="{FF2B5EF4-FFF2-40B4-BE49-F238E27FC236}">
                    <a16:creationId xmlns:a16="http://schemas.microsoft.com/office/drawing/2014/main" id="{34511613-FE04-DEFE-0EA8-591B554CC546}"/>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402;p40">
                <a:extLst>
                  <a:ext uri="{FF2B5EF4-FFF2-40B4-BE49-F238E27FC236}">
                    <a16:creationId xmlns:a16="http://schemas.microsoft.com/office/drawing/2014/main" id="{B8AA498C-F80E-6BE9-4331-A4A621B601B5}"/>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403;p40">
                <a:extLst>
                  <a:ext uri="{FF2B5EF4-FFF2-40B4-BE49-F238E27FC236}">
                    <a16:creationId xmlns:a16="http://schemas.microsoft.com/office/drawing/2014/main" id="{7A683C7C-B01B-6EFC-1557-B064DFB87CDA}"/>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404;p40">
                <a:extLst>
                  <a:ext uri="{FF2B5EF4-FFF2-40B4-BE49-F238E27FC236}">
                    <a16:creationId xmlns:a16="http://schemas.microsoft.com/office/drawing/2014/main" id="{5F4D5B00-6A68-8425-BB40-8C83F3F07253}"/>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405;p40">
                <a:extLst>
                  <a:ext uri="{FF2B5EF4-FFF2-40B4-BE49-F238E27FC236}">
                    <a16:creationId xmlns:a16="http://schemas.microsoft.com/office/drawing/2014/main" id="{808450A2-8907-B622-BB22-4E6D6421E6A9}"/>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406;p40">
                <a:extLst>
                  <a:ext uri="{FF2B5EF4-FFF2-40B4-BE49-F238E27FC236}">
                    <a16:creationId xmlns:a16="http://schemas.microsoft.com/office/drawing/2014/main" id="{F63FB6AB-515B-A694-72AC-E09AB04F1119}"/>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407;p40">
                <a:extLst>
                  <a:ext uri="{FF2B5EF4-FFF2-40B4-BE49-F238E27FC236}">
                    <a16:creationId xmlns:a16="http://schemas.microsoft.com/office/drawing/2014/main" id="{769C158A-061F-561C-35F2-7C93E49454C7}"/>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408;p40">
                <a:extLst>
                  <a:ext uri="{FF2B5EF4-FFF2-40B4-BE49-F238E27FC236}">
                    <a16:creationId xmlns:a16="http://schemas.microsoft.com/office/drawing/2014/main" id="{C6B8C7E1-7E40-CCE5-F3B8-967A071A4A91}"/>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409;p40">
                <a:extLst>
                  <a:ext uri="{FF2B5EF4-FFF2-40B4-BE49-F238E27FC236}">
                    <a16:creationId xmlns:a16="http://schemas.microsoft.com/office/drawing/2014/main" id="{FEDDFF46-93AE-A1E0-18E3-2D589BD6FEF9}"/>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410;p40">
                <a:extLst>
                  <a:ext uri="{FF2B5EF4-FFF2-40B4-BE49-F238E27FC236}">
                    <a16:creationId xmlns:a16="http://schemas.microsoft.com/office/drawing/2014/main" id="{B2AFB30A-1915-225E-177A-314B3E9F4D6C}"/>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11;p40">
                <a:extLst>
                  <a:ext uri="{FF2B5EF4-FFF2-40B4-BE49-F238E27FC236}">
                    <a16:creationId xmlns:a16="http://schemas.microsoft.com/office/drawing/2014/main" id="{1A86F15D-8A20-2392-1A34-60B8607C85FE}"/>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12;p40">
                <a:extLst>
                  <a:ext uri="{FF2B5EF4-FFF2-40B4-BE49-F238E27FC236}">
                    <a16:creationId xmlns:a16="http://schemas.microsoft.com/office/drawing/2014/main" id="{6266BBA1-B17E-36E4-F46A-0E09A47A883F}"/>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13;p40">
                <a:extLst>
                  <a:ext uri="{FF2B5EF4-FFF2-40B4-BE49-F238E27FC236}">
                    <a16:creationId xmlns:a16="http://schemas.microsoft.com/office/drawing/2014/main" id="{4EC6B15D-E667-8DDB-2CA2-16C91C34CBA9}"/>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14;p40">
                <a:extLst>
                  <a:ext uri="{FF2B5EF4-FFF2-40B4-BE49-F238E27FC236}">
                    <a16:creationId xmlns:a16="http://schemas.microsoft.com/office/drawing/2014/main" id="{8A37FE7A-E2B1-95C3-BDF7-BA74A3707D7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15;p40">
                <a:extLst>
                  <a:ext uri="{FF2B5EF4-FFF2-40B4-BE49-F238E27FC236}">
                    <a16:creationId xmlns:a16="http://schemas.microsoft.com/office/drawing/2014/main" id="{BBC1BCF3-CFA1-9E6E-6532-F5ABBEA5DEB2}"/>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16;p40">
                <a:extLst>
                  <a:ext uri="{FF2B5EF4-FFF2-40B4-BE49-F238E27FC236}">
                    <a16:creationId xmlns:a16="http://schemas.microsoft.com/office/drawing/2014/main" id="{1CF2C280-59C4-A490-906E-5EF2F9814A18}"/>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17;p40">
                <a:extLst>
                  <a:ext uri="{FF2B5EF4-FFF2-40B4-BE49-F238E27FC236}">
                    <a16:creationId xmlns:a16="http://schemas.microsoft.com/office/drawing/2014/main" id="{B2A15611-F5D9-F97B-6191-DC3D8E07AB1B}"/>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18;p40">
                <a:extLst>
                  <a:ext uri="{FF2B5EF4-FFF2-40B4-BE49-F238E27FC236}">
                    <a16:creationId xmlns:a16="http://schemas.microsoft.com/office/drawing/2014/main" id="{BB47D72F-BC44-E422-B21E-7EF6607C74B4}"/>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19;p40">
                <a:extLst>
                  <a:ext uri="{FF2B5EF4-FFF2-40B4-BE49-F238E27FC236}">
                    <a16:creationId xmlns:a16="http://schemas.microsoft.com/office/drawing/2014/main" id="{10B78719-35E0-21F9-EBA6-DAA9A27CFCA9}"/>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20;p40">
                <a:extLst>
                  <a:ext uri="{FF2B5EF4-FFF2-40B4-BE49-F238E27FC236}">
                    <a16:creationId xmlns:a16="http://schemas.microsoft.com/office/drawing/2014/main" id="{FF0E6944-DCA2-D55A-4D41-DB8E5ADAACCF}"/>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21;p40">
                <a:extLst>
                  <a:ext uri="{FF2B5EF4-FFF2-40B4-BE49-F238E27FC236}">
                    <a16:creationId xmlns:a16="http://schemas.microsoft.com/office/drawing/2014/main" id="{3B4F3AF0-09D2-7227-DB3B-FFA41B1AF6C7}"/>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22;p40">
                <a:extLst>
                  <a:ext uri="{FF2B5EF4-FFF2-40B4-BE49-F238E27FC236}">
                    <a16:creationId xmlns:a16="http://schemas.microsoft.com/office/drawing/2014/main" id="{3E1CAE16-8416-0137-E448-55309576ACBF}"/>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23;p40">
                <a:extLst>
                  <a:ext uri="{FF2B5EF4-FFF2-40B4-BE49-F238E27FC236}">
                    <a16:creationId xmlns:a16="http://schemas.microsoft.com/office/drawing/2014/main" id="{279970E9-7362-FCC5-64C9-549299E533A3}"/>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24;p40">
                <a:extLst>
                  <a:ext uri="{FF2B5EF4-FFF2-40B4-BE49-F238E27FC236}">
                    <a16:creationId xmlns:a16="http://schemas.microsoft.com/office/drawing/2014/main" id="{8494FD64-CA6A-E5A3-4241-4215D1472562}"/>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25;p40">
                <a:extLst>
                  <a:ext uri="{FF2B5EF4-FFF2-40B4-BE49-F238E27FC236}">
                    <a16:creationId xmlns:a16="http://schemas.microsoft.com/office/drawing/2014/main" id="{20F00DD4-5AC9-BEAA-557A-19C2F28A4C60}"/>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26;p40">
                <a:extLst>
                  <a:ext uri="{FF2B5EF4-FFF2-40B4-BE49-F238E27FC236}">
                    <a16:creationId xmlns:a16="http://schemas.microsoft.com/office/drawing/2014/main" id="{9B4026B6-D7D9-5FFC-8286-47CC2E7EABA1}"/>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27;p40">
                <a:extLst>
                  <a:ext uri="{FF2B5EF4-FFF2-40B4-BE49-F238E27FC236}">
                    <a16:creationId xmlns:a16="http://schemas.microsoft.com/office/drawing/2014/main" id="{71C046D9-30DF-D5F4-8F2B-79995C016D61}"/>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28;p40">
                <a:extLst>
                  <a:ext uri="{FF2B5EF4-FFF2-40B4-BE49-F238E27FC236}">
                    <a16:creationId xmlns:a16="http://schemas.microsoft.com/office/drawing/2014/main" id="{A18E21BA-8D81-E932-C167-26E386E311FC}"/>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29;p40">
                <a:extLst>
                  <a:ext uri="{FF2B5EF4-FFF2-40B4-BE49-F238E27FC236}">
                    <a16:creationId xmlns:a16="http://schemas.microsoft.com/office/drawing/2014/main" id="{F3114C18-EF49-DC0A-8F87-5E9D89C993DC}"/>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30;p40">
                <a:extLst>
                  <a:ext uri="{FF2B5EF4-FFF2-40B4-BE49-F238E27FC236}">
                    <a16:creationId xmlns:a16="http://schemas.microsoft.com/office/drawing/2014/main" id="{AF53A244-0D1B-E33E-9ED7-E03D302D5CF4}"/>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31;p40">
                <a:extLst>
                  <a:ext uri="{FF2B5EF4-FFF2-40B4-BE49-F238E27FC236}">
                    <a16:creationId xmlns:a16="http://schemas.microsoft.com/office/drawing/2014/main" id="{9D66C603-3E3F-6900-3277-27A5117FEFB0}"/>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32;p40">
                <a:extLst>
                  <a:ext uri="{FF2B5EF4-FFF2-40B4-BE49-F238E27FC236}">
                    <a16:creationId xmlns:a16="http://schemas.microsoft.com/office/drawing/2014/main" id="{5EF06050-0E08-D93A-2038-9BDA66A14E2A}"/>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33;p40">
                <a:extLst>
                  <a:ext uri="{FF2B5EF4-FFF2-40B4-BE49-F238E27FC236}">
                    <a16:creationId xmlns:a16="http://schemas.microsoft.com/office/drawing/2014/main" id="{EF35E6EB-92CF-489E-3F1F-B5B007CF2E48}"/>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34;p40">
                <a:extLst>
                  <a:ext uri="{FF2B5EF4-FFF2-40B4-BE49-F238E27FC236}">
                    <a16:creationId xmlns:a16="http://schemas.microsoft.com/office/drawing/2014/main" id="{226EEF10-A8ED-D1A2-D833-880926C91C03}"/>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35;p40">
                <a:extLst>
                  <a:ext uri="{FF2B5EF4-FFF2-40B4-BE49-F238E27FC236}">
                    <a16:creationId xmlns:a16="http://schemas.microsoft.com/office/drawing/2014/main" id="{18039823-1EB3-47FE-231C-286FD83AC2E6}"/>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36;p40">
                <a:extLst>
                  <a:ext uri="{FF2B5EF4-FFF2-40B4-BE49-F238E27FC236}">
                    <a16:creationId xmlns:a16="http://schemas.microsoft.com/office/drawing/2014/main" id="{0F8D8CF5-07C3-0BDA-FBB5-61DE370511BA}"/>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37;p40">
                <a:extLst>
                  <a:ext uri="{FF2B5EF4-FFF2-40B4-BE49-F238E27FC236}">
                    <a16:creationId xmlns:a16="http://schemas.microsoft.com/office/drawing/2014/main" id="{1CEA7FE2-68D8-B604-2B18-DA404D2034FF}"/>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38;p40">
                <a:extLst>
                  <a:ext uri="{FF2B5EF4-FFF2-40B4-BE49-F238E27FC236}">
                    <a16:creationId xmlns:a16="http://schemas.microsoft.com/office/drawing/2014/main" id="{BAA5B8CB-1A73-616B-0A76-CB290467926F}"/>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39;p40">
                <a:extLst>
                  <a:ext uri="{FF2B5EF4-FFF2-40B4-BE49-F238E27FC236}">
                    <a16:creationId xmlns:a16="http://schemas.microsoft.com/office/drawing/2014/main" id="{CF1B44EF-FD27-0187-EE15-11947749DDCF}"/>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40;p40">
                <a:extLst>
                  <a:ext uri="{FF2B5EF4-FFF2-40B4-BE49-F238E27FC236}">
                    <a16:creationId xmlns:a16="http://schemas.microsoft.com/office/drawing/2014/main" id="{45FC62F2-5BDF-9014-919B-182962B9E6F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41;p40">
                <a:extLst>
                  <a:ext uri="{FF2B5EF4-FFF2-40B4-BE49-F238E27FC236}">
                    <a16:creationId xmlns:a16="http://schemas.microsoft.com/office/drawing/2014/main" id="{0D161130-D9E2-4459-98C1-D179CFEB827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42;p40">
                <a:extLst>
                  <a:ext uri="{FF2B5EF4-FFF2-40B4-BE49-F238E27FC236}">
                    <a16:creationId xmlns:a16="http://schemas.microsoft.com/office/drawing/2014/main" id="{D615B146-57C1-6B95-E552-81A258E69EE1}"/>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43;p40">
                <a:extLst>
                  <a:ext uri="{FF2B5EF4-FFF2-40B4-BE49-F238E27FC236}">
                    <a16:creationId xmlns:a16="http://schemas.microsoft.com/office/drawing/2014/main" id="{7D4C288B-0713-840F-4134-F1C5BA0C49B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44;p40">
                <a:extLst>
                  <a:ext uri="{FF2B5EF4-FFF2-40B4-BE49-F238E27FC236}">
                    <a16:creationId xmlns:a16="http://schemas.microsoft.com/office/drawing/2014/main" id="{0ABA942C-68F5-BC15-A39F-65492E618EA3}"/>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45;p40">
                <a:extLst>
                  <a:ext uri="{FF2B5EF4-FFF2-40B4-BE49-F238E27FC236}">
                    <a16:creationId xmlns:a16="http://schemas.microsoft.com/office/drawing/2014/main" id="{CBC05D92-D2CC-2BB1-2F23-E97FCF053744}"/>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46;p40">
                <a:extLst>
                  <a:ext uri="{FF2B5EF4-FFF2-40B4-BE49-F238E27FC236}">
                    <a16:creationId xmlns:a16="http://schemas.microsoft.com/office/drawing/2014/main" id="{F2E38F58-F18E-50D6-DA42-B3CE7B4090A7}"/>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47;p40">
                <a:extLst>
                  <a:ext uri="{FF2B5EF4-FFF2-40B4-BE49-F238E27FC236}">
                    <a16:creationId xmlns:a16="http://schemas.microsoft.com/office/drawing/2014/main" id="{2A801353-776D-9D8E-2F93-817B764124A2}"/>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48;p40">
                <a:extLst>
                  <a:ext uri="{FF2B5EF4-FFF2-40B4-BE49-F238E27FC236}">
                    <a16:creationId xmlns:a16="http://schemas.microsoft.com/office/drawing/2014/main" id="{6BDE3929-91DD-2E2C-B277-700DD9BA9167}"/>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49;p40">
                <a:extLst>
                  <a:ext uri="{FF2B5EF4-FFF2-40B4-BE49-F238E27FC236}">
                    <a16:creationId xmlns:a16="http://schemas.microsoft.com/office/drawing/2014/main" id="{E2E51891-A0E1-B393-A043-A689E4F225C2}"/>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50;p40">
                <a:extLst>
                  <a:ext uri="{FF2B5EF4-FFF2-40B4-BE49-F238E27FC236}">
                    <a16:creationId xmlns:a16="http://schemas.microsoft.com/office/drawing/2014/main" id="{16CB589C-5886-B2DE-9305-76C517416A32}"/>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51;p40">
                <a:extLst>
                  <a:ext uri="{FF2B5EF4-FFF2-40B4-BE49-F238E27FC236}">
                    <a16:creationId xmlns:a16="http://schemas.microsoft.com/office/drawing/2014/main" id="{211C018D-52C2-47F4-0F2F-DAD58418D10B}"/>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52;p40">
                <a:extLst>
                  <a:ext uri="{FF2B5EF4-FFF2-40B4-BE49-F238E27FC236}">
                    <a16:creationId xmlns:a16="http://schemas.microsoft.com/office/drawing/2014/main" id="{C3DA26B1-0CBA-6436-5593-17E4415F99EA}"/>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53;p40">
                <a:extLst>
                  <a:ext uri="{FF2B5EF4-FFF2-40B4-BE49-F238E27FC236}">
                    <a16:creationId xmlns:a16="http://schemas.microsoft.com/office/drawing/2014/main" id="{BB003C0C-1397-F116-8C99-DC33599FD16F}"/>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54;p40">
                <a:extLst>
                  <a:ext uri="{FF2B5EF4-FFF2-40B4-BE49-F238E27FC236}">
                    <a16:creationId xmlns:a16="http://schemas.microsoft.com/office/drawing/2014/main" id="{64071089-1127-8AF8-43A3-23AEE1F6FCB2}"/>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55;p40">
                <a:extLst>
                  <a:ext uri="{FF2B5EF4-FFF2-40B4-BE49-F238E27FC236}">
                    <a16:creationId xmlns:a16="http://schemas.microsoft.com/office/drawing/2014/main" id="{E4401976-7DA3-0690-09D5-B4DA01CDBEB0}"/>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56;p40">
                <a:extLst>
                  <a:ext uri="{FF2B5EF4-FFF2-40B4-BE49-F238E27FC236}">
                    <a16:creationId xmlns:a16="http://schemas.microsoft.com/office/drawing/2014/main" id="{758B25CC-A9C0-EBCA-FA89-EE2E8279DE00}"/>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57;p40">
                <a:extLst>
                  <a:ext uri="{FF2B5EF4-FFF2-40B4-BE49-F238E27FC236}">
                    <a16:creationId xmlns:a16="http://schemas.microsoft.com/office/drawing/2014/main" id="{6849BA56-30D4-453E-33C5-2FA0C4E380FE}"/>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58;p40">
                <a:extLst>
                  <a:ext uri="{FF2B5EF4-FFF2-40B4-BE49-F238E27FC236}">
                    <a16:creationId xmlns:a16="http://schemas.microsoft.com/office/drawing/2014/main" id="{7EE6E7C9-358A-D38C-A105-3681A3A70BE4}"/>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59;p40">
                <a:extLst>
                  <a:ext uri="{FF2B5EF4-FFF2-40B4-BE49-F238E27FC236}">
                    <a16:creationId xmlns:a16="http://schemas.microsoft.com/office/drawing/2014/main" id="{F1919738-3042-4112-0EFA-475262D5C625}"/>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60;p40">
                <a:extLst>
                  <a:ext uri="{FF2B5EF4-FFF2-40B4-BE49-F238E27FC236}">
                    <a16:creationId xmlns:a16="http://schemas.microsoft.com/office/drawing/2014/main" id="{CAB50A70-BA39-4462-24B5-D18DD8389D03}"/>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61;p40">
                <a:extLst>
                  <a:ext uri="{FF2B5EF4-FFF2-40B4-BE49-F238E27FC236}">
                    <a16:creationId xmlns:a16="http://schemas.microsoft.com/office/drawing/2014/main" id="{F035BEEE-DB75-FFF2-43AA-F243D90689DD}"/>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62;p40">
                <a:extLst>
                  <a:ext uri="{FF2B5EF4-FFF2-40B4-BE49-F238E27FC236}">
                    <a16:creationId xmlns:a16="http://schemas.microsoft.com/office/drawing/2014/main" id="{E64F1849-2F27-EBF7-8951-9959FD4E1D11}"/>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63;p40">
                <a:extLst>
                  <a:ext uri="{FF2B5EF4-FFF2-40B4-BE49-F238E27FC236}">
                    <a16:creationId xmlns:a16="http://schemas.microsoft.com/office/drawing/2014/main" id="{D17EBEF4-8475-219E-BC2C-1B7F7D504AB3}"/>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64;p40">
                <a:extLst>
                  <a:ext uri="{FF2B5EF4-FFF2-40B4-BE49-F238E27FC236}">
                    <a16:creationId xmlns:a16="http://schemas.microsoft.com/office/drawing/2014/main" id="{0700C39D-3316-D4B6-ED32-4F0A9B48330A}"/>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65;p40">
                <a:extLst>
                  <a:ext uri="{FF2B5EF4-FFF2-40B4-BE49-F238E27FC236}">
                    <a16:creationId xmlns:a16="http://schemas.microsoft.com/office/drawing/2014/main" id="{41FB332D-6128-955B-EC09-88EF1ACC9380}"/>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466;p40">
              <a:extLst>
                <a:ext uri="{FF2B5EF4-FFF2-40B4-BE49-F238E27FC236}">
                  <a16:creationId xmlns:a16="http://schemas.microsoft.com/office/drawing/2014/main" id="{CC8B6E25-2243-25C8-0B38-7992A288EB45}"/>
                </a:ext>
              </a:extLst>
            </p:cNvPr>
            <p:cNvGrpSpPr/>
            <p:nvPr/>
          </p:nvGrpSpPr>
          <p:grpSpPr>
            <a:xfrm>
              <a:off x="1006951" y="1164356"/>
              <a:ext cx="1792701" cy="3439138"/>
              <a:chOff x="1173267" y="1364123"/>
              <a:chExt cx="1521430" cy="2918729"/>
            </a:xfrm>
          </p:grpSpPr>
          <p:grpSp>
            <p:nvGrpSpPr>
              <p:cNvPr id="222" name="Google Shape;2467;p40">
                <a:extLst>
                  <a:ext uri="{FF2B5EF4-FFF2-40B4-BE49-F238E27FC236}">
                    <a16:creationId xmlns:a16="http://schemas.microsoft.com/office/drawing/2014/main" id="{019DE233-2DB2-DA6E-43FD-DB4D409943E0}"/>
                  </a:ext>
                </a:extLst>
              </p:cNvPr>
              <p:cNvGrpSpPr/>
              <p:nvPr/>
            </p:nvGrpSpPr>
            <p:grpSpPr>
              <a:xfrm>
                <a:off x="1435610" y="2960519"/>
                <a:ext cx="1198885" cy="1322333"/>
                <a:chOff x="1548745" y="3297551"/>
                <a:chExt cx="1448278" cy="1597406"/>
              </a:xfrm>
            </p:grpSpPr>
            <p:sp>
              <p:nvSpPr>
                <p:cNvPr id="421" name="Google Shape;2468;p40">
                  <a:extLst>
                    <a:ext uri="{FF2B5EF4-FFF2-40B4-BE49-F238E27FC236}">
                      <a16:creationId xmlns:a16="http://schemas.microsoft.com/office/drawing/2014/main" id="{E79D12C0-3DEB-FEA3-DC04-121AB84C2245}"/>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469;p40">
                  <a:extLst>
                    <a:ext uri="{FF2B5EF4-FFF2-40B4-BE49-F238E27FC236}">
                      <a16:creationId xmlns:a16="http://schemas.microsoft.com/office/drawing/2014/main" id="{8D8BCAF9-FE08-C516-C1E8-D78CACB91FBB}"/>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470;p40">
                  <a:extLst>
                    <a:ext uri="{FF2B5EF4-FFF2-40B4-BE49-F238E27FC236}">
                      <a16:creationId xmlns:a16="http://schemas.microsoft.com/office/drawing/2014/main" id="{A398F134-AABE-6DB4-1FE1-965847208333}"/>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471;p40">
                  <a:extLst>
                    <a:ext uri="{FF2B5EF4-FFF2-40B4-BE49-F238E27FC236}">
                      <a16:creationId xmlns:a16="http://schemas.microsoft.com/office/drawing/2014/main" id="{7CE347FC-FD37-5FFC-9870-512EB47BF30E}"/>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472;p40">
                  <a:extLst>
                    <a:ext uri="{FF2B5EF4-FFF2-40B4-BE49-F238E27FC236}">
                      <a16:creationId xmlns:a16="http://schemas.microsoft.com/office/drawing/2014/main" id="{CBF195C8-9EFF-B2C4-FBE9-9780314A4788}"/>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473;p40">
                  <a:extLst>
                    <a:ext uri="{FF2B5EF4-FFF2-40B4-BE49-F238E27FC236}">
                      <a16:creationId xmlns:a16="http://schemas.microsoft.com/office/drawing/2014/main" id="{1ED97738-0640-E9E3-EFAE-C39902266FC8}"/>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474;p40">
                  <a:extLst>
                    <a:ext uri="{FF2B5EF4-FFF2-40B4-BE49-F238E27FC236}">
                      <a16:creationId xmlns:a16="http://schemas.microsoft.com/office/drawing/2014/main" id="{245837E5-01EA-23BA-A9B1-8DC3E2F6FAEE}"/>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475;p40">
                  <a:extLst>
                    <a:ext uri="{FF2B5EF4-FFF2-40B4-BE49-F238E27FC236}">
                      <a16:creationId xmlns:a16="http://schemas.microsoft.com/office/drawing/2014/main" id="{10DCD370-9A89-0F93-2E7A-3548EF27D8C9}"/>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76;p40">
                  <a:extLst>
                    <a:ext uri="{FF2B5EF4-FFF2-40B4-BE49-F238E27FC236}">
                      <a16:creationId xmlns:a16="http://schemas.microsoft.com/office/drawing/2014/main" id="{030731FA-DE3A-80E6-1702-CB38B017D9FE}"/>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77;p40">
                  <a:extLst>
                    <a:ext uri="{FF2B5EF4-FFF2-40B4-BE49-F238E27FC236}">
                      <a16:creationId xmlns:a16="http://schemas.microsoft.com/office/drawing/2014/main" id="{67FCCEFD-06B0-BDE2-866F-30D592F1B0E2}"/>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78;p40">
                  <a:extLst>
                    <a:ext uri="{FF2B5EF4-FFF2-40B4-BE49-F238E27FC236}">
                      <a16:creationId xmlns:a16="http://schemas.microsoft.com/office/drawing/2014/main" id="{D3BF5667-75CA-3548-3549-220CA60FD817}"/>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79;p40">
                  <a:extLst>
                    <a:ext uri="{FF2B5EF4-FFF2-40B4-BE49-F238E27FC236}">
                      <a16:creationId xmlns:a16="http://schemas.microsoft.com/office/drawing/2014/main" id="{16D695DA-4C34-E562-B459-DB59053653FB}"/>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80;p40">
                  <a:extLst>
                    <a:ext uri="{FF2B5EF4-FFF2-40B4-BE49-F238E27FC236}">
                      <a16:creationId xmlns:a16="http://schemas.microsoft.com/office/drawing/2014/main" id="{68AFA794-C23B-FAE9-2641-B7DD4940D2D7}"/>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81;p40">
                  <a:extLst>
                    <a:ext uri="{FF2B5EF4-FFF2-40B4-BE49-F238E27FC236}">
                      <a16:creationId xmlns:a16="http://schemas.microsoft.com/office/drawing/2014/main" id="{E101F5CD-E59D-E78E-2EF4-A61AC17A12E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482;p40">
                <a:extLst>
                  <a:ext uri="{FF2B5EF4-FFF2-40B4-BE49-F238E27FC236}">
                    <a16:creationId xmlns:a16="http://schemas.microsoft.com/office/drawing/2014/main" id="{B58FE23D-D95C-917C-B112-5E41F1DA9E69}"/>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83;p40">
                <a:extLst>
                  <a:ext uri="{FF2B5EF4-FFF2-40B4-BE49-F238E27FC236}">
                    <a16:creationId xmlns:a16="http://schemas.microsoft.com/office/drawing/2014/main" id="{BCD71FB3-B84B-0EB6-DC3C-2A2CA535DBBD}"/>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84;p40">
                <a:extLst>
                  <a:ext uri="{FF2B5EF4-FFF2-40B4-BE49-F238E27FC236}">
                    <a16:creationId xmlns:a16="http://schemas.microsoft.com/office/drawing/2014/main" id="{FBA14762-37B0-1FE0-E379-6C2146BC1AB6}"/>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85;p40">
                <a:extLst>
                  <a:ext uri="{FF2B5EF4-FFF2-40B4-BE49-F238E27FC236}">
                    <a16:creationId xmlns:a16="http://schemas.microsoft.com/office/drawing/2014/main" id="{E62ACB35-2343-6FCE-A818-8571E6D9CDCB}"/>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86;p40">
                <a:extLst>
                  <a:ext uri="{FF2B5EF4-FFF2-40B4-BE49-F238E27FC236}">
                    <a16:creationId xmlns:a16="http://schemas.microsoft.com/office/drawing/2014/main" id="{B3FC34D4-BB68-2C80-4B2D-AD8A9BDC903A}"/>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87;p40">
                <a:extLst>
                  <a:ext uri="{FF2B5EF4-FFF2-40B4-BE49-F238E27FC236}">
                    <a16:creationId xmlns:a16="http://schemas.microsoft.com/office/drawing/2014/main" id="{568F50AA-CBC0-3367-CE5A-583AB8913D4E}"/>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88;p40">
                <a:extLst>
                  <a:ext uri="{FF2B5EF4-FFF2-40B4-BE49-F238E27FC236}">
                    <a16:creationId xmlns:a16="http://schemas.microsoft.com/office/drawing/2014/main" id="{BE4CA79D-C9F6-AC51-B237-F80BA3F5A1FA}"/>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89;p40">
                <a:extLst>
                  <a:ext uri="{FF2B5EF4-FFF2-40B4-BE49-F238E27FC236}">
                    <a16:creationId xmlns:a16="http://schemas.microsoft.com/office/drawing/2014/main" id="{E576BC1E-E28F-2B9D-5AAC-0D0920E4BBAF}"/>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90;p40">
                <a:extLst>
                  <a:ext uri="{FF2B5EF4-FFF2-40B4-BE49-F238E27FC236}">
                    <a16:creationId xmlns:a16="http://schemas.microsoft.com/office/drawing/2014/main" id="{B775DB3D-565C-6AAB-5D2A-CF50E6536DB2}"/>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91;p40">
                <a:extLst>
                  <a:ext uri="{FF2B5EF4-FFF2-40B4-BE49-F238E27FC236}">
                    <a16:creationId xmlns:a16="http://schemas.microsoft.com/office/drawing/2014/main" id="{48A1A3FD-E93D-91CA-CB1D-936493AF5BD9}"/>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92;p40">
                <a:extLst>
                  <a:ext uri="{FF2B5EF4-FFF2-40B4-BE49-F238E27FC236}">
                    <a16:creationId xmlns:a16="http://schemas.microsoft.com/office/drawing/2014/main" id="{F42263E0-5DC5-FDD0-4929-A1C11765405F}"/>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93;p40">
                <a:extLst>
                  <a:ext uri="{FF2B5EF4-FFF2-40B4-BE49-F238E27FC236}">
                    <a16:creationId xmlns:a16="http://schemas.microsoft.com/office/drawing/2014/main" id="{59873335-6872-0F7C-DB51-914E06498AD6}"/>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94;p40">
                <a:extLst>
                  <a:ext uri="{FF2B5EF4-FFF2-40B4-BE49-F238E27FC236}">
                    <a16:creationId xmlns:a16="http://schemas.microsoft.com/office/drawing/2014/main" id="{6E68DA42-F046-B736-1614-7C622CB23F70}"/>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95;p40">
                <a:extLst>
                  <a:ext uri="{FF2B5EF4-FFF2-40B4-BE49-F238E27FC236}">
                    <a16:creationId xmlns:a16="http://schemas.microsoft.com/office/drawing/2014/main" id="{F888E6C0-5797-EFC9-5756-6B966C092768}"/>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96;p40">
                <a:extLst>
                  <a:ext uri="{FF2B5EF4-FFF2-40B4-BE49-F238E27FC236}">
                    <a16:creationId xmlns:a16="http://schemas.microsoft.com/office/drawing/2014/main" id="{8BBC5FEF-CCCF-134E-9B7F-82E517707EDE}"/>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97;p40">
                <a:extLst>
                  <a:ext uri="{FF2B5EF4-FFF2-40B4-BE49-F238E27FC236}">
                    <a16:creationId xmlns:a16="http://schemas.microsoft.com/office/drawing/2014/main" id="{5B7E87EC-0049-9901-A0AA-3A89BF2B68D7}"/>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98;p40">
                <a:extLst>
                  <a:ext uri="{FF2B5EF4-FFF2-40B4-BE49-F238E27FC236}">
                    <a16:creationId xmlns:a16="http://schemas.microsoft.com/office/drawing/2014/main" id="{A24DD776-5CA5-7E51-420D-57B1A703B4F2}"/>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99;p40">
                <a:extLst>
                  <a:ext uri="{FF2B5EF4-FFF2-40B4-BE49-F238E27FC236}">
                    <a16:creationId xmlns:a16="http://schemas.microsoft.com/office/drawing/2014/main" id="{5029C4AD-ACD2-8481-1B4A-FF23DE680B58}"/>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00;p40">
                <a:extLst>
                  <a:ext uri="{FF2B5EF4-FFF2-40B4-BE49-F238E27FC236}">
                    <a16:creationId xmlns:a16="http://schemas.microsoft.com/office/drawing/2014/main" id="{6DEB3AAC-51ED-3CC8-1BD5-B4E02308DC61}"/>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01;p40">
                <a:extLst>
                  <a:ext uri="{FF2B5EF4-FFF2-40B4-BE49-F238E27FC236}">
                    <a16:creationId xmlns:a16="http://schemas.microsoft.com/office/drawing/2014/main" id="{987DF665-D0BF-E52C-36A1-F8FF9DF5C481}"/>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02;p40">
                <a:extLst>
                  <a:ext uri="{FF2B5EF4-FFF2-40B4-BE49-F238E27FC236}">
                    <a16:creationId xmlns:a16="http://schemas.microsoft.com/office/drawing/2014/main" id="{7DED9B81-966B-FBE6-8B91-839D0A655FB1}"/>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03;p40">
                <a:extLst>
                  <a:ext uri="{FF2B5EF4-FFF2-40B4-BE49-F238E27FC236}">
                    <a16:creationId xmlns:a16="http://schemas.microsoft.com/office/drawing/2014/main" id="{59454F2D-9F27-1817-7179-AA53199496E0}"/>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04;p40">
                <a:extLst>
                  <a:ext uri="{FF2B5EF4-FFF2-40B4-BE49-F238E27FC236}">
                    <a16:creationId xmlns:a16="http://schemas.microsoft.com/office/drawing/2014/main" id="{2DB94CF8-EE5D-DF53-C268-C9984EFC2FA6}"/>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5;p40">
                <a:extLst>
                  <a:ext uri="{FF2B5EF4-FFF2-40B4-BE49-F238E27FC236}">
                    <a16:creationId xmlns:a16="http://schemas.microsoft.com/office/drawing/2014/main" id="{065F71CC-95DB-1707-69E9-D9D2102AA703}"/>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06;p40">
                <a:extLst>
                  <a:ext uri="{FF2B5EF4-FFF2-40B4-BE49-F238E27FC236}">
                    <a16:creationId xmlns:a16="http://schemas.microsoft.com/office/drawing/2014/main" id="{4952771E-2EC2-ED82-B06E-EC84C68BC20D}"/>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07;p40">
                <a:extLst>
                  <a:ext uri="{FF2B5EF4-FFF2-40B4-BE49-F238E27FC236}">
                    <a16:creationId xmlns:a16="http://schemas.microsoft.com/office/drawing/2014/main" id="{AD1D96C5-CE49-7E5F-5214-B1ED2BFEB672}"/>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08;p40">
                <a:extLst>
                  <a:ext uri="{FF2B5EF4-FFF2-40B4-BE49-F238E27FC236}">
                    <a16:creationId xmlns:a16="http://schemas.microsoft.com/office/drawing/2014/main" id="{F0E368B8-CF0B-4C9C-84D1-A5671D66F18C}"/>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9;p40">
                <a:extLst>
                  <a:ext uri="{FF2B5EF4-FFF2-40B4-BE49-F238E27FC236}">
                    <a16:creationId xmlns:a16="http://schemas.microsoft.com/office/drawing/2014/main" id="{A14DC20C-CCD3-56FD-F428-70EAB7130FE6}"/>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0;p40">
                <a:extLst>
                  <a:ext uri="{FF2B5EF4-FFF2-40B4-BE49-F238E27FC236}">
                    <a16:creationId xmlns:a16="http://schemas.microsoft.com/office/drawing/2014/main" id="{B141C9A2-04EA-1AF2-764A-ADF714D69E8B}"/>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11;p40">
                <a:extLst>
                  <a:ext uri="{FF2B5EF4-FFF2-40B4-BE49-F238E27FC236}">
                    <a16:creationId xmlns:a16="http://schemas.microsoft.com/office/drawing/2014/main" id="{A0D1792A-0E9B-DCF1-A5DC-4A0BC3FBF86B}"/>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12;p40">
                <a:extLst>
                  <a:ext uri="{FF2B5EF4-FFF2-40B4-BE49-F238E27FC236}">
                    <a16:creationId xmlns:a16="http://schemas.microsoft.com/office/drawing/2014/main" id="{0022BB0D-5FC2-891D-0C51-D300D92DC761}"/>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13;p40">
                <a:extLst>
                  <a:ext uri="{FF2B5EF4-FFF2-40B4-BE49-F238E27FC236}">
                    <a16:creationId xmlns:a16="http://schemas.microsoft.com/office/drawing/2014/main" id="{4E057E56-0D3F-BE05-EBE5-1DC2012EBF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14;p40">
                <a:extLst>
                  <a:ext uri="{FF2B5EF4-FFF2-40B4-BE49-F238E27FC236}">
                    <a16:creationId xmlns:a16="http://schemas.microsoft.com/office/drawing/2014/main" id="{D697E496-4CA0-82BB-1C6A-BB9043768897}"/>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15;p40">
                <a:extLst>
                  <a:ext uri="{FF2B5EF4-FFF2-40B4-BE49-F238E27FC236}">
                    <a16:creationId xmlns:a16="http://schemas.microsoft.com/office/drawing/2014/main" id="{D118D8CD-9DCF-DFCA-2A05-D9F5BF01B84B}"/>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16;p40">
                <a:extLst>
                  <a:ext uri="{FF2B5EF4-FFF2-40B4-BE49-F238E27FC236}">
                    <a16:creationId xmlns:a16="http://schemas.microsoft.com/office/drawing/2014/main" id="{2A872D28-70CF-1E37-10F1-2AF167BF360E}"/>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17;p40">
                <a:extLst>
                  <a:ext uri="{FF2B5EF4-FFF2-40B4-BE49-F238E27FC236}">
                    <a16:creationId xmlns:a16="http://schemas.microsoft.com/office/drawing/2014/main" id="{175F3AA3-AAB6-20E6-A1EE-109DAEA3D65D}"/>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18;p40">
                <a:extLst>
                  <a:ext uri="{FF2B5EF4-FFF2-40B4-BE49-F238E27FC236}">
                    <a16:creationId xmlns:a16="http://schemas.microsoft.com/office/drawing/2014/main" id="{832D6F1F-6D2E-BC6B-2C31-F1D12D33EDB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19;p40">
                <a:extLst>
                  <a:ext uri="{FF2B5EF4-FFF2-40B4-BE49-F238E27FC236}">
                    <a16:creationId xmlns:a16="http://schemas.microsoft.com/office/drawing/2014/main" id="{9031C30F-352D-E5A0-AB9A-A5E191AF14D0}"/>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20;p40">
                <a:extLst>
                  <a:ext uri="{FF2B5EF4-FFF2-40B4-BE49-F238E27FC236}">
                    <a16:creationId xmlns:a16="http://schemas.microsoft.com/office/drawing/2014/main" id="{180E155F-00A1-36C1-ACD5-148FA8C37A69}"/>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21;p40">
                <a:extLst>
                  <a:ext uri="{FF2B5EF4-FFF2-40B4-BE49-F238E27FC236}">
                    <a16:creationId xmlns:a16="http://schemas.microsoft.com/office/drawing/2014/main" id="{6720B80F-398D-1F0D-97FB-380D55F37A7D}"/>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22;p40">
                <a:extLst>
                  <a:ext uri="{FF2B5EF4-FFF2-40B4-BE49-F238E27FC236}">
                    <a16:creationId xmlns:a16="http://schemas.microsoft.com/office/drawing/2014/main" id="{385747E6-2B99-C81D-3874-3B189F746CEC}"/>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23;p40">
                <a:extLst>
                  <a:ext uri="{FF2B5EF4-FFF2-40B4-BE49-F238E27FC236}">
                    <a16:creationId xmlns:a16="http://schemas.microsoft.com/office/drawing/2014/main" id="{F5F66162-2186-F07E-D8F5-6854CF180175}"/>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24;p40">
                <a:extLst>
                  <a:ext uri="{FF2B5EF4-FFF2-40B4-BE49-F238E27FC236}">
                    <a16:creationId xmlns:a16="http://schemas.microsoft.com/office/drawing/2014/main" id="{14DFEFB7-7DB9-7923-9B5D-24BDFC1B948B}"/>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25;p40">
                <a:extLst>
                  <a:ext uri="{FF2B5EF4-FFF2-40B4-BE49-F238E27FC236}">
                    <a16:creationId xmlns:a16="http://schemas.microsoft.com/office/drawing/2014/main" id="{B0364989-1A17-9E94-4B33-833E296C6D87}"/>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26;p40">
                <a:extLst>
                  <a:ext uri="{FF2B5EF4-FFF2-40B4-BE49-F238E27FC236}">
                    <a16:creationId xmlns:a16="http://schemas.microsoft.com/office/drawing/2014/main" id="{BB197047-874A-9A0F-4E2E-53D5C84BA7CD}"/>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27;p40">
                <a:extLst>
                  <a:ext uri="{FF2B5EF4-FFF2-40B4-BE49-F238E27FC236}">
                    <a16:creationId xmlns:a16="http://schemas.microsoft.com/office/drawing/2014/main" id="{D71A185C-6FE9-BF22-C6EC-423310FE5CA1}"/>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28;p40">
                <a:extLst>
                  <a:ext uri="{FF2B5EF4-FFF2-40B4-BE49-F238E27FC236}">
                    <a16:creationId xmlns:a16="http://schemas.microsoft.com/office/drawing/2014/main" id="{3512FC85-26F3-7471-4C79-DF2765D86A6A}"/>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29;p40">
                <a:extLst>
                  <a:ext uri="{FF2B5EF4-FFF2-40B4-BE49-F238E27FC236}">
                    <a16:creationId xmlns:a16="http://schemas.microsoft.com/office/drawing/2014/main" id="{E4D5A2CE-3821-7F11-905F-93BA901E80D4}"/>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30;p40">
                <a:extLst>
                  <a:ext uri="{FF2B5EF4-FFF2-40B4-BE49-F238E27FC236}">
                    <a16:creationId xmlns:a16="http://schemas.microsoft.com/office/drawing/2014/main" id="{625886FC-E0FA-8FDF-231A-CE904FB9A40D}"/>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31;p40">
                <a:extLst>
                  <a:ext uri="{FF2B5EF4-FFF2-40B4-BE49-F238E27FC236}">
                    <a16:creationId xmlns:a16="http://schemas.microsoft.com/office/drawing/2014/main" id="{327B1DAD-197B-93FE-F911-84D664532B8A}"/>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32;p40">
                <a:extLst>
                  <a:ext uri="{FF2B5EF4-FFF2-40B4-BE49-F238E27FC236}">
                    <a16:creationId xmlns:a16="http://schemas.microsoft.com/office/drawing/2014/main" id="{7DD5883F-C9E6-4BE5-7B20-5081FB3E98BE}"/>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33;p40">
                <a:extLst>
                  <a:ext uri="{FF2B5EF4-FFF2-40B4-BE49-F238E27FC236}">
                    <a16:creationId xmlns:a16="http://schemas.microsoft.com/office/drawing/2014/main" id="{237C8754-1372-9A59-FF69-DDB1992958FB}"/>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34;p40">
                <a:extLst>
                  <a:ext uri="{FF2B5EF4-FFF2-40B4-BE49-F238E27FC236}">
                    <a16:creationId xmlns:a16="http://schemas.microsoft.com/office/drawing/2014/main" id="{2C0132DB-9081-BBD7-98F6-DC7B967191D9}"/>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35;p40">
                <a:extLst>
                  <a:ext uri="{FF2B5EF4-FFF2-40B4-BE49-F238E27FC236}">
                    <a16:creationId xmlns:a16="http://schemas.microsoft.com/office/drawing/2014/main" id="{CB8A8170-1C9A-4682-17F8-47785E930E14}"/>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36;p40">
                <a:extLst>
                  <a:ext uri="{FF2B5EF4-FFF2-40B4-BE49-F238E27FC236}">
                    <a16:creationId xmlns:a16="http://schemas.microsoft.com/office/drawing/2014/main" id="{1A6B66D3-9B19-81E1-7EB2-A03AC033D621}"/>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37;p40">
                <a:extLst>
                  <a:ext uri="{FF2B5EF4-FFF2-40B4-BE49-F238E27FC236}">
                    <a16:creationId xmlns:a16="http://schemas.microsoft.com/office/drawing/2014/main" id="{E4435A5C-AAC4-0A71-24F8-EE966100666D}"/>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38;p40">
                <a:extLst>
                  <a:ext uri="{FF2B5EF4-FFF2-40B4-BE49-F238E27FC236}">
                    <a16:creationId xmlns:a16="http://schemas.microsoft.com/office/drawing/2014/main" id="{0C79EB44-3C68-611A-3403-A4D21BBAB3BB}"/>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39;p40">
                <a:extLst>
                  <a:ext uri="{FF2B5EF4-FFF2-40B4-BE49-F238E27FC236}">
                    <a16:creationId xmlns:a16="http://schemas.microsoft.com/office/drawing/2014/main" id="{0F39EEEA-12CB-C797-E909-4BB0790379E0}"/>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40;p40">
                <a:extLst>
                  <a:ext uri="{FF2B5EF4-FFF2-40B4-BE49-F238E27FC236}">
                    <a16:creationId xmlns:a16="http://schemas.microsoft.com/office/drawing/2014/main" id="{A4832ADA-6B16-B7C2-D494-130AB9BA90B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41;p40">
                <a:extLst>
                  <a:ext uri="{FF2B5EF4-FFF2-40B4-BE49-F238E27FC236}">
                    <a16:creationId xmlns:a16="http://schemas.microsoft.com/office/drawing/2014/main" id="{0A6ABF63-9CD2-58D8-974B-3957948D5FD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42;p40">
                <a:extLst>
                  <a:ext uri="{FF2B5EF4-FFF2-40B4-BE49-F238E27FC236}">
                    <a16:creationId xmlns:a16="http://schemas.microsoft.com/office/drawing/2014/main" id="{0AFB63D8-D616-4602-5837-84B6E9F143CD}"/>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43;p40">
                <a:extLst>
                  <a:ext uri="{FF2B5EF4-FFF2-40B4-BE49-F238E27FC236}">
                    <a16:creationId xmlns:a16="http://schemas.microsoft.com/office/drawing/2014/main" id="{34BFAA16-0F3C-CFC2-0AA9-9954896451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44;p40">
                <a:extLst>
                  <a:ext uri="{FF2B5EF4-FFF2-40B4-BE49-F238E27FC236}">
                    <a16:creationId xmlns:a16="http://schemas.microsoft.com/office/drawing/2014/main" id="{E50F105F-6E4F-D30B-4B83-6B2BEDFC902D}"/>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45;p40">
                <a:extLst>
                  <a:ext uri="{FF2B5EF4-FFF2-40B4-BE49-F238E27FC236}">
                    <a16:creationId xmlns:a16="http://schemas.microsoft.com/office/drawing/2014/main" id="{71807659-3AC3-0040-9DB0-15C023A7ED8B}"/>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46;p40">
                <a:extLst>
                  <a:ext uri="{FF2B5EF4-FFF2-40B4-BE49-F238E27FC236}">
                    <a16:creationId xmlns:a16="http://schemas.microsoft.com/office/drawing/2014/main" id="{B5871990-7F2C-B7C8-BCB4-3E268E6E3D43}"/>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47;p40">
                <a:extLst>
                  <a:ext uri="{FF2B5EF4-FFF2-40B4-BE49-F238E27FC236}">
                    <a16:creationId xmlns:a16="http://schemas.microsoft.com/office/drawing/2014/main" id="{EA4F177C-7F91-D57F-BF26-65D325809636}"/>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48;p40">
                <a:extLst>
                  <a:ext uri="{FF2B5EF4-FFF2-40B4-BE49-F238E27FC236}">
                    <a16:creationId xmlns:a16="http://schemas.microsoft.com/office/drawing/2014/main" id="{FFA42478-2A93-A5BA-1CE6-C14C31F33C25}"/>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49;p40">
                <a:extLst>
                  <a:ext uri="{FF2B5EF4-FFF2-40B4-BE49-F238E27FC236}">
                    <a16:creationId xmlns:a16="http://schemas.microsoft.com/office/drawing/2014/main" id="{26B2FDE1-C7EE-0821-6D04-0D60AE3D4E95}"/>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50;p40">
                <a:extLst>
                  <a:ext uri="{FF2B5EF4-FFF2-40B4-BE49-F238E27FC236}">
                    <a16:creationId xmlns:a16="http://schemas.microsoft.com/office/drawing/2014/main" id="{BB40133D-8F14-9FAB-4F98-9BD23C151899}"/>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51;p40">
                <a:extLst>
                  <a:ext uri="{FF2B5EF4-FFF2-40B4-BE49-F238E27FC236}">
                    <a16:creationId xmlns:a16="http://schemas.microsoft.com/office/drawing/2014/main" id="{5562E4A0-5E1E-F415-7C42-669C21B77846}"/>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52;p40">
                <a:extLst>
                  <a:ext uri="{FF2B5EF4-FFF2-40B4-BE49-F238E27FC236}">
                    <a16:creationId xmlns:a16="http://schemas.microsoft.com/office/drawing/2014/main" id="{F52004D9-729E-3D9A-0F98-904DFB3AE9E4}"/>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53;p40">
                <a:extLst>
                  <a:ext uri="{FF2B5EF4-FFF2-40B4-BE49-F238E27FC236}">
                    <a16:creationId xmlns:a16="http://schemas.microsoft.com/office/drawing/2014/main" id="{3F393E0C-B242-AF35-3B26-67788FD7CE23}"/>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54;p40">
                <a:extLst>
                  <a:ext uri="{FF2B5EF4-FFF2-40B4-BE49-F238E27FC236}">
                    <a16:creationId xmlns:a16="http://schemas.microsoft.com/office/drawing/2014/main" id="{C8F7D9A9-2CB0-462B-0323-5B0D1A10DD41}"/>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55;p40">
                <a:extLst>
                  <a:ext uri="{FF2B5EF4-FFF2-40B4-BE49-F238E27FC236}">
                    <a16:creationId xmlns:a16="http://schemas.microsoft.com/office/drawing/2014/main" id="{59F9472D-4356-47B1-5204-0B733BDC6E44}"/>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56;p40">
                <a:extLst>
                  <a:ext uri="{FF2B5EF4-FFF2-40B4-BE49-F238E27FC236}">
                    <a16:creationId xmlns:a16="http://schemas.microsoft.com/office/drawing/2014/main" id="{82F4F567-35D8-010A-DA36-18AADBA5D798}"/>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57;p40">
                <a:extLst>
                  <a:ext uri="{FF2B5EF4-FFF2-40B4-BE49-F238E27FC236}">
                    <a16:creationId xmlns:a16="http://schemas.microsoft.com/office/drawing/2014/main" id="{AEE12B3E-8DF5-5304-471C-645F05F1C44C}"/>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58;p40">
                <a:extLst>
                  <a:ext uri="{FF2B5EF4-FFF2-40B4-BE49-F238E27FC236}">
                    <a16:creationId xmlns:a16="http://schemas.microsoft.com/office/drawing/2014/main" id="{26BADBC1-5399-9894-D6BA-D429C26C60A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59;p40">
                <a:extLst>
                  <a:ext uri="{FF2B5EF4-FFF2-40B4-BE49-F238E27FC236}">
                    <a16:creationId xmlns:a16="http://schemas.microsoft.com/office/drawing/2014/main" id="{1DACB8DD-34C8-B18B-B980-F43BEE78C0A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60;p40">
                <a:extLst>
                  <a:ext uri="{FF2B5EF4-FFF2-40B4-BE49-F238E27FC236}">
                    <a16:creationId xmlns:a16="http://schemas.microsoft.com/office/drawing/2014/main" id="{49966D4B-6CE3-41E2-6763-68CB206D9C67}"/>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61;p40">
                <a:extLst>
                  <a:ext uri="{FF2B5EF4-FFF2-40B4-BE49-F238E27FC236}">
                    <a16:creationId xmlns:a16="http://schemas.microsoft.com/office/drawing/2014/main" id="{DFAB4D7C-ABC6-A126-585A-CE351277584D}"/>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62;p40">
                <a:extLst>
                  <a:ext uri="{FF2B5EF4-FFF2-40B4-BE49-F238E27FC236}">
                    <a16:creationId xmlns:a16="http://schemas.microsoft.com/office/drawing/2014/main" id="{0230A887-9455-1F34-562F-6227673B0ED7}"/>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63;p40">
                <a:extLst>
                  <a:ext uri="{FF2B5EF4-FFF2-40B4-BE49-F238E27FC236}">
                    <a16:creationId xmlns:a16="http://schemas.microsoft.com/office/drawing/2014/main" id="{3765BB40-CEB1-09F7-6D67-A75F782DDA45}"/>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64;p40">
                <a:extLst>
                  <a:ext uri="{FF2B5EF4-FFF2-40B4-BE49-F238E27FC236}">
                    <a16:creationId xmlns:a16="http://schemas.microsoft.com/office/drawing/2014/main" id="{2FA6307E-C976-9AE3-0C30-BCF0ACD0B347}"/>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65;p40">
                <a:extLst>
                  <a:ext uri="{FF2B5EF4-FFF2-40B4-BE49-F238E27FC236}">
                    <a16:creationId xmlns:a16="http://schemas.microsoft.com/office/drawing/2014/main" id="{98F9D14C-57B9-BEAB-DBB4-661B5618289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66;p40">
                <a:extLst>
                  <a:ext uri="{FF2B5EF4-FFF2-40B4-BE49-F238E27FC236}">
                    <a16:creationId xmlns:a16="http://schemas.microsoft.com/office/drawing/2014/main" id="{BDEA34BA-EE4C-9219-6C8C-375911AFC5DE}"/>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67;p40">
                <a:extLst>
                  <a:ext uri="{FF2B5EF4-FFF2-40B4-BE49-F238E27FC236}">
                    <a16:creationId xmlns:a16="http://schemas.microsoft.com/office/drawing/2014/main" id="{F705A746-0354-3F96-F9B3-48C83FB76AC9}"/>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68;p40">
                <a:extLst>
                  <a:ext uri="{FF2B5EF4-FFF2-40B4-BE49-F238E27FC236}">
                    <a16:creationId xmlns:a16="http://schemas.microsoft.com/office/drawing/2014/main" id="{D5B79B98-6FA1-E034-303B-E57F9D17620E}"/>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69;p40">
                <a:extLst>
                  <a:ext uri="{FF2B5EF4-FFF2-40B4-BE49-F238E27FC236}">
                    <a16:creationId xmlns:a16="http://schemas.microsoft.com/office/drawing/2014/main" id="{ECBED174-BA55-FE4A-C9E1-14F473F8B77F}"/>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70;p40">
                <a:extLst>
                  <a:ext uri="{FF2B5EF4-FFF2-40B4-BE49-F238E27FC236}">
                    <a16:creationId xmlns:a16="http://schemas.microsoft.com/office/drawing/2014/main" id="{FD505519-12CC-9711-5F06-D6034AFAAD84}"/>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71;p40">
                <a:extLst>
                  <a:ext uri="{FF2B5EF4-FFF2-40B4-BE49-F238E27FC236}">
                    <a16:creationId xmlns:a16="http://schemas.microsoft.com/office/drawing/2014/main" id="{D4F4ADDF-4E03-2902-B094-81E0B5E86AD9}"/>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72;p40">
                <a:extLst>
                  <a:ext uri="{FF2B5EF4-FFF2-40B4-BE49-F238E27FC236}">
                    <a16:creationId xmlns:a16="http://schemas.microsoft.com/office/drawing/2014/main" id="{E4408797-4242-7B68-49D6-401BDC0592F8}"/>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73;p40">
                <a:extLst>
                  <a:ext uri="{FF2B5EF4-FFF2-40B4-BE49-F238E27FC236}">
                    <a16:creationId xmlns:a16="http://schemas.microsoft.com/office/drawing/2014/main" id="{063EBDCD-3DC4-09CE-5755-DBFF076AE5BA}"/>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74;p40">
                <a:extLst>
                  <a:ext uri="{FF2B5EF4-FFF2-40B4-BE49-F238E27FC236}">
                    <a16:creationId xmlns:a16="http://schemas.microsoft.com/office/drawing/2014/main" id="{83576206-5B88-8931-4E95-7F4101222606}"/>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75;p40">
                <a:extLst>
                  <a:ext uri="{FF2B5EF4-FFF2-40B4-BE49-F238E27FC236}">
                    <a16:creationId xmlns:a16="http://schemas.microsoft.com/office/drawing/2014/main" id="{B9DA1654-C803-CEE6-1CB2-41355FF68F15}"/>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76;p40">
                <a:extLst>
                  <a:ext uri="{FF2B5EF4-FFF2-40B4-BE49-F238E27FC236}">
                    <a16:creationId xmlns:a16="http://schemas.microsoft.com/office/drawing/2014/main" id="{5B9032F4-8B2C-FC54-B340-38C9E33976AE}"/>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77;p40">
                <a:extLst>
                  <a:ext uri="{FF2B5EF4-FFF2-40B4-BE49-F238E27FC236}">
                    <a16:creationId xmlns:a16="http://schemas.microsoft.com/office/drawing/2014/main" id="{F672BE63-6CAD-FADC-2CEF-8ADFE0ABB73B}"/>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78;p40">
                <a:extLst>
                  <a:ext uri="{FF2B5EF4-FFF2-40B4-BE49-F238E27FC236}">
                    <a16:creationId xmlns:a16="http://schemas.microsoft.com/office/drawing/2014/main" id="{458FF76D-AB4C-87A5-BAF7-8146AE672D64}"/>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79;p40">
                <a:extLst>
                  <a:ext uri="{FF2B5EF4-FFF2-40B4-BE49-F238E27FC236}">
                    <a16:creationId xmlns:a16="http://schemas.microsoft.com/office/drawing/2014/main" id="{3525296E-D084-9B48-5009-CECC8D6FAADC}"/>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80;p40">
                <a:extLst>
                  <a:ext uri="{FF2B5EF4-FFF2-40B4-BE49-F238E27FC236}">
                    <a16:creationId xmlns:a16="http://schemas.microsoft.com/office/drawing/2014/main" id="{9542EA78-391C-CD66-7DE6-CA6BD7F67094}"/>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81;p40">
                <a:extLst>
                  <a:ext uri="{FF2B5EF4-FFF2-40B4-BE49-F238E27FC236}">
                    <a16:creationId xmlns:a16="http://schemas.microsoft.com/office/drawing/2014/main" id="{E2AFF3C8-BCAE-34BC-E55C-4277F59534E1}"/>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82;p40">
                <a:extLst>
                  <a:ext uri="{FF2B5EF4-FFF2-40B4-BE49-F238E27FC236}">
                    <a16:creationId xmlns:a16="http://schemas.microsoft.com/office/drawing/2014/main" id="{81A6D0F7-6044-1345-11DA-D32C94C159E2}"/>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83;p40">
                <a:extLst>
                  <a:ext uri="{FF2B5EF4-FFF2-40B4-BE49-F238E27FC236}">
                    <a16:creationId xmlns:a16="http://schemas.microsoft.com/office/drawing/2014/main" id="{D25353DF-DF86-6B57-E552-50163532403A}"/>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84;p40">
                <a:extLst>
                  <a:ext uri="{FF2B5EF4-FFF2-40B4-BE49-F238E27FC236}">
                    <a16:creationId xmlns:a16="http://schemas.microsoft.com/office/drawing/2014/main" id="{B528A803-4ABB-B7CD-755F-7DB90EF9CECC}"/>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85;p40">
                <a:extLst>
                  <a:ext uri="{FF2B5EF4-FFF2-40B4-BE49-F238E27FC236}">
                    <a16:creationId xmlns:a16="http://schemas.microsoft.com/office/drawing/2014/main" id="{036AFEC9-1910-CA01-858A-8E88C237A56D}"/>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86;p40">
                <a:extLst>
                  <a:ext uri="{FF2B5EF4-FFF2-40B4-BE49-F238E27FC236}">
                    <a16:creationId xmlns:a16="http://schemas.microsoft.com/office/drawing/2014/main" id="{7C947EF2-2D84-E53C-B1AE-772E24D81E9F}"/>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87;p40">
                <a:extLst>
                  <a:ext uri="{FF2B5EF4-FFF2-40B4-BE49-F238E27FC236}">
                    <a16:creationId xmlns:a16="http://schemas.microsoft.com/office/drawing/2014/main" id="{3720D546-744D-07AF-944D-3EF667987CC6}"/>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88;p40">
                <a:extLst>
                  <a:ext uri="{FF2B5EF4-FFF2-40B4-BE49-F238E27FC236}">
                    <a16:creationId xmlns:a16="http://schemas.microsoft.com/office/drawing/2014/main" id="{2D1B0699-15FB-E842-DC66-256266DA75BD}"/>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89;p40">
                <a:extLst>
                  <a:ext uri="{FF2B5EF4-FFF2-40B4-BE49-F238E27FC236}">
                    <a16:creationId xmlns:a16="http://schemas.microsoft.com/office/drawing/2014/main" id="{F7B8E2FC-8ADD-15FE-E0BB-8794EC9A388C}"/>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90;p40">
                <a:extLst>
                  <a:ext uri="{FF2B5EF4-FFF2-40B4-BE49-F238E27FC236}">
                    <a16:creationId xmlns:a16="http://schemas.microsoft.com/office/drawing/2014/main" id="{0D022987-BDA3-603A-89D4-D59A16C70E68}"/>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91;p40">
                <a:extLst>
                  <a:ext uri="{FF2B5EF4-FFF2-40B4-BE49-F238E27FC236}">
                    <a16:creationId xmlns:a16="http://schemas.microsoft.com/office/drawing/2014/main" id="{1FFE35C7-5A11-3ED2-6F18-A065A7B5BEC2}"/>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92;p40">
                <a:extLst>
                  <a:ext uri="{FF2B5EF4-FFF2-40B4-BE49-F238E27FC236}">
                    <a16:creationId xmlns:a16="http://schemas.microsoft.com/office/drawing/2014/main" id="{510EB17A-4EDC-0545-2871-0986A812AFD8}"/>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93;p40">
                <a:extLst>
                  <a:ext uri="{FF2B5EF4-FFF2-40B4-BE49-F238E27FC236}">
                    <a16:creationId xmlns:a16="http://schemas.microsoft.com/office/drawing/2014/main" id="{C7B081C4-6F35-BA47-23F7-F9AE8CB69376}"/>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94;p40">
                <a:extLst>
                  <a:ext uri="{FF2B5EF4-FFF2-40B4-BE49-F238E27FC236}">
                    <a16:creationId xmlns:a16="http://schemas.microsoft.com/office/drawing/2014/main" id="{8DCC76C2-AE90-4D26-47F8-1A8D1695BE50}"/>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95;p40">
                <a:extLst>
                  <a:ext uri="{FF2B5EF4-FFF2-40B4-BE49-F238E27FC236}">
                    <a16:creationId xmlns:a16="http://schemas.microsoft.com/office/drawing/2014/main" id="{B73D7748-269A-10FC-6629-5EC78F5284B8}"/>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96;p40">
                <a:extLst>
                  <a:ext uri="{FF2B5EF4-FFF2-40B4-BE49-F238E27FC236}">
                    <a16:creationId xmlns:a16="http://schemas.microsoft.com/office/drawing/2014/main" id="{5F618D8D-3F2A-3D3D-E433-6FD3E7DD371C}"/>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97;p40">
                <a:extLst>
                  <a:ext uri="{FF2B5EF4-FFF2-40B4-BE49-F238E27FC236}">
                    <a16:creationId xmlns:a16="http://schemas.microsoft.com/office/drawing/2014/main" id="{4A57A2FD-0C91-7FEF-8725-203AEEFADC04}"/>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98;p40">
                <a:extLst>
                  <a:ext uri="{FF2B5EF4-FFF2-40B4-BE49-F238E27FC236}">
                    <a16:creationId xmlns:a16="http://schemas.microsoft.com/office/drawing/2014/main" id="{B8BA37D4-CC3B-58DD-36DE-B4E153A023D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99;p40">
                <a:extLst>
                  <a:ext uri="{FF2B5EF4-FFF2-40B4-BE49-F238E27FC236}">
                    <a16:creationId xmlns:a16="http://schemas.microsoft.com/office/drawing/2014/main" id="{0A698ED8-D014-3DE1-CDB7-CE40FD4231BB}"/>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00;p40">
                <a:extLst>
                  <a:ext uri="{FF2B5EF4-FFF2-40B4-BE49-F238E27FC236}">
                    <a16:creationId xmlns:a16="http://schemas.microsoft.com/office/drawing/2014/main" id="{56F84E17-9F53-0AB2-B265-5375322D908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01;p40">
                <a:extLst>
                  <a:ext uri="{FF2B5EF4-FFF2-40B4-BE49-F238E27FC236}">
                    <a16:creationId xmlns:a16="http://schemas.microsoft.com/office/drawing/2014/main" id="{C5F3BDB3-0AA5-3A2F-B232-1D456D8EBE58}"/>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02;p40">
                <a:extLst>
                  <a:ext uri="{FF2B5EF4-FFF2-40B4-BE49-F238E27FC236}">
                    <a16:creationId xmlns:a16="http://schemas.microsoft.com/office/drawing/2014/main" id="{00341ECA-DC6D-8701-679C-EE65B5352D42}"/>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03;p40">
                <a:extLst>
                  <a:ext uri="{FF2B5EF4-FFF2-40B4-BE49-F238E27FC236}">
                    <a16:creationId xmlns:a16="http://schemas.microsoft.com/office/drawing/2014/main" id="{70F79B53-8FC2-EB41-F8E2-7BCEE11D5AE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04;p40">
                <a:extLst>
                  <a:ext uri="{FF2B5EF4-FFF2-40B4-BE49-F238E27FC236}">
                    <a16:creationId xmlns:a16="http://schemas.microsoft.com/office/drawing/2014/main" id="{19036B0B-A74E-C82F-8DFA-ED5C61CB9011}"/>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05;p40">
                <a:extLst>
                  <a:ext uri="{FF2B5EF4-FFF2-40B4-BE49-F238E27FC236}">
                    <a16:creationId xmlns:a16="http://schemas.microsoft.com/office/drawing/2014/main" id="{D510B252-51A8-3778-2A04-D2F79CC26A9B}"/>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06;p40">
                <a:extLst>
                  <a:ext uri="{FF2B5EF4-FFF2-40B4-BE49-F238E27FC236}">
                    <a16:creationId xmlns:a16="http://schemas.microsoft.com/office/drawing/2014/main" id="{C1482CA6-6509-0F35-54DE-5B1468541CE6}"/>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07;p40">
                <a:extLst>
                  <a:ext uri="{FF2B5EF4-FFF2-40B4-BE49-F238E27FC236}">
                    <a16:creationId xmlns:a16="http://schemas.microsoft.com/office/drawing/2014/main" id="{D53BE3B7-6454-B333-EB63-1A8E748C8F15}"/>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08;p40">
                <a:extLst>
                  <a:ext uri="{FF2B5EF4-FFF2-40B4-BE49-F238E27FC236}">
                    <a16:creationId xmlns:a16="http://schemas.microsoft.com/office/drawing/2014/main" id="{FDCEB4AC-B608-35B1-B520-E17027E445D0}"/>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09;p40">
                <a:extLst>
                  <a:ext uri="{FF2B5EF4-FFF2-40B4-BE49-F238E27FC236}">
                    <a16:creationId xmlns:a16="http://schemas.microsoft.com/office/drawing/2014/main" id="{1E64DF2A-2FAE-03FB-03D2-F9EB7A13F79F}"/>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10;p40">
                <a:extLst>
                  <a:ext uri="{FF2B5EF4-FFF2-40B4-BE49-F238E27FC236}">
                    <a16:creationId xmlns:a16="http://schemas.microsoft.com/office/drawing/2014/main" id="{972B18AA-88F5-AD49-846E-780A10C583CD}"/>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11;p40">
                <a:extLst>
                  <a:ext uri="{FF2B5EF4-FFF2-40B4-BE49-F238E27FC236}">
                    <a16:creationId xmlns:a16="http://schemas.microsoft.com/office/drawing/2014/main" id="{9B78F7DB-97D3-4F60-112C-C65EFC2CDFB7}"/>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12;p40">
                <a:extLst>
                  <a:ext uri="{FF2B5EF4-FFF2-40B4-BE49-F238E27FC236}">
                    <a16:creationId xmlns:a16="http://schemas.microsoft.com/office/drawing/2014/main" id="{BFA84F8B-F354-1C6C-7571-DD333EF6B4AC}"/>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13;p40">
                <a:extLst>
                  <a:ext uri="{FF2B5EF4-FFF2-40B4-BE49-F238E27FC236}">
                    <a16:creationId xmlns:a16="http://schemas.microsoft.com/office/drawing/2014/main" id="{974DE54D-1B4E-12B1-B841-C0A21DF8B317}"/>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14;p40">
                <a:extLst>
                  <a:ext uri="{FF2B5EF4-FFF2-40B4-BE49-F238E27FC236}">
                    <a16:creationId xmlns:a16="http://schemas.microsoft.com/office/drawing/2014/main" id="{CED3E74F-41BC-653D-8D3E-53644E36BFF6}"/>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15;p40">
                <a:extLst>
                  <a:ext uri="{FF2B5EF4-FFF2-40B4-BE49-F238E27FC236}">
                    <a16:creationId xmlns:a16="http://schemas.microsoft.com/office/drawing/2014/main" id="{3BC117A1-62FD-6E86-64E6-CA27E9CE4EDD}"/>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16;p40">
                <a:extLst>
                  <a:ext uri="{FF2B5EF4-FFF2-40B4-BE49-F238E27FC236}">
                    <a16:creationId xmlns:a16="http://schemas.microsoft.com/office/drawing/2014/main" id="{65D0D79A-4F24-6700-AB37-160D2508875C}"/>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17;p40">
                <a:extLst>
                  <a:ext uri="{FF2B5EF4-FFF2-40B4-BE49-F238E27FC236}">
                    <a16:creationId xmlns:a16="http://schemas.microsoft.com/office/drawing/2014/main" id="{8DBF0FAB-8016-72F3-726B-EDF576F9F7CB}"/>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18;p40">
                <a:extLst>
                  <a:ext uri="{FF2B5EF4-FFF2-40B4-BE49-F238E27FC236}">
                    <a16:creationId xmlns:a16="http://schemas.microsoft.com/office/drawing/2014/main" id="{FB69D159-1528-6B3D-5E19-DA144060A966}"/>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19;p40">
                <a:extLst>
                  <a:ext uri="{FF2B5EF4-FFF2-40B4-BE49-F238E27FC236}">
                    <a16:creationId xmlns:a16="http://schemas.microsoft.com/office/drawing/2014/main" id="{DFE2FBFF-38E1-CD6B-DACA-32172E0389B3}"/>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20;p40">
                <a:extLst>
                  <a:ext uri="{FF2B5EF4-FFF2-40B4-BE49-F238E27FC236}">
                    <a16:creationId xmlns:a16="http://schemas.microsoft.com/office/drawing/2014/main" id="{F14112CD-0330-02D1-1FB9-52EC6568B0D5}"/>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21;p40">
                <a:extLst>
                  <a:ext uri="{FF2B5EF4-FFF2-40B4-BE49-F238E27FC236}">
                    <a16:creationId xmlns:a16="http://schemas.microsoft.com/office/drawing/2014/main" id="{62FF3F73-5031-DDC7-684A-299D05C43F12}"/>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22;p40">
                <a:extLst>
                  <a:ext uri="{FF2B5EF4-FFF2-40B4-BE49-F238E27FC236}">
                    <a16:creationId xmlns:a16="http://schemas.microsoft.com/office/drawing/2014/main" id="{DF6E259D-9203-9BC2-FEE4-024F5DC8416B}"/>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23;p40">
                <a:extLst>
                  <a:ext uri="{FF2B5EF4-FFF2-40B4-BE49-F238E27FC236}">
                    <a16:creationId xmlns:a16="http://schemas.microsoft.com/office/drawing/2014/main" id="{5C345822-F716-138D-69F4-7779283B1BA3}"/>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24;p40">
                <a:extLst>
                  <a:ext uri="{FF2B5EF4-FFF2-40B4-BE49-F238E27FC236}">
                    <a16:creationId xmlns:a16="http://schemas.microsoft.com/office/drawing/2014/main" id="{E8DE7F24-645C-B078-FE57-20E8B7D486D1}"/>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25;p40">
                <a:extLst>
                  <a:ext uri="{FF2B5EF4-FFF2-40B4-BE49-F238E27FC236}">
                    <a16:creationId xmlns:a16="http://schemas.microsoft.com/office/drawing/2014/main" id="{DC8E7B65-DD02-7E73-0848-B8FDC7F01E0B}"/>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26;p40">
                <a:extLst>
                  <a:ext uri="{FF2B5EF4-FFF2-40B4-BE49-F238E27FC236}">
                    <a16:creationId xmlns:a16="http://schemas.microsoft.com/office/drawing/2014/main" id="{CFCCCE00-6451-D819-60AF-34A0705C5FAA}"/>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27;p40">
                <a:extLst>
                  <a:ext uri="{FF2B5EF4-FFF2-40B4-BE49-F238E27FC236}">
                    <a16:creationId xmlns:a16="http://schemas.microsoft.com/office/drawing/2014/main" id="{3F55A9AE-60B7-54F4-D02F-027060193CAA}"/>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28;p40">
                <a:extLst>
                  <a:ext uri="{FF2B5EF4-FFF2-40B4-BE49-F238E27FC236}">
                    <a16:creationId xmlns:a16="http://schemas.microsoft.com/office/drawing/2014/main" id="{41E2C18B-ED12-9861-355F-392A86DDF0B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29;p40">
                <a:extLst>
                  <a:ext uri="{FF2B5EF4-FFF2-40B4-BE49-F238E27FC236}">
                    <a16:creationId xmlns:a16="http://schemas.microsoft.com/office/drawing/2014/main" id="{A9385FCB-F151-6429-16F6-71CA3D0FD411}"/>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30;p40">
                <a:extLst>
                  <a:ext uri="{FF2B5EF4-FFF2-40B4-BE49-F238E27FC236}">
                    <a16:creationId xmlns:a16="http://schemas.microsoft.com/office/drawing/2014/main" id="{B611CEAF-1B77-3292-FCEA-C785811979EB}"/>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31;p40">
                <a:extLst>
                  <a:ext uri="{FF2B5EF4-FFF2-40B4-BE49-F238E27FC236}">
                    <a16:creationId xmlns:a16="http://schemas.microsoft.com/office/drawing/2014/main" id="{D5062B45-A005-0C07-FEEC-3E172EC98013}"/>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32;p40">
                <a:extLst>
                  <a:ext uri="{FF2B5EF4-FFF2-40B4-BE49-F238E27FC236}">
                    <a16:creationId xmlns:a16="http://schemas.microsoft.com/office/drawing/2014/main" id="{937440A8-E418-FAA1-28C5-48E9EC54349B}"/>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33;p40">
                <a:extLst>
                  <a:ext uri="{FF2B5EF4-FFF2-40B4-BE49-F238E27FC236}">
                    <a16:creationId xmlns:a16="http://schemas.microsoft.com/office/drawing/2014/main" id="{F7283586-2174-D375-7135-F86A1351B3C0}"/>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34;p40">
                <a:extLst>
                  <a:ext uri="{FF2B5EF4-FFF2-40B4-BE49-F238E27FC236}">
                    <a16:creationId xmlns:a16="http://schemas.microsoft.com/office/drawing/2014/main" id="{EB81D983-5CE8-FFBB-E6E7-217EA9AC9DB9}"/>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35;p40">
                <a:extLst>
                  <a:ext uri="{FF2B5EF4-FFF2-40B4-BE49-F238E27FC236}">
                    <a16:creationId xmlns:a16="http://schemas.microsoft.com/office/drawing/2014/main" id="{706CCC94-1FC9-D3E0-3710-F3FE01F61F35}"/>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36;p40">
                <a:extLst>
                  <a:ext uri="{FF2B5EF4-FFF2-40B4-BE49-F238E27FC236}">
                    <a16:creationId xmlns:a16="http://schemas.microsoft.com/office/drawing/2014/main" id="{E4C6F18A-59DF-F4C2-2713-6BE5BF611A1C}"/>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37;p40">
                <a:extLst>
                  <a:ext uri="{FF2B5EF4-FFF2-40B4-BE49-F238E27FC236}">
                    <a16:creationId xmlns:a16="http://schemas.microsoft.com/office/drawing/2014/main" id="{58101EB5-79B0-204E-DF32-184DB83D3312}"/>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38;p40">
                <a:extLst>
                  <a:ext uri="{FF2B5EF4-FFF2-40B4-BE49-F238E27FC236}">
                    <a16:creationId xmlns:a16="http://schemas.microsoft.com/office/drawing/2014/main" id="{0D107A1D-68ED-1DEF-7C7E-AAA187940E90}"/>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39;p40">
                <a:extLst>
                  <a:ext uri="{FF2B5EF4-FFF2-40B4-BE49-F238E27FC236}">
                    <a16:creationId xmlns:a16="http://schemas.microsoft.com/office/drawing/2014/main" id="{4CE8FBEE-8217-E3E2-AF6B-BA66F7013853}"/>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40;p40">
                <a:extLst>
                  <a:ext uri="{FF2B5EF4-FFF2-40B4-BE49-F238E27FC236}">
                    <a16:creationId xmlns:a16="http://schemas.microsoft.com/office/drawing/2014/main" id="{53D32C7A-5FA4-0851-529D-A61B4B213A35}"/>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41;p40">
                <a:extLst>
                  <a:ext uri="{FF2B5EF4-FFF2-40B4-BE49-F238E27FC236}">
                    <a16:creationId xmlns:a16="http://schemas.microsoft.com/office/drawing/2014/main" id="{54F7BA38-CFBC-8CEF-24A1-9274804A5423}"/>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42;p40">
                <a:extLst>
                  <a:ext uri="{FF2B5EF4-FFF2-40B4-BE49-F238E27FC236}">
                    <a16:creationId xmlns:a16="http://schemas.microsoft.com/office/drawing/2014/main" id="{8E7A48F6-46A2-49EC-011A-9E31AF7A93AF}"/>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43;p40">
                <a:extLst>
                  <a:ext uri="{FF2B5EF4-FFF2-40B4-BE49-F238E27FC236}">
                    <a16:creationId xmlns:a16="http://schemas.microsoft.com/office/drawing/2014/main" id="{4C9BA4C8-41D4-9A0D-E29D-5BCA69B6D655}"/>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44;p40">
                <a:extLst>
                  <a:ext uri="{FF2B5EF4-FFF2-40B4-BE49-F238E27FC236}">
                    <a16:creationId xmlns:a16="http://schemas.microsoft.com/office/drawing/2014/main" id="{E51AF46D-E033-525A-5A46-A4FF34B22B0B}"/>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45;p40">
                <a:extLst>
                  <a:ext uri="{FF2B5EF4-FFF2-40B4-BE49-F238E27FC236}">
                    <a16:creationId xmlns:a16="http://schemas.microsoft.com/office/drawing/2014/main" id="{D6E23560-539A-314C-F238-C7A9D76B6FF8}"/>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46;p40">
                <a:extLst>
                  <a:ext uri="{FF2B5EF4-FFF2-40B4-BE49-F238E27FC236}">
                    <a16:creationId xmlns:a16="http://schemas.microsoft.com/office/drawing/2014/main" id="{2BEF52AE-2324-907E-BA83-2F99E2C7EEB3}"/>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47;p40">
                <a:extLst>
                  <a:ext uri="{FF2B5EF4-FFF2-40B4-BE49-F238E27FC236}">
                    <a16:creationId xmlns:a16="http://schemas.microsoft.com/office/drawing/2014/main" id="{E4257989-AA02-6CE9-9A4E-A188D5A2A5D0}"/>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48;p40">
                <a:extLst>
                  <a:ext uri="{FF2B5EF4-FFF2-40B4-BE49-F238E27FC236}">
                    <a16:creationId xmlns:a16="http://schemas.microsoft.com/office/drawing/2014/main" id="{BD732E1D-A042-FCB7-AFE3-5DF0F635F021}"/>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49;p40">
                <a:extLst>
                  <a:ext uri="{FF2B5EF4-FFF2-40B4-BE49-F238E27FC236}">
                    <a16:creationId xmlns:a16="http://schemas.microsoft.com/office/drawing/2014/main" id="{F2F74FF5-A7A1-CE0B-5763-86397EAEBE4D}"/>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50;p40">
                <a:extLst>
                  <a:ext uri="{FF2B5EF4-FFF2-40B4-BE49-F238E27FC236}">
                    <a16:creationId xmlns:a16="http://schemas.microsoft.com/office/drawing/2014/main" id="{98DA55EB-225D-1E3A-06D8-9C66EF23D125}"/>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51;p40">
                <a:extLst>
                  <a:ext uri="{FF2B5EF4-FFF2-40B4-BE49-F238E27FC236}">
                    <a16:creationId xmlns:a16="http://schemas.microsoft.com/office/drawing/2014/main" id="{1E7AF42F-48A0-D7B4-C1FE-830C680473C5}"/>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52;p40">
                <a:extLst>
                  <a:ext uri="{FF2B5EF4-FFF2-40B4-BE49-F238E27FC236}">
                    <a16:creationId xmlns:a16="http://schemas.microsoft.com/office/drawing/2014/main" id="{DF0A78DC-DD15-9DA6-63D9-1F5265EBF119}"/>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53;p40">
                <a:extLst>
                  <a:ext uri="{FF2B5EF4-FFF2-40B4-BE49-F238E27FC236}">
                    <a16:creationId xmlns:a16="http://schemas.microsoft.com/office/drawing/2014/main" id="{7C5F6D33-862D-963D-CF12-BBE27D9E3F5C}"/>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54;p40">
                <a:extLst>
                  <a:ext uri="{FF2B5EF4-FFF2-40B4-BE49-F238E27FC236}">
                    <a16:creationId xmlns:a16="http://schemas.microsoft.com/office/drawing/2014/main" id="{7C5E8302-9366-1174-E445-E368AB0CC64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55;p40">
                <a:extLst>
                  <a:ext uri="{FF2B5EF4-FFF2-40B4-BE49-F238E27FC236}">
                    <a16:creationId xmlns:a16="http://schemas.microsoft.com/office/drawing/2014/main" id="{CFA64B04-4C49-B63A-849A-C91FA1AB1FD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56;p40">
                <a:extLst>
                  <a:ext uri="{FF2B5EF4-FFF2-40B4-BE49-F238E27FC236}">
                    <a16:creationId xmlns:a16="http://schemas.microsoft.com/office/drawing/2014/main" id="{724D35D8-DAE6-3497-47E1-7730FF562E2F}"/>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57;p40">
                <a:extLst>
                  <a:ext uri="{FF2B5EF4-FFF2-40B4-BE49-F238E27FC236}">
                    <a16:creationId xmlns:a16="http://schemas.microsoft.com/office/drawing/2014/main" id="{924D6B1B-2EEE-F945-EA93-D3B3C4F3298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58;p40">
                <a:extLst>
                  <a:ext uri="{FF2B5EF4-FFF2-40B4-BE49-F238E27FC236}">
                    <a16:creationId xmlns:a16="http://schemas.microsoft.com/office/drawing/2014/main" id="{3B79D837-274C-02C0-8D43-C2F469EE53CC}"/>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59;p40">
                <a:extLst>
                  <a:ext uri="{FF2B5EF4-FFF2-40B4-BE49-F238E27FC236}">
                    <a16:creationId xmlns:a16="http://schemas.microsoft.com/office/drawing/2014/main" id="{13D86EC4-EB54-0F45-C532-55429A3162A5}"/>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60;p40">
                <a:extLst>
                  <a:ext uri="{FF2B5EF4-FFF2-40B4-BE49-F238E27FC236}">
                    <a16:creationId xmlns:a16="http://schemas.microsoft.com/office/drawing/2014/main" id="{0A036774-C27F-1E45-0D14-30D308E8853C}"/>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61;p40">
                <a:extLst>
                  <a:ext uri="{FF2B5EF4-FFF2-40B4-BE49-F238E27FC236}">
                    <a16:creationId xmlns:a16="http://schemas.microsoft.com/office/drawing/2014/main" id="{7100E3D9-C971-00E5-7DA4-4353F55D0E38}"/>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62;p40">
                <a:extLst>
                  <a:ext uri="{FF2B5EF4-FFF2-40B4-BE49-F238E27FC236}">
                    <a16:creationId xmlns:a16="http://schemas.microsoft.com/office/drawing/2014/main" id="{9B63BEC1-0ED8-97C2-C4D2-C297FE4E4E6B}"/>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63;p40">
                <a:extLst>
                  <a:ext uri="{FF2B5EF4-FFF2-40B4-BE49-F238E27FC236}">
                    <a16:creationId xmlns:a16="http://schemas.microsoft.com/office/drawing/2014/main" id="{18DB91C3-9ED8-F025-C63B-F3C9394FFD47}"/>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64;p40">
                <a:extLst>
                  <a:ext uri="{FF2B5EF4-FFF2-40B4-BE49-F238E27FC236}">
                    <a16:creationId xmlns:a16="http://schemas.microsoft.com/office/drawing/2014/main" id="{198840C4-A825-0571-1F66-1C751CD344A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65;p40">
                <a:extLst>
                  <a:ext uri="{FF2B5EF4-FFF2-40B4-BE49-F238E27FC236}">
                    <a16:creationId xmlns:a16="http://schemas.microsoft.com/office/drawing/2014/main" id="{E6DA6EC0-31E5-C00D-72C6-3DF069F4F87A}"/>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66;p40">
                <a:extLst>
                  <a:ext uri="{FF2B5EF4-FFF2-40B4-BE49-F238E27FC236}">
                    <a16:creationId xmlns:a16="http://schemas.microsoft.com/office/drawing/2014/main" id="{935A343D-BB69-999A-BE8E-94E13ECEBD02}"/>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67;p40">
                <a:extLst>
                  <a:ext uri="{FF2B5EF4-FFF2-40B4-BE49-F238E27FC236}">
                    <a16:creationId xmlns:a16="http://schemas.microsoft.com/office/drawing/2014/main" id="{72589AAC-16D4-6E0C-7DFD-312CCBC4AAFB}"/>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68;p40">
                <a:extLst>
                  <a:ext uri="{FF2B5EF4-FFF2-40B4-BE49-F238E27FC236}">
                    <a16:creationId xmlns:a16="http://schemas.microsoft.com/office/drawing/2014/main" id="{98867A03-43A8-BDD5-639C-DF6E8F97691F}"/>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69;p40">
                <a:extLst>
                  <a:ext uri="{FF2B5EF4-FFF2-40B4-BE49-F238E27FC236}">
                    <a16:creationId xmlns:a16="http://schemas.microsoft.com/office/drawing/2014/main" id="{8EFA4155-C9C3-8EB6-28ED-F1A8D0302E31}"/>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70;p40">
                <a:extLst>
                  <a:ext uri="{FF2B5EF4-FFF2-40B4-BE49-F238E27FC236}">
                    <a16:creationId xmlns:a16="http://schemas.microsoft.com/office/drawing/2014/main" id="{44A59D6F-E602-C038-2549-55D0630E75C9}"/>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71;p40">
                <a:extLst>
                  <a:ext uri="{FF2B5EF4-FFF2-40B4-BE49-F238E27FC236}">
                    <a16:creationId xmlns:a16="http://schemas.microsoft.com/office/drawing/2014/main" id="{D0931C39-7C34-3D64-FF9C-485B35F33305}"/>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72;p40">
                <a:extLst>
                  <a:ext uri="{FF2B5EF4-FFF2-40B4-BE49-F238E27FC236}">
                    <a16:creationId xmlns:a16="http://schemas.microsoft.com/office/drawing/2014/main" id="{79706CA0-7EE0-A326-E790-C29B2177D2CC}"/>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73;p40">
                <a:extLst>
                  <a:ext uri="{FF2B5EF4-FFF2-40B4-BE49-F238E27FC236}">
                    <a16:creationId xmlns:a16="http://schemas.microsoft.com/office/drawing/2014/main" id="{C0D5FC8F-4F0F-1795-9765-A8B584922264}"/>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74;p40">
                <a:extLst>
                  <a:ext uri="{FF2B5EF4-FFF2-40B4-BE49-F238E27FC236}">
                    <a16:creationId xmlns:a16="http://schemas.microsoft.com/office/drawing/2014/main" id="{D3083A56-F697-E5B0-7AB1-243077AB355B}"/>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75;p40">
                <a:extLst>
                  <a:ext uri="{FF2B5EF4-FFF2-40B4-BE49-F238E27FC236}">
                    <a16:creationId xmlns:a16="http://schemas.microsoft.com/office/drawing/2014/main" id="{33041525-1E1C-9A8B-53ED-F764A66B22E4}"/>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76;p40">
                <a:extLst>
                  <a:ext uri="{FF2B5EF4-FFF2-40B4-BE49-F238E27FC236}">
                    <a16:creationId xmlns:a16="http://schemas.microsoft.com/office/drawing/2014/main" id="{338CEAF7-B8CB-DEFC-AA23-B05EA01762F3}"/>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77;p40">
                <a:extLst>
                  <a:ext uri="{FF2B5EF4-FFF2-40B4-BE49-F238E27FC236}">
                    <a16:creationId xmlns:a16="http://schemas.microsoft.com/office/drawing/2014/main" id="{B7386C0E-31A0-FF8F-54B8-F69BC02FA7D6}"/>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78;p40">
                <a:extLst>
                  <a:ext uri="{FF2B5EF4-FFF2-40B4-BE49-F238E27FC236}">
                    <a16:creationId xmlns:a16="http://schemas.microsoft.com/office/drawing/2014/main" id="{D2559E81-C2A0-426D-0182-F5865DB41AB3}"/>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79;p40">
                <a:extLst>
                  <a:ext uri="{FF2B5EF4-FFF2-40B4-BE49-F238E27FC236}">
                    <a16:creationId xmlns:a16="http://schemas.microsoft.com/office/drawing/2014/main" id="{84C16C10-FD07-4129-E5EC-7D50FCAF5009}"/>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48" name="Picture 4" descr="1 Euro Coin png images | PNGWing">
            <a:extLst>
              <a:ext uri="{FF2B5EF4-FFF2-40B4-BE49-F238E27FC236}">
                <a16:creationId xmlns:a16="http://schemas.microsoft.com/office/drawing/2014/main" id="{8E857FD2-4973-3503-75C2-1FA53742B1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49" name="Picture 2" descr="Billete 10 Euros Png - Graphic Design - Free Transparent PNG Download -  PNGkey">
            <a:extLst>
              <a:ext uri="{FF2B5EF4-FFF2-40B4-BE49-F238E27FC236}">
                <a16:creationId xmlns:a16="http://schemas.microsoft.com/office/drawing/2014/main" id="{59CA9DE0-8297-10FC-F3F9-F23C9A571DD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4" descr="1 Euro Coin png images | PNGWing">
            <a:extLst>
              <a:ext uri="{FF2B5EF4-FFF2-40B4-BE49-F238E27FC236}">
                <a16:creationId xmlns:a16="http://schemas.microsoft.com/office/drawing/2014/main" id="{217D6430-B85D-3322-41A2-0028FBD494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60111" y="188868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1" name="Picture 4" descr="1 Euro Coin png images | PNGWing">
            <a:extLst>
              <a:ext uri="{FF2B5EF4-FFF2-40B4-BE49-F238E27FC236}">
                <a16:creationId xmlns:a16="http://schemas.microsoft.com/office/drawing/2014/main" id="{101000F1-CAB8-33DB-6E80-A686F65DA83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61624" y="99064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2" name="Picture 4" descr="1 Euro Coin png images | PNGWing">
            <a:extLst>
              <a:ext uri="{FF2B5EF4-FFF2-40B4-BE49-F238E27FC236}">
                <a16:creationId xmlns:a16="http://schemas.microsoft.com/office/drawing/2014/main" id="{377B280F-F975-7DF9-4403-5C2CA287F3A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66686" y="188061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3" name="Picture 4" descr="1 Euro Coin png images | PNGWing">
            <a:extLst>
              <a:ext uri="{FF2B5EF4-FFF2-40B4-BE49-F238E27FC236}">
                <a16:creationId xmlns:a16="http://schemas.microsoft.com/office/drawing/2014/main" id="{3A762A9C-A5C9-3550-66DD-976A610DAE6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68258" y="2758923"/>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856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4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36</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818;p42">
            <a:extLst>
              <a:ext uri="{FF2B5EF4-FFF2-40B4-BE49-F238E27FC236}">
                <a16:creationId xmlns:a16="http://schemas.microsoft.com/office/drawing/2014/main" id="{C89ED169-6367-A728-4711-3AF171C0F722}"/>
              </a:ext>
            </a:extLst>
          </p:cNvPr>
          <p:cNvGrpSpPr/>
          <p:nvPr/>
        </p:nvGrpSpPr>
        <p:grpSpPr>
          <a:xfrm>
            <a:off x="6835815" y="1955247"/>
            <a:ext cx="2138409" cy="2836006"/>
            <a:chOff x="6351676" y="1242375"/>
            <a:chExt cx="2138409" cy="2836006"/>
          </a:xfrm>
        </p:grpSpPr>
        <p:grpSp>
          <p:nvGrpSpPr>
            <p:cNvPr id="220" name="Google Shape;2819;p42">
              <a:extLst>
                <a:ext uri="{FF2B5EF4-FFF2-40B4-BE49-F238E27FC236}">
                  <a16:creationId xmlns:a16="http://schemas.microsoft.com/office/drawing/2014/main" id="{395CE6D9-85D6-25BB-56AE-7FE6A9EAB244}"/>
                </a:ext>
              </a:extLst>
            </p:cNvPr>
            <p:cNvGrpSpPr/>
            <p:nvPr/>
          </p:nvGrpSpPr>
          <p:grpSpPr>
            <a:xfrm>
              <a:off x="6417731" y="1281985"/>
              <a:ext cx="2072353" cy="2796396"/>
              <a:chOff x="6351676" y="1518600"/>
              <a:chExt cx="2072353" cy="2796396"/>
            </a:xfrm>
          </p:grpSpPr>
          <p:sp>
            <p:nvSpPr>
              <p:cNvPr id="353" name="Google Shape;2820;p42">
                <a:extLst>
                  <a:ext uri="{FF2B5EF4-FFF2-40B4-BE49-F238E27FC236}">
                    <a16:creationId xmlns:a16="http://schemas.microsoft.com/office/drawing/2014/main" id="{8785D67B-15C2-1A8E-1F0F-6596F5C42F1C}"/>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821;p42">
                <a:extLst>
                  <a:ext uri="{FF2B5EF4-FFF2-40B4-BE49-F238E27FC236}">
                    <a16:creationId xmlns:a16="http://schemas.microsoft.com/office/drawing/2014/main" id="{ED78C933-A4EA-2D7F-2A48-76ACC243EC72}"/>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822;p42">
                <a:extLst>
                  <a:ext uri="{FF2B5EF4-FFF2-40B4-BE49-F238E27FC236}">
                    <a16:creationId xmlns:a16="http://schemas.microsoft.com/office/drawing/2014/main" id="{0608394F-FE09-34F3-C813-B8DF0C66CCEB}"/>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823;p42">
                <a:extLst>
                  <a:ext uri="{FF2B5EF4-FFF2-40B4-BE49-F238E27FC236}">
                    <a16:creationId xmlns:a16="http://schemas.microsoft.com/office/drawing/2014/main" id="{5E3F9F04-94FD-54E7-BCA9-6597C7CB3874}"/>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824;p42">
                <a:extLst>
                  <a:ext uri="{FF2B5EF4-FFF2-40B4-BE49-F238E27FC236}">
                    <a16:creationId xmlns:a16="http://schemas.microsoft.com/office/drawing/2014/main" id="{CB6C49E4-D8C7-ECE7-2AA4-3455EA6A9745}"/>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825;p42">
                <a:extLst>
                  <a:ext uri="{FF2B5EF4-FFF2-40B4-BE49-F238E27FC236}">
                    <a16:creationId xmlns:a16="http://schemas.microsoft.com/office/drawing/2014/main" id="{EAB492A1-F906-E945-F7C2-83BFACEC8BE5}"/>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826;p42">
                <a:extLst>
                  <a:ext uri="{FF2B5EF4-FFF2-40B4-BE49-F238E27FC236}">
                    <a16:creationId xmlns:a16="http://schemas.microsoft.com/office/drawing/2014/main" id="{393CAE6B-2118-8BA8-C705-9E23A79731C9}"/>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827;p42">
                <a:extLst>
                  <a:ext uri="{FF2B5EF4-FFF2-40B4-BE49-F238E27FC236}">
                    <a16:creationId xmlns:a16="http://schemas.microsoft.com/office/drawing/2014/main" id="{F2A00387-C001-019D-90A5-0725F85D4046}"/>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828;p42">
                <a:extLst>
                  <a:ext uri="{FF2B5EF4-FFF2-40B4-BE49-F238E27FC236}">
                    <a16:creationId xmlns:a16="http://schemas.microsoft.com/office/drawing/2014/main" id="{E997EC4E-F7F8-FADF-F31A-567F26DF2597}"/>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829;p42">
                <a:extLst>
                  <a:ext uri="{FF2B5EF4-FFF2-40B4-BE49-F238E27FC236}">
                    <a16:creationId xmlns:a16="http://schemas.microsoft.com/office/drawing/2014/main" id="{06305893-8A6D-949D-29F1-27A2D1FEC865}"/>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830;p42">
                <a:extLst>
                  <a:ext uri="{FF2B5EF4-FFF2-40B4-BE49-F238E27FC236}">
                    <a16:creationId xmlns:a16="http://schemas.microsoft.com/office/drawing/2014/main" id="{B735570C-050C-DFC5-F747-E239372120D7}"/>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831;p42">
                <a:extLst>
                  <a:ext uri="{FF2B5EF4-FFF2-40B4-BE49-F238E27FC236}">
                    <a16:creationId xmlns:a16="http://schemas.microsoft.com/office/drawing/2014/main" id="{79DA19C7-7278-22C4-4504-6B1D551E5B6F}"/>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32;p42">
                <a:extLst>
                  <a:ext uri="{FF2B5EF4-FFF2-40B4-BE49-F238E27FC236}">
                    <a16:creationId xmlns:a16="http://schemas.microsoft.com/office/drawing/2014/main" id="{1B09BCE5-CA7E-77D9-CE12-E0B06F7BD610}"/>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33;p42">
                <a:extLst>
                  <a:ext uri="{FF2B5EF4-FFF2-40B4-BE49-F238E27FC236}">
                    <a16:creationId xmlns:a16="http://schemas.microsoft.com/office/drawing/2014/main" id="{D1B26C82-252D-049D-8DEA-6EC521F17B1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34;p42">
                <a:extLst>
                  <a:ext uri="{FF2B5EF4-FFF2-40B4-BE49-F238E27FC236}">
                    <a16:creationId xmlns:a16="http://schemas.microsoft.com/office/drawing/2014/main" id="{0FB540A1-850E-877B-6C31-14B5EF90E18A}"/>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35;p42">
                <a:extLst>
                  <a:ext uri="{FF2B5EF4-FFF2-40B4-BE49-F238E27FC236}">
                    <a16:creationId xmlns:a16="http://schemas.microsoft.com/office/drawing/2014/main" id="{4FBA94CD-1DD3-79BE-6216-D266286AD61C}"/>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36;p42">
                <a:extLst>
                  <a:ext uri="{FF2B5EF4-FFF2-40B4-BE49-F238E27FC236}">
                    <a16:creationId xmlns:a16="http://schemas.microsoft.com/office/drawing/2014/main" id="{956E5B26-98A9-917B-6897-79EABEE4314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37;p42">
                <a:extLst>
                  <a:ext uri="{FF2B5EF4-FFF2-40B4-BE49-F238E27FC236}">
                    <a16:creationId xmlns:a16="http://schemas.microsoft.com/office/drawing/2014/main" id="{8FC33558-C2D4-FB63-D475-45DAD4CACE24}"/>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38;p42">
                <a:extLst>
                  <a:ext uri="{FF2B5EF4-FFF2-40B4-BE49-F238E27FC236}">
                    <a16:creationId xmlns:a16="http://schemas.microsoft.com/office/drawing/2014/main" id="{00825DCD-6EDD-A807-943F-51DE52E04BF7}"/>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39;p42">
                <a:extLst>
                  <a:ext uri="{FF2B5EF4-FFF2-40B4-BE49-F238E27FC236}">
                    <a16:creationId xmlns:a16="http://schemas.microsoft.com/office/drawing/2014/main" id="{50763F40-7F83-84EF-CA2A-7BAC27D748D7}"/>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40;p42">
                <a:extLst>
                  <a:ext uri="{FF2B5EF4-FFF2-40B4-BE49-F238E27FC236}">
                    <a16:creationId xmlns:a16="http://schemas.microsoft.com/office/drawing/2014/main" id="{329F76C5-F4B2-1CB8-0140-D5F0AA4F0BB4}"/>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41;p42">
                <a:extLst>
                  <a:ext uri="{FF2B5EF4-FFF2-40B4-BE49-F238E27FC236}">
                    <a16:creationId xmlns:a16="http://schemas.microsoft.com/office/drawing/2014/main" id="{94423C7C-706E-E790-D751-9F01D120DEA7}"/>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42;p42">
                <a:extLst>
                  <a:ext uri="{FF2B5EF4-FFF2-40B4-BE49-F238E27FC236}">
                    <a16:creationId xmlns:a16="http://schemas.microsoft.com/office/drawing/2014/main" id="{88AC1CF6-659C-2BA1-61F8-2805C6AA12F9}"/>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43;p42">
                <a:extLst>
                  <a:ext uri="{FF2B5EF4-FFF2-40B4-BE49-F238E27FC236}">
                    <a16:creationId xmlns:a16="http://schemas.microsoft.com/office/drawing/2014/main" id="{157CFC0B-D864-F532-3F3C-36F9D4EC8FC1}"/>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44;p42">
                <a:extLst>
                  <a:ext uri="{FF2B5EF4-FFF2-40B4-BE49-F238E27FC236}">
                    <a16:creationId xmlns:a16="http://schemas.microsoft.com/office/drawing/2014/main" id="{00059102-E36D-92AF-63F1-DD8AF239062B}"/>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45;p42">
                <a:extLst>
                  <a:ext uri="{FF2B5EF4-FFF2-40B4-BE49-F238E27FC236}">
                    <a16:creationId xmlns:a16="http://schemas.microsoft.com/office/drawing/2014/main" id="{8206A491-7750-3640-F9A5-E21914F31C94}"/>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46;p42">
                <a:extLst>
                  <a:ext uri="{FF2B5EF4-FFF2-40B4-BE49-F238E27FC236}">
                    <a16:creationId xmlns:a16="http://schemas.microsoft.com/office/drawing/2014/main" id="{35DD1B74-F8AB-F546-CF7E-1C2BA0AADF08}"/>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47;p42">
                <a:extLst>
                  <a:ext uri="{FF2B5EF4-FFF2-40B4-BE49-F238E27FC236}">
                    <a16:creationId xmlns:a16="http://schemas.microsoft.com/office/drawing/2014/main" id="{FDB167CA-F195-8E13-E583-2B9CD9555A5C}"/>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48;p42">
                <a:extLst>
                  <a:ext uri="{FF2B5EF4-FFF2-40B4-BE49-F238E27FC236}">
                    <a16:creationId xmlns:a16="http://schemas.microsoft.com/office/drawing/2014/main" id="{D489033D-DFE8-79B8-3020-E698D64B4DFA}"/>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49;p42">
                <a:extLst>
                  <a:ext uri="{FF2B5EF4-FFF2-40B4-BE49-F238E27FC236}">
                    <a16:creationId xmlns:a16="http://schemas.microsoft.com/office/drawing/2014/main" id="{1DA14CA2-CFC9-C1AD-21BF-63CC7F0F8E7C}"/>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50;p42">
                <a:extLst>
                  <a:ext uri="{FF2B5EF4-FFF2-40B4-BE49-F238E27FC236}">
                    <a16:creationId xmlns:a16="http://schemas.microsoft.com/office/drawing/2014/main" id="{9BD2A21F-8B09-D308-BCD0-EAB247A6BBB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51;p42">
                <a:extLst>
                  <a:ext uri="{FF2B5EF4-FFF2-40B4-BE49-F238E27FC236}">
                    <a16:creationId xmlns:a16="http://schemas.microsoft.com/office/drawing/2014/main" id="{2DCA63DB-2B33-EA68-D81E-463F16B1B34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52;p42">
                <a:extLst>
                  <a:ext uri="{FF2B5EF4-FFF2-40B4-BE49-F238E27FC236}">
                    <a16:creationId xmlns:a16="http://schemas.microsoft.com/office/drawing/2014/main" id="{28E5125B-9226-783E-EFEF-3D8345DC5AFD}"/>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53;p42">
                <a:extLst>
                  <a:ext uri="{FF2B5EF4-FFF2-40B4-BE49-F238E27FC236}">
                    <a16:creationId xmlns:a16="http://schemas.microsoft.com/office/drawing/2014/main" id="{981BD983-F3F1-C410-ACA4-9589746AC767}"/>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54;p42">
                <a:extLst>
                  <a:ext uri="{FF2B5EF4-FFF2-40B4-BE49-F238E27FC236}">
                    <a16:creationId xmlns:a16="http://schemas.microsoft.com/office/drawing/2014/main" id="{CC554FE1-F286-E45E-878E-E767792B757B}"/>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55;p42">
                <a:extLst>
                  <a:ext uri="{FF2B5EF4-FFF2-40B4-BE49-F238E27FC236}">
                    <a16:creationId xmlns:a16="http://schemas.microsoft.com/office/drawing/2014/main" id="{1A269D3E-922F-D572-5952-0B5F60985C0B}"/>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56;p42">
                <a:extLst>
                  <a:ext uri="{FF2B5EF4-FFF2-40B4-BE49-F238E27FC236}">
                    <a16:creationId xmlns:a16="http://schemas.microsoft.com/office/drawing/2014/main" id="{3B00AEC6-518D-C230-667E-B47987E123CA}"/>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57;p42">
                <a:extLst>
                  <a:ext uri="{FF2B5EF4-FFF2-40B4-BE49-F238E27FC236}">
                    <a16:creationId xmlns:a16="http://schemas.microsoft.com/office/drawing/2014/main" id="{E7A277A8-FBD9-3A7C-9BAA-1FA0A35C5008}"/>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58;p42">
                <a:extLst>
                  <a:ext uri="{FF2B5EF4-FFF2-40B4-BE49-F238E27FC236}">
                    <a16:creationId xmlns:a16="http://schemas.microsoft.com/office/drawing/2014/main" id="{59AF9A61-E348-97ED-9299-F587B9871CB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59;p42">
                <a:extLst>
                  <a:ext uri="{FF2B5EF4-FFF2-40B4-BE49-F238E27FC236}">
                    <a16:creationId xmlns:a16="http://schemas.microsoft.com/office/drawing/2014/main" id="{C574E914-7392-A6A8-DF9F-BE142831D265}"/>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60;p42">
                <a:extLst>
                  <a:ext uri="{FF2B5EF4-FFF2-40B4-BE49-F238E27FC236}">
                    <a16:creationId xmlns:a16="http://schemas.microsoft.com/office/drawing/2014/main" id="{FEE47968-25DD-A696-5B06-5E47C6768CAC}"/>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61;p42">
                <a:extLst>
                  <a:ext uri="{FF2B5EF4-FFF2-40B4-BE49-F238E27FC236}">
                    <a16:creationId xmlns:a16="http://schemas.microsoft.com/office/drawing/2014/main" id="{B5D418AE-E195-7329-01C1-FED6455C5863}"/>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62;p42">
                <a:extLst>
                  <a:ext uri="{FF2B5EF4-FFF2-40B4-BE49-F238E27FC236}">
                    <a16:creationId xmlns:a16="http://schemas.microsoft.com/office/drawing/2014/main" id="{8478CCF2-439D-4C2F-A295-0260D25DCC0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63;p42">
                <a:extLst>
                  <a:ext uri="{FF2B5EF4-FFF2-40B4-BE49-F238E27FC236}">
                    <a16:creationId xmlns:a16="http://schemas.microsoft.com/office/drawing/2014/main" id="{0355819C-0C1F-01CE-2F69-5824D653C833}"/>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64;p42">
                <a:extLst>
                  <a:ext uri="{FF2B5EF4-FFF2-40B4-BE49-F238E27FC236}">
                    <a16:creationId xmlns:a16="http://schemas.microsoft.com/office/drawing/2014/main" id="{064C2E74-1635-4198-CCF5-F30D0A1BC1C8}"/>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65;p42">
                <a:extLst>
                  <a:ext uri="{FF2B5EF4-FFF2-40B4-BE49-F238E27FC236}">
                    <a16:creationId xmlns:a16="http://schemas.microsoft.com/office/drawing/2014/main" id="{851797E6-6EE3-C0E2-D83C-68D638175708}"/>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66;p42">
                <a:extLst>
                  <a:ext uri="{FF2B5EF4-FFF2-40B4-BE49-F238E27FC236}">
                    <a16:creationId xmlns:a16="http://schemas.microsoft.com/office/drawing/2014/main" id="{804F4DDF-30FB-A983-5931-FAFFEF2FD08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67;p42">
                <a:extLst>
                  <a:ext uri="{FF2B5EF4-FFF2-40B4-BE49-F238E27FC236}">
                    <a16:creationId xmlns:a16="http://schemas.microsoft.com/office/drawing/2014/main" id="{62D738C8-5B55-45F3-2FC9-D9823A68FE7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68;p42">
                <a:extLst>
                  <a:ext uri="{FF2B5EF4-FFF2-40B4-BE49-F238E27FC236}">
                    <a16:creationId xmlns:a16="http://schemas.microsoft.com/office/drawing/2014/main" id="{AE9CB544-789C-5C30-4B88-3882736CBF2B}"/>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69;p42">
                <a:extLst>
                  <a:ext uri="{FF2B5EF4-FFF2-40B4-BE49-F238E27FC236}">
                    <a16:creationId xmlns:a16="http://schemas.microsoft.com/office/drawing/2014/main" id="{1A99E36D-BE16-EDA6-4E1B-98EF2225006D}"/>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70;p42">
                <a:extLst>
                  <a:ext uri="{FF2B5EF4-FFF2-40B4-BE49-F238E27FC236}">
                    <a16:creationId xmlns:a16="http://schemas.microsoft.com/office/drawing/2014/main" id="{D2D63DBE-824A-7822-B1FD-48FCC3070A33}"/>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71;p42">
                <a:extLst>
                  <a:ext uri="{FF2B5EF4-FFF2-40B4-BE49-F238E27FC236}">
                    <a16:creationId xmlns:a16="http://schemas.microsoft.com/office/drawing/2014/main" id="{643E1671-A1D0-5CFB-96F7-EC54BAB33640}"/>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72;p42">
                <a:extLst>
                  <a:ext uri="{FF2B5EF4-FFF2-40B4-BE49-F238E27FC236}">
                    <a16:creationId xmlns:a16="http://schemas.microsoft.com/office/drawing/2014/main" id="{75DDDB5C-484A-1D06-CCDC-CBBAE9921322}"/>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73;p42">
                <a:extLst>
                  <a:ext uri="{FF2B5EF4-FFF2-40B4-BE49-F238E27FC236}">
                    <a16:creationId xmlns:a16="http://schemas.microsoft.com/office/drawing/2014/main" id="{22AAA423-26BF-87DF-AAB7-498C2EFFF10E}"/>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74;p42">
                <a:extLst>
                  <a:ext uri="{FF2B5EF4-FFF2-40B4-BE49-F238E27FC236}">
                    <a16:creationId xmlns:a16="http://schemas.microsoft.com/office/drawing/2014/main" id="{B62716FA-1183-5F06-FFAB-B6388E4A500F}"/>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75;p42">
                <a:extLst>
                  <a:ext uri="{FF2B5EF4-FFF2-40B4-BE49-F238E27FC236}">
                    <a16:creationId xmlns:a16="http://schemas.microsoft.com/office/drawing/2014/main" id="{0DAF4339-2956-9593-61B5-3172DFA9C875}"/>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76;p42">
                <a:extLst>
                  <a:ext uri="{FF2B5EF4-FFF2-40B4-BE49-F238E27FC236}">
                    <a16:creationId xmlns:a16="http://schemas.microsoft.com/office/drawing/2014/main" id="{D36C0436-82B2-9DBF-A901-18F3390D5440}"/>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77;p42">
                <a:extLst>
                  <a:ext uri="{FF2B5EF4-FFF2-40B4-BE49-F238E27FC236}">
                    <a16:creationId xmlns:a16="http://schemas.microsoft.com/office/drawing/2014/main" id="{BCF4F61B-373C-99F9-AB94-A47FC0F3F2A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78;p42">
                <a:extLst>
                  <a:ext uri="{FF2B5EF4-FFF2-40B4-BE49-F238E27FC236}">
                    <a16:creationId xmlns:a16="http://schemas.microsoft.com/office/drawing/2014/main" id="{0156C348-0096-6C20-5B58-888D0F8F2968}"/>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79;p42">
                <a:extLst>
                  <a:ext uri="{FF2B5EF4-FFF2-40B4-BE49-F238E27FC236}">
                    <a16:creationId xmlns:a16="http://schemas.microsoft.com/office/drawing/2014/main" id="{63E5B872-3356-267E-F27C-E118BFC489BC}"/>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80;p42">
                <a:extLst>
                  <a:ext uri="{FF2B5EF4-FFF2-40B4-BE49-F238E27FC236}">
                    <a16:creationId xmlns:a16="http://schemas.microsoft.com/office/drawing/2014/main" id="{6B49B6F7-182E-717B-6B51-F44E05F7C629}"/>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81;p42">
                <a:extLst>
                  <a:ext uri="{FF2B5EF4-FFF2-40B4-BE49-F238E27FC236}">
                    <a16:creationId xmlns:a16="http://schemas.microsoft.com/office/drawing/2014/main" id="{9627472A-B0DD-01F6-06B9-91CF709635A6}"/>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82;p42">
                <a:extLst>
                  <a:ext uri="{FF2B5EF4-FFF2-40B4-BE49-F238E27FC236}">
                    <a16:creationId xmlns:a16="http://schemas.microsoft.com/office/drawing/2014/main" id="{C3CFB952-0162-BF35-CDE0-2EB9886CB374}"/>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83;p42">
                <a:extLst>
                  <a:ext uri="{FF2B5EF4-FFF2-40B4-BE49-F238E27FC236}">
                    <a16:creationId xmlns:a16="http://schemas.microsoft.com/office/drawing/2014/main" id="{17B64827-DADB-383C-2FB0-756488A33FA1}"/>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84;p42">
                <a:extLst>
                  <a:ext uri="{FF2B5EF4-FFF2-40B4-BE49-F238E27FC236}">
                    <a16:creationId xmlns:a16="http://schemas.microsoft.com/office/drawing/2014/main" id="{AFABAA60-9645-F47B-9ADF-3264BB03B9C6}"/>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85;p42">
                <a:extLst>
                  <a:ext uri="{FF2B5EF4-FFF2-40B4-BE49-F238E27FC236}">
                    <a16:creationId xmlns:a16="http://schemas.microsoft.com/office/drawing/2014/main" id="{6A1120C3-6883-42F6-AAB4-E514BAE383E2}"/>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86;p42">
                <a:extLst>
                  <a:ext uri="{FF2B5EF4-FFF2-40B4-BE49-F238E27FC236}">
                    <a16:creationId xmlns:a16="http://schemas.microsoft.com/office/drawing/2014/main" id="{417E8CD8-3C46-DA51-2F3D-FDCAD9BB240B}"/>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87;p42">
                <a:extLst>
                  <a:ext uri="{FF2B5EF4-FFF2-40B4-BE49-F238E27FC236}">
                    <a16:creationId xmlns:a16="http://schemas.microsoft.com/office/drawing/2014/main" id="{FB8AD2B7-D975-396B-F9FE-F5F26368CAA9}"/>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88;p42">
                <a:extLst>
                  <a:ext uri="{FF2B5EF4-FFF2-40B4-BE49-F238E27FC236}">
                    <a16:creationId xmlns:a16="http://schemas.microsoft.com/office/drawing/2014/main" id="{A6C9231F-D28E-18C7-D5AB-AC536B47EC88}"/>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9;p42">
                <a:extLst>
                  <a:ext uri="{FF2B5EF4-FFF2-40B4-BE49-F238E27FC236}">
                    <a16:creationId xmlns:a16="http://schemas.microsoft.com/office/drawing/2014/main" id="{B288893B-99C4-9EC5-32C4-95DC43F5B334}"/>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90;p42">
                <a:extLst>
                  <a:ext uri="{FF2B5EF4-FFF2-40B4-BE49-F238E27FC236}">
                    <a16:creationId xmlns:a16="http://schemas.microsoft.com/office/drawing/2014/main" id="{424020B5-6F34-CC79-2978-895A0C2ADA71}"/>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91;p42">
                <a:extLst>
                  <a:ext uri="{FF2B5EF4-FFF2-40B4-BE49-F238E27FC236}">
                    <a16:creationId xmlns:a16="http://schemas.microsoft.com/office/drawing/2014/main" id="{C2FD908D-DC3E-9F54-E5F8-4A0034D19929}"/>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92;p42">
                <a:extLst>
                  <a:ext uri="{FF2B5EF4-FFF2-40B4-BE49-F238E27FC236}">
                    <a16:creationId xmlns:a16="http://schemas.microsoft.com/office/drawing/2014/main" id="{2D115595-1B23-E10A-4C44-1A3E6F6B8CC8}"/>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93;p42">
                <a:extLst>
                  <a:ext uri="{FF2B5EF4-FFF2-40B4-BE49-F238E27FC236}">
                    <a16:creationId xmlns:a16="http://schemas.microsoft.com/office/drawing/2014/main" id="{94D7BE9E-5141-09A4-2536-DE508DB1B380}"/>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94;p42">
                <a:extLst>
                  <a:ext uri="{FF2B5EF4-FFF2-40B4-BE49-F238E27FC236}">
                    <a16:creationId xmlns:a16="http://schemas.microsoft.com/office/drawing/2014/main" id="{97137811-38FA-FE67-B1BE-5976FA28EDFE}"/>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95;p42">
                <a:extLst>
                  <a:ext uri="{FF2B5EF4-FFF2-40B4-BE49-F238E27FC236}">
                    <a16:creationId xmlns:a16="http://schemas.microsoft.com/office/drawing/2014/main" id="{F5D068F9-D43B-EC2A-AD17-A97F2B73C62E}"/>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96;p42">
                <a:extLst>
                  <a:ext uri="{FF2B5EF4-FFF2-40B4-BE49-F238E27FC236}">
                    <a16:creationId xmlns:a16="http://schemas.microsoft.com/office/drawing/2014/main" id="{76EDECEA-C08A-07EC-3437-53AF630C5C5E}"/>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97;p42">
                <a:extLst>
                  <a:ext uri="{FF2B5EF4-FFF2-40B4-BE49-F238E27FC236}">
                    <a16:creationId xmlns:a16="http://schemas.microsoft.com/office/drawing/2014/main" id="{145D2861-C779-F118-D25B-AC53CB55E58C}"/>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98;p42">
                <a:extLst>
                  <a:ext uri="{FF2B5EF4-FFF2-40B4-BE49-F238E27FC236}">
                    <a16:creationId xmlns:a16="http://schemas.microsoft.com/office/drawing/2014/main" id="{4E841E82-A169-FE61-4573-A5EF76BF8C93}"/>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99;p42">
                <a:extLst>
                  <a:ext uri="{FF2B5EF4-FFF2-40B4-BE49-F238E27FC236}">
                    <a16:creationId xmlns:a16="http://schemas.microsoft.com/office/drawing/2014/main" id="{A1EA4E41-4887-C49D-53F9-C0C87CE638F2}"/>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900;p42">
                <a:extLst>
                  <a:ext uri="{FF2B5EF4-FFF2-40B4-BE49-F238E27FC236}">
                    <a16:creationId xmlns:a16="http://schemas.microsoft.com/office/drawing/2014/main" id="{187D1E8D-A5A9-7141-A898-DEBD277409DC}"/>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901;p42">
                <a:extLst>
                  <a:ext uri="{FF2B5EF4-FFF2-40B4-BE49-F238E27FC236}">
                    <a16:creationId xmlns:a16="http://schemas.microsoft.com/office/drawing/2014/main" id="{04B3DA58-2422-DA52-FC1B-FDA59AFAF225}"/>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902;p42">
                <a:extLst>
                  <a:ext uri="{FF2B5EF4-FFF2-40B4-BE49-F238E27FC236}">
                    <a16:creationId xmlns:a16="http://schemas.microsoft.com/office/drawing/2014/main" id="{D2F5EEE8-2BA6-3E0A-16C7-18752CB957BD}"/>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903;p42">
                <a:extLst>
                  <a:ext uri="{FF2B5EF4-FFF2-40B4-BE49-F238E27FC236}">
                    <a16:creationId xmlns:a16="http://schemas.microsoft.com/office/drawing/2014/main" id="{ABC10733-725C-858E-5AAB-206CC8C611A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904;p42">
                <a:extLst>
                  <a:ext uri="{FF2B5EF4-FFF2-40B4-BE49-F238E27FC236}">
                    <a16:creationId xmlns:a16="http://schemas.microsoft.com/office/drawing/2014/main" id="{443FABC6-C0E1-C697-A117-F15C15247FA9}"/>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905;p42">
                <a:extLst>
                  <a:ext uri="{FF2B5EF4-FFF2-40B4-BE49-F238E27FC236}">
                    <a16:creationId xmlns:a16="http://schemas.microsoft.com/office/drawing/2014/main" id="{63EB150F-E1BD-31EE-9C7D-AD5C6F1AC121}"/>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906;p42">
                <a:extLst>
                  <a:ext uri="{FF2B5EF4-FFF2-40B4-BE49-F238E27FC236}">
                    <a16:creationId xmlns:a16="http://schemas.microsoft.com/office/drawing/2014/main" id="{C25A0C4E-7084-78FB-E545-DF3CAD39EBCA}"/>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907;p42">
                <a:extLst>
                  <a:ext uri="{FF2B5EF4-FFF2-40B4-BE49-F238E27FC236}">
                    <a16:creationId xmlns:a16="http://schemas.microsoft.com/office/drawing/2014/main" id="{E2F4633B-5F57-A65C-8985-5DCB09CD4BE6}"/>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908;p42">
                <a:extLst>
                  <a:ext uri="{FF2B5EF4-FFF2-40B4-BE49-F238E27FC236}">
                    <a16:creationId xmlns:a16="http://schemas.microsoft.com/office/drawing/2014/main" id="{84850323-4AEF-B82C-48F5-FEBE36BF5CA2}"/>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909;p42">
                <a:extLst>
                  <a:ext uri="{FF2B5EF4-FFF2-40B4-BE49-F238E27FC236}">
                    <a16:creationId xmlns:a16="http://schemas.microsoft.com/office/drawing/2014/main" id="{D0F075A7-705C-A7D4-114C-3AB7F308CE03}"/>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910;p42">
                <a:extLst>
                  <a:ext uri="{FF2B5EF4-FFF2-40B4-BE49-F238E27FC236}">
                    <a16:creationId xmlns:a16="http://schemas.microsoft.com/office/drawing/2014/main" id="{95583D0C-2870-2E4E-8DBE-9E77A6CE8B86}"/>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11;p42">
                <a:extLst>
                  <a:ext uri="{FF2B5EF4-FFF2-40B4-BE49-F238E27FC236}">
                    <a16:creationId xmlns:a16="http://schemas.microsoft.com/office/drawing/2014/main" id="{B3A01070-8ED8-331F-685F-BE70326D0C01}"/>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12;p42">
                <a:extLst>
                  <a:ext uri="{FF2B5EF4-FFF2-40B4-BE49-F238E27FC236}">
                    <a16:creationId xmlns:a16="http://schemas.microsoft.com/office/drawing/2014/main" id="{DAC767CC-0A76-06AF-295C-197860130281}"/>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13;p42">
                <a:extLst>
                  <a:ext uri="{FF2B5EF4-FFF2-40B4-BE49-F238E27FC236}">
                    <a16:creationId xmlns:a16="http://schemas.microsoft.com/office/drawing/2014/main" id="{5B02EF60-C33B-6487-2FFC-11530E619820}"/>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14;p42">
                <a:extLst>
                  <a:ext uri="{FF2B5EF4-FFF2-40B4-BE49-F238E27FC236}">
                    <a16:creationId xmlns:a16="http://schemas.microsoft.com/office/drawing/2014/main" id="{DB3782E9-C9FA-304F-24C7-DB61DEF65AA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15;p42">
                <a:extLst>
                  <a:ext uri="{FF2B5EF4-FFF2-40B4-BE49-F238E27FC236}">
                    <a16:creationId xmlns:a16="http://schemas.microsoft.com/office/drawing/2014/main" id="{BA66E8C8-D765-9AFC-F075-1104C2C3A078}"/>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16;p42">
                <a:extLst>
                  <a:ext uri="{FF2B5EF4-FFF2-40B4-BE49-F238E27FC236}">
                    <a16:creationId xmlns:a16="http://schemas.microsoft.com/office/drawing/2014/main" id="{0B283CF1-7260-4A61-DCDB-AAC8CBD694E6}"/>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17;p42">
                <a:extLst>
                  <a:ext uri="{FF2B5EF4-FFF2-40B4-BE49-F238E27FC236}">
                    <a16:creationId xmlns:a16="http://schemas.microsoft.com/office/drawing/2014/main" id="{94E0FD4E-25A4-72B4-1853-0F4C047526F1}"/>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18;p42">
                <a:extLst>
                  <a:ext uri="{FF2B5EF4-FFF2-40B4-BE49-F238E27FC236}">
                    <a16:creationId xmlns:a16="http://schemas.microsoft.com/office/drawing/2014/main" id="{D57167FE-D861-CACA-DF59-0F233A348AD6}"/>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19;p42">
                <a:extLst>
                  <a:ext uri="{FF2B5EF4-FFF2-40B4-BE49-F238E27FC236}">
                    <a16:creationId xmlns:a16="http://schemas.microsoft.com/office/drawing/2014/main" id="{B33DC86E-13A5-30FD-61F8-F6A3B975CE8A}"/>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20;p42">
                <a:extLst>
                  <a:ext uri="{FF2B5EF4-FFF2-40B4-BE49-F238E27FC236}">
                    <a16:creationId xmlns:a16="http://schemas.microsoft.com/office/drawing/2014/main" id="{AA52B2DD-7CBC-1788-3197-EC9F5338035C}"/>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21;p42">
                <a:extLst>
                  <a:ext uri="{FF2B5EF4-FFF2-40B4-BE49-F238E27FC236}">
                    <a16:creationId xmlns:a16="http://schemas.microsoft.com/office/drawing/2014/main" id="{B9530616-E834-36A4-D69E-FC512FF1D632}"/>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22;p42">
                <a:extLst>
                  <a:ext uri="{FF2B5EF4-FFF2-40B4-BE49-F238E27FC236}">
                    <a16:creationId xmlns:a16="http://schemas.microsoft.com/office/drawing/2014/main" id="{55826696-720D-2F84-5E46-0F65E1FDAD9E}"/>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23;p42">
                <a:extLst>
                  <a:ext uri="{FF2B5EF4-FFF2-40B4-BE49-F238E27FC236}">
                    <a16:creationId xmlns:a16="http://schemas.microsoft.com/office/drawing/2014/main" id="{F0645E3B-E85A-053C-F21C-DF15BD3C3BC5}"/>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24;p42">
                <a:extLst>
                  <a:ext uri="{FF2B5EF4-FFF2-40B4-BE49-F238E27FC236}">
                    <a16:creationId xmlns:a16="http://schemas.microsoft.com/office/drawing/2014/main" id="{BF599F9C-A32A-2738-9815-2E07A2422BAA}"/>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25;p42">
                <a:extLst>
                  <a:ext uri="{FF2B5EF4-FFF2-40B4-BE49-F238E27FC236}">
                    <a16:creationId xmlns:a16="http://schemas.microsoft.com/office/drawing/2014/main" id="{3E7F0AC9-2074-3DFB-97E2-628918330CAE}"/>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26;p42">
                <a:extLst>
                  <a:ext uri="{FF2B5EF4-FFF2-40B4-BE49-F238E27FC236}">
                    <a16:creationId xmlns:a16="http://schemas.microsoft.com/office/drawing/2014/main" id="{14EDA06A-F01B-A77D-AC95-C604A61D2953}"/>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27;p42">
                <a:extLst>
                  <a:ext uri="{FF2B5EF4-FFF2-40B4-BE49-F238E27FC236}">
                    <a16:creationId xmlns:a16="http://schemas.microsoft.com/office/drawing/2014/main" id="{9C56C91F-4575-A6AC-1F6D-FC88A300EEA5}"/>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28;p42">
                <a:extLst>
                  <a:ext uri="{FF2B5EF4-FFF2-40B4-BE49-F238E27FC236}">
                    <a16:creationId xmlns:a16="http://schemas.microsoft.com/office/drawing/2014/main" id="{F389B796-9929-0BBE-672E-EE20E03CDEB4}"/>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29;p42">
                <a:extLst>
                  <a:ext uri="{FF2B5EF4-FFF2-40B4-BE49-F238E27FC236}">
                    <a16:creationId xmlns:a16="http://schemas.microsoft.com/office/drawing/2014/main" id="{35462D08-2929-FA22-29CA-D51DD9B4A654}"/>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30;p42">
                <a:extLst>
                  <a:ext uri="{FF2B5EF4-FFF2-40B4-BE49-F238E27FC236}">
                    <a16:creationId xmlns:a16="http://schemas.microsoft.com/office/drawing/2014/main" id="{60200178-1BEC-AFFF-0991-2DE7F3C3E149}"/>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31;p42">
                <a:extLst>
                  <a:ext uri="{FF2B5EF4-FFF2-40B4-BE49-F238E27FC236}">
                    <a16:creationId xmlns:a16="http://schemas.microsoft.com/office/drawing/2014/main" id="{69812DFF-A53C-73C0-8DE6-FA0AF6351D6E}"/>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32;p42">
                <a:extLst>
                  <a:ext uri="{FF2B5EF4-FFF2-40B4-BE49-F238E27FC236}">
                    <a16:creationId xmlns:a16="http://schemas.microsoft.com/office/drawing/2014/main" id="{A9DB4AA4-C358-6417-1F79-FE9AF4ADB6FC}"/>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33;p42">
                <a:extLst>
                  <a:ext uri="{FF2B5EF4-FFF2-40B4-BE49-F238E27FC236}">
                    <a16:creationId xmlns:a16="http://schemas.microsoft.com/office/drawing/2014/main" id="{8178E25E-2CA1-9C08-9062-4AEC81F27B2E}"/>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34;p42">
                <a:extLst>
                  <a:ext uri="{FF2B5EF4-FFF2-40B4-BE49-F238E27FC236}">
                    <a16:creationId xmlns:a16="http://schemas.microsoft.com/office/drawing/2014/main" id="{524D5205-E27A-60D8-8A60-919D53913B4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35;p42">
                <a:extLst>
                  <a:ext uri="{FF2B5EF4-FFF2-40B4-BE49-F238E27FC236}">
                    <a16:creationId xmlns:a16="http://schemas.microsoft.com/office/drawing/2014/main" id="{C06F3E2F-6879-7696-C44B-5195DEE31B11}"/>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36;p42">
                <a:extLst>
                  <a:ext uri="{FF2B5EF4-FFF2-40B4-BE49-F238E27FC236}">
                    <a16:creationId xmlns:a16="http://schemas.microsoft.com/office/drawing/2014/main" id="{596C32B0-679F-550F-6E99-55333A8C4EC7}"/>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37;p42">
                <a:extLst>
                  <a:ext uri="{FF2B5EF4-FFF2-40B4-BE49-F238E27FC236}">
                    <a16:creationId xmlns:a16="http://schemas.microsoft.com/office/drawing/2014/main" id="{756C1F00-0AC1-FEB2-6016-8664EA4FDF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38;p42">
                <a:extLst>
                  <a:ext uri="{FF2B5EF4-FFF2-40B4-BE49-F238E27FC236}">
                    <a16:creationId xmlns:a16="http://schemas.microsoft.com/office/drawing/2014/main" id="{5F52B57F-7069-5ECB-43DE-1EF22BAABEB3}"/>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39;p42">
                <a:extLst>
                  <a:ext uri="{FF2B5EF4-FFF2-40B4-BE49-F238E27FC236}">
                    <a16:creationId xmlns:a16="http://schemas.microsoft.com/office/drawing/2014/main" id="{174A7532-64B5-006F-63BB-ECFE9C056411}"/>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40;p42">
                <a:extLst>
                  <a:ext uri="{FF2B5EF4-FFF2-40B4-BE49-F238E27FC236}">
                    <a16:creationId xmlns:a16="http://schemas.microsoft.com/office/drawing/2014/main" id="{A67C6090-9608-CE44-B6EB-194BD1C93B9F}"/>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41;p42">
                <a:extLst>
                  <a:ext uri="{FF2B5EF4-FFF2-40B4-BE49-F238E27FC236}">
                    <a16:creationId xmlns:a16="http://schemas.microsoft.com/office/drawing/2014/main" id="{D69790EC-94CD-EEC6-4597-F239D89F6753}"/>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42;p42">
                <a:extLst>
                  <a:ext uri="{FF2B5EF4-FFF2-40B4-BE49-F238E27FC236}">
                    <a16:creationId xmlns:a16="http://schemas.microsoft.com/office/drawing/2014/main" id="{B5D762D4-BAC0-8C83-36BD-92EDA7A24781}"/>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43;p42">
                <a:extLst>
                  <a:ext uri="{FF2B5EF4-FFF2-40B4-BE49-F238E27FC236}">
                    <a16:creationId xmlns:a16="http://schemas.microsoft.com/office/drawing/2014/main" id="{4ADC3EB2-69E4-AFDD-51DB-CD23E8500589}"/>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44;p42">
                <a:extLst>
                  <a:ext uri="{FF2B5EF4-FFF2-40B4-BE49-F238E27FC236}">
                    <a16:creationId xmlns:a16="http://schemas.microsoft.com/office/drawing/2014/main" id="{07FD03F3-7868-6903-48B0-3D6124C9BBDB}"/>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45;p42">
                <a:extLst>
                  <a:ext uri="{FF2B5EF4-FFF2-40B4-BE49-F238E27FC236}">
                    <a16:creationId xmlns:a16="http://schemas.microsoft.com/office/drawing/2014/main" id="{7E32BB6D-F589-ABB7-8449-06A0E2A7662F}"/>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46;p42">
                <a:extLst>
                  <a:ext uri="{FF2B5EF4-FFF2-40B4-BE49-F238E27FC236}">
                    <a16:creationId xmlns:a16="http://schemas.microsoft.com/office/drawing/2014/main" id="{50B8A9A3-4FD8-B54A-B640-85619D83A43A}"/>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47;p42">
                <a:extLst>
                  <a:ext uri="{FF2B5EF4-FFF2-40B4-BE49-F238E27FC236}">
                    <a16:creationId xmlns:a16="http://schemas.microsoft.com/office/drawing/2014/main" id="{F9B53296-01A4-3339-E795-724EEE2549E3}"/>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48;p42">
                <a:extLst>
                  <a:ext uri="{FF2B5EF4-FFF2-40B4-BE49-F238E27FC236}">
                    <a16:creationId xmlns:a16="http://schemas.microsoft.com/office/drawing/2014/main" id="{32F7CD3B-5761-33A1-006A-2519FB026DCC}"/>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49;p42">
                <a:extLst>
                  <a:ext uri="{FF2B5EF4-FFF2-40B4-BE49-F238E27FC236}">
                    <a16:creationId xmlns:a16="http://schemas.microsoft.com/office/drawing/2014/main" id="{AEE20E60-BEC2-2158-2C6F-ABF9EEB4644A}"/>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50;p42">
                <a:extLst>
                  <a:ext uri="{FF2B5EF4-FFF2-40B4-BE49-F238E27FC236}">
                    <a16:creationId xmlns:a16="http://schemas.microsoft.com/office/drawing/2014/main" id="{9FAD4340-9A7F-2EA4-4F7D-EB5AB8997F5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51;p42">
                <a:extLst>
                  <a:ext uri="{FF2B5EF4-FFF2-40B4-BE49-F238E27FC236}">
                    <a16:creationId xmlns:a16="http://schemas.microsoft.com/office/drawing/2014/main" id="{AE97C654-A417-A47E-C58A-515656541477}"/>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52;p42">
                <a:extLst>
                  <a:ext uri="{FF2B5EF4-FFF2-40B4-BE49-F238E27FC236}">
                    <a16:creationId xmlns:a16="http://schemas.microsoft.com/office/drawing/2014/main" id="{DBD9F9C0-45FD-AF33-436F-E4EC5C2C07A4}"/>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53;p42">
                <a:extLst>
                  <a:ext uri="{FF2B5EF4-FFF2-40B4-BE49-F238E27FC236}">
                    <a16:creationId xmlns:a16="http://schemas.microsoft.com/office/drawing/2014/main" id="{ABE82272-B8CE-3211-720B-ECB63896524D}"/>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954;p42">
              <a:extLst>
                <a:ext uri="{FF2B5EF4-FFF2-40B4-BE49-F238E27FC236}">
                  <a16:creationId xmlns:a16="http://schemas.microsoft.com/office/drawing/2014/main" id="{9C15150D-6BB8-0D0D-F562-3EA4B50DD5B7}"/>
                </a:ext>
              </a:extLst>
            </p:cNvPr>
            <p:cNvGrpSpPr/>
            <p:nvPr/>
          </p:nvGrpSpPr>
          <p:grpSpPr>
            <a:xfrm>
              <a:off x="6351676" y="1242375"/>
              <a:ext cx="2072353" cy="2796396"/>
              <a:chOff x="6351676" y="1518600"/>
              <a:chExt cx="2072353" cy="2796396"/>
            </a:xfrm>
          </p:grpSpPr>
          <p:sp>
            <p:nvSpPr>
              <p:cNvPr id="222" name="Google Shape;2955;p42">
                <a:extLst>
                  <a:ext uri="{FF2B5EF4-FFF2-40B4-BE49-F238E27FC236}">
                    <a16:creationId xmlns:a16="http://schemas.microsoft.com/office/drawing/2014/main" id="{C33A2492-0FF4-2496-5A32-E4D75503CFB3}"/>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56;p42">
                <a:extLst>
                  <a:ext uri="{FF2B5EF4-FFF2-40B4-BE49-F238E27FC236}">
                    <a16:creationId xmlns:a16="http://schemas.microsoft.com/office/drawing/2014/main" id="{D6626B67-36AA-6AB9-82BD-510CC92D9DBB}"/>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57;p42">
                <a:extLst>
                  <a:ext uri="{FF2B5EF4-FFF2-40B4-BE49-F238E27FC236}">
                    <a16:creationId xmlns:a16="http://schemas.microsoft.com/office/drawing/2014/main" id="{1C589C78-B944-6E0F-5A28-0F8F9D267A7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58;p42">
                <a:extLst>
                  <a:ext uri="{FF2B5EF4-FFF2-40B4-BE49-F238E27FC236}">
                    <a16:creationId xmlns:a16="http://schemas.microsoft.com/office/drawing/2014/main" id="{D5A63536-0E66-49B6-7DEC-E7871195714E}"/>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59;p42">
                <a:extLst>
                  <a:ext uri="{FF2B5EF4-FFF2-40B4-BE49-F238E27FC236}">
                    <a16:creationId xmlns:a16="http://schemas.microsoft.com/office/drawing/2014/main" id="{2646A20B-B304-D006-D2EE-F37B2A6FFA56}"/>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60;p42">
                <a:extLst>
                  <a:ext uri="{FF2B5EF4-FFF2-40B4-BE49-F238E27FC236}">
                    <a16:creationId xmlns:a16="http://schemas.microsoft.com/office/drawing/2014/main" id="{03061168-FF57-8FB2-5751-56D2FFF53E6E}"/>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61;p42">
                <a:extLst>
                  <a:ext uri="{FF2B5EF4-FFF2-40B4-BE49-F238E27FC236}">
                    <a16:creationId xmlns:a16="http://schemas.microsoft.com/office/drawing/2014/main" id="{D014A801-CDC9-AC10-2215-976A2A035193}"/>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62;p42">
                <a:extLst>
                  <a:ext uri="{FF2B5EF4-FFF2-40B4-BE49-F238E27FC236}">
                    <a16:creationId xmlns:a16="http://schemas.microsoft.com/office/drawing/2014/main" id="{DBDB5B13-0DAE-BA1B-384A-ABA4ED429A5F}"/>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63;p42">
                <a:extLst>
                  <a:ext uri="{FF2B5EF4-FFF2-40B4-BE49-F238E27FC236}">
                    <a16:creationId xmlns:a16="http://schemas.microsoft.com/office/drawing/2014/main" id="{5D8B7F9E-FB06-6C18-1B3A-C02CAEA0E10B}"/>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64;p42">
                <a:extLst>
                  <a:ext uri="{FF2B5EF4-FFF2-40B4-BE49-F238E27FC236}">
                    <a16:creationId xmlns:a16="http://schemas.microsoft.com/office/drawing/2014/main" id="{593CCDAF-36E2-2365-A504-3FA83E5B77B4}"/>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65;p42">
                <a:extLst>
                  <a:ext uri="{FF2B5EF4-FFF2-40B4-BE49-F238E27FC236}">
                    <a16:creationId xmlns:a16="http://schemas.microsoft.com/office/drawing/2014/main" id="{893F693C-7B7B-FDE1-66D8-2E01CBB3953E}"/>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66;p42">
                <a:extLst>
                  <a:ext uri="{FF2B5EF4-FFF2-40B4-BE49-F238E27FC236}">
                    <a16:creationId xmlns:a16="http://schemas.microsoft.com/office/drawing/2014/main" id="{904E9162-8F6B-B7FD-ED0A-89D95F40213D}"/>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67;p42">
                <a:extLst>
                  <a:ext uri="{FF2B5EF4-FFF2-40B4-BE49-F238E27FC236}">
                    <a16:creationId xmlns:a16="http://schemas.microsoft.com/office/drawing/2014/main" id="{19CF75B2-F21A-E53D-A393-781F84A0C8DE}"/>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68;p42">
                <a:extLst>
                  <a:ext uri="{FF2B5EF4-FFF2-40B4-BE49-F238E27FC236}">
                    <a16:creationId xmlns:a16="http://schemas.microsoft.com/office/drawing/2014/main" id="{FF66B1C8-5304-699C-97D0-AD25670B987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69;p42">
                <a:extLst>
                  <a:ext uri="{FF2B5EF4-FFF2-40B4-BE49-F238E27FC236}">
                    <a16:creationId xmlns:a16="http://schemas.microsoft.com/office/drawing/2014/main" id="{B4C8469B-8A0A-F887-F3DA-54F152C3B9F7}"/>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70;p42">
                <a:extLst>
                  <a:ext uri="{FF2B5EF4-FFF2-40B4-BE49-F238E27FC236}">
                    <a16:creationId xmlns:a16="http://schemas.microsoft.com/office/drawing/2014/main" id="{795320D4-B50C-869D-E26C-4DE275DC1084}"/>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71;p42">
                <a:extLst>
                  <a:ext uri="{FF2B5EF4-FFF2-40B4-BE49-F238E27FC236}">
                    <a16:creationId xmlns:a16="http://schemas.microsoft.com/office/drawing/2014/main" id="{946D7210-7E53-2482-E4E1-D0F14B0BC53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72;p42">
                <a:extLst>
                  <a:ext uri="{FF2B5EF4-FFF2-40B4-BE49-F238E27FC236}">
                    <a16:creationId xmlns:a16="http://schemas.microsoft.com/office/drawing/2014/main" id="{A822163F-30D5-AF33-C90C-D406E3B3F8E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73;p42">
                <a:extLst>
                  <a:ext uri="{FF2B5EF4-FFF2-40B4-BE49-F238E27FC236}">
                    <a16:creationId xmlns:a16="http://schemas.microsoft.com/office/drawing/2014/main" id="{3164768B-9D47-9DE4-F13D-5CE6DF41485D}"/>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74;p42">
                <a:extLst>
                  <a:ext uri="{FF2B5EF4-FFF2-40B4-BE49-F238E27FC236}">
                    <a16:creationId xmlns:a16="http://schemas.microsoft.com/office/drawing/2014/main" id="{2465A2A8-7639-4617-A1F4-A0A7A79876A8}"/>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75;p42">
                <a:extLst>
                  <a:ext uri="{FF2B5EF4-FFF2-40B4-BE49-F238E27FC236}">
                    <a16:creationId xmlns:a16="http://schemas.microsoft.com/office/drawing/2014/main" id="{3E90B430-A710-1DC6-440E-5ED245AD2879}"/>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76;p42">
                <a:extLst>
                  <a:ext uri="{FF2B5EF4-FFF2-40B4-BE49-F238E27FC236}">
                    <a16:creationId xmlns:a16="http://schemas.microsoft.com/office/drawing/2014/main" id="{137F8D10-3C04-EB7D-52E3-AD128B0B9C38}"/>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77;p42">
                <a:extLst>
                  <a:ext uri="{FF2B5EF4-FFF2-40B4-BE49-F238E27FC236}">
                    <a16:creationId xmlns:a16="http://schemas.microsoft.com/office/drawing/2014/main" id="{E7D6DA09-F7DD-5927-D71F-11C8EDAD99E1}"/>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78;p42">
                <a:extLst>
                  <a:ext uri="{FF2B5EF4-FFF2-40B4-BE49-F238E27FC236}">
                    <a16:creationId xmlns:a16="http://schemas.microsoft.com/office/drawing/2014/main" id="{68F68351-6CC2-9FAE-5A1F-27D8902DC7F5}"/>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79;p42">
                <a:extLst>
                  <a:ext uri="{FF2B5EF4-FFF2-40B4-BE49-F238E27FC236}">
                    <a16:creationId xmlns:a16="http://schemas.microsoft.com/office/drawing/2014/main" id="{3BCC2981-7761-656C-FFFA-4C3DDE4B33FE}"/>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80;p42">
                <a:extLst>
                  <a:ext uri="{FF2B5EF4-FFF2-40B4-BE49-F238E27FC236}">
                    <a16:creationId xmlns:a16="http://schemas.microsoft.com/office/drawing/2014/main" id="{F7B1AC58-EFCC-51A1-7FD1-50CBC1DFDABE}"/>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81;p42">
                <a:extLst>
                  <a:ext uri="{FF2B5EF4-FFF2-40B4-BE49-F238E27FC236}">
                    <a16:creationId xmlns:a16="http://schemas.microsoft.com/office/drawing/2014/main" id="{A7E6F7FA-C7FD-A58C-C600-094E4B91D2ED}"/>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82;p42">
                <a:extLst>
                  <a:ext uri="{FF2B5EF4-FFF2-40B4-BE49-F238E27FC236}">
                    <a16:creationId xmlns:a16="http://schemas.microsoft.com/office/drawing/2014/main" id="{B0624319-C445-7303-3552-3095653E2E61}"/>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83;p42">
                <a:extLst>
                  <a:ext uri="{FF2B5EF4-FFF2-40B4-BE49-F238E27FC236}">
                    <a16:creationId xmlns:a16="http://schemas.microsoft.com/office/drawing/2014/main" id="{5F74D4F7-E70C-FABD-243C-2E1CC309DD89}"/>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84;p42">
                <a:extLst>
                  <a:ext uri="{FF2B5EF4-FFF2-40B4-BE49-F238E27FC236}">
                    <a16:creationId xmlns:a16="http://schemas.microsoft.com/office/drawing/2014/main" id="{2AB210CF-3487-13C6-CC19-A16E8A529021}"/>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85;p42">
                <a:extLst>
                  <a:ext uri="{FF2B5EF4-FFF2-40B4-BE49-F238E27FC236}">
                    <a16:creationId xmlns:a16="http://schemas.microsoft.com/office/drawing/2014/main" id="{6033D56A-1141-E2BC-9D2A-C97FA95C6A93}"/>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86;p42">
                <a:extLst>
                  <a:ext uri="{FF2B5EF4-FFF2-40B4-BE49-F238E27FC236}">
                    <a16:creationId xmlns:a16="http://schemas.microsoft.com/office/drawing/2014/main" id="{E83E8121-8CF0-91FE-CDB6-2246018A577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87;p42">
                <a:extLst>
                  <a:ext uri="{FF2B5EF4-FFF2-40B4-BE49-F238E27FC236}">
                    <a16:creationId xmlns:a16="http://schemas.microsoft.com/office/drawing/2014/main" id="{867D73BE-612D-37E9-AC89-D30A567D8157}"/>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88;p42">
                <a:extLst>
                  <a:ext uri="{FF2B5EF4-FFF2-40B4-BE49-F238E27FC236}">
                    <a16:creationId xmlns:a16="http://schemas.microsoft.com/office/drawing/2014/main" id="{D2A8E4C0-A37D-BE8D-343C-A92BD886CF3F}"/>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89;p42">
                <a:extLst>
                  <a:ext uri="{FF2B5EF4-FFF2-40B4-BE49-F238E27FC236}">
                    <a16:creationId xmlns:a16="http://schemas.microsoft.com/office/drawing/2014/main" id="{6AC8327E-6D82-3056-309B-C70BE3269331}"/>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90;p42">
                <a:extLst>
                  <a:ext uri="{FF2B5EF4-FFF2-40B4-BE49-F238E27FC236}">
                    <a16:creationId xmlns:a16="http://schemas.microsoft.com/office/drawing/2014/main" id="{10678381-B450-9DB6-8EF1-072CD3C09158}"/>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91;p42">
                <a:extLst>
                  <a:ext uri="{FF2B5EF4-FFF2-40B4-BE49-F238E27FC236}">
                    <a16:creationId xmlns:a16="http://schemas.microsoft.com/office/drawing/2014/main" id="{C4813968-D4CE-B7FE-48B8-942034EC9445}"/>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92;p42">
                <a:extLst>
                  <a:ext uri="{FF2B5EF4-FFF2-40B4-BE49-F238E27FC236}">
                    <a16:creationId xmlns:a16="http://schemas.microsoft.com/office/drawing/2014/main" id="{6F4329D4-7525-8EA1-8AFD-337D34D8EF41}"/>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93;p42">
                <a:extLst>
                  <a:ext uri="{FF2B5EF4-FFF2-40B4-BE49-F238E27FC236}">
                    <a16:creationId xmlns:a16="http://schemas.microsoft.com/office/drawing/2014/main" id="{08DA071C-AA3F-B063-C132-A228AD609E89}"/>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94;p42">
                <a:extLst>
                  <a:ext uri="{FF2B5EF4-FFF2-40B4-BE49-F238E27FC236}">
                    <a16:creationId xmlns:a16="http://schemas.microsoft.com/office/drawing/2014/main" id="{14B5E372-8C42-B3CD-3406-35DD34801B26}"/>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95;p42">
                <a:extLst>
                  <a:ext uri="{FF2B5EF4-FFF2-40B4-BE49-F238E27FC236}">
                    <a16:creationId xmlns:a16="http://schemas.microsoft.com/office/drawing/2014/main" id="{1050643D-8517-9559-49EA-028A1BB7D390}"/>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96;p42">
                <a:extLst>
                  <a:ext uri="{FF2B5EF4-FFF2-40B4-BE49-F238E27FC236}">
                    <a16:creationId xmlns:a16="http://schemas.microsoft.com/office/drawing/2014/main" id="{8F78D375-D7A1-CBF8-51C2-51A90AE8CC88}"/>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97;p42">
                <a:extLst>
                  <a:ext uri="{FF2B5EF4-FFF2-40B4-BE49-F238E27FC236}">
                    <a16:creationId xmlns:a16="http://schemas.microsoft.com/office/drawing/2014/main" id="{D7D1D6E4-0DE3-15DE-724F-3771AD09A8B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98;p42">
                <a:extLst>
                  <a:ext uri="{FF2B5EF4-FFF2-40B4-BE49-F238E27FC236}">
                    <a16:creationId xmlns:a16="http://schemas.microsoft.com/office/drawing/2014/main" id="{BA4CD154-28E2-A4DB-027A-6F2A0DB7ECD8}"/>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99;p42">
                <a:extLst>
                  <a:ext uri="{FF2B5EF4-FFF2-40B4-BE49-F238E27FC236}">
                    <a16:creationId xmlns:a16="http://schemas.microsoft.com/office/drawing/2014/main" id="{2BCE0CC9-D3F4-17D7-8FE2-0618CA8EDDC2}"/>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000;p42">
                <a:extLst>
                  <a:ext uri="{FF2B5EF4-FFF2-40B4-BE49-F238E27FC236}">
                    <a16:creationId xmlns:a16="http://schemas.microsoft.com/office/drawing/2014/main" id="{BCF7E469-D395-CA3B-9957-57D0049C3C6D}"/>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001;p42">
                <a:extLst>
                  <a:ext uri="{FF2B5EF4-FFF2-40B4-BE49-F238E27FC236}">
                    <a16:creationId xmlns:a16="http://schemas.microsoft.com/office/drawing/2014/main" id="{0D869446-C830-1C5A-A41E-A03D8ADAF42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002;p42">
                <a:extLst>
                  <a:ext uri="{FF2B5EF4-FFF2-40B4-BE49-F238E27FC236}">
                    <a16:creationId xmlns:a16="http://schemas.microsoft.com/office/drawing/2014/main" id="{8E3B5C87-72A4-8003-6FC7-C08715122446}"/>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003;p42">
                <a:extLst>
                  <a:ext uri="{FF2B5EF4-FFF2-40B4-BE49-F238E27FC236}">
                    <a16:creationId xmlns:a16="http://schemas.microsoft.com/office/drawing/2014/main" id="{49543809-90C6-CE13-6184-01E752B71B45}"/>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004;p42">
                <a:extLst>
                  <a:ext uri="{FF2B5EF4-FFF2-40B4-BE49-F238E27FC236}">
                    <a16:creationId xmlns:a16="http://schemas.microsoft.com/office/drawing/2014/main" id="{37BE05B5-6AE0-22F7-D717-E3E42CB0F673}"/>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005;p42">
                <a:extLst>
                  <a:ext uri="{FF2B5EF4-FFF2-40B4-BE49-F238E27FC236}">
                    <a16:creationId xmlns:a16="http://schemas.microsoft.com/office/drawing/2014/main" id="{E31D03E8-BBAB-D44A-670E-BF412FD2DDC8}"/>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006;p42">
                <a:extLst>
                  <a:ext uri="{FF2B5EF4-FFF2-40B4-BE49-F238E27FC236}">
                    <a16:creationId xmlns:a16="http://schemas.microsoft.com/office/drawing/2014/main" id="{2A13572E-3C5D-0C92-EE13-CFE038B6DF25}"/>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07;p42">
                <a:extLst>
                  <a:ext uri="{FF2B5EF4-FFF2-40B4-BE49-F238E27FC236}">
                    <a16:creationId xmlns:a16="http://schemas.microsoft.com/office/drawing/2014/main" id="{C80BC480-DF36-6A83-E7BB-55DE42518705}"/>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08;p42">
                <a:extLst>
                  <a:ext uri="{FF2B5EF4-FFF2-40B4-BE49-F238E27FC236}">
                    <a16:creationId xmlns:a16="http://schemas.microsoft.com/office/drawing/2014/main" id="{C8DEDC47-50AD-D4B4-C849-DE05F36DB8C5}"/>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09;p42">
                <a:extLst>
                  <a:ext uri="{FF2B5EF4-FFF2-40B4-BE49-F238E27FC236}">
                    <a16:creationId xmlns:a16="http://schemas.microsoft.com/office/drawing/2014/main" id="{C12DEDA0-653E-AB19-9128-1080B230F9ED}"/>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10;p42">
                <a:extLst>
                  <a:ext uri="{FF2B5EF4-FFF2-40B4-BE49-F238E27FC236}">
                    <a16:creationId xmlns:a16="http://schemas.microsoft.com/office/drawing/2014/main" id="{AD943CFE-2123-12D1-FB74-AE2B2BBDDC57}"/>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11;p42">
                <a:extLst>
                  <a:ext uri="{FF2B5EF4-FFF2-40B4-BE49-F238E27FC236}">
                    <a16:creationId xmlns:a16="http://schemas.microsoft.com/office/drawing/2014/main" id="{AAA1B2C5-3072-B544-6DA8-833CCD29DD17}"/>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12;p42">
                <a:extLst>
                  <a:ext uri="{FF2B5EF4-FFF2-40B4-BE49-F238E27FC236}">
                    <a16:creationId xmlns:a16="http://schemas.microsoft.com/office/drawing/2014/main" id="{89EB4B2D-C5BE-1509-50B6-0F4516A749B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13;p42">
                <a:extLst>
                  <a:ext uri="{FF2B5EF4-FFF2-40B4-BE49-F238E27FC236}">
                    <a16:creationId xmlns:a16="http://schemas.microsoft.com/office/drawing/2014/main" id="{32F3074E-218B-7C09-B672-C8FE2A33C47C}"/>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14;p42">
                <a:extLst>
                  <a:ext uri="{FF2B5EF4-FFF2-40B4-BE49-F238E27FC236}">
                    <a16:creationId xmlns:a16="http://schemas.microsoft.com/office/drawing/2014/main" id="{63700DA5-A9E7-516E-264D-1A81E858571D}"/>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15;p42">
                <a:extLst>
                  <a:ext uri="{FF2B5EF4-FFF2-40B4-BE49-F238E27FC236}">
                    <a16:creationId xmlns:a16="http://schemas.microsoft.com/office/drawing/2014/main" id="{0DEAD03C-28AC-D8F1-B876-0FE539C89728}"/>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16;p42">
                <a:extLst>
                  <a:ext uri="{FF2B5EF4-FFF2-40B4-BE49-F238E27FC236}">
                    <a16:creationId xmlns:a16="http://schemas.microsoft.com/office/drawing/2014/main" id="{86FBFB94-CC59-68E7-3B4E-AA271ADAE771}"/>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17;p42">
                <a:extLst>
                  <a:ext uri="{FF2B5EF4-FFF2-40B4-BE49-F238E27FC236}">
                    <a16:creationId xmlns:a16="http://schemas.microsoft.com/office/drawing/2014/main" id="{55D752CF-2C99-0749-85FB-57E47F45F957}"/>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18;p42">
                <a:extLst>
                  <a:ext uri="{FF2B5EF4-FFF2-40B4-BE49-F238E27FC236}">
                    <a16:creationId xmlns:a16="http://schemas.microsoft.com/office/drawing/2014/main" id="{64249192-3984-1F6D-737F-B4C40249FBEB}"/>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19;p42">
                <a:extLst>
                  <a:ext uri="{FF2B5EF4-FFF2-40B4-BE49-F238E27FC236}">
                    <a16:creationId xmlns:a16="http://schemas.microsoft.com/office/drawing/2014/main" id="{7B5B43C3-0DFF-5A93-C85B-686C319CAAB0}"/>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20;p42">
                <a:extLst>
                  <a:ext uri="{FF2B5EF4-FFF2-40B4-BE49-F238E27FC236}">
                    <a16:creationId xmlns:a16="http://schemas.microsoft.com/office/drawing/2014/main" id="{F044E53F-6755-0C0F-80F9-2AA2A7045DD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21;p42">
                <a:extLst>
                  <a:ext uri="{FF2B5EF4-FFF2-40B4-BE49-F238E27FC236}">
                    <a16:creationId xmlns:a16="http://schemas.microsoft.com/office/drawing/2014/main" id="{BE87FD42-EEDE-22CC-5692-A0C1E5213036}"/>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22;p42">
                <a:extLst>
                  <a:ext uri="{FF2B5EF4-FFF2-40B4-BE49-F238E27FC236}">
                    <a16:creationId xmlns:a16="http://schemas.microsoft.com/office/drawing/2014/main" id="{070E4CAD-F77A-4E37-D94D-11432C6B720C}"/>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23;p42">
                <a:extLst>
                  <a:ext uri="{FF2B5EF4-FFF2-40B4-BE49-F238E27FC236}">
                    <a16:creationId xmlns:a16="http://schemas.microsoft.com/office/drawing/2014/main" id="{95A66B39-A45C-6D93-02B5-CE604AC3212E}"/>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24;p42">
                <a:extLst>
                  <a:ext uri="{FF2B5EF4-FFF2-40B4-BE49-F238E27FC236}">
                    <a16:creationId xmlns:a16="http://schemas.microsoft.com/office/drawing/2014/main" id="{A626BF2F-E8CC-C78D-00B7-C79CBE375F24}"/>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25;p42">
                <a:extLst>
                  <a:ext uri="{FF2B5EF4-FFF2-40B4-BE49-F238E27FC236}">
                    <a16:creationId xmlns:a16="http://schemas.microsoft.com/office/drawing/2014/main" id="{E7E25BC9-5AD0-41D3-7FAD-453493EA3E5F}"/>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26;p42">
                <a:extLst>
                  <a:ext uri="{FF2B5EF4-FFF2-40B4-BE49-F238E27FC236}">
                    <a16:creationId xmlns:a16="http://schemas.microsoft.com/office/drawing/2014/main" id="{2774E308-ACB2-FA90-B51A-2D34B2CDF456}"/>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27;p42">
                <a:extLst>
                  <a:ext uri="{FF2B5EF4-FFF2-40B4-BE49-F238E27FC236}">
                    <a16:creationId xmlns:a16="http://schemas.microsoft.com/office/drawing/2014/main" id="{CC3CB674-E3FE-2600-3283-E133A7F91784}"/>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28;p42">
                <a:extLst>
                  <a:ext uri="{FF2B5EF4-FFF2-40B4-BE49-F238E27FC236}">
                    <a16:creationId xmlns:a16="http://schemas.microsoft.com/office/drawing/2014/main" id="{BC43E7CC-6BE1-9D76-0DD8-0A0AE462B376}"/>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9;p42">
                <a:extLst>
                  <a:ext uri="{FF2B5EF4-FFF2-40B4-BE49-F238E27FC236}">
                    <a16:creationId xmlns:a16="http://schemas.microsoft.com/office/drawing/2014/main" id="{4F300597-F5DD-9FFF-D405-987BD7457A67}"/>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30;p42">
                <a:extLst>
                  <a:ext uri="{FF2B5EF4-FFF2-40B4-BE49-F238E27FC236}">
                    <a16:creationId xmlns:a16="http://schemas.microsoft.com/office/drawing/2014/main" id="{F59ED292-AC90-EAB5-BBFE-259D2B9B356A}"/>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31;p42">
                <a:extLst>
                  <a:ext uri="{FF2B5EF4-FFF2-40B4-BE49-F238E27FC236}">
                    <a16:creationId xmlns:a16="http://schemas.microsoft.com/office/drawing/2014/main" id="{47E9DE3E-C234-6D52-7DA1-16DFF7155AB4}"/>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2;p42">
                <a:extLst>
                  <a:ext uri="{FF2B5EF4-FFF2-40B4-BE49-F238E27FC236}">
                    <a16:creationId xmlns:a16="http://schemas.microsoft.com/office/drawing/2014/main" id="{D709B5F3-A21B-A494-F3C6-429DFD02C00E}"/>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33;p42">
                <a:extLst>
                  <a:ext uri="{FF2B5EF4-FFF2-40B4-BE49-F238E27FC236}">
                    <a16:creationId xmlns:a16="http://schemas.microsoft.com/office/drawing/2014/main" id="{C3189CAB-9221-4E2D-1264-CD943AFA3E0D}"/>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34;p42">
                <a:extLst>
                  <a:ext uri="{FF2B5EF4-FFF2-40B4-BE49-F238E27FC236}">
                    <a16:creationId xmlns:a16="http://schemas.microsoft.com/office/drawing/2014/main" id="{6C26FEB5-7655-75C4-73B0-C88174D91DB4}"/>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35;p42">
                <a:extLst>
                  <a:ext uri="{FF2B5EF4-FFF2-40B4-BE49-F238E27FC236}">
                    <a16:creationId xmlns:a16="http://schemas.microsoft.com/office/drawing/2014/main" id="{254322A9-D0AD-B14F-A3B9-25684006F31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6;p42">
                <a:extLst>
                  <a:ext uri="{FF2B5EF4-FFF2-40B4-BE49-F238E27FC236}">
                    <a16:creationId xmlns:a16="http://schemas.microsoft.com/office/drawing/2014/main" id="{AE03BA74-3B04-FA78-E2A4-C86CAEE2166D}"/>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37;p42">
                <a:extLst>
                  <a:ext uri="{FF2B5EF4-FFF2-40B4-BE49-F238E27FC236}">
                    <a16:creationId xmlns:a16="http://schemas.microsoft.com/office/drawing/2014/main" id="{0983FE4D-013D-C6B3-20F0-CB623F77458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38;p42">
                <a:extLst>
                  <a:ext uri="{FF2B5EF4-FFF2-40B4-BE49-F238E27FC236}">
                    <a16:creationId xmlns:a16="http://schemas.microsoft.com/office/drawing/2014/main" id="{33917F7B-0FBA-6CB9-0D85-61938079228B}"/>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39;p42">
                <a:extLst>
                  <a:ext uri="{FF2B5EF4-FFF2-40B4-BE49-F238E27FC236}">
                    <a16:creationId xmlns:a16="http://schemas.microsoft.com/office/drawing/2014/main" id="{C4F730BA-E70C-7711-DFD5-7B5290DB85F4}"/>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40;p42">
                <a:extLst>
                  <a:ext uri="{FF2B5EF4-FFF2-40B4-BE49-F238E27FC236}">
                    <a16:creationId xmlns:a16="http://schemas.microsoft.com/office/drawing/2014/main" id="{5CD19407-3DFD-6C96-CC7D-FA8D23496E09}"/>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41;p42">
                <a:extLst>
                  <a:ext uri="{FF2B5EF4-FFF2-40B4-BE49-F238E27FC236}">
                    <a16:creationId xmlns:a16="http://schemas.microsoft.com/office/drawing/2014/main" id="{5FEA586E-4A96-1451-A695-B14285CD43CA}"/>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42;p42">
                <a:extLst>
                  <a:ext uri="{FF2B5EF4-FFF2-40B4-BE49-F238E27FC236}">
                    <a16:creationId xmlns:a16="http://schemas.microsoft.com/office/drawing/2014/main" id="{A62EFF64-DF26-1E51-0044-0D15F124C1A9}"/>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43;p42">
                <a:extLst>
                  <a:ext uri="{FF2B5EF4-FFF2-40B4-BE49-F238E27FC236}">
                    <a16:creationId xmlns:a16="http://schemas.microsoft.com/office/drawing/2014/main" id="{C6349B6D-2537-D65E-C6F8-29117A64C789}"/>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44;p42">
                <a:extLst>
                  <a:ext uri="{FF2B5EF4-FFF2-40B4-BE49-F238E27FC236}">
                    <a16:creationId xmlns:a16="http://schemas.microsoft.com/office/drawing/2014/main" id="{1F3F6FDA-9D09-00AC-9BCD-7A27242E2415}"/>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45;p42">
                <a:extLst>
                  <a:ext uri="{FF2B5EF4-FFF2-40B4-BE49-F238E27FC236}">
                    <a16:creationId xmlns:a16="http://schemas.microsoft.com/office/drawing/2014/main" id="{7420D38B-A6AC-AB6A-DAD8-007BC46C414F}"/>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46;p42">
                <a:extLst>
                  <a:ext uri="{FF2B5EF4-FFF2-40B4-BE49-F238E27FC236}">
                    <a16:creationId xmlns:a16="http://schemas.microsoft.com/office/drawing/2014/main" id="{8121A292-5885-55E2-F7C1-0C44DAB280D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47;p42">
                <a:extLst>
                  <a:ext uri="{FF2B5EF4-FFF2-40B4-BE49-F238E27FC236}">
                    <a16:creationId xmlns:a16="http://schemas.microsoft.com/office/drawing/2014/main" id="{22ECBC96-30E0-00D5-14C9-F472C2BBA363}"/>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48;p42">
                <a:extLst>
                  <a:ext uri="{FF2B5EF4-FFF2-40B4-BE49-F238E27FC236}">
                    <a16:creationId xmlns:a16="http://schemas.microsoft.com/office/drawing/2014/main" id="{8CF8F1B2-8E3E-BDDF-5976-44931152C0B1}"/>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49;p42">
                <a:extLst>
                  <a:ext uri="{FF2B5EF4-FFF2-40B4-BE49-F238E27FC236}">
                    <a16:creationId xmlns:a16="http://schemas.microsoft.com/office/drawing/2014/main" id="{C0719C25-89FE-2AF6-A2AC-6BE4724070C6}"/>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50;p42">
                <a:extLst>
                  <a:ext uri="{FF2B5EF4-FFF2-40B4-BE49-F238E27FC236}">
                    <a16:creationId xmlns:a16="http://schemas.microsoft.com/office/drawing/2014/main" id="{76E302BD-FC0B-85AA-8EC7-E8019BB80773}"/>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51;p42">
                <a:extLst>
                  <a:ext uri="{FF2B5EF4-FFF2-40B4-BE49-F238E27FC236}">
                    <a16:creationId xmlns:a16="http://schemas.microsoft.com/office/drawing/2014/main" id="{BC20B28B-B71B-6B16-7BB6-549523C094A0}"/>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52;p42">
                <a:extLst>
                  <a:ext uri="{FF2B5EF4-FFF2-40B4-BE49-F238E27FC236}">
                    <a16:creationId xmlns:a16="http://schemas.microsoft.com/office/drawing/2014/main" id="{E9E0FCAC-CE26-2020-0E79-3EDFDBBA14C1}"/>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53;p42">
                <a:extLst>
                  <a:ext uri="{FF2B5EF4-FFF2-40B4-BE49-F238E27FC236}">
                    <a16:creationId xmlns:a16="http://schemas.microsoft.com/office/drawing/2014/main" id="{F4A3E826-CB1C-454D-6718-1BBF0B4F10BA}"/>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54;p42">
                <a:extLst>
                  <a:ext uri="{FF2B5EF4-FFF2-40B4-BE49-F238E27FC236}">
                    <a16:creationId xmlns:a16="http://schemas.microsoft.com/office/drawing/2014/main" id="{0AAF65B6-E3EE-54D7-ECD6-595CAF21928A}"/>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55;p42">
                <a:extLst>
                  <a:ext uri="{FF2B5EF4-FFF2-40B4-BE49-F238E27FC236}">
                    <a16:creationId xmlns:a16="http://schemas.microsoft.com/office/drawing/2014/main" id="{6F9646A4-F3CE-C182-1BEA-04C96B5138D8}"/>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56;p42">
                <a:extLst>
                  <a:ext uri="{FF2B5EF4-FFF2-40B4-BE49-F238E27FC236}">
                    <a16:creationId xmlns:a16="http://schemas.microsoft.com/office/drawing/2014/main" id="{EEE58DF9-6FB6-7FD7-5EA0-D5292D462C8D}"/>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57;p42">
                <a:extLst>
                  <a:ext uri="{FF2B5EF4-FFF2-40B4-BE49-F238E27FC236}">
                    <a16:creationId xmlns:a16="http://schemas.microsoft.com/office/drawing/2014/main" id="{DA421269-26D6-7F43-1C3E-C2B02D3949DF}"/>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58;p42">
                <a:extLst>
                  <a:ext uri="{FF2B5EF4-FFF2-40B4-BE49-F238E27FC236}">
                    <a16:creationId xmlns:a16="http://schemas.microsoft.com/office/drawing/2014/main" id="{38E27F89-224F-FA26-3BD7-3FB3859F52FB}"/>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59;p42">
                <a:extLst>
                  <a:ext uri="{FF2B5EF4-FFF2-40B4-BE49-F238E27FC236}">
                    <a16:creationId xmlns:a16="http://schemas.microsoft.com/office/drawing/2014/main" id="{F55CF2FB-9B79-3027-1DC1-3461567BD6B3}"/>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60;p42">
                <a:extLst>
                  <a:ext uri="{FF2B5EF4-FFF2-40B4-BE49-F238E27FC236}">
                    <a16:creationId xmlns:a16="http://schemas.microsoft.com/office/drawing/2014/main" id="{21447379-D13F-C9A0-5CAF-E4282D91B886}"/>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61;p42">
                <a:extLst>
                  <a:ext uri="{FF2B5EF4-FFF2-40B4-BE49-F238E27FC236}">
                    <a16:creationId xmlns:a16="http://schemas.microsoft.com/office/drawing/2014/main" id="{7DBC2223-FB9C-ED0B-EB14-DED173C48C9D}"/>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62;p42">
                <a:extLst>
                  <a:ext uri="{FF2B5EF4-FFF2-40B4-BE49-F238E27FC236}">
                    <a16:creationId xmlns:a16="http://schemas.microsoft.com/office/drawing/2014/main" id="{9BA1DBAF-5906-4662-E1F3-3B83981F1DEE}"/>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63;p42">
                <a:extLst>
                  <a:ext uri="{FF2B5EF4-FFF2-40B4-BE49-F238E27FC236}">
                    <a16:creationId xmlns:a16="http://schemas.microsoft.com/office/drawing/2014/main" id="{052AF3FF-DA9E-7F1B-27AC-A4B5C086B7BB}"/>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64;p42">
                <a:extLst>
                  <a:ext uri="{FF2B5EF4-FFF2-40B4-BE49-F238E27FC236}">
                    <a16:creationId xmlns:a16="http://schemas.microsoft.com/office/drawing/2014/main" id="{4CA31B75-6EEB-C19E-912B-9082A0CF10D4}"/>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65;p42">
                <a:extLst>
                  <a:ext uri="{FF2B5EF4-FFF2-40B4-BE49-F238E27FC236}">
                    <a16:creationId xmlns:a16="http://schemas.microsoft.com/office/drawing/2014/main" id="{DD17D745-E6CE-EE27-D137-C9451B905472}"/>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66;p42">
                <a:extLst>
                  <a:ext uri="{FF2B5EF4-FFF2-40B4-BE49-F238E27FC236}">
                    <a16:creationId xmlns:a16="http://schemas.microsoft.com/office/drawing/2014/main" id="{C64290EB-31E2-4540-9EFD-69FAFB60C9C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67;p42">
                <a:extLst>
                  <a:ext uri="{FF2B5EF4-FFF2-40B4-BE49-F238E27FC236}">
                    <a16:creationId xmlns:a16="http://schemas.microsoft.com/office/drawing/2014/main" id="{2BCB15B6-BDBF-2EA7-1087-4CF5DC94FBA6}"/>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68;p42">
                <a:extLst>
                  <a:ext uri="{FF2B5EF4-FFF2-40B4-BE49-F238E27FC236}">
                    <a16:creationId xmlns:a16="http://schemas.microsoft.com/office/drawing/2014/main" id="{D6737862-E200-7F8E-A365-40F2292656F3}"/>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69;p42">
                <a:extLst>
                  <a:ext uri="{FF2B5EF4-FFF2-40B4-BE49-F238E27FC236}">
                    <a16:creationId xmlns:a16="http://schemas.microsoft.com/office/drawing/2014/main" id="{21FDC369-B1DF-182C-238D-B3E8FAF1F1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70;p42">
                <a:extLst>
                  <a:ext uri="{FF2B5EF4-FFF2-40B4-BE49-F238E27FC236}">
                    <a16:creationId xmlns:a16="http://schemas.microsoft.com/office/drawing/2014/main" id="{79C47DB7-8D7E-5C9D-38BF-3E5523F0167F}"/>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71;p42">
                <a:extLst>
                  <a:ext uri="{FF2B5EF4-FFF2-40B4-BE49-F238E27FC236}">
                    <a16:creationId xmlns:a16="http://schemas.microsoft.com/office/drawing/2014/main" id="{27965186-10BD-A665-1633-472DFF7B04BB}"/>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72;p42">
                <a:extLst>
                  <a:ext uri="{FF2B5EF4-FFF2-40B4-BE49-F238E27FC236}">
                    <a16:creationId xmlns:a16="http://schemas.microsoft.com/office/drawing/2014/main" id="{77F6910B-99AC-8918-5FAF-E7661F495D36}"/>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73;p42">
                <a:extLst>
                  <a:ext uri="{FF2B5EF4-FFF2-40B4-BE49-F238E27FC236}">
                    <a16:creationId xmlns:a16="http://schemas.microsoft.com/office/drawing/2014/main" id="{5958CF0A-BB7F-9C0E-FB4B-88FBC7EE4594}"/>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74;p42">
                <a:extLst>
                  <a:ext uri="{FF2B5EF4-FFF2-40B4-BE49-F238E27FC236}">
                    <a16:creationId xmlns:a16="http://schemas.microsoft.com/office/drawing/2014/main" id="{FE874BD0-AA40-4A3F-2A18-0E8B47D30C57}"/>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75;p42">
                <a:extLst>
                  <a:ext uri="{FF2B5EF4-FFF2-40B4-BE49-F238E27FC236}">
                    <a16:creationId xmlns:a16="http://schemas.microsoft.com/office/drawing/2014/main" id="{C37FE70B-C175-BECF-D32F-028C907AD6AD}"/>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76;p42">
                <a:extLst>
                  <a:ext uri="{FF2B5EF4-FFF2-40B4-BE49-F238E27FC236}">
                    <a16:creationId xmlns:a16="http://schemas.microsoft.com/office/drawing/2014/main" id="{EEA0AF44-FDDA-3DA8-2C1B-4537C101F334}"/>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77;p42">
                <a:extLst>
                  <a:ext uri="{FF2B5EF4-FFF2-40B4-BE49-F238E27FC236}">
                    <a16:creationId xmlns:a16="http://schemas.microsoft.com/office/drawing/2014/main" id="{D0942417-3E4D-3F59-C416-ED6CDACAAFF9}"/>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78;p42">
                <a:extLst>
                  <a:ext uri="{FF2B5EF4-FFF2-40B4-BE49-F238E27FC236}">
                    <a16:creationId xmlns:a16="http://schemas.microsoft.com/office/drawing/2014/main" id="{5351068C-8100-7B9E-8D7D-73D066839617}"/>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79;p42">
                <a:extLst>
                  <a:ext uri="{FF2B5EF4-FFF2-40B4-BE49-F238E27FC236}">
                    <a16:creationId xmlns:a16="http://schemas.microsoft.com/office/drawing/2014/main" id="{16043BB9-BB96-D151-9013-BA3AD2E7668D}"/>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80;p42">
                <a:extLst>
                  <a:ext uri="{FF2B5EF4-FFF2-40B4-BE49-F238E27FC236}">
                    <a16:creationId xmlns:a16="http://schemas.microsoft.com/office/drawing/2014/main" id="{DF1FA037-FE40-160B-7A25-45682D00E98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81;p42">
                <a:extLst>
                  <a:ext uri="{FF2B5EF4-FFF2-40B4-BE49-F238E27FC236}">
                    <a16:creationId xmlns:a16="http://schemas.microsoft.com/office/drawing/2014/main" id="{FFAB0E6B-DDA4-4256-F39D-0895B466F617}"/>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82;p42">
                <a:extLst>
                  <a:ext uri="{FF2B5EF4-FFF2-40B4-BE49-F238E27FC236}">
                    <a16:creationId xmlns:a16="http://schemas.microsoft.com/office/drawing/2014/main" id="{C47F1D01-8392-1886-018D-242F9EC256EE}"/>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83;p42">
                <a:extLst>
                  <a:ext uri="{FF2B5EF4-FFF2-40B4-BE49-F238E27FC236}">
                    <a16:creationId xmlns:a16="http://schemas.microsoft.com/office/drawing/2014/main" id="{2152D600-A226-FE75-ADE8-DD2948689092}"/>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84;p42">
                <a:extLst>
                  <a:ext uri="{FF2B5EF4-FFF2-40B4-BE49-F238E27FC236}">
                    <a16:creationId xmlns:a16="http://schemas.microsoft.com/office/drawing/2014/main" id="{6D891F5B-EEBE-DE8D-BD24-B4F6F17D0A81}"/>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85;p42">
                <a:extLst>
                  <a:ext uri="{FF2B5EF4-FFF2-40B4-BE49-F238E27FC236}">
                    <a16:creationId xmlns:a16="http://schemas.microsoft.com/office/drawing/2014/main" id="{708C829D-B77B-DC65-F64A-FC8BD0768866}"/>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87" name="Picture 4" descr="1 Euro Coin png images | PNGWing">
            <a:extLst>
              <a:ext uri="{FF2B5EF4-FFF2-40B4-BE49-F238E27FC236}">
                <a16:creationId xmlns:a16="http://schemas.microsoft.com/office/drawing/2014/main" id="{B1985188-75A7-88BD-5B6C-4053ABDE33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88" name="Picture 2" descr="Billete 10 Euros Png - Graphic Design - Free Transparent PNG Download -  PNGkey">
            <a:extLst>
              <a:ext uri="{FF2B5EF4-FFF2-40B4-BE49-F238E27FC236}">
                <a16:creationId xmlns:a16="http://schemas.microsoft.com/office/drawing/2014/main" id="{534F4E51-209D-B141-AAB7-45E9D7A2A2B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39955" y="2998688"/>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89" name="Picture 2" descr="Billete 10 Euros Png - Graphic Design - Free Transparent PNG Download -  PNGkey">
            <a:extLst>
              <a:ext uri="{FF2B5EF4-FFF2-40B4-BE49-F238E27FC236}">
                <a16:creationId xmlns:a16="http://schemas.microsoft.com/office/drawing/2014/main" id="{41A5DFC9-CD60-D983-3343-AA7FC262D8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39955" y="199200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0" name="Picture 2" descr="Billete 10 Euros Png - Graphic Design - Free Transparent PNG Download -  PNGkey">
            <a:extLst>
              <a:ext uri="{FF2B5EF4-FFF2-40B4-BE49-F238E27FC236}">
                <a16:creationId xmlns:a16="http://schemas.microsoft.com/office/drawing/2014/main" id="{6C1F4359-E1CA-1DAF-A091-F270D912B8D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6198"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1" name="Picture 4" descr="1 Euro Coin png images | PNGWing">
            <a:extLst>
              <a:ext uri="{FF2B5EF4-FFF2-40B4-BE49-F238E27FC236}">
                <a16:creationId xmlns:a16="http://schemas.microsoft.com/office/drawing/2014/main" id="{608A92B3-7BC2-4228-FE6E-E4963DDE62D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47986" y="184978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2" name="Picture 4" descr="1 Euro Coin png images | PNGWing">
            <a:extLst>
              <a:ext uri="{FF2B5EF4-FFF2-40B4-BE49-F238E27FC236}">
                <a16:creationId xmlns:a16="http://schemas.microsoft.com/office/drawing/2014/main" id="{0DB08183-AD73-5087-28A1-0AFDC81D2B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7728" y="1852970"/>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3" name="Picture 4" descr="1 Euro Coin png images | PNGWing">
            <a:extLst>
              <a:ext uri="{FF2B5EF4-FFF2-40B4-BE49-F238E27FC236}">
                <a16:creationId xmlns:a16="http://schemas.microsoft.com/office/drawing/2014/main" id="{6B76989E-0A02-7255-B01C-12400EE037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20858" y="1875888"/>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4" name="Picture 4" descr="1 Euro Coin png images | PNGWing">
            <a:extLst>
              <a:ext uri="{FF2B5EF4-FFF2-40B4-BE49-F238E27FC236}">
                <a16:creationId xmlns:a16="http://schemas.microsoft.com/office/drawing/2014/main" id="{6FDC7D4C-4336-6B8B-9E2F-ECA7E1E7E6A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7729" y="998718"/>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5" name="Picture 4" descr="1 Euro Coin png images | PNGWing">
            <a:extLst>
              <a:ext uri="{FF2B5EF4-FFF2-40B4-BE49-F238E27FC236}">
                <a16:creationId xmlns:a16="http://schemas.microsoft.com/office/drawing/2014/main" id="{873B9FE5-E359-CDC9-ED75-28C94004221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18130" y="1008253"/>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0891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8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9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9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9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53</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4744;p59">
            <a:extLst>
              <a:ext uri="{FF2B5EF4-FFF2-40B4-BE49-F238E27FC236}">
                <a16:creationId xmlns:a16="http://schemas.microsoft.com/office/drawing/2014/main" id="{BA8D28B7-4C6C-C5D3-3570-EC2188F6433D}"/>
              </a:ext>
            </a:extLst>
          </p:cNvPr>
          <p:cNvGrpSpPr/>
          <p:nvPr/>
        </p:nvGrpSpPr>
        <p:grpSpPr>
          <a:xfrm>
            <a:off x="6487661" y="2088226"/>
            <a:ext cx="2515724" cy="2457055"/>
            <a:chOff x="1237231" y="1255337"/>
            <a:chExt cx="2120286" cy="1963505"/>
          </a:xfrm>
        </p:grpSpPr>
        <p:grpSp>
          <p:nvGrpSpPr>
            <p:cNvPr id="220" name="Google Shape;4745;p59">
              <a:extLst>
                <a:ext uri="{FF2B5EF4-FFF2-40B4-BE49-F238E27FC236}">
                  <a16:creationId xmlns:a16="http://schemas.microsoft.com/office/drawing/2014/main" id="{6DE4723B-415B-D62E-1C83-0B90068EE96C}"/>
                </a:ext>
              </a:extLst>
            </p:cNvPr>
            <p:cNvGrpSpPr/>
            <p:nvPr/>
          </p:nvGrpSpPr>
          <p:grpSpPr>
            <a:xfrm>
              <a:off x="1275331" y="1255337"/>
              <a:ext cx="2082186" cy="1963505"/>
              <a:chOff x="1063856" y="1523362"/>
              <a:chExt cx="2082186" cy="1963505"/>
            </a:xfrm>
          </p:grpSpPr>
          <p:sp>
            <p:nvSpPr>
              <p:cNvPr id="418" name="Google Shape;4746;p59">
                <a:extLst>
                  <a:ext uri="{FF2B5EF4-FFF2-40B4-BE49-F238E27FC236}">
                    <a16:creationId xmlns:a16="http://schemas.microsoft.com/office/drawing/2014/main" id="{E25DE88D-3B9F-2EBE-CB95-D16E0C9BBC3C}"/>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47;p59">
                <a:extLst>
                  <a:ext uri="{FF2B5EF4-FFF2-40B4-BE49-F238E27FC236}">
                    <a16:creationId xmlns:a16="http://schemas.microsoft.com/office/drawing/2014/main" id="{EE54B485-411E-721D-64DD-23FD15E47D1D}"/>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48;p59">
                <a:extLst>
                  <a:ext uri="{FF2B5EF4-FFF2-40B4-BE49-F238E27FC236}">
                    <a16:creationId xmlns:a16="http://schemas.microsoft.com/office/drawing/2014/main" id="{DAD56BC9-ADA8-9E53-AC56-D1764CD9EE1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49;p59">
                <a:extLst>
                  <a:ext uri="{FF2B5EF4-FFF2-40B4-BE49-F238E27FC236}">
                    <a16:creationId xmlns:a16="http://schemas.microsoft.com/office/drawing/2014/main" id="{C8519D24-24C5-8877-B37B-568CB6A77EA1}"/>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50;p59">
                <a:extLst>
                  <a:ext uri="{FF2B5EF4-FFF2-40B4-BE49-F238E27FC236}">
                    <a16:creationId xmlns:a16="http://schemas.microsoft.com/office/drawing/2014/main" id="{7AB6C66C-818F-9883-1402-CBC823BB88C4}"/>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51;p59">
                <a:extLst>
                  <a:ext uri="{FF2B5EF4-FFF2-40B4-BE49-F238E27FC236}">
                    <a16:creationId xmlns:a16="http://schemas.microsoft.com/office/drawing/2014/main" id="{00DEE45B-0B50-4481-BDD8-937E69FCE4F8}"/>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752;p59">
                <a:extLst>
                  <a:ext uri="{FF2B5EF4-FFF2-40B4-BE49-F238E27FC236}">
                    <a16:creationId xmlns:a16="http://schemas.microsoft.com/office/drawing/2014/main" id="{0C4D6057-8205-2AF1-1D41-A6E3B4CF7464}"/>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753;p59">
                <a:extLst>
                  <a:ext uri="{FF2B5EF4-FFF2-40B4-BE49-F238E27FC236}">
                    <a16:creationId xmlns:a16="http://schemas.microsoft.com/office/drawing/2014/main" id="{8DCF1A24-666F-0320-2949-73CAC77F9CAF}"/>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754;p59">
                <a:extLst>
                  <a:ext uri="{FF2B5EF4-FFF2-40B4-BE49-F238E27FC236}">
                    <a16:creationId xmlns:a16="http://schemas.microsoft.com/office/drawing/2014/main" id="{77C736DB-15AF-99FF-2D86-BED3FEEEDF9C}"/>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755;p59">
                <a:extLst>
                  <a:ext uri="{FF2B5EF4-FFF2-40B4-BE49-F238E27FC236}">
                    <a16:creationId xmlns:a16="http://schemas.microsoft.com/office/drawing/2014/main" id="{BE772EE1-5EFA-CE88-62D6-99C8F3B85855}"/>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756;p59">
                <a:extLst>
                  <a:ext uri="{FF2B5EF4-FFF2-40B4-BE49-F238E27FC236}">
                    <a16:creationId xmlns:a16="http://schemas.microsoft.com/office/drawing/2014/main" id="{C87BFD98-BA6C-B10C-D332-ADE9F4F6778F}"/>
                  </a:ext>
                </a:extLst>
              </p:cNvPr>
              <p:cNvGrpSpPr/>
              <p:nvPr/>
            </p:nvGrpSpPr>
            <p:grpSpPr>
              <a:xfrm>
                <a:off x="1063856" y="1523362"/>
                <a:ext cx="2063701" cy="1963505"/>
                <a:chOff x="1063856" y="1523362"/>
                <a:chExt cx="2063701" cy="1963505"/>
              </a:xfrm>
            </p:grpSpPr>
            <p:sp>
              <p:nvSpPr>
                <p:cNvPr id="429" name="Google Shape;4757;p59">
                  <a:extLst>
                    <a:ext uri="{FF2B5EF4-FFF2-40B4-BE49-F238E27FC236}">
                      <a16:creationId xmlns:a16="http://schemas.microsoft.com/office/drawing/2014/main" id="{CF686839-2D9D-B14F-6ADB-40D47D704AB1}"/>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758;p59">
                  <a:extLst>
                    <a:ext uri="{FF2B5EF4-FFF2-40B4-BE49-F238E27FC236}">
                      <a16:creationId xmlns:a16="http://schemas.microsoft.com/office/drawing/2014/main" id="{A88C121B-B6DF-065F-5DF8-3815A9516A00}"/>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759;p59">
                  <a:extLst>
                    <a:ext uri="{FF2B5EF4-FFF2-40B4-BE49-F238E27FC236}">
                      <a16:creationId xmlns:a16="http://schemas.microsoft.com/office/drawing/2014/main" id="{B995FA38-F58B-B3C8-0BA2-028DECA6355B}"/>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760;p59">
                  <a:extLst>
                    <a:ext uri="{FF2B5EF4-FFF2-40B4-BE49-F238E27FC236}">
                      <a16:creationId xmlns:a16="http://schemas.microsoft.com/office/drawing/2014/main" id="{D3CFDF97-E1EC-CC7D-B998-027308BF12B9}"/>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761;p59">
                  <a:extLst>
                    <a:ext uri="{FF2B5EF4-FFF2-40B4-BE49-F238E27FC236}">
                      <a16:creationId xmlns:a16="http://schemas.microsoft.com/office/drawing/2014/main" id="{25446F67-ED1E-2C27-A38B-B9A7633F3080}"/>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762;p59">
                  <a:extLst>
                    <a:ext uri="{FF2B5EF4-FFF2-40B4-BE49-F238E27FC236}">
                      <a16:creationId xmlns:a16="http://schemas.microsoft.com/office/drawing/2014/main" id="{69E1B511-98AE-E398-DEC7-08626A33023A}"/>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763;p59">
                  <a:extLst>
                    <a:ext uri="{FF2B5EF4-FFF2-40B4-BE49-F238E27FC236}">
                      <a16:creationId xmlns:a16="http://schemas.microsoft.com/office/drawing/2014/main" id="{685708A7-D4DA-7F43-6770-530CE74789D2}"/>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764;p59">
                  <a:extLst>
                    <a:ext uri="{FF2B5EF4-FFF2-40B4-BE49-F238E27FC236}">
                      <a16:creationId xmlns:a16="http://schemas.microsoft.com/office/drawing/2014/main" id="{E6684A5A-C781-DA94-9C1C-79A1CCFC28B7}"/>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765;p59">
                  <a:extLst>
                    <a:ext uri="{FF2B5EF4-FFF2-40B4-BE49-F238E27FC236}">
                      <a16:creationId xmlns:a16="http://schemas.microsoft.com/office/drawing/2014/main" id="{5326AA93-78C0-FCA1-4A7C-AF2E5B519F97}"/>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766;p59">
                  <a:extLst>
                    <a:ext uri="{FF2B5EF4-FFF2-40B4-BE49-F238E27FC236}">
                      <a16:creationId xmlns:a16="http://schemas.microsoft.com/office/drawing/2014/main" id="{27B73113-DF1C-52D8-99C2-6F1C7FA79F9F}"/>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767;p59">
                  <a:extLst>
                    <a:ext uri="{FF2B5EF4-FFF2-40B4-BE49-F238E27FC236}">
                      <a16:creationId xmlns:a16="http://schemas.microsoft.com/office/drawing/2014/main" id="{13C17D82-B706-E02C-F137-D87599D43890}"/>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768;p59">
                  <a:extLst>
                    <a:ext uri="{FF2B5EF4-FFF2-40B4-BE49-F238E27FC236}">
                      <a16:creationId xmlns:a16="http://schemas.microsoft.com/office/drawing/2014/main" id="{F6581EF6-2154-16C8-C282-FEAB45DF525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769;p59">
                  <a:extLst>
                    <a:ext uri="{FF2B5EF4-FFF2-40B4-BE49-F238E27FC236}">
                      <a16:creationId xmlns:a16="http://schemas.microsoft.com/office/drawing/2014/main" id="{84E8FA41-4304-9701-A3C0-74E3F0DF36DC}"/>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770;p59">
                  <a:extLst>
                    <a:ext uri="{FF2B5EF4-FFF2-40B4-BE49-F238E27FC236}">
                      <a16:creationId xmlns:a16="http://schemas.microsoft.com/office/drawing/2014/main" id="{592BE39F-339F-38A5-605C-DCD4F1B2757D}"/>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771;p59">
                  <a:extLst>
                    <a:ext uri="{FF2B5EF4-FFF2-40B4-BE49-F238E27FC236}">
                      <a16:creationId xmlns:a16="http://schemas.microsoft.com/office/drawing/2014/main" id="{0F8C0F0F-4A40-87CA-FD06-8B49F3C8C4FB}"/>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772;p59">
                  <a:extLst>
                    <a:ext uri="{FF2B5EF4-FFF2-40B4-BE49-F238E27FC236}">
                      <a16:creationId xmlns:a16="http://schemas.microsoft.com/office/drawing/2014/main" id="{BA04B6FE-9640-7E59-6FBA-159FEDCCAE80}"/>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773;p59">
                  <a:extLst>
                    <a:ext uri="{FF2B5EF4-FFF2-40B4-BE49-F238E27FC236}">
                      <a16:creationId xmlns:a16="http://schemas.microsoft.com/office/drawing/2014/main" id="{8F14D291-114C-650A-BBEA-FC747A6E8559}"/>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74;p59">
                  <a:extLst>
                    <a:ext uri="{FF2B5EF4-FFF2-40B4-BE49-F238E27FC236}">
                      <a16:creationId xmlns:a16="http://schemas.microsoft.com/office/drawing/2014/main" id="{2988B24D-73A5-F7C1-FFEE-32E99275A47B}"/>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75;p59">
                  <a:extLst>
                    <a:ext uri="{FF2B5EF4-FFF2-40B4-BE49-F238E27FC236}">
                      <a16:creationId xmlns:a16="http://schemas.microsoft.com/office/drawing/2014/main" id="{85694AF4-38B9-ADE9-EF38-4335365F0CC5}"/>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76;p59">
                  <a:extLst>
                    <a:ext uri="{FF2B5EF4-FFF2-40B4-BE49-F238E27FC236}">
                      <a16:creationId xmlns:a16="http://schemas.microsoft.com/office/drawing/2014/main" id="{CD292326-C33A-2B1B-8824-D3078420F386}"/>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77;p59">
                  <a:extLst>
                    <a:ext uri="{FF2B5EF4-FFF2-40B4-BE49-F238E27FC236}">
                      <a16:creationId xmlns:a16="http://schemas.microsoft.com/office/drawing/2014/main" id="{6601E67B-D15F-B7AD-19F3-DAB240F83DB5}"/>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78;p59">
                  <a:extLst>
                    <a:ext uri="{FF2B5EF4-FFF2-40B4-BE49-F238E27FC236}">
                      <a16:creationId xmlns:a16="http://schemas.microsoft.com/office/drawing/2014/main" id="{22E3A0F4-2DA6-576B-DFB2-741A2370A237}"/>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79;p59">
                  <a:extLst>
                    <a:ext uri="{FF2B5EF4-FFF2-40B4-BE49-F238E27FC236}">
                      <a16:creationId xmlns:a16="http://schemas.microsoft.com/office/drawing/2014/main" id="{D1702FBC-E7EB-BA9B-D875-4995FC92D511}"/>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80;p59">
                  <a:extLst>
                    <a:ext uri="{FF2B5EF4-FFF2-40B4-BE49-F238E27FC236}">
                      <a16:creationId xmlns:a16="http://schemas.microsoft.com/office/drawing/2014/main" id="{705FE09B-37D3-46FC-9A79-197D9F2E8180}"/>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81;p59">
                  <a:extLst>
                    <a:ext uri="{FF2B5EF4-FFF2-40B4-BE49-F238E27FC236}">
                      <a16:creationId xmlns:a16="http://schemas.microsoft.com/office/drawing/2014/main" id="{96E902DD-ED4D-EA38-A8FB-4C0F0C16186B}"/>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82;p59">
                  <a:extLst>
                    <a:ext uri="{FF2B5EF4-FFF2-40B4-BE49-F238E27FC236}">
                      <a16:creationId xmlns:a16="http://schemas.microsoft.com/office/drawing/2014/main" id="{F2FCDB3F-378F-8F1D-3857-66012E445340}"/>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83;p59">
                  <a:extLst>
                    <a:ext uri="{FF2B5EF4-FFF2-40B4-BE49-F238E27FC236}">
                      <a16:creationId xmlns:a16="http://schemas.microsoft.com/office/drawing/2014/main" id="{98A54E31-CBF0-87F6-EF2D-9656B5A265FC}"/>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84;p59">
                  <a:extLst>
                    <a:ext uri="{FF2B5EF4-FFF2-40B4-BE49-F238E27FC236}">
                      <a16:creationId xmlns:a16="http://schemas.microsoft.com/office/drawing/2014/main" id="{C0A96A9A-7318-5772-46A2-685C6A62824F}"/>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85;p59">
                  <a:extLst>
                    <a:ext uri="{FF2B5EF4-FFF2-40B4-BE49-F238E27FC236}">
                      <a16:creationId xmlns:a16="http://schemas.microsoft.com/office/drawing/2014/main" id="{09D1AA78-9592-ED07-A9CE-336D00F5A6A3}"/>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86;p59">
                  <a:extLst>
                    <a:ext uri="{FF2B5EF4-FFF2-40B4-BE49-F238E27FC236}">
                      <a16:creationId xmlns:a16="http://schemas.microsoft.com/office/drawing/2014/main" id="{88CD5AF8-59FF-53DC-F5C0-DB084E5899D8}"/>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87;p59">
                  <a:extLst>
                    <a:ext uri="{FF2B5EF4-FFF2-40B4-BE49-F238E27FC236}">
                      <a16:creationId xmlns:a16="http://schemas.microsoft.com/office/drawing/2014/main" id="{909AF400-D4B4-F036-7B70-AA6F14C20EBF}"/>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88;p59">
                  <a:extLst>
                    <a:ext uri="{FF2B5EF4-FFF2-40B4-BE49-F238E27FC236}">
                      <a16:creationId xmlns:a16="http://schemas.microsoft.com/office/drawing/2014/main" id="{FB0E30F9-AEB8-2E9D-C1AA-B788F028D760}"/>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89;p59">
                  <a:extLst>
                    <a:ext uri="{FF2B5EF4-FFF2-40B4-BE49-F238E27FC236}">
                      <a16:creationId xmlns:a16="http://schemas.microsoft.com/office/drawing/2014/main" id="{D750E097-0EBA-A2BC-4542-57CD87BAA5E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90;p59">
                  <a:extLst>
                    <a:ext uri="{FF2B5EF4-FFF2-40B4-BE49-F238E27FC236}">
                      <a16:creationId xmlns:a16="http://schemas.microsoft.com/office/drawing/2014/main" id="{E5FA6ECC-5A42-6132-7246-0BB4FE4C7764}"/>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91;p59">
                  <a:extLst>
                    <a:ext uri="{FF2B5EF4-FFF2-40B4-BE49-F238E27FC236}">
                      <a16:creationId xmlns:a16="http://schemas.microsoft.com/office/drawing/2014/main" id="{29418E31-C33E-F4B5-3B1F-4CDDCA747A11}"/>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92;p59">
                  <a:extLst>
                    <a:ext uri="{FF2B5EF4-FFF2-40B4-BE49-F238E27FC236}">
                      <a16:creationId xmlns:a16="http://schemas.microsoft.com/office/drawing/2014/main" id="{820A0CA3-52CE-E9BC-C5E8-3F7AF862FF8C}"/>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93;p59">
                  <a:extLst>
                    <a:ext uri="{FF2B5EF4-FFF2-40B4-BE49-F238E27FC236}">
                      <a16:creationId xmlns:a16="http://schemas.microsoft.com/office/drawing/2014/main" id="{C22A0A98-B9D8-24B9-E591-4717A5388919}"/>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94;p59">
                  <a:extLst>
                    <a:ext uri="{FF2B5EF4-FFF2-40B4-BE49-F238E27FC236}">
                      <a16:creationId xmlns:a16="http://schemas.microsoft.com/office/drawing/2014/main" id="{674A777A-8F40-1E59-4A0A-6CA931A57EA3}"/>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95;p59">
                  <a:extLst>
                    <a:ext uri="{FF2B5EF4-FFF2-40B4-BE49-F238E27FC236}">
                      <a16:creationId xmlns:a16="http://schemas.microsoft.com/office/drawing/2014/main" id="{814FEF2B-BCE8-FE71-E09D-75065FD4A092}"/>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96;p59">
                  <a:extLst>
                    <a:ext uri="{FF2B5EF4-FFF2-40B4-BE49-F238E27FC236}">
                      <a16:creationId xmlns:a16="http://schemas.microsoft.com/office/drawing/2014/main" id="{1665B430-FA2F-3733-E924-AC941462CBC3}"/>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97;p59">
                  <a:extLst>
                    <a:ext uri="{FF2B5EF4-FFF2-40B4-BE49-F238E27FC236}">
                      <a16:creationId xmlns:a16="http://schemas.microsoft.com/office/drawing/2014/main" id="{02C4E220-EB39-5AF8-5766-C46CF93AEF92}"/>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98;p59">
                  <a:extLst>
                    <a:ext uri="{FF2B5EF4-FFF2-40B4-BE49-F238E27FC236}">
                      <a16:creationId xmlns:a16="http://schemas.microsoft.com/office/drawing/2014/main" id="{26CB728D-A06B-92FD-A11B-48CA352A28FF}"/>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99;p59">
                  <a:extLst>
                    <a:ext uri="{FF2B5EF4-FFF2-40B4-BE49-F238E27FC236}">
                      <a16:creationId xmlns:a16="http://schemas.microsoft.com/office/drawing/2014/main" id="{CF2459BF-8178-DAA9-BDF1-B938D9DCF9B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800;p59">
                  <a:extLst>
                    <a:ext uri="{FF2B5EF4-FFF2-40B4-BE49-F238E27FC236}">
                      <a16:creationId xmlns:a16="http://schemas.microsoft.com/office/drawing/2014/main" id="{DCDB6080-2A75-B89E-3D23-AFAA396A6BB8}"/>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801;p59">
                  <a:extLst>
                    <a:ext uri="{FF2B5EF4-FFF2-40B4-BE49-F238E27FC236}">
                      <a16:creationId xmlns:a16="http://schemas.microsoft.com/office/drawing/2014/main" id="{3043FD3E-7D50-F2B6-12A4-8CD56C603E16}"/>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802;p59">
                  <a:extLst>
                    <a:ext uri="{FF2B5EF4-FFF2-40B4-BE49-F238E27FC236}">
                      <a16:creationId xmlns:a16="http://schemas.microsoft.com/office/drawing/2014/main" id="{E2A71473-10F8-E271-32E4-8057F88A06A4}"/>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803;p59">
                  <a:extLst>
                    <a:ext uri="{FF2B5EF4-FFF2-40B4-BE49-F238E27FC236}">
                      <a16:creationId xmlns:a16="http://schemas.microsoft.com/office/drawing/2014/main" id="{0E2DE10A-5C85-136E-E5A8-D9F54E9D625A}"/>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4;p59">
                  <a:extLst>
                    <a:ext uri="{FF2B5EF4-FFF2-40B4-BE49-F238E27FC236}">
                      <a16:creationId xmlns:a16="http://schemas.microsoft.com/office/drawing/2014/main" id="{42782E9A-8B98-CEBE-EA57-FCE2AD192BA8}"/>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05;p59">
                  <a:extLst>
                    <a:ext uri="{FF2B5EF4-FFF2-40B4-BE49-F238E27FC236}">
                      <a16:creationId xmlns:a16="http://schemas.microsoft.com/office/drawing/2014/main" id="{7B30D1CD-7CCB-4A86-70B0-C279D0FB1ED8}"/>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06;p59">
                  <a:extLst>
                    <a:ext uri="{FF2B5EF4-FFF2-40B4-BE49-F238E27FC236}">
                      <a16:creationId xmlns:a16="http://schemas.microsoft.com/office/drawing/2014/main" id="{BB5E1209-A286-EADB-98C2-76B1C5F9F69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07;p59">
                  <a:extLst>
                    <a:ext uri="{FF2B5EF4-FFF2-40B4-BE49-F238E27FC236}">
                      <a16:creationId xmlns:a16="http://schemas.microsoft.com/office/drawing/2014/main" id="{F2AFFEDB-5B66-15D6-E11E-E209494C2ECF}"/>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8;p59">
                  <a:extLst>
                    <a:ext uri="{FF2B5EF4-FFF2-40B4-BE49-F238E27FC236}">
                      <a16:creationId xmlns:a16="http://schemas.microsoft.com/office/drawing/2014/main" id="{CE32891F-4B4C-B812-3A98-5DECC0104085}"/>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09;p59">
                  <a:extLst>
                    <a:ext uri="{FF2B5EF4-FFF2-40B4-BE49-F238E27FC236}">
                      <a16:creationId xmlns:a16="http://schemas.microsoft.com/office/drawing/2014/main" id="{5E4970FB-1BF5-A75C-35F2-6BEA874C4D43}"/>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10;p59">
                  <a:extLst>
                    <a:ext uri="{FF2B5EF4-FFF2-40B4-BE49-F238E27FC236}">
                      <a16:creationId xmlns:a16="http://schemas.microsoft.com/office/drawing/2014/main" id="{020814DD-F5AD-1DE9-7DCD-4DE5A81C1C7B}"/>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11;p59">
                  <a:extLst>
                    <a:ext uri="{FF2B5EF4-FFF2-40B4-BE49-F238E27FC236}">
                      <a16:creationId xmlns:a16="http://schemas.microsoft.com/office/drawing/2014/main" id="{17ADAED8-04E2-FEE6-1B9E-9CC974D4AC38}"/>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12;p59">
                  <a:extLst>
                    <a:ext uri="{FF2B5EF4-FFF2-40B4-BE49-F238E27FC236}">
                      <a16:creationId xmlns:a16="http://schemas.microsoft.com/office/drawing/2014/main" id="{C4A66B52-7C95-7AE1-06B9-93B627D20BA1}"/>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13;p59">
                  <a:extLst>
                    <a:ext uri="{FF2B5EF4-FFF2-40B4-BE49-F238E27FC236}">
                      <a16:creationId xmlns:a16="http://schemas.microsoft.com/office/drawing/2014/main" id="{E799001B-2DE0-5DF9-30E5-A52AE739687F}"/>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14;p59">
                  <a:extLst>
                    <a:ext uri="{FF2B5EF4-FFF2-40B4-BE49-F238E27FC236}">
                      <a16:creationId xmlns:a16="http://schemas.microsoft.com/office/drawing/2014/main" id="{A9253EF2-EEAA-2D97-5555-4732DE283FE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15;p59">
                  <a:extLst>
                    <a:ext uri="{FF2B5EF4-FFF2-40B4-BE49-F238E27FC236}">
                      <a16:creationId xmlns:a16="http://schemas.microsoft.com/office/drawing/2014/main" id="{403F174A-9883-4225-E498-8FDA126000D7}"/>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16;p59">
                  <a:extLst>
                    <a:ext uri="{FF2B5EF4-FFF2-40B4-BE49-F238E27FC236}">
                      <a16:creationId xmlns:a16="http://schemas.microsoft.com/office/drawing/2014/main" id="{7A4A62AF-6783-532E-AE31-6DFAD57A03E5}"/>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17;p59">
                  <a:extLst>
                    <a:ext uri="{FF2B5EF4-FFF2-40B4-BE49-F238E27FC236}">
                      <a16:creationId xmlns:a16="http://schemas.microsoft.com/office/drawing/2014/main" id="{54571C83-73EF-FD40-7FAE-3F46BB30FEA6}"/>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818;p59">
                  <a:extLst>
                    <a:ext uri="{FF2B5EF4-FFF2-40B4-BE49-F238E27FC236}">
                      <a16:creationId xmlns:a16="http://schemas.microsoft.com/office/drawing/2014/main" id="{7E808BD5-3B5A-F76A-8184-FE980DD30F3B}"/>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819;p59">
                  <a:extLst>
                    <a:ext uri="{FF2B5EF4-FFF2-40B4-BE49-F238E27FC236}">
                      <a16:creationId xmlns:a16="http://schemas.microsoft.com/office/drawing/2014/main" id="{89B5E1A1-DC32-95F7-D237-45101D6850C0}"/>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820;p59">
                  <a:extLst>
                    <a:ext uri="{FF2B5EF4-FFF2-40B4-BE49-F238E27FC236}">
                      <a16:creationId xmlns:a16="http://schemas.microsoft.com/office/drawing/2014/main" id="{7ADC7135-09BE-30B3-6D24-9BBD08C1E7E4}"/>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821;p59">
                  <a:extLst>
                    <a:ext uri="{FF2B5EF4-FFF2-40B4-BE49-F238E27FC236}">
                      <a16:creationId xmlns:a16="http://schemas.microsoft.com/office/drawing/2014/main" id="{8413DD2C-8AF2-9E54-A718-53B9AA9FD4A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822;p59">
                  <a:extLst>
                    <a:ext uri="{FF2B5EF4-FFF2-40B4-BE49-F238E27FC236}">
                      <a16:creationId xmlns:a16="http://schemas.microsoft.com/office/drawing/2014/main" id="{E9A29162-332F-9586-C4E1-C3656CEEFC49}"/>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823;p59">
                  <a:extLst>
                    <a:ext uri="{FF2B5EF4-FFF2-40B4-BE49-F238E27FC236}">
                      <a16:creationId xmlns:a16="http://schemas.microsoft.com/office/drawing/2014/main" id="{0BA8FC50-12D5-49F3-ED75-A26B3F3A26B3}"/>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824;p59">
                  <a:extLst>
                    <a:ext uri="{FF2B5EF4-FFF2-40B4-BE49-F238E27FC236}">
                      <a16:creationId xmlns:a16="http://schemas.microsoft.com/office/drawing/2014/main" id="{D3E0707B-B768-6A38-3896-9A7B8C2FF752}"/>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825;p59">
                  <a:extLst>
                    <a:ext uri="{FF2B5EF4-FFF2-40B4-BE49-F238E27FC236}">
                      <a16:creationId xmlns:a16="http://schemas.microsoft.com/office/drawing/2014/main" id="{DF60DB2C-1181-1B49-424B-83815F21F1F2}"/>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826;p59">
                  <a:extLst>
                    <a:ext uri="{FF2B5EF4-FFF2-40B4-BE49-F238E27FC236}">
                      <a16:creationId xmlns:a16="http://schemas.microsoft.com/office/drawing/2014/main" id="{D4745717-8D1A-C810-0EF4-0CE81B9E49BD}"/>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827;p59">
                  <a:extLst>
                    <a:ext uri="{FF2B5EF4-FFF2-40B4-BE49-F238E27FC236}">
                      <a16:creationId xmlns:a16="http://schemas.microsoft.com/office/drawing/2014/main" id="{B5280D0C-C44A-8CCC-5AF4-27380BFC5444}"/>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828;p59">
                  <a:extLst>
                    <a:ext uri="{FF2B5EF4-FFF2-40B4-BE49-F238E27FC236}">
                      <a16:creationId xmlns:a16="http://schemas.microsoft.com/office/drawing/2014/main" id="{960D298A-738F-566A-2464-97C38B4E56A5}"/>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829;p59">
                  <a:extLst>
                    <a:ext uri="{FF2B5EF4-FFF2-40B4-BE49-F238E27FC236}">
                      <a16:creationId xmlns:a16="http://schemas.microsoft.com/office/drawing/2014/main" id="{0245E865-D576-0ACC-C898-779CBAB6E731}"/>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830;p59">
                  <a:extLst>
                    <a:ext uri="{FF2B5EF4-FFF2-40B4-BE49-F238E27FC236}">
                      <a16:creationId xmlns:a16="http://schemas.microsoft.com/office/drawing/2014/main" id="{FA3F2375-92E1-3717-F595-C9B848910B0A}"/>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831;p59">
                  <a:extLst>
                    <a:ext uri="{FF2B5EF4-FFF2-40B4-BE49-F238E27FC236}">
                      <a16:creationId xmlns:a16="http://schemas.microsoft.com/office/drawing/2014/main" id="{2825D1E1-866D-6EE5-3D6E-E919A5FF4E5B}"/>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832;p59">
                  <a:extLst>
                    <a:ext uri="{FF2B5EF4-FFF2-40B4-BE49-F238E27FC236}">
                      <a16:creationId xmlns:a16="http://schemas.microsoft.com/office/drawing/2014/main" id="{E0C2F0D2-B72E-EBF7-4D4E-5289FE1895DD}"/>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833;p59">
                  <a:extLst>
                    <a:ext uri="{FF2B5EF4-FFF2-40B4-BE49-F238E27FC236}">
                      <a16:creationId xmlns:a16="http://schemas.microsoft.com/office/drawing/2014/main" id="{BD49456B-B92C-D600-64FD-E2705154D04B}"/>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834;p59">
                  <a:extLst>
                    <a:ext uri="{FF2B5EF4-FFF2-40B4-BE49-F238E27FC236}">
                      <a16:creationId xmlns:a16="http://schemas.microsoft.com/office/drawing/2014/main" id="{0572E7A7-295F-FCEB-FC4A-4CBC164747F6}"/>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835;p59">
                  <a:extLst>
                    <a:ext uri="{FF2B5EF4-FFF2-40B4-BE49-F238E27FC236}">
                      <a16:creationId xmlns:a16="http://schemas.microsoft.com/office/drawing/2014/main" id="{3A432FBC-0550-E93B-5350-E50250DA4FF2}"/>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836;p59">
                  <a:extLst>
                    <a:ext uri="{FF2B5EF4-FFF2-40B4-BE49-F238E27FC236}">
                      <a16:creationId xmlns:a16="http://schemas.microsoft.com/office/drawing/2014/main" id="{38505518-49E4-74D3-42BC-BFA89E17B5F6}"/>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837;p59">
                  <a:extLst>
                    <a:ext uri="{FF2B5EF4-FFF2-40B4-BE49-F238E27FC236}">
                      <a16:creationId xmlns:a16="http://schemas.microsoft.com/office/drawing/2014/main" id="{DB5F71E1-2FD5-FA5F-FF6C-F861B3726DC9}"/>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838;p59">
                  <a:extLst>
                    <a:ext uri="{FF2B5EF4-FFF2-40B4-BE49-F238E27FC236}">
                      <a16:creationId xmlns:a16="http://schemas.microsoft.com/office/drawing/2014/main" id="{5C3C0DB4-1330-F650-2CE5-3AE24570A139}"/>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839;p59">
                  <a:extLst>
                    <a:ext uri="{FF2B5EF4-FFF2-40B4-BE49-F238E27FC236}">
                      <a16:creationId xmlns:a16="http://schemas.microsoft.com/office/drawing/2014/main" id="{327A13F7-5474-01A9-61D3-4EB5D310AF3A}"/>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840;p59">
                  <a:extLst>
                    <a:ext uri="{FF2B5EF4-FFF2-40B4-BE49-F238E27FC236}">
                      <a16:creationId xmlns:a16="http://schemas.microsoft.com/office/drawing/2014/main" id="{FCC6EEB8-DD97-D333-094A-E61EF28AE0DF}"/>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841;p59">
                  <a:extLst>
                    <a:ext uri="{FF2B5EF4-FFF2-40B4-BE49-F238E27FC236}">
                      <a16:creationId xmlns:a16="http://schemas.microsoft.com/office/drawing/2014/main" id="{AE7FA91E-67C0-D1E4-48E8-0B6555CB01AE}"/>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842;p59">
                  <a:extLst>
                    <a:ext uri="{FF2B5EF4-FFF2-40B4-BE49-F238E27FC236}">
                      <a16:creationId xmlns:a16="http://schemas.microsoft.com/office/drawing/2014/main" id="{3FDD3FBE-2448-6B71-03CA-AB8F2E24C3E6}"/>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843;p59">
                  <a:extLst>
                    <a:ext uri="{FF2B5EF4-FFF2-40B4-BE49-F238E27FC236}">
                      <a16:creationId xmlns:a16="http://schemas.microsoft.com/office/drawing/2014/main" id="{2A40F917-7E7C-15E0-8E00-1BC25C16E1AE}"/>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844;p59">
                  <a:extLst>
                    <a:ext uri="{FF2B5EF4-FFF2-40B4-BE49-F238E27FC236}">
                      <a16:creationId xmlns:a16="http://schemas.microsoft.com/office/drawing/2014/main" id="{CC5BFD1A-7BEA-8966-A104-7921FDDEC28A}"/>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845;p59">
                  <a:extLst>
                    <a:ext uri="{FF2B5EF4-FFF2-40B4-BE49-F238E27FC236}">
                      <a16:creationId xmlns:a16="http://schemas.microsoft.com/office/drawing/2014/main" id="{098A680C-96A2-0B31-AEC3-77356F850D41}"/>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846;p59">
                  <a:extLst>
                    <a:ext uri="{FF2B5EF4-FFF2-40B4-BE49-F238E27FC236}">
                      <a16:creationId xmlns:a16="http://schemas.microsoft.com/office/drawing/2014/main" id="{2FC100FF-57F5-3CE9-B5BE-533D3F9923A0}"/>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847;p59">
                  <a:extLst>
                    <a:ext uri="{FF2B5EF4-FFF2-40B4-BE49-F238E27FC236}">
                      <a16:creationId xmlns:a16="http://schemas.microsoft.com/office/drawing/2014/main" id="{0EF850DF-4628-AC62-94D8-D71BCFEB2E03}"/>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848;p59">
                  <a:extLst>
                    <a:ext uri="{FF2B5EF4-FFF2-40B4-BE49-F238E27FC236}">
                      <a16:creationId xmlns:a16="http://schemas.microsoft.com/office/drawing/2014/main" id="{8C0DCF42-1559-CB8F-27BD-8408AA86C50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849;p59">
                  <a:extLst>
                    <a:ext uri="{FF2B5EF4-FFF2-40B4-BE49-F238E27FC236}">
                      <a16:creationId xmlns:a16="http://schemas.microsoft.com/office/drawing/2014/main" id="{16AF98F8-C710-37D9-8490-941E93065914}"/>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850;p59">
                  <a:extLst>
                    <a:ext uri="{FF2B5EF4-FFF2-40B4-BE49-F238E27FC236}">
                      <a16:creationId xmlns:a16="http://schemas.microsoft.com/office/drawing/2014/main" id="{B34860FB-0D10-E921-3665-D8EB4D9377A1}"/>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851;p59">
                  <a:extLst>
                    <a:ext uri="{FF2B5EF4-FFF2-40B4-BE49-F238E27FC236}">
                      <a16:creationId xmlns:a16="http://schemas.microsoft.com/office/drawing/2014/main" id="{AC483926-9C8D-675D-7721-B9C771EE43ED}"/>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852;p59">
                  <a:extLst>
                    <a:ext uri="{FF2B5EF4-FFF2-40B4-BE49-F238E27FC236}">
                      <a16:creationId xmlns:a16="http://schemas.microsoft.com/office/drawing/2014/main" id="{4A816291-DD76-AD3A-B5AF-E87CC1BF4FCE}"/>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853;p59">
                  <a:extLst>
                    <a:ext uri="{FF2B5EF4-FFF2-40B4-BE49-F238E27FC236}">
                      <a16:creationId xmlns:a16="http://schemas.microsoft.com/office/drawing/2014/main" id="{DE239691-4FD5-C0CD-9452-ABDB0FCF9873}"/>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854;p59">
                  <a:extLst>
                    <a:ext uri="{FF2B5EF4-FFF2-40B4-BE49-F238E27FC236}">
                      <a16:creationId xmlns:a16="http://schemas.microsoft.com/office/drawing/2014/main" id="{E0AABF05-8A5D-B580-6092-55CA9DE35EF0}"/>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855;p59">
                  <a:extLst>
                    <a:ext uri="{FF2B5EF4-FFF2-40B4-BE49-F238E27FC236}">
                      <a16:creationId xmlns:a16="http://schemas.microsoft.com/office/drawing/2014/main" id="{71D90115-8C38-F359-BE78-584FBA9BEC39}"/>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856;p59">
                  <a:extLst>
                    <a:ext uri="{FF2B5EF4-FFF2-40B4-BE49-F238E27FC236}">
                      <a16:creationId xmlns:a16="http://schemas.microsoft.com/office/drawing/2014/main" id="{920B8346-C954-55CD-23D6-D1D3A1E9DD26}"/>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857;p59">
                  <a:extLst>
                    <a:ext uri="{FF2B5EF4-FFF2-40B4-BE49-F238E27FC236}">
                      <a16:creationId xmlns:a16="http://schemas.microsoft.com/office/drawing/2014/main" id="{DD484DEE-0A7C-DAB7-5FE9-6CE77A440196}"/>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858;p59">
                  <a:extLst>
                    <a:ext uri="{FF2B5EF4-FFF2-40B4-BE49-F238E27FC236}">
                      <a16:creationId xmlns:a16="http://schemas.microsoft.com/office/drawing/2014/main" id="{10E92100-9361-828B-7408-3B733DB954B1}"/>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859;p59">
                  <a:extLst>
                    <a:ext uri="{FF2B5EF4-FFF2-40B4-BE49-F238E27FC236}">
                      <a16:creationId xmlns:a16="http://schemas.microsoft.com/office/drawing/2014/main" id="{14537ADD-F91F-F7F6-3089-811D8FEA5838}"/>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860;p59">
                  <a:extLst>
                    <a:ext uri="{FF2B5EF4-FFF2-40B4-BE49-F238E27FC236}">
                      <a16:creationId xmlns:a16="http://schemas.microsoft.com/office/drawing/2014/main" id="{7F4448A4-499E-E03A-CCDA-5E961229D80B}"/>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861;p59">
                  <a:extLst>
                    <a:ext uri="{FF2B5EF4-FFF2-40B4-BE49-F238E27FC236}">
                      <a16:creationId xmlns:a16="http://schemas.microsoft.com/office/drawing/2014/main" id="{B7A5A1AC-AE27-B759-BA35-85C1B868700C}"/>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862;p59">
                  <a:extLst>
                    <a:ext uri="{FF2B5EF4-FFF2-40B4-BE49-F238E27FC236}">
                      <a16:creationId xmlns:a16="http://schemas.microsoft.com/office/drawing/2014/main" id="{F27E2B0A-C91A-CA7C-1803-F7475BA15AAC}"/>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863;p59">
                  <a:extLst>
                    <a:ext uri="{FF2B5EF4-FFF2-40B4-BE49-F238E27FC236}">
                      <a16:creationId xmlns:a16="http://schemas.microsoft.com/office/drawing/2014/main" id="{EE0D5CF9-38BC-1EBB-BB59-77E8805EFF24}"/>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864;p59">
                  <a:extLst>
                    <a:ext uri="{FF2B5EF4-FFF2-40B4-BE49-F238E27FC236}">
                      <a16:creationId xmlns:a16="http://schemas.microsoft.com/office/drawing/2014/main" id="{EAF65CD9-B146-8E79-7A71-0F259014426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865;p59">
                  <a:extLst>
                    <a:ext uri="{FF2B5EF4-FFF2-40B4-BE49-F238E27FC236}">
                      <a16:creationId xmlns:a16="http://schemas.microsoft.com/office/drawing/2014/main" id="{2FCB56F7-3962-5B61-255F-34925EAB55D9}"/>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866;p59">
                  <a:extLst>
                    <a:ext uri="{FF2B5EF4-FFF2-40B4-BE49-F238E27FC236}">
                      <a16:creationId xmlns:a16="http://schemas.microsoft.com/office/drawing/2014/main" id="{413CF787-BD21-F69E-EB3F-587982C58FFA}"/>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867;p59">
                  <a:extLst>
                    <a:ext uri="{FF2B5EF4-FFF2-40B4-BE49-F238E27FC236}">
                      <a16:creationId xmlns:a16="http://schemas.microsoft.com/office/drawing/2014/main" id="{8DE1B7DB-C4B7-0934-0E09-81094459C674}"/>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868;p59">
                  <a:extLst>
                    <a:ext uri="{FF2B5EF4-FFF2-40B4-BE49-F238E27FC236}">
                      <a16:creationId xmlns:a16="http://schemas.microsoft.com/office/drawing/2014/main" id="{B5A7A7B7-2FD0-1CD8-2FC5-FAC350FAF779}"/>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869;p59">
                  <a:extLst>
                    <a:ext uri="{FF2B5EF4-FFF2-40B4-BE49-F238E27FC236}">
                      <a16:creationId xmlns:a16="http://schemas.microsoft.com/office/drawing/2014/main" id="{8B45B5C1-DBE4-9528-F32C-827AF09E49CE}"/>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870;p59">
                  <a:extLst>
                    <a:ext uri="{FF2B5EF4-FFF2-40B4-BE49-F238E27FC236}">
                      <a16:creationId xmlns:a16="http://schemas.microsoft.com/office/drawing/2014/main" id="{2C69F7FD-259B-CBBB-8ECF-4C7207360A11}"/>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871;p59">
                  <a:extLst>
                    <a:ext uri="{FF2B5EF4-FFF2-40B4-BE49-F238E27FC236}">
                      <a16:creationId xmlns:a16="http://schemas.microsoft.com/office/drawing/2014/main" id="{7CA08569-C8E7-0BA4-BA9E-C73FCBD51E1E}"/>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872;p59">
                  <a:extLst>
                    <a:ext uri="{FF2B5EF4-FFF2-40B4-BE49-F238E27FC236}">
                      <a16:creationId xmlns:a16="http://schemas.microsoft.com/office/drawing/2014/main" id="{49290859-F3EC-E0D7-B6AF-C99B6E383B10}"/>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873;p59">
                  <a:extLst>
                    <a:ext uri="{FF2B5EF4-FFF2-40B4-BE49-F238E27FC236}">
                      <a16:creationId xmlns:a16="http://schemas.microsoft.com/office/drawing/2014/main" id="{6F010D1F-E7A7-4F93-E1BC-8E9BFB56086D}"/>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74;p59">
                  <a:extLst>
                    <a:ext uri="{FF2B5EF4-FFF2-40B4-BE49-F238E27FC236}">
                      <a16:creationId xmlns:a16="http://schemas.microsoft.com/office/drawing/2014/main" id="{550FF0D8-8CC5-A72B-0486-59CFCE8F1360}"/>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75;p59">
                  <a:extLst>
                    <a:ext uri="{FF2B5EF4-FFF2-40B4-BE49-F238E27FC236}">
                      <a16:creationId xmlns:a16="http://schemas.microsoft.com/office/drawing/2014/main" id="{4F54BA14-D703-BBE5-E56B-B452296ADE40}"/>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76;p59">
                  <a:extLst>
                    <a:ext uri="{FF2B5EF4-FFF2-40B4-BE49-F238E27FC236}">
                      <a16:creationId xmlns:a16="http://schemas.microsoft.com/office/drawing/2014/main" id="{BE390746-1071-F375-9C91-72B9E2B5C628}"/>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77;p59">
                  <a:extLst>
                    <a:ext uri="{FF2B5EF4-FFF2-40B4-BE49-F238E27FC236}">
                      <a16:creationId xmlns:a16="http://schemas.microsoft.com/office/drawing/2014/main" id="{EDAADA7A-5CC1-A22D-AE24-28C26FB7A76B}"/>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78;p59">
                  <a:extLst>
                    <a:ext uri="{FF2B5EF4-FFF2-40B4-BE49-F238E27FC236}">
                      <a16:creationId xmlns:a16="http://schemas.microsoft.com/office/drawing/2014/main" id="{20B1D953-122A-350B-3B62-4D96BB130654}"/>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79;p59">
                  <a:extLst>
                    <a:ext uri="{FF2B5EF4-FFF2-40B4-BE49-F238E27FC236}">
                      <a16:creationId xmlns:a16="http://schemas.microsoft.com/office/drawing/2014/main" id="{FEDE5819-018D-5006-4DAD-ACAC9BC2AD52}"/>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80;p59">
                  <a:extLst>
                    <a:ext uri="{FF2B5EF4-FFF2-40B4-BE49-F238E27FC236}">
                      <a16:creationId xmlns:a16="http://schemas.microsoft.com/office/drawing/2014/main" id="{35C7ED21-FD15-0520-1AB9-E8B7CCACC48B}"/>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81;p59">
                  <a:extLst>
                    <a:ext uri="{FF2B5EF4-FFF2-40B4-BE49-F238E27FC236}">
                      <a16:creationId xmlns:a16="http://schemas.microsoft.com/office/drawing/2014/main" id="{EC7BAA20-A828-96F4-46FD-50A9C04CE5D4}"/>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82;p59">
                  <a:extLst>
                    <a:ext uri="{FF2B5EF4-FFF2-40B4-BE49-F238E27FC236}">
                      <a16:creationId xmlns:a16="http://schemas.microsoft.com/office/drawing/2014/main" id="{DA7F2C8C-86CD-E15E-1962-781C8211F9F3}"/>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83;p59">
                  <a:extLst>
                    <a:ext uri="{FF2B5EF4-FFF2-40B4-BE49-F238E27FC236}">
                      <a16:creationId xmlns:a16="http://schemas.microsoft.com/office/drawing/2014/main" id="{0EE9C1FB-3D33-2F55-84CE-FDFE1F2CA4C0}"/>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84;p59">
                  <a:extLst>
                    <a:ext uri="{FF2B5EF4-FFF2-40B4-BE49-F238E27FC236}">
                      <a16:creationId xmlns:a16="http://schemas.microsoft.com/office/drawing/2014/main" id="{5C9C70A8-4617-EFA4-32CA-D7AFD0891D3B}"/>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85;p59">
                  <a:extLst>
                    <a:ext uri="{FF2B5EF4-FFF2-40B4-BE49-F238E27FC236}">
                      <a16:creationId xmlns:a16="http://schemas.microsoft.com/office/drawing/2014/main" id="{67E73243-09C2-2DC1-B82E-6A96BCEBAAD1}"/>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86;p59">
                  <a:extLst>
                    <a:ext uri="{FF2B5EF4-FFF2-40B4-BE49-F238E27FC236}">
                      <a16:creationId xmlns:a16="http://schemas.microsoft.com/office/drawing/2014/main" id="{08C21FE5-42A1-6585-8B5B-F2B3DA1C3F97}"/>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87;p59">
                  <a:extLst>
                    <a:ext uri="{FF2B5EF4-FFF2-40B4-BE49-F238E27FC236}">
                      <a16:creationId xmlns:a16="http://schemas.microsoft.com/office/drawing/2014/main" id="{6E43F104-2AA4-B7AF-1831-5EA2E1D074C9}"/>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88;p59">
                  <a:extLst>
                    <a:ext uri="{FF2B5EF4-FFF2-40B4-BE49-F238E27FC236}">
                      <a16:creationId xmlns:a16="http://schemas.microsoft.com/office/drawing/2014/main" id="{106990DF-02FF-8BD8-8AE6-92E556B2DB5D}"/>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89;p59">
                  <a:extLst>
                    <a:ext uri="{FF2B5EF4-FFF2-40B4-BE49-F238E27FC236}">
                      <a16:creationId xmlns:a16="http://schemas.microsoft.com/office/drawing/2014/main" id="{8A52226E-1D23-A077-9570-D3DCB73A7554}"/>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90;p59">
                  <a:extLst>
                    <a:ext uri="{FF2B5EF4-FFF2-40B4-BE49-F238E27FC236}">
                      <a16:creationId xmlns:a16="http://schemas.microsoft.com/office/drawing/2014/main" id="{A923295C-A90C-B166-BA7B-D879FC84A75A}"/>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91;p59">
                  <a:extLst>
                    <a:ext uri="{FF2B5EF4-FFF2-40B4-BE49-F238E27FC236}">
                      <a16:creationId xmlns:a16="http://schemas.microsoft.com/office/drawing/2014/main" id="{A886BFC0-F191-3DEB-D360-8419F4D8EC2B}"/>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92;p59">
                  <a:extLst>
                    <a:ext uri="{FF2B5EF4-FFF2-40B4-BE49-F238E27FC236}">
                      <a16:creationId xmlns:a16="http://schemas.microsoft.com/office/drawing/2014/main" id="{FE4D580D-5A74-2528-8E49-7964FCABBB54}"/>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93;p59">
                  <a:extLst>
                    <a:ext uri="{FF2B5EF4-FFF2-40B4-BE49-F238E27FC236}">
                      <a16:creationId xmlns:a16="http://schemas.microsoft.com/office/drawing/2014/main" id="{76378160-B2DC-3EC4-53F9-CE385B5EF3D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94;p59">
                  <a:extLst>
                    <a:ext uri="{FF2B5EF4-FFF2-40B4-BE49-F238E27FC236}">
                      <a16:creationId xmlns:a16="http://schemas.microsoft.com/office/drawing/2014/main" id="{AA614200-795C-8477-BAA3-9FC7AFA75F1E}"/>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95;p59">
                  <a:extLst>
                    <a:ext uri="{FF2B5EF4-FFF2-40B4-BE49-F238E27FC236}">
                      <a16:creationId xmlns:a16="http://schemas.microsoft.com/office/drawing/2014/main" id="{0700E5BC-693F-0AF8-E9A9-2F0878A1D572}"/>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96;p59">
                  <a:extLst>
                    <a:ext uri="{FF2B5EF4-FFF2-40B4-BE49-F238E27FC236}">
                      <a16:creationId xmlns:a16="http://schemas.microsoft.com/office/drawing/2014/main" id="{996839EA-67C5-BE66-A14C-FEEBB26B47F3}"/>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97;p59">
                  <a:extLst>
                    <a:ext uri="{FF2B5EF4-FFF2-40B4-BE49-F238E27FC236}">
                      <a16:creationId xmlns:a16="http://schemas.microsoft.com/office/drawing/2014/main" id="{F6A55BB6-00ED-BE84-FCEA-5D169E0A403B}"/>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98;p59">
                  <a:extLst>
                    <a:ext uri="{FF2B5EF4-FFF2-40B4-BE49-F238E27FC236}">
                      <a16:creationId xmlns:a16="http://schemas.microsoft.com/office/drawing/2014/main" id="{97BE210E-037B-8829-9680-FE1C02F8AF77}"/>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99;p59">
                  <a:extLst>
                    <a:ext uri="{FF2B5EF4-FFF2-40B4-BE49-F238E27FC236}">
                      <a16:creationId xmlns:a16="http://schemas.microsoft.com/office/drawing/2014/main" id="{026E097D-6DCC-8BA3-7003-EF36A887433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900;p59">
                  <a:extLst>
                    <a:ext uri="{FF2B5EF4-FFF2-40B4-BE49-F238E27FC236}">
                      <a16:creationId xmlns:a16="http://schemas.microsoft.com/office/drawing/2014/main" id="{D979AE00-4009-BE2A-7BCB-2A28CCB917BC}"/>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901;p59">
                  <a:extLst>
                    <a:ext uri="{FF2B5EF4-FFF2-40B4-BE49-F238E27FC236}">
                      <a16:creationId xmlns:a16="http://schemas.microsoft.com/office/drawing/2014/main" id="{DBBC24A2-5884-7061-D9F4-12C64A5FF508}"/>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902;p59">
                  <a:extLst>
                    <a:ext uri="{FF2B5EF4-FFF2-40B4-BE49-F238E27FC236}">
                      <a16:creationId xmlns:a16="http://schemas.microsoft.com/office/drawing/2014/main" id="{A9A3C98B-20A8-267C-7ABC-88C784BCFD8C}"/>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903;p59">
                  <a:extLst>
                    <a:ext uri="{FF2B5EF4-FFF2-40B4-BE49-F238E27FC236}">
                      <a16:creationId xmlns:a16="http://schemas.microsoft.com/office/drawing/2014/main" id="{32D651FD-1A8E-7D31-F123-BF850DEF3D0B}"/>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904;p59">
                  <a:extLst>
                    <a:ext uri="{FF2B5EF4-FFF2-40B4-BE49-F238E27FC236}">
                      <a16:creationId xmlns:a16="http://schemas.microsoft.com/office/drawing/2014/main" id="{2FBE57AF-6CE9-7EBD-2004-B6C9B1824BC2}"/>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905;p59">
                  <a:extLst>
                    <a:ext uri="{FF2B5EF4-FFF2-40B4-BE49-F238E27FC236}">
                      <a16:creationId xmlns:a16="http://schemas.microsoft.com/office/drawing/2014/main" id="{1989F686-A152-5E57-0648-2C17EE8009AF}"/>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906;p59">
                  <a:extLst>
                    <a:ext uri="{FF2B5EF4-FFF2-40B4-BE49-F238E27FC236}">
                      <a16:creationId xmlns:a16="http://schemas.microsoft.com/office/drawing/2014/main" id="{CAD0E396-78C3-BDA0-C8D6-A0E77F8A9DCB}"/>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07;p59">
                  <a:extLst>
                    <a:ext uri="{FF2B5EF4-FFF2-40B4-BE49-F238E27FC236}">
                      <a16:creationId xmlns:a16="http://schemas.microsoft.com/office/drawing/2014/main" id="{7D2B247B-947A-0E64-CE6F-A27807863EB9}"/>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08;p59">
                  <a:extLst>
                    <a:ext uri="{FF2B5EF4-FFF2-40B4-BE49-F238E27FC236}">
                      <a16:creationId xmlns:a16="http://schemas.microsoft.com/office/drawing/2014/main" id="{A896609A-BA5D-E4D3-7286-AB71583FE179}"/>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09;p59">
                  <a:extLst>
                    <a:ext uri="{FF2B5EF4-FFF2-40B4-BE49-F238E27FC236}">
                      <a16:creationId xmlns:a16="http://schemas.microsoft.com/office/drawing/2014/main" id="{B4062D71-FE05-D51C-B697-E5A3AEED75E5}"/>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10;p59">
                  <a:extLst>
                    <a:ext uri="{FF2B5EF4-FFF2-40B4-BE49-F238E27FC236}">
                      <a16:creationId xmlns:a16="http://schemas.microsoft.com/office/drawing/2014/main" id="{86F4E19E-0862-9493-6CE4-E3D32A9528EB}"/>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11;p59">
                  <a:extLst>
                    <a:ext uri="{FF2B5EF4-FFF2-40B4-BE49-F238E27FC236}">
                      <a16:creationId xmlns:a16="http://schemas.microsoft.com/office/drawing/2014/main" id="{9B79C461-9AB4-CED8-A170-740B730B41D9}"/>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12;p59">
                  <a:extLst>
                    <a:ext uri="{FF2B5EF4-FFF2-40B4-BE49-F238E27FC236}">
                      <a16:creationId xmlns:a16="http://schemas.microsoft.com/office/drawing/2014/main" id="{11F75C9B-0AD4-2930-F852-BE9E765A668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13;p59">
                  <a:extLst>
                    <a:ext uri="{FF2B5EF4-FFF2-40B4-BE49-F238E27FC236}">
                      <a16:creationId xmlns:a16="http://schemas.microsoft.com/office/drawing/2014/main" id="{646A2F9F-68AF-5B29-3312-D0B44F39C40E}"/>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14;p59">
                  <a:extLst>
                    <a:ext uri="{FF2B5EF4-FFF2-40B4-BE49-F238E27FC236}">
                      <a16:creationId xmlns:a16="http://schemas.microsoft.com/office/drawing/2014/main" id="{69422636-67FD-2355-4C7A-676695B329CB}"/>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15;p59">
                  <a:extLst>
                    <a:ext uri="{FF2B5EF4-FFF2-40B4-BE49-F238E27FC236}">
                      <a16:creationId xmlns:a16="http://schemas.microsoft.com/office/drawing/2014/main" id="{749574D1-E568-BEE3-4578-83198CED5015}"/>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16;p59">
                  <a:extLst>
                    <a:ext uri="{FF2B5EF4-FFF2-40B4-BE49-F238E27FC236}">
                      <a16:creationId xmlns:a16="http://schemas.microsoft.com/office/drawing/2014/main" id="{5B890301-560F-AB18-21B3-567E99D20F06}"/>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17;p59">
                  <a:extLst>
                    <a:ext uri="{FF2B5EF4-FFF2-40B4-BE49-F238E27FC236}">
                      <a16:creationId xmlns:a16="http://schemas.microsoft.com/office/drawing/2014/main" id="{066625DD-D283-B44F-43D2-EC55498860EB}"/>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918;p59">
                  <a:extLst>
                    <a:ext uri="{FF2B5EF4-FFF2-40B4-BE49-F238E27FC236}">
                      <a16:creationId xmlns:a16="http://schemas.microsoft.com/office/drawing/2014/main" id="{50D870B5-62CD-73D3-E256-3FA48E49CB71}"/>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919;p59">
                  <a:extLst>
                    <a:ext uri="{FF2B5EF4-FFF2-40B4-BE49-F238E27FC236}">
                      <a16:creationId xmlns:a16="http://schemas.microsoft.com/office/drawing/2014/main" id="{E04EFA7A-0663-D48F-C97F-E930F67D5451}"/>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920;p59">
                  <a:extLst>
                    <a:ext uri="{FF2B5EF4-FFF2-40B4-BE49-F238E27FC236}">
                      <a16:creationId xmlns:a16="http://schemas.microsoft.com/office/drawing/2014/main" id="{693D2474-A231-4C66-5D36-A3D36138C47E}"/>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921;p59">
                  <a:extLst>
                    <a:ext uri="{FF2B5EF4-FFF2-40B4-BE49-F238E27FC236}">
                      <a16:creationId xmlns:a16="http://schemas.microsoft.com/office/drawing/2014/main" id="{5F0BFF0C-5692-3E1D-1108-16EF372BEE64}"/>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922;p59">
                  <a:extLst>
                    <a:ext uri="{FF2B5EF4-FFF2-40B4-BE49-F238E27FC236}">
                      <a16:creationId xmlns:a16="http://schemas.microsoft.com/office/drawing/2014/main" id="{D355F1E7-AE25-0497-8C8B-977BB1F3B1F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923;p59">
                  <a:extLst>
                    <a:ext uri="{FF2B5EF4-FFF2-40B4-BE49-F238E27FC236}">
                      <a16:creationId xmlns:a16="http://schemas.microsoft.com/office/drawing/2014/main" id="{4F74B1F7-380B-E365-B499-BD5C942614EB}"/>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924;p59">
                  <a:extLst>
                    <a:ext uri="{FF2B5EF4-FFF2-40B4-BE49-F238E27FC236}">
                      <a16:creationId xmlns:a16="http://schemas.microsoft.com/office/drawing/2014/main" id="{AAE3ED74-EFA3-5C8E-DC31-9801CBEBD02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925;p59">
                  <a:extLst>
                    <a:ext uri="{FF2B5EF4-FFF2-40B4-BE49-F238E27FC236}">
                      <a16:creationId xmlns:a16="http://schemas.microsoft.com/office/drawing/2014/main" id="{2959E14C-DB49-62EC-FA06-8B04AA598F01}"/>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926;p59">
                  <a:extLst>
                    <a:ext uri="{FF2B5EF4-FFF2-40B4-BE49-F238E27FC236}">
                      <a16:creationId xmlns:a16="http://schemas.microsoft.com/office/drawing/2014/main" id="{B003AF31-7715-16B9-5A88-922FEFF76FAF}"/>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927;p59">
                  <a:extLst>
                    <a:ext uri="{FF2B5EF4-FFF2-40B4-BE49-F238E27FC236}">
                      <a16:creationId xmlns:a16="http://schemas.microsoft.com/office/drawing/2014/main" id="{6E73C022-C238-022B-8A0A-605B912E8B39}"/>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928;p59">
                  <a:extLst>
                    <a:ext uri="{FF2B5EF4-FFF2-40B4-BE49-F238E27FC236}">
                      <a16:creationId xmlns:a16="http://schemas.microsoft.com/office/drawing/2014/main" id="{93E66E89-412E-D8E5-5C99-272C3129764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929;p59">
                  <a:extLst>
                    <a:ext uri="{FF2B5EF4-FFF2-40B4-BE49-F238E27FC236}">
                      <a16:creationId xmlns:a16="http://schemas.microsoft.com/office/drawing/2014/main" id="{7926E20C-2DD8-4DAC-9633-0324303D62D2}"/>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930;p59">
                  <a:extLst>
                    <a:ext uri="{FF2B5EF4-FFF2-40B4-BE49-F238E27FC236}">
                      <a16:creationId xmlns:a16="http://schemas.microsoft.com/office/drawing/2014/main" id="{0A4A6350-3847-D4F4-147F-6690631FA27E}"/>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931;p59">
                  <a:extLst>
                    <a:ext uri="{FF2B5EF4-FFF2-40B4-BE49-F238E27FC236}">
                      <a16:creationId xmlns:a16="http://schemas.microsoft.com/office/drawing/2014/main" id="{D473ECBE-D2D6-9475-34C4-4C8C10B50E5A}"/>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932;p59">
                  <a:extLst>
                    <a:ext uri="{FF2B5EF4-FFF2-40B4-BE49-F238E27FC236}">
                      <a16:creationId xmlns:a16="http://schemas.microsoft.com/office/drawing/2014/main" id="{6C36D40A-75F3-B112-3A58-7A453873A954}"/>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933;p59">
                  <a:extLst>
                    <a:ext uri="{FF2B5EF4-FFF2-40B4-BE49-F238E27FC236}">
                      <a16:creationId xmlns:a16="http://schemas.microsoft.com/office/drawing/2014/main" id="{29045660-BC65-4AAD-2689-32E5DE80C57C}"/>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934;p59">
                  <a:extLst>
                    <a:ext uri="{FF2B5EF4-FFF2-40B4-BE49-F238E27FC236}">
                      <a16:creationId xmlns:a16="http://schemas.microsoft.com/office/drawing/2014/main" id="{AF1264BC-D716-602E-1F77-019E158D5F77}"/>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935;p59">
                  <a:extLst>
                    <a:ext uri="{FF2B5EF4-FFF2-40B4-BE49-F238E27FC236}">
                      <a16:creationId xmlns:a16="http://schemas.microsoft.com/office/drawing/2014/main" id="{94881DAA-8D53-01E9-B480-DB142FCAA60F}"/>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936;p59">
                  <a:extLst>
                    <a:ext uri="{FF2B5EF4-FFF2-40B4-BE49-F238E27FC236}">
                      <a16:creationId xmlns:a16="http://schemas.microsoft.com/office/drawing/2014/main" id="{23EC201C-981A-1281-0BA4-04817ECCC922}"/>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937;p59">
                  <a:extLst>
                    <a:ext uri="{FF2B5EF4-FFF2-40B4-BE49-F238E27FC236}">
                      <a16:creationId xmlns:a16="http://schemas.microsoft.com/office/drawing/2014/main" id="{F1FBF36C-5B37-E709-5914-00A037E96F51}"/>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938;p59">
                  <a:extLst>
                    <a:ext uri="{FF2B5EF4-FFF2-40B4-BE49-F238E27FC236}">
                      <a16:creationId xmlns:a16="http://schemas.microsoft.com/office/drawing/2014/main" id="{0457E063-842D-CB3E-85E4-6D7D3F91C952}"/>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939;p59">
                  <a:extLst>
                    <a:ext uri="{FF2B5EF4-FFF2-40B4-BE49-F238E27FC236}">
                      <a16:creationId xmlns:a16="http://schemas.microsoft.com/office/drawing/2014/main" id="{E9525FB4-93ED-4B77-25F0-E4ADEE3C2460}"/>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940;p59">
                  <a:extLst>
                    <a:ext uri="{FF2B5EF4-FFF2-40B4-BE49-F238E27FC236}">
                      <a16:creationId xmlns:a16="http://schemas.microsoft.com/office/drawing/2014/main" id="{C76FAF8B-EC93-7A79-D16E-851A751780DE}"/>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941;p59">
                  <a:extLst>
                    <a:ext uri="{FF2B5EF4-FFF2-40B4-BE49-F238E27FC236}">
                      <a16:creationId xmlns:a16="http://schemas.microsoft.com/office/drawing/2014/main" id="{70B341E6-CA41-3472-F273-024756DC28BA}"/>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 name="Google Shape;4942;p59">
              <a:extLst>
                <a:ext uri="{FF2B5EF4-FFF2-40B4-BE49-F238E27FC236}">
                  <a16:creationId xmlns:a16="http://schemas.microsoft.com/office/drawing/2014/main" id="{7454B63C-ED78-012B-3582-3F9DFF5BBC0A}"/>
                </a:ext>
              </a:extLst>
            </p:cNvPr>
            <p:cNvGrpSpPr/>
            <p:nvPr/>
          </p:nvGrpSpPr>
          <p:grpSpPr>
            <a:xfrm>
              <a:off x="1237231" y="1255337"/>
              <a:ext cx="2082186" cy="1963505"/>
              <a:chOff x="1063856" y="1523362"/>
              <a:chExt cx="2082186" cy="1963505"/>
            </a:xfrm>
          </p:grpSpPr>
          <p:sp>
            <p:nvSpPr>
              <p:cNvPr id="222" name="Google Shape;4943;p59">
                <a:extLst>
                  <a:ext uri="{FF2B5EF4-FFF2-40B4-BE49-F238E27FC236}">
                    <a16:creationId xmlns:a16="http://schemas.microsoft.com/office/drawing/2014/main" id="{D30FBCE0-96E5-AC34-A7D9-4CC75F91D73E}"/>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44;p59">
                <a:extLst>
                  <a:ext uri="{FF2B5EF4-FFF2-40B4-BE49-F238E27FC236}">
                    <a16:creationId xmlns:a16="http://schemas.microsoft.com/office/drawing/2014/main" id="{9B978EA1-2888-39B1-DA00-9F727EFC5B12}"/>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45;p59">
                <a:extLst>
                  <a:ext uri="{FF2B5EF4-FFF2-40B4-BE49-F238E27FC236}">
                    <a16:creationId xmlns:a16="http://schemas.microsoft.com/office/drawing/2014/main" id="{E580EF90-9C5F-E718-DEEB-182D1A386FB1}"/>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46;p59">
                <a:extLst>
                  <a:ext uri="{FF2B5EF4-FFF2-40B4-BE49-F238E27FC236}">
                    <a16:creationId xmlns:a16="http://schemas.microsoft.com/office/drawing/2014/main" id="{83455125-645D-3872-C620-C723758F4259}"/>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47;p59">
                <a:extLst>
                  <a:ext uri="{FF2B5EF4-FFF2-40B4-BE49-F238E27FC236}">
                    <a16:creationId xmlns:a16="http://schemas.microsoft.com/office/drawing/2014/main" id="{8D5F2E7A-5970-C670-87DD-AB5048053AEF}"/>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48;p59">
                <a:extLst>
                  <a:ext uri="{FF2B5EF4-FFF2-40B4-BE49-F238E27FC236}">
                    <a16:creationId xmlns:a16="http://schemas.microsoft.com/office/drawing/2014/main" id="{6A0B6315-3C0C-7BCD-7549-E352591FAB43}"/>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49;p59">
                <a:extLst>
                  <a:ext uri="{FF2B5EF4-FFF2-40B4-BE49-F238E27FC236}">
                    <a16:creationId xmlns:a16="http://schemas.microsoft.com/office/drawing/2014/main" id="{C47B8D77-D6C4-FB11-FF8B-8EA573DD4E4A}"/>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50;p59">
                <a:extLst>
                  <a:ext uri="{FF2B5EF4-FFF2-40B4-BE49-F238E27FC236}">
                    <a16:creationId xmlns:a16="http://schemas.microsoft.com/office/drawing/2014/main" id="{114D2EB2-030D-13F8-F133-BE787ABBAF20}"/>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51;p59">
                <a:extLst>
                  <a:ext uri="{FF2B5EF4-FFF2-40B4-BE49-F238E27FC236}">
                    <a16:creationId xmlns:a16="http://schemas.microsoft.com/office/drawing/2014/main" id="{6CD21E4C-9851-5999-752D-425C0CB1EE77}"/>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52;p59">
                <a:extLst>
                  <a:ext uri="{FF2B5EF4-FFF2-40B4-BE49-F238E27FC236}">
                    <a16:creationId xmlns:a16="http://schemas.microsoft.com/office/drawing/2014/main" id="{C993F25B-67AB-C88D-59C1-DB16B7377A8F}"/>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4953;p59">
                <a:extLst>
                  <a:ext uri="{FF2B5EF4-FFF2-40B4-BE49-F238E27FC236}">
                    <a16:creationId xmlns:a16="http://schemas.microsoft.com/office/drawing/2014/main" id="{42C654F4-CE4F-C358-6A20-2129D3067E78}"/>
                  </a:ext>
                </a:extLst>
              </p:cNvPr>
              <p:cNvGrpSpPr/>
              <p:nvPr/>
            </p:nvGrpSpPr>
            <p:grpSpPr>
              <a:xfrm>
                <a:off x="1063856" y="1523362"/>
                <a:ext cx="2063701" cy="1963505"/>
                <a:chOff x="1063856" y="1523362"/>
                <a:chExt cx="2063701" cy="1963505"/>
              </a:xfrm>
            </p:grpSpPr>
            <p:sp>
              <p:nvSpPr>
                <p:cNvPr id="233" name="Google Shape;4954;p59">
                  <a:extLst>
                    <a:ext uri="{FF2B5EF4-FFF2-40B4-BE49-F238E27FC236}">
                      <a16:creationId xmlns:a16="http://schemas.microsoft.com/office/drawing/2014/main" id="{77A453A4-860A-AF18-9601-F01136B4685D}"/>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55;p59">
                  <a:extLst>
                    <a:ext uri="{FF2B5EF4-FFF2-40B4-BE49-F238E27FC236}">
                      <a16:creationId xmlns:a16="http://schemas.microsoft.com/office/drawing/2014/main" id="{BE707B44-E7B4-1D41-EDCA-725C0A9FF487}"/>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56;p59">
                  <a:extLst>
                    <a:ext uri="{FF2B5EF4-FFF2-40B4-BE49-F238E27FC236}">
                      <a16:creationId xmlns:a16="http://schemas.microsoft.com/office/drawing/2014/main" id="{A3EE9CE1-C9F7-B0A0-F895-33FF617FBE7E}"/>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57;p59">
                  <a:extLst>
                    <a:ext uri="{FF2B5EF4-FFF2-40B4-BE49-F238E27FC236}">
                      <a16:creationId xmlns:a16="http://schemas.microsoft.com/office/drawing/2014/main" id="{2A6480BB-8206-0DB3-1CFD-8B54F2D7F440}"/>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58;p59">
                  <a:extLst>
                    <a:ext uri="{FF2B5EF4-FFF2-40B4-BE49-F238E27FC236}">
                      <a16:creationId xmlns:a16="http://schemas.microsoft.com/office/drawing/2014/main" id="{A43578B4-E132-7293-A3EC-10139D3A6E5E}"/>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59;p59">
                  <a:extLst>
                    <a:ext uri="{FF2B5EF4-FFF2-40B4-BE49-F238E27FC236}">
                      <a16:creationId xmlns:a16="http://schemas.microsoft.com/office/drawing/2014/main" id="{BD90EEB0-77A0-41CE-24DE-D346E2CF531D}"/>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60;p59">
                  <a:extLst>
                    <a:ext uri="{FF2B5EF4-FFF2-40B4-BE49-F238E27FC236}">
                      <a16:creationId xmlns:a16="http://schemas.microsoft.com/office/drawing/2014/main" id="{FAD5064B-8B1C-E477-013D-150C37F7F72C}"/>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61;p59">
                  <a:extLst>
                    <a:ext uri="{FF2B5EF4-FFF2-40B4-BE49-F238E27FC236}">
                      <a16:creationId xmlns:a16="http://schemas.microsoft.com/office/drawing/2014/main" id="{E48FDD5B-2661-F789-6329-EA3E510CA65F}"/>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62;p59">
                  <a:extLst>
                    <a:ext uri="{FF2B5EF4-FFF2-40B4-BE49-F238E27FC236}">
                      <a16:creationId xmlns:a16="http://schemas.microsoft.com/office/drawing/2014/main" id="{E9126B34-18D3-8739-E44D-202007958CC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63;p59">
                  <a:extLst>
                    <a:ext uri="{FF2B5EF4-FFF2-40B4-BE49-F238E27FC236}">
                      <a16:creationId xmlns:a16="http://schemas.microsoft.com/office/drawing/2014/main" id="{807F3552-EF8B-CFAD-451C-58E5AF9F858E}"/>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64;p59">
                  <a:extLst>
                    <a:ext uri="{FF2B5EF4-FFF2-40B4-BE49-F238E27FC236}">
                      <a16:creationId xmlns:a16="http://schemas.microsoft.com/office/drawing/2014/main" id="{CB6D14EF-65F6-7B36-3CC9-7EE30FBDD87B}"/>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65;p59">
                  <a:extLst>
                    <a:ext uri="{FF2B5EF4-FFF2-40B4-BE49-F238E27FC236}">
                      <a16:creationId xmlns:a16="http://schemas.microsoft.com/office/drawing/2014/main" id="{8C7CAAE3-F3DD-5EF5-7349-7673CB9D73F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66;p59">
                  <a:extLst>
                    <a:ext uri="{FF2B5EF4-FFF2-40B4-BE49-F238E27FC236}">
                      <a16:creationId xmlns:a16="http://schemas.microsoft.com/office/drawing/2014/main" id="{C335C289-FF77-2763-E623-9659836290D0}"/>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67;p59">
                  <a:extLst>
                    <a:ext uri="{FF2B5EF4-FFF2-40B4-BE49-F238E27FC236}">
                      <a16:creationId xmlns:a16="http://schemas.microsoft.com/office/drawing/2014/main" id="{70E3B418-AB73-CB47-DB76-F93CCB8AB8E8}"/>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68;p59">
                  <a:extLst>
                    <a:ext uri="{FF2B5EF4-FFF2-40B4-BE49-F238E27FC236}">
                      <a16:creationId xmlns:a16="http://schemas.microsoft.com/office/drawing/2014/main" id="{370F1927-A3EB-1E4D-9784-7866B9F6B3B7}"/>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69;p59">
                  <a:extLst>
                    <a:ext uri="{FF2B5EF4-FFF2-40B4-BE49-F238E27FC236}">
                      <a16:creationId xmlns:a16="http://schemas.microsoft.com/office/drawing/2014/main" id="{FB80B15B-F16B-5D17-2315-F48422BD9FDF}"/>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70;p59">
                  <a:extLst>
                    <a:ext uri="{FF2B5EF4-FFF2-40B4-BE49-F238E27FC236}">
                      <a16:creationId xmlns:a16="http://schemas.microsoft.com/office/drawing/2014/main" id="{CF0DEF12-D597-208B-93EA-CA60C82F77BB}"/>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71;p59">
                  <a:extLst>
                    <a:ext uri="{FF2B5EF4-FFF2-40B4-BE49-F238E27FC236}">
                      <a16:creationId xmlns:a16="http://schemas.microsoft.com/office/drawing/2014/main" id="{E7AE09AA-5C62-9E97-0A1C-0D0710BD60D8}"/>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72;p59">
                  <a:extLst>
                    <a:ext uri="{FF2B5EF4-FFF2-40B4-BE49-F238E27FC236}">
                      <a16:creationId xmlns:a16="http://schemas.microsoft.com/office/drawing/2014/main" id="{AC5C4629-96E3-E966-42D6-3B60A6F9D620}"/>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73;p59">
                  <a:extLst>
                    <a:ext uri="{FF2B5EF4-FFF2-40B4-BE49-F238E27FC236}">
                      <a16:creationId xmlns:a16="http://schemas.microsoft.com/office/drawing/2014/main" id="{E3EE2471-B350-E44B-972B-35BC2CE7161C}"/>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74;p59">
                  <a:extLst>
                    <a:ext uri="{FF2B5EF4-FFF2-40B4-BE49-F238E27FC236}">
                      <a16:creationId xmlns:a16="http://schemas.microsoft.com/office/drawing/2014/main" id="{FAA64CCC-784E-174D-0257-760E6D027A14}"/>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75;p59">
                  <a:extLst>
                    <a:ext uri="{FF2B5EF4-FFF2-40B4-BE49-F238E27FC236}">
                      <a16:creationId xmlns:a16="http://schemas.microsoft.com/office/drawing/2014/main" id="{BC864931-E6D5-36B3-6A85-85A7D7964C5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76;p59">
                  <a:extLst>
                    <a:ext uri="{FF2B5EF4-FFF2-40B4-BE49-F238E27FC236}">
                      <a16:creationId xmlns:a16="http://schemas.microsoft.com/office/drawing/2014/main" id="{3954F239-7691-ABF8-9DBA-5D95319CD19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77;p59">
                  <a:extLst>
                    <a:ext uri="{FF2B5EF4-FFF2-40B4-BE49-F238E27FC236}">
                      <a16:creationId xmlns:a16="http://schemas.microsoft.com/office/drawing/2014/main" id="{1AAB5D89-7391-12D5-7FF5-D20E7A83FE4F}"/>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78;p59">
                  <a:extLst>
                    <a:ext uri="{FF2B5EF4-FFF2-40B4-BE49-F238E27FC236}">
                      <a16:creationId xmlns:a16="http://schemas.microsoft.com/office/drawing/2014/main" id="{DEEAFACC-6A85-B613-A3E2-07A48CE22D12}"/>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79;p59">
                  <a:extLst>
                    <a:ext uri="{FF2B5EF4-FFF2-40B4-BE49-F238E27FC236}">
                      <a16:creationId xmlns:a16="http://schemas.microsoft.com/office/drawing/2014/main" id="{FC66D845-8108-778A-C2F3-1D991C7F9B25}"/>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80;p59">
                  <a:extLst>
                    <a:ext uri="{FF2B5EF4-FFF2-40B4-BE49-F238E27FC236}">
                      <a16:creationId xmlns:a16="http://schemas.microsoft.com/office/drawing/2014/main" id="{8F1EA804-CBAA-6027-C3A0-A309145F40D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81;p59">
                  <a:extLst>
                    <a:ext uri="{FF2B5EF4-FFF2-40B4-BE49-F238E27FC236}">
                      <a16:creationId xmlns:a16="http://schemas.microsoft.com/office/drawing/2014/main" id="{3ED7F7F4-8568-322A-181A-2B09D3F388E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82;p59">
                  <a:extLst>
                    <a:ext uri="{FF2B5EF4-FFF2-40B4-BE49-F238E27FC236}">
                      <a16:creationId xmlns:a16="http://schemas.microsoft.com/office/drawing/2014/main" id="{B804B28C-3456-6037-4E4C-75EB31D0DA16}"/>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83;p59">
                  <a:extLst>
                    <a:ext uri="{FF2B5EF4-FFF2-40B4-BE49-F238E27FC236}">
                      <a16:creationId xmlns:a16="http://schemas.microsoft.com/office/drawing/2014/main" id="{ED7C459F-F6C4-D901-2BF1-A8F0496D0675}"/>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84;p59">
                  <a:extLst>
                    <a:ext uri="{FF2B5EF4-FFF2-40B4-BE49-F238E27FC236}">
                      <a16:creationId xmlns:a16="http://schemas.microsoft.com/office/drawing/2014/main" id="{F3750C51-A7E0-5C3C-E008-DB438488C1D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85;p59">
                  <a:extLst>
                    <a:ext uri="{FF2B5EF4-FFF2-40B4-BE49-F238E27FC236}">
                      <a16:creationId xmlns:a16="http://schemas.microsoft.com/office/drawing/2014/main" id="{F54B9BB0-9A0E-CAA7-1069-47C1B1731EEB}"/>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86;p59">
                  <a:extLst>
                    <a:ext uri="{FF2B5EF4-FFF2-40B4-BE49-F238E27FC236}">
                      <a16:creationId xmlns:a16="http://schemas.microsoft.com/office/drawing/2014/main" id="{3139B2AE-47BF-04A0-6BF1-8500C34A42A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87;p59">
                  <a:extLst>
                    <a:ext uri="{FF2B5EF4-FFF2-40B4-BE49-F238E27FC236}">
                      <a16:creationId xmlns:a16="http://schemas.microsoft.com/office/drawing/2014/main" id="{EC47540A-AD89-7A72-5049-4937B242FE55}"/>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88;p59">
                  <a:extLst>
                    <a:ext uri="{FF2B5EF4-FFF2-40B4-BE49-F238E27FC236}">
                      <a16:creationId xmlns:a16="http://schemas.microsoft.com/office/drawing/2014/main" id="{A83FF133-098C-E4D8-C88E-CA5A8485E99E}"/>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89;p59">
                  <a:extLst>
                    <a:ext uri="{FF2B5EF4-FFF2-40B4-BE49-F238E27FC236}">
                      <a16:creationId xmlns:a16="http://schemas.microsoft.com/office/drawing/2014/main" id="{F1190D28-406F-DA06-1684-6B2D302629C3}"/>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90;p59">
                  <a:extLst>
                    <a:ext uri="{FF2B5EF4-FFF2-40B4-BE49-F238E27FC236}">
                      <a16:creationId xmlns:a16="http://schemas.microsoft.com/office/drawing/2014/main" id="{7524B8E8-270F-F9F4-53BC-77D1998B0757}"/>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91;p59">
                  <a:extLst>
                    <a:ext uri="{FF2B5EF4-FFF2-40B4-BE49-F238E27FC236}">
                      <a16:creationId xmlns:a16="http://schemas.microsoft.com/office/drawing/2014/main" id="{C4717807-7C5A-8CB9-5DB0-3E5E21454A46}"/>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92;p59">
                  <a:extLst>
                    <a:ext uri="{FF2B5EF4-FFF2-40B4-BE49-F238E27FC236}">
                      <a16:creationId xmlns:a16="http://schemas.microsoft.com/office/drawing/2014/main" id="{F33FDE9B-D50E-E817-C258-55D10B86211C}"/>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93;p59">
                  <a:extLst>
                    <a:ext uri="{FF2B5EF4-FFF2-40B4-BE49-F238E27FC236}">
                      <a16:creationId xmlns:a16="http://schemas.microsoft.com/office/drawing/2014/main" id="{0B9C9C5D-9D47-29D2-BF36-A6BFCD3F3944}"/>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94;p59">
                  <a:extLst>
                    <a:ext uri="{FF2B5EF4-FFF2-40B4-BE49-F238E27FC236}">
                      <a16:creationId xmlns:a16="http://schemas.microsoft.com/office/drawing/2014/main" id="{431209D9-08F3-36F9-A86D-D1631B25D449}"/>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95;p59">
                  <a:extLst>
                    <a:ext uri="{FF2B5EF4-FFF2-40B4-BE49-F238E27FC236}">
                      <a16:creationId xmlns:a16="http://schemas.microsoft.com/office/drawing/2014/main" id="{06B41933-13E8-8870-7116-D249DFFE3B2A}"/>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96;p59">
                  <a:extLst>
                    <a:ext uri="{FF2B5EF4-FFF2-40B4-BE49-F238E27FC236}">
                      <a16:creationId xmlns:a16="http://schemas.microsoft.com/office/drawing/2014/main" id="{9B8206F4-C758-49AD-653B-D9F835C3D41B}"/>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97;p59">
                  <a:extLst>
                    <a:ext uri="{FF2B5EF4-FFF2-40B4-BE49-F238E27FC236}">
                      <a16:creationId xmlns:a16="http://schemas.microsoft.com/office/drawing/2014/main" id="{DB6A4352-ED80-ED39-FEF8-3889D1D0A730}"/>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98;p59">
                  <a:extLst>
                    <a:ext uri="{FF2B5EF4-FFF2-40B4-BE49-F238E27FC236}">
                      <a16:creationId xmlns:a16="http://schemas.microsoft.com/office/drawing/2014/main" id="{410BF489-7F81-17D3-F5EC-55D51143A2C5}"/>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99;p59">
                  <a:extLst>
                    <a:ext uri="{FF2B5EF4-FFF2-40B4-BE49-F238E27FC236}">
                      <a16:creationId xmlns:a16="http://schemas.microsoft.com/office/drawing/2014/main" id="{407E7D80-D69B-61BE-A559-1E593098080A}"/>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000;p59">
                  <a:extLst>
                    <a:ext uri="{FF2B5EF4-FFF2-40B4-BE49-F238E27FC236}">
                      <a16:creationId xmlns:a16="http://schemas.microsoft.com/office/drawing/2014/main" id="{0A1CC14F-8A06-0F34-DDD0-7B356BD49678}"/>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001;p59">
                  <a:extLst>
                    <a:ext uri="{FF2B5EF4-FFF2-40B4-BE49-F238E27FC236}">
                      <a16:creationId xmlns:a16="http://schemas.microsoft.com/office/drawing/2014/main" id="{D9FCA939-CF0C-58F0-CF41-90C5262D632B}"/>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002;p59">
                  <a:extLst>
                    <a:ext uri="{FF2B5EF4-FFF2-40B4-BE49-F238E27FC236}">
                      <a16:creationId xmlns:a16="http://schemas.microsoft.com/office/drawing/2014/main" id="{8C3F49B1-D555-F105-0B21-5D4CF25CDD37}"/>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003;p59">
                  <a:extLst>
                    <a:ext uri="{FF2B5EF4-FFF2-40B4-BE49-F238E27FC236}">
                      <a16:creationId xmlns:a16="http://schemas.microsoft.com/office/drawing/2014/main" id="{8D971FD2-162B-44CA-2A26-F473C25C7F03}"/>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004;p59">
                  <a:extLst>
                    <a:ext uri="{FF2B5EF4-FFF2-40B4-BE49-F238E27FC236}">
                      <a16:creationId xmlns:a16="http://schemas.microsoft.com/office/drawing/2014/main" id="{DB44B40E-98D0-767F-6086-4D79F8DBAD6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005;p59">
                  <a:extLst>
                    <a:ext uri="{FF2B5EF4-FFF2-40B4-BE49-F238E27FC236}">
                      <a16:creationId xmlns:a16="http://schemas.microsoft.com/office/drawing/2014/main" id="{244743AB-CE7E-EAFD-56A9-80D34018B036}"/>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006;p59">
                  <a:extLst>
                    <a:ext uri="{FF2B5EF4-FFF2-40B4-BE49-F238E27FC236}">
                      <a16:creationId xmlns:a16="http://schemas.microsoft.com/office/drawing/2014/main" id="{FFC8DDE9-F504-F2D4-1A08-B677E94B8D62}"/>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007;p59">
                  <a:extLst>
                    <a:ext uri="{FF2B5EF4-FFF2-40B4-BE49-F238E27FC236}">
                      <a16:creationId xmlns:a16="http://schemas.microsoft.com/office/drawing/2014/main" id="{A3196B2D-17D7-7327-A55C-54A086E9DC86}"/>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008;p59">
                  <a:extLst>
                    <a:ext uri="{FF2B5EF4-FFF2-40B4-BE49-F238E27FC236}">
                      <a16:creationId xmlns:a16="http://schemas.microsoft.com/office/drawing/2014/main" id="{71E80604-D12B-86CC-801A-6F89C705FD81}"/>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009;p59">
                  <a:extLst>
                    <a:ext uri="{FF2B5EF4-FFF2-40B4-BE49-F238E27FC236}">
                      <a16:creationId xmlns:a16="http://schemas.microsoft.com/office/drawing/2014/main" id="{F23FC981-5F3D-6788-DCB4-D62B1F76BE7C}"/>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010;p59">
                  <a:extLst>
                    <a:ext uri="{FF2B5EF4-FFF2-40B4-BE49-F238E27FC236}">
                      <a16:creationId xmlns:a16="http://schemas.microsoft.com/office/drawing/2014/main" id="{CD84C0F1-69CE-1D10-1007-89DF645BA6A9}"/>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011;p59">
                  <a:extLst>
                    <a:ext uri="{FF2B5EF4-FFF2-40B4-BE49-F238E27FC236}">
                      <a16:creationId xmlns:a16="http://schemas.microsoft.com/office/drawing/2014/main" id="{C3214656-49F8-5F99-C6C7-B72BC532F128}"/>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012;p59">
                  <a:extLst>
                    <a:ext uri="{FF2B5EF4-FFF2-40B4-BE49-F238E27FC236}">
                      <a16:creationId xmlns:a16="http://schemas.microsoft.com/office/drawing/2014/main" id="{0263D9D6-AF77-6029-35F2-1DFDABCFE265}"/>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013;p59">
                  <a:extLst>
                    <a:ext uri="{FF2B5EF4-FFF2-40B4-BE49-F238E27FC236}">
                      <a16:creationId xmlns:a16="http://schemas.microsoft.com/office/drawing/2014/main" id="{D3634931-C5CE-0D2D-8373-B288F149F48C}"/>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014;p59">
                  <a:extLst>
                    <a:ext uri="{FF2B5EF4-FFF2-40B4-BE49-F238E27FC236}">
                      <a16:creationId xmlns:a16="http://schemas.microsoft.com/office/drawing/2014/main" id="{83CB725B-E4CE-C287-C86B-467837F9AAAD}"/>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015;p59">
                  <a:extLst>
                    <a:ext uri="{FF2B5EF4-FFF2-40B4-BE49-F238E27FC236}">
                      <a16:creationId xmlns:a16="http://schemas.microsoft.com/office/drawing/2014/main" id="{9355BE69-8BF5-D90C-F5A1-5C765CA6467E}"/>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016;p59">
                  <a:extLst>
                    <a:ext uri="{FF2B5EF4-FFF2-40B4-BE49-F238E27FC236}">
                      <a16:creationId xmlns:a16="http://schemas.microsoft.com/office/drawing/2014/main" id="{8F8A26A8-ACAE-B46A-9867-39319A477F4F}"/>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017;p59">
                  <a:extLst>
                    <a:ext uri="{FF2B5EF4-FFF2-40B4-BE49-F238E27FC236}">
                      <a16:creationId xmlns:a16="http://schemas.microsoft.com/office/drawing/2014/main" id="{95F0FCFD-49EF-15DA-C941-EBFC1DA78D02}"/>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018;p59">
                  <a:extLst>
                    <a:ext uri="{FF2B5EF4-FFF2-40B4-BE49-F238E27FC236}">
                      <a16:creationId xmlns:a16="http://schemas.microsoft.com/office/drawing/2014/main" id="{67BA8C80-2862-9170-C068-B4E5A3D1C4BC}"/>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019;p59">
                  <a:extLst>
                    <a:ext uri="{FF2B5EF4-FFF2-40B4-BE49-F238E27FC236}">
                      <a16:creationId xmlns:a16="http://schemas.microsoft.com/office/drawing/2014/main" id="{57EE12F5-7A01-A3B8-F4AC-99123E33D11D}"/>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20;p59">
                  <a:extLst>
                    <a:ext uri="{FF2B5EF4-FFF2-40B4-BE49-F238E27FC236}">
                      <a16:creationId xmlns:a16="http://schemas.microsoft.com/office/drawing/2014/main" id="{13A116F0-1F4B-811F-2CEA-780187E996C5}"/>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21;p59">
                  <a:extLst>
                    <a:ext uri="{FF2B5EF4-FFF2-40B4-BE49-F238E27FC236}">
                      <a16:creationId xmlns:a16="http://schemas.microsoft.com/office/drawing/2014/main" id="{8C4A09E9-2416-6CD7-F295-443690DB6AF8}"/>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22;p59">
                  <a:extLst>
                    <a:ext uri="{FF2B5EF4-FFF2-40B4-BE49-F238E27FC236}">
                      <a16:creationId xmlns:a16="http://schemas.microsoft.com/office/drawing/2014/main" id="{572D8156-49B9-CE53-7966-0E316EEC5D17}"/>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23;p59">
                  <a:extLst>
                    <a:ext uri="{FF2B5EF4-FFF2-40B4-BE49-F238E27FC236}">
                      <a16:creationId xmlns:a16="http://schemas.microsoft.com/office/drawing/2014/main" id="{0600F91E-3664-C80E-8F85-0041E1C3139B}"/>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24;p59">
                  <a:extLst>
                    <a:ext uri="{FF2B5EF4-FFF2-40B4-BE49-F238E27FC236}">
                      <a16:creationId xmlns:a16="http://schemas.microsoft.com/office/drawing/2014/main" id="{D38D9B89-875B-ABAA-F335-B4C919A2610E}"/>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25;p59">
                  <a:extLst>
                    <a:ext uri="{FF2B5EF4-FFF2-40B4-BE49-F238E27FC236}">
                      <a16:creationId xmlns:a16="http://schemas.microsoft.com/office/drawing/2014/main" id="{05195A76-4FC5-1542-76DE-6C4FF8BBD8CD}"/>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26;p59">
                  <a:extLst>
                    <a:ext uri="{FF2B5EF4-FFF2-40B4-BE49-F238E27FC236}">
                      <a16:creationId xmlns:a16="http://schemas.microsoft.com/office/drawing/2014/main" id="{C0992201-92CC-4891-99EE-EB320B1B7CED}"/>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27;p59">
                  <a:extLst>
                    <a:ext uri="{FF2B5EF4-FFF2-40B4-BE49-F238E27FC236}">
                      <a16:creationId xmlns:a16="http://schemas.microsoft.com/office/drawing/2014/main" id="{4B64EFCD-BDF3-C425-2DF7-A28356D75F0B}"/>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28;p59">
                  <a:extLst>
                    <a:ext uri="{FF2B5EF4-FFF2-40B4-BE49-F238E27FC236}">
                      <a16:creationId xmlns:a16="http://schemas.microsoft.com/office/drawing/2014/main" id="{54EC9474-3AB0-596F-4E19-8F7AC75A2BE1}"/>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29;p59">
                  <a:extLst>
                    <a:ext uri="{FF2B5EF4-FFF2-40B4-BE49-F238E27FC236}">
                      <a16:creationId xmlns:a16="http://schemas.microsoft.com/office/drawing/2014/main" id="{E5AD1F89-F242-0870-1B07-AE1BD7111C46}"/>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30;p59">
                  <a:extLst>
                    <a:ext uri="{FF2B5EF4-FFF2-40B4-BE49-F238E27FC236}">
                      <a16:creationId xmlns:a16="http://schemas.microsoft.com/office/drawing/2014/main" id="{24FC5F8C-1903-3590-3C4F-7CFACFF66B29}"/>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31;p59">
                  <a:extLst>
                    <a:ext uri="{FF2B5EF4-FFF2-40B4-BE49-F238E27FC236}">
                      <a16:creationId xmlns:a16="http://schemas.microsoft.com/office/drawing/2014/main" id="{9B43781B-D039-AB37-D521-577458E0BE71}"/>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32;p59">
                  <a:extLst>
                    <a:ext uri="{FF2B5EF4-FFF2-40B4-BE49-F238E27FC236}">
                      <a16:creationId xmlns:a16="http://schemas.microsoft.com/office/drawing/2014/main" id="{8F675770-726C-258A-5CA2-43CA7C976FD9}"/>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33;p59">
                  <a:extLst>
                    <a:ext uri="{FF2B5EF4-FFF2-40B4-BE49-F238E27FC236}">
                      <a16:creationId xmlns:a16="http://schemas.microsoft.com/office/drawing/2014/main" id="{AEEC066A-D160-3B23-80E1-4E96C9ED7AC8}"/>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34;p59">
                  <a:extLst>
                    <a:ext uri="{FF2B5EF4-FFF2-40B4-BE49-F238E27FC236}">
                      <a16:creationId xmlns:a16="http://schemas.microsoft.com/office/drawing/2014/main" id="{401849DE-6FF3-9ADB-9FFF-5399145699FB}"/>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35;p59">
                  <a:extLst>
                    <a:ext uri="{FF2B5EF4-FFF2-40B4-BE49-F238E27FC236}">
                      <a16:creationId xmlns:a16="http://schemas.microsoft.com/office/drawing/2014/main" id="{86376022-D1CC-1685-03A1-FB6796CC5C80}"/>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36;p59">
                  <a:extLst>
                    <a:ext uri="{FF2B5EF4-FFF2-40B4-BE49-F238E27FC236}">
                      <a16:creationId xmlns:a16="http://schemas.microsoft.com/office/drawing/2014/main" id="{1C06E753-956B-AF90-FCE2-2D160869C751}"/>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37;p59">
                  <a:extLst>
                    <a:ext uri="{FF2B5EF4-FFF2-40B4-BE49-F238E27FC236}">
                      <a16:creationId xmlns:a16="http://schemas.microsoft.com/office/drawing/2014/main" id="{806FB57A-BD5A-2B66-8611-C48E17072599}"/>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38;p59">
                  <a:extLst>
                    <a:ext uri="{FF2B5EF4-FFF2-40B4-BE49-F238E27FC236}">
                      <a16:creationId xmlns:a16="http://schemas.microsoft.com/office/drawing/2014/main" id="{F10E258E-18B5-AC79-4B47-0D13EC286177}"/>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39;p59">
                  <a:extLst>
                    <a:ext uri="{FF2B5EF4-FFF2-40B4-BE49-F238E27FC236}">
                      <a16:creationId xmlns:a16="http://schemas.microsoft.com/office/drawing/2014/main" id="{681645D0-8C1D-86B1-199A-6F50AABE240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40;p59">
                  <a:extLst>
                    <a:ext uri="{FF2B5EF4-FFF2-40B4-BE49-F238E27FC236}">
                      <a16:creationId xmlns:a16="http://schemas.microsoft.com/office/drawing/2014/main" id="{5BF451A6-4FDF-AB1D-907A-CBAA6FA131B8}"/>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41;p59">
                  <a:extLst>
                    <a:ext uri="{FF2B5EF4-FFF2-40B4-BE49-F238E27FC236}">
                      <a16:creationId xmlns:a16="http://schemas.microsoft.com/office/drawing/2014/main" id="{90AC950A-A413-59B1-3188-F8B3801643ED}"/>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42;p59">
                  <a:extLst>
                    <a:ext uri="{FF2B5EF4-FFF2-40B4-BE49-F238E27FC236}">
                      <a16:creationId xmlns:a16="http://schemas.microsoft.com/office/drawing/2014/main" id="{55085C75-3393-0CCC-88EB-CF48238850F4}"/>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43;p59">
                  <a:extLst>
                    <a:ext uri="{FF2B5EF4-FFF2-40B4-BE49-F238E27FC236}">
                      <a16:creationId xmlns:a16="http://schemas.microsoft.com/office/drawing/2014/main" id="{12162D41-CC4A-10F7-2122-197446BF2D4E}"/>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44;p59">
                  <a:extLst>
                    <a:ext uri="{FF2B5EF4-FFF2-40B4-BE49-F238E27FC236}">
                      <a16:creationId xmlns:a16="http://schemas.microsoft.com/office/drawing/2014/main" id="{3274D4FB-AC42-5A67-9D18-12A66BFD1CA7}"/>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45;p59">
                  <a:extLst>
                    <a:ext uri="{FF2B5EF4-FFF2-40B4-BE49-F238E27FC236}">
                      <a16:creationId xmlns:a16="http://schemas.microsoft.com/office/drawing/2014/main" id="{B05B4B45-A566-AE3D-988B-4B4759852B57}"/>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46;p59">
                  <a:extLst>
                    <a:ext uri="{FF2B5EF4-FFF2-40B4-BE49-F238E27FC236}">
                      <a16:creationId xmlns:a16="http://schemas.microsoft.com/office/drawing/2014/main" id="{5B524EBE-E5A7-7D24-7C74-0A0B9EA39400}"/>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47;p59">
                  <a:extLst>
                    <a:ext uri="{FF2B5EF4-FFF2-40B4-BE49-F238E27FC236}">
                      <a16:creationId xmlns:a16="http://schemas.microsoft.com/office/drawing/2014/main" id="{709371DF-545E-11CC-C616-2DF945374B67}"/>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48;p59">
                  <a:extLst>
                    <a:ext uri="{FF2B5EF4-FFF2-40B4-BE49-F238E27FC236}">
                      <a16:creationId xmlns:a16="http://schemas.microsoft.com/office/drawing/2014/main" id="{E0AD66B6-054B-59A0-6731-71DB95C05211}"/>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49;p59">
                  <a:extLst>
                    <a:ext uri="{FF2B5EF4-FFF2-40B4-BE49-F238E27FC236}">
                      <a16:creationId xmlns:a16="http://schemas.microsoft.com/office/drawing/2014/main" id="{6F745543-3F7E-076C-A9F3-8673B7F0DD49}"/>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50;p59">
                  <a:extLst>
                    <a:ext uri="{FF2B5EF4-FFF2-40B4-BE49-F238E27FC236}">
                      <a16:creationId xmlns:a16="http://schemas.microsoft.com/office/drawing/2014/main" id="{B44A02B9-A3E2-8349-B045-F62E0606594C}"/>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51;p59">
                  <a:extLst>
                    <a:ext uri="{FF2B5EF4-FFF2-40B4-BE49-F238E27FC236}">
                      <a16:creationId xmlns:a16="http://schemas.microsoft.com/office/drawing/2014/main" id="{FFC4A0A7-9BCE-787C-4817-CE5FC5746396}"/>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52;p59">
                  <a:extLst>
                    <a:ext uri="{FF2B5EF4-FFF2-40B4-BE49-F238E27FC236}">
                      <a16:creationId xmlns:a16="http://schemas.microsoft.com/office/drawing/2014/main" id="{F9B1D000-557D-723A-BE3F-610AC6AFB63F}"/>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53;p59">
                  <a:extLst>
                    <a:ext uri="{FF2B5EF4-FFF2-40B4-BE49-F238E27FC236}">
                      <a16:creationId xmlns:a16="http://schemas.microsoft.com/office/drawing/2014/main" id="{17EA9263-B57F-0847-8721-DE3EF147035C}"/>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54;p59">
                  <a:extLst>
                    <a:ext uri="{FF2B5EF4-FFF2-40B4-BE49-F238E27FC236}">
                      <a16:creationId xmlns:a16="http://schemas.microsoft.com/office/drawing/2014/main" id="{CFBBA3BC-08D0-F893-7A75-C51B2467C4A3}"/>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55;p59">
                  <a:extLst>
                    <a:ext uri="{FF2B5EF4-FFF2-40B4-BE49-F238E27FC236}">
                      <a16:creationId xmlns:a16="http://schemas.microsoft.com/office/drawing/2014/main" id="{AD746301-C7E4-9573-21A5-763AF01CF5FB}"/>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56;p59">
                  <a:extLst>
                    <a:ext uri="{FF2B5EF4-FFF2-40B4-BE49-F238E27FC236}">
                      <a16:creationId xmlns:a16="http://schemas.microsoft.com/office/drawing/2014/main" id="{ED284F95-76FD-E1C1-6C9E-9D84B9C41C03}"/>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57;p59">
                  <a:extLst>
                    <a:ext uri="{FF2B5EF4-FFF2-40B4-BE49-F238E27FC236}">
                      <a16:creationId xmlns:a16="http://schemas.microsoft.com/office/drawing/2014/main" id="{05EB8207-A0B1-7726-400B-59C2F8267FEE}"/>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58;p59">
                  <a:extLst>
                    <a:ext uri="{FF2B5EF4-FFF2-40B4-BE49-F238E27FC236}">
                      <a16:creationId xmlns:a16="http://schemas.microsoft.com/office/drawing/2014/main" id="{9F549944-2484-B29E-00FD-F08CFADEA66E}"/>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59;p59">
                  <a:extLst>
                    <a:ext uri="{FF2B5EF4-FFF2-40B4-BE49-F238E27FC236}">
                      <a16:creationId xmlns:a16="http://schemas.microsoft.com/office/drawing/2014/main" id="{AAF3FC15-70B5-7DBE-E681-0E36595EE1EA}"/>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60;p59">
                  <a:extLst>
                    <a:ext uri="{FF2B5EF4-FFF2-40B4-BE49-F238E27FC236}">
                      <a16:creationId xmlns:a16="http://schemas.microsoft.com/office/drawing/2014/main" id="{87FC3013-5D1C-FF1B-A64F-FDC664CBADBA}"/>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61;p59">
                  <a:extLst>
                    <a:ext uri="{FF2B5EF4-FFF2-40B4-BE49-F238E27FC236}">
                      <a16:creationId xmlns:a16="http://schemas.microsoft.com/office/drawing/2014/main" id="{8C344304-5B4D-D174-2CA3-7D810027035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62;p59">
                  <a:extLst>
                    <a:ext uri="{FF2B5EF4-FFF2-40B4-BE49-F238E27FC236}">
                      <a16:creationId xmlns:a16="http://schemas.microsoft.com/office/drawing/2014/main" id="{C337ABE7-AC70-B190-274A-8BBA3A20CDFA}"/>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63;p59">
                  <a:extLst>
                    <a:ext uri="{FF2B5EF4-FFF2-40B4-BE49-F238E27FC236}">
                      <a16:creationId xmlns:a16="http://schemas.microsoft.com/office/drawing/2014/main" id="{818DF09E-5E4C-12FC-1F12-4C9F0A4AEC69}"/>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64;p59">
                  <a:extLst>
                    <a:ext uri="{FF2B5EF4-FFF2-40B4-BE49-F238E27FC236}">
                      <a16:creationId xmlns:a16="http://schemas.microsoft.com/office/drawing/2014/main" id="{275A6CCF-0BDC-ECD9-0834-6176B1255960}"/>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65;p59">
                  <a:extLst>
                    <a:ext uri="{FF2B5EF4-FFF2-40B4-BE49-F238E27FC236}">
                      <a16:creationId xmlns:a16="http://schemas.microsoft.com/office/drawing/2014/main" id="{4EC9A4F4-EE29-446E-DAAA-D2A131A4449F}"/>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66;p59">
                  <a:extLst>
                    <a:ext uri="{FF2B5EF4-FFF2-40B4-BE49-F238E27FC236}">
                      <a16:creationId xmlns:a16="http://schemas.microsoft.com/office/drawing/2014/main" id="{4B1390CB-35F5-54B3-374B-1EC17492E400}"/>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67;p59">
                  <a:extLst>
                    <a:ext uri="{FF2B5EF4-FFF2-40B4-BE49-F238E27FC236}">
                      <a16:creationId xmlns:a16="http://schemas.microsoft.com/office/drawing/2014/main" id="{2C41FF49-4270-3566-33BB-03F040458809}"/>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68;p59">
                  <a:extLst>
                    <a:ext uri="{FF2B5EF4-FFF2-40B4-BE49-F238E27FC236}">
                      <a16:creationId xmlns:a16="http://schemas.microsoft.com/office/drawing/2014/main" id="{4B728D53-7880-3A2D-33CA-DBB18F42E850}"/>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69;p59">
                  <a:extLst>
                    <a:ext uri="{FF2B5EF4-FFF2-40B4-BE49-F238E27FC236}">
                      <a16:creationId xmlns:a16="http://schemas.microsoft.com/office/drawing/2014/main" id="{B101A06A-861A-1D8A-C309-F8FE41A30D6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70;p59">
                  <a:extLst>
                    <a:ext uri="{FF2B5EF4-FFF2-40B4-BE49-F238E27FC236}">
                      <a16:creationId xmlns:a16="http://schemas.microsoft.com/office/drawing/2014/main" id="{152B58DA-E281-EF2E-A631-5429DB51CD70}"/>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71;p59">
                  <a:extLst>
                    <a:ext uri="{FF2B5EF4-FFF2-40B4-BE49-F238E27FC236}">
                      <a16:creationId xmlns:a16="http://schemas.microsoft.com/office/drawing/2014/main" id="{A7CEB7B2-2D59-2144-E3B3-24B5E800347C}"/>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72;p59">
                  <a:extLst>
                    <a:ext uri="{FF2B5EF4-FFF2-40B4-BE49-F238E27FC236}">
                      <a16:creationId xmlns:a16="http://schemas.microsoft.com/office/drawing/2014/main" id="{C50C3298-2C9F-E33C-E2EE-010F65D6BC8A}"/>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73;p59">
                  <a:extLst>
                    <a:ext uri="{FF2B5EF4-FFF2-40B4-BE49-F238E27FC236}">
                      <a16:creationId xmlns:a16="http://schemas.microsoft.com/office/drawing/2014/main" id="{F3C1CE7C-FA7F-9305-EE05-390FC1E21101}"/>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74;p59">
                  <a:extLst>
                    <a:ext uri="{FF2B5EF4-FFF2-40B4-BE49-F238E27FC236}">
                      <a16:creationId xmlns:a16="http://schemas.microsoft.com/office/drawing/2014/main" id="{B15F76D4-34EE-2686-2A3A-37B01C02C129}"/>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75;p59">
                  <a:extLst>
                    <a:ext uri="{FF2B5EF4-FFF2-40B4-BE49-F238E27FC236}">
                      <a16:creationId xmlns:a16="http://schemas.microsoft.com/office/drawing/2014/main" id="{B3FE7AB1-794F-B77A-14A9-7DF6376EE5DA}"/>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76;p59">
                  <a:extLst>
                    <a:ext uri="{FF2B5EF4-FFF2-40B4-BE49-F238E27FC236}">
                      <a16:creationId xmlns:a16="http://schemas.microsoft.com/office/drawing/2014/main" id="{72E98FCB-9292-1DE9-6B74-333AFEC4C930}"/>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77;p59">
                  <a:extLst>
                    <a:ext uri="{FF2B5EF4-FFF2-40B4-BE49-F238E27FC236}">
                      <a16:creationId xmlns:a16="http://schemas.microsoft.com/office/drawing/2014/main" id="{A949A7D1-CBD2-7815-A06E-F2D321342141}"/>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78;p59">
                  <a:extLst>
                    <a:ext uri="{FF2B5EF4-FFF2-40B4-BE49-F238E27FC236}">
                      <a16:creationId xmlns:a16="http://schemas.microsoft.com/office/drawing/2014/main" id="{A8EB5686-2B54-E2C9-0C24-9C3911002AA5}"/>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79;p59">
                  <a:extLst>
                    <a:ext uri="{FF2B5EF4-FFF2-40B4-BE49-F238E27FC236}">
                      <a16:creationId xmlns:a16="http://schemas.microsoft.com/office/drawing/2014/main" id="{74331AAC-EF2E-F7AB-118A-13CD832A25D4}"/>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80;p59">
                  <a:extLst>
                    <a:ext uri="{FF2B5EF4-FFF2-40B4-BE49-F238E27FC236}">
                      <a16:creationId xmlns:a16="http://schemas.microsoft.com/office/drawing/2014/main" id="{676C3FFF-D349-C9D2-CCCB-931C108CA96E}"/>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81;p59">
                  <a:extLst>
                    <a:ext uri="{FF2B5EF4-FFF2-40B4-BE49-F238E27FC236}">
                      <a16:creationId xmlns:a16="http://schemas.microsoft.com/office/drawing/2014/main" id="{74380FFD-E09B-A84A-C49B-6CF1E0F5C1AA}"/>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82;p59">
                  <a:extLst>
                    <a:ext uri="{FF2B5EF4-FFF2-40B4-BE49-F238E27FC236}">
                      <a16:creationId xmlns:a16="http://schemas.microsoft.com/office/drawing/2014/main" id="{752C0279-9936-3E1A-7DAA-54B7B2656B4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83;p59">
                  <a:extLst>
                    <a:ext uri="{FF2B5EF4-FFF2-40B4-BE49-F238E27FC236}">
                      <a16:creationId xmlns:a16="http://schemas.microsoft.com/office/drawing/2014/main" id="{626ABBD4-6493-C24A-C0C8-2D780F3B8C0D}"/>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84;p59">
                  <a:extLst>
                    <a:ext uri="{FF2B5EF4-FFF2-40B4-BE49-F238E27FC236}">
                      <a16:creationId xmlns:a16="http://schemas.microsoft.com/office/drawing/2014/main" id="{C9CEC554-28AE-FB20-E12A-428A24B8CC91}"/>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85;p59">
                  <a:extLst>
                    <a:ext uri="{FF2B5EF4-FFF2-40B4-BE49-F238E27FC236}">
                      <a16:creationId xmlns:a16="http://schemas.microsoft.com/office/drawing/2014/main" id="{25DAF5BD-B020-8A0F-D242-580D3615A570}"/>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86;p59">
                  <a:extLst>
                    <a:ext uri="{FF2B5EF4-FFF2-40B4-BE49-F238E27FC236}">
                      <a16:creationId xmlns:a16="http://schemas.microsoft.com/office/drawing/2014/main" id="{333B4501-1034-70EA-4A9B-BC8197E53A1C}"/>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87;p59">
                  <a:extLst>
                    <a:ext uri="{FF2B5EF4-FFF2-40B4-BE49-F238E27FC236}">
                      <a16:creationId xmlns:a16="http://schemas.microsoft.com/office/drawing/2014/main" id="{99DE7100-D819-5FF2-3566-355E45F30616}"/>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88;p59">
                  <a:extLst>
                    <a:ext uri="{FF2B5EF4-FFF2-40B4-BE49-F238E27FC236}">
                      <a16:creationId xmlns:a16="http://schemas.microsoft.com/office/drawing/2014/main" id="{65FD0D62-982C-B65A-13F9-1154CAA0C095}"/>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89;p59">
                  <a:extLst>
                    <a:ext uri="{FF2B5EF4-FFF2-40B4-BE49-F238E27FC236}">
                      <a16:creationId xmlns:a16="http://schemas.microsoft.com/office/drawing/2014/main" id="{EB5584AC-6C54-BCF8-E522-42CB54734679}"/>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90;p59">
                  <a:extLst>
                    <a:ext uri="{FF2B5EF4-FFF2-40B4-BE49-F238E27FC236}">
                      <a16:creationId xmlns:a16="http://schemas.microsoft.com/office/drawing/2014/main" id="{1852A5CD-A213-7781-2019-BDBE977BA7F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91;p59">
                  <a:extLst>
                    <a:ext uri="{FF2B5EF4-FFF2-40B4-BE49-F238E27FC236}">
                      <a16:creationId xmlns:a16="http://schemas.microsoft.com/office/drawing/2014/main" id="{73A3AD3B-3E17-328F-BF92-E44F724C5AB1}"/>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92;p59">
                  <a:extLst>
                    <a:ext uri="{FF2B5EF4-FFF2-40B4-BE49-F238E27FC236}">
                      <a16:creationId xmlns:a16="http://schemas.microsoft.com/office/drawing/2014/main" id="{C1ADB889-F2A3-2E73-750A-2BF16BF62AF5}"/>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93;p59">
                  <a:extLst>
                    <a:ext uri="{FF2B5EF4-FFF2-40B4-BE49-F238E27FC236}">
                      <a16:creationId xmlns:a16="http://schemas.microsoft.com/office/drawing/2014/main" id="{B5EF5D70-435A-060C-C693-CD03C006CF0E}"/>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94;p59">
                  <a:extLst>
                    <a:ext uri="{FF2B5EF4-FFF2-40B4-BE49-F238E27FC236}">
                      <a16:creationId xmlns:a16="http://schemas.microsoft.com/office/drawing/2014/main" id="{682A98DA-97B9-8DC1-25AB-BB5F00895077}"/>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95;p59">
                  <a:extLst>
                    <a:ext uri="{FF2B5EF4-FFF2-40B4-BE49-F238E27FC236}">
                      <a16:creationId xmlns:a16="http://schemas.microsoft.com/office/drawing/2014/main" id="{E6EB92E8-2586-BBCD-40B3-B01E0E7F5BBA}"/>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96;p59">
                  <a:extLst>
                    <a:ext uri="{FF2B5EF4-FFF2-40B4-BE49-F238E27FC236}">
                      <a16:creationId xmlns:a16="http://schemas.microsoft.com/office/drawing/2014/main" id="{FC43010D-EBA3-DDF5-7EE3-78F0AEC9FD8C}"/>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97;p59">
                  <a:extLst>
                    <a:ext uri="{FF2B5EF4-FFF2-40B4-BE49-F238E27FC236}">
                      <a16:creationId xmlns:a16="http://schemas.microsoft.com/office/drawing/2014/main" id="{31863AA7-68DB-2FB3-DC87-628EFC3C43FA}"/>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98;p59">
                  <a:extLst>
                    <a:ext uri="{FF2B5EF4-FFF2-40B4-BE49-F238E27FC236}">
                      <a16:creationId xmlns:a16="http://schemas.microsoft.com/office/drawing/2014/main" id="{BA6C5E53-0458-C5DD-B121-E44FB928251D}"/>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99;p59">
                  <a:extLst>
                    <a:ext uri="{FF2B5EF4-FFF2-40B4-BE49-F238E27FC236}">
                      <a16:creationId xmlns:a16="http://schemas.microsoft.com/office/drawing/2014/main" id="{AD668E0F-1FBE-D231-80C7-8DD7746B51B8}"/>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100;p59">
                  <a:extLst>
                    <a:ext uri="{FF2B5EF4-FFF2-40B4-BE49-F238E27FC236}">
                      <a16:creationId xmlns:a16="http://schemas.microsoft.com/office/drawing/2014/main" id="{93AF501D-1725-87CC-65D7-C78C160A5879}"/>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101;p59">
                  <a:extLst>
                    <a:ext uri="{FF2B5EF4-FFF2-40B4-BE49-F238E27FC236}">
                      <a16:creationId xmlns:a16="http://schemas.microsoft.com/office/drawing/2014/main" id="{68B9850F-1BBF-F89B-6F8E-8E143E7D42A4}"/>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102;p59">
                  <a:extLst>
                    <a:ext uri="{FF2B5EF4-FFF2-40B4-BE49-F238E27FC236}">
                      <a16:creationId xmlns:a16="http://schemas.microsoft.com/office/drawing/2014/main" id="{3E21F7E0-81A7-F98B-F6E4-ED518A46BD18}"/>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103;p59">
                  <a:extLst>
                    <a:ext uri="{FF2B5EF4-FFF2-40B4-BE49-F238E27FC236}">
                      <a16:creationId xmlns:a16="http://schemas.microsoft.com/office/drawing/2014/main" id="{761AFA51-783C-E8BF-C806-FE8B14789A1F}"/>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104;p59">
                  <a:extLst>
                    <a:ext uri="{FF2B5EF4-FFF2-40B4-BE49-F238E27FC236}">
                      <a16:creationId xmlns:a16="http://schemas.microsoft.com/office/drawing/2014/main" id="{56691EF0-CCFE-AE43-BE5A-244C671D1FDA}"/>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105;p59">
                  <a:extLst>
                    <a:ext uri="{FF2B5EF4-FFF2-40B4-BE49-F238E27FC236}">
                      <a16:creationId xmlns:a16="http://schemas.microsoft.com/office/drawing/2014/main" id="{0C0BAD02-5122-9CEC-E05C-A72F4A708A2B}"/>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106;p59">
                  <a:extLst>
                    <a:ext uri="{FF2B5EF4-FFF2-40B4-BE49-F238E27FC236}">
                      <a16:creationId xmlns:a16="http://schemas.microsoft.com/office/drawing/2014/main" id="{17313CE5-C7DF-59DD-1562-66DC700ACBDF}"/>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107;p59">
                  <a:extLst>
                    <a:ext uri="{FF2B5EF4-FFF2-40B4-BE49-F238E27FC236}">
                      <a16:creationId xmlns:a16="http://schemas.microsoft.com/office/drawing/2014/main" id="{0AB186BC-26BA-B8F6-760B-24BD1E1CA51C}"/>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108;p59">
                  <a:extLst>
                    <a:ext uri="{FF2B5EF4-FFF2-40B4-BE49-F238E27FC236}">
                      <a16:creationId xmlns:a16="http://schemas.microsoft.com/office/drawing/2014/main" id="{C13A2633-483F-6E64-DE7F-DD669306DF67}"/>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109;p59">
                  <a:extLst>
                    <a:ext uri="{FF2B5EF4-FFF2-40B4-BE49-F238E27FC236}">
                      <a16:creationId xmlns:a16="http://schemas.microsoft.com/office/drawing/2014/main" id="{CE620EEE-3AAF-AA71-8180-0BA359E1C8F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110;p59">
                  <a:extLst>
                    <a:ext uri="{FF2B5EF4-FFF2-40B4-BE49-F238E27FC236}">
                      <a16:creationId xmlns:a16="http://schemas.microsoft.com/office/drawing/2014/main" id="{779EF74F-246A-72BC-F2A1-382468220225}"/>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111;p59">
                  <a:extLst>
                    <a:ext uri="{FF2B5EF4-FFF2-40B4-BE49-F238E27FC236}">
                      <a16:creationId xmlns:a16="http://schemas.microsoft.com/office/drawing/2014/main" id="{30C427E0-F2F3-152A-AF87-5D93D0284DC5}"/>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112;p59">
                  <a:extLst>
                    <a:ext uri="{FF2B5EF4-FFF2-40B4-BE49-F238E27FC236}">
                      <a16:creationId xmlns:a16="http://schemas.microsoft.com/office/drawing/2014/main" id="{AD9BD88A-8DDB-73D4-8685-B1CC1C657C59}"/>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113;p59">
                  <a:extLst>
                    <a:ext uri="{FF2B5EF4-FFF2-40B4-BE49-F238E27FC236}">
                      <a16:creationId xmlns:a16="http://schemas.microsoft.com/office/drawing/2014/main" id="{705E6AB3-30C3-752A-E4C7-75D177020C6B}"/>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114;p59">
                  <a:extLst>
                    <a:ext uri="{FF2B5EF4-FFF2-40B4-BE49-F238E27FC236}">
                      <a16:creationId xmlns:a16="http://schemas.microsoft.com/office/drawing/2014/main" id="{D0669F9F-1C39-3FD6-39C2-A63661E8022E}"/>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115;p59">
                  <a:extLst>
                    <a:ext uri="{FF2B5EF4-FFF2-40B4-BE49-F238E27FC236}">
                      <a16:creationId xmlns:a16="http://schemas.microsoft.com/office/drawing/2014/main" id="{CDE7F417-8858-D636-9771-A994FE92325C}"/>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116;p59">
                  <a:extLst>
                    <a:ext uri="{FF2B5EF4-FFF2-40B4-BE49-F238E27FC236}">
                      <a16:creationId xmlns:a16="http://schemas.microsoft.com/office/drawing/2014/main" id="{73DE5AC9-236D-D3AB-23BF-6077EA3881FC}"/>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117;p59">
                  <a:extLst>
                    <a:ext uri="{FF2B5EF4-FFF2-40B4-BE49-F238E27FC236}">
                      <a16:creationId xmlns:a16="http://schemas.microsoft.com/office/drawing/2014/main" id="{0FA49928-5AA4-0DD7-5DBA-17060A1F6851}"/>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118;p59">
                  <a:extLst>
                    <a:ext uri="{FF2B5EF4-FFF2-40B4-BE49-F238E27FC236}">
                      <a16:creationId xmlns:a16="http://schemas.microsoft.com/office/drawing/2014/main" id="{F93AA8A2-D129-FEB8-6FE9-C607805E178A}"/>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119;p59">
                  <a:extLst>
                    <a:ext uri="{FF2B5EF4-FFF2-40B4-BE49-F238E27FC236}">
                      <a16:creationId xmlns:a16="http://schemas.microsoft.com/office/drawing/2014/main" id="{95D29BA6-37D1-4317-0772-EF58D15A00F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20;p59">
                  <a:extLst>
                    <a:ext uri="{FF2B5EF4-FFF2-40B4-BE49-F238E27FC236}">
                      <a16:creationId xmlns:a16="http://schemas.microsoft.com/office/drawing/2014/main" id="{9B7DE3D5-7264-35D2-5109-22AC04D2675F}"/>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21;p59">
                  <a:extLst>
                    <a:ext uri="{FF2B5EF4-FFF2-40B4-BE49-F238E27FC236}">
                      <a16:creationId xmlns:a16="http://schemas.microsoft.com/office/drawing/2014/main" id="{B6FB50E0-976C-BC88-5E9B-B871E73A2BC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22;p59">
                  <a:extLst>
                    <a:ext uri="{FF2B5EF4-FFF2-40B4-BE49-F238E27FC236}">
                      <a16:creationId xmlns:a16="http://schemas.microsoft.com/office/drawing/2014/main" id="{0072A39E-94FF-C428-B341-B78361F1938C}"/>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23;p59">
                  <a:extLst>
                    <a:ext uri="{FF2B5EF4-FFF2-40B4-BE49-F238E27FC236}">
                      <a16:creationId xmlns:a16="http://schemas.microsoft.com/office/drawing/2014/main" id="{AC926AA3-2A48-16B5-E158-3E4377CB7671}"/>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24;p59">
                  <a:extLst>
                    <a:ext uri="{FF2B5EF4-FFF2-40B4-BE49-F238E27FC236}">
                      <a16:creationId xmlns:a16="http://schemas.microsoft.com/office/drawing/2014/main" id="{497E7DD1-A9FF-4550-E014-0EED0E9F73E1}"/>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25;p59">
                  <a:extLst>
                    <a:ext uri="{FF2B5EF4-FFF2-40B4-BE49-F238E27FC236}">
                      <a16:creationId xmlns:a16="http://schemas.microsoft.com/office/drawing/2014/main" id="{3E504D57-21B3-6B86-2849-7DA65523C08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26;p59">
                  <a:extLst>
                    <a:ext uri="{FF2B5EF4-FFF2-40B4-BE49-F238E27FC236}">
                      <a16:creationId xmlns:a16="http://schemas.microsoft.com/office/drawing/2014/main" id="{BC97BEEB-28A1-F102-AD77-AC3E6E7483DF}"/>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27;p59">
                  <a:extLst>
                    <a:ext uri="{FF2B5EF4-FFF2-40B4-BE49-F238E27FC236}">
                      <a16:creationId xmlns:a16="http://schemas.microsoft.com/office/drawing/2014/main" id="{AB2CDF89-9521-994C-F780-74DD7AAC022C}"/>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28;p59">
                  <a:extLst>
                    <a:ext uri="{FF2B5EF4-FFF2-40B4-BE49-F238E27FC236}">
                      <a16:creationId xmlns:a16="http://schemas.microsoft.com/office/drawing/2014/main" id="{16012982-9D6B-85C4-EAB5-FE31B6DAD399}"/>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29;p59">
                  <a:extLst>
                    <a:ext uri="{FF2B5EF4-FFF2-40B4-BE49-F238E27FC236}">
                      <a16:creationId xmlns:a16="http://schemas.microsoft.com/office/drawing/2014/main" id="{2F1E4823-E328-B9F1-1696-3F29B2A24A15}"/>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30;p59">
                  <a:extLst>
                    <a:ext uri="{FF2B5EF4-FFF2-40B4-BE49-F238E27FC236}">
                      <a16:creationId xmlns:a16="http://schemas.microsoft.com/office/drawing/2014/main" id="{E413111F-DA6A-F30E-D085-4B818641D2FE}"/>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31;p59">
                  <a:extLst>
                    <a:ext uri="{FF2B5EF4-FFF2-40B4-BE49-F238E27FC236}">
                      <a16:creationId xmlns:a16="http://schemas.microsoft.com/office/drawing/2014/main" id="{C39DFEBA-9F0C-F211-D6BC-7420C06A81A8}"/>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32;p59">
                  <a:extLst>
                    <a:ext uri="{FF2B5EF4-FFF2-40B4-BE49-F238E27FC236}">
                      <a16:creationId xmlns:a16="http://schemas.microsoft.com/office/drawing/2014/main" id="{E7BC8B03-B012-872D-A04B-433CD25A1476}"/>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33;p59">
                  <a:extLst>
                    <a:ext uri="{FF2B5EF4-FFF2-40B4-BE49-F238E27FC236}">
                      <a16:creationId xmlns:a16="http://schemas.microsoft.com/office/drawing/2014/main" id="{8C14A808-E864-0529-6A23-5B25F637AD5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34;p59">
                  <a:extLst>
                    <a:ext uri="{FF2B5EF4-FFF2-40B4-BE49-F238E27FC236}">
                      <a16:creationId xmlns:a16="http://schemas.microsoft.com/office/drawing/2014/main" id="{E78589CB-39B4-E7FF-6071-BA477B8B324B}"/>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35;p59">
                  <a:extLst>
                    <a:ext uri="{FF2B5EF4-FFF2-40B4-BE49-F238E27FC236}">
                      <a16:creationId xmlns:a16="http://schemas.microsoft.com/office/drawing/2014/main" id="{52688A05-1F56-C3C2-AFA1-51ECE72C03D1}"/>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36;p59">
                  <a:extLst>
                    <a:ext uri="{FF2B5EF4-FFF2-40B4-BE49-F238E27FC236}">
                      <a16:creationId xmlns:a16="http://schemas.microsoft.com/office/drawing/2014/main" id="{BB4C74EC-9079-A657-F7B7-F8B41F87CE5F}"/>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37;p59">
                  <a:extLst>
                    <a:ext uri="{FF2B5EF4-FFF2-40B4-BE49-F238E27FC236}">
                      <a16:creationId xmlns:a16="http://schemas.microsoft.com/office/drawing/2014/main" id="{F6028B77-3D2F-AAFC-7674-F0FC33D75BAB}"/>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38;p59">
                  <a:extLst>
                    <a:ext uri="{FF2B5EF4-FFF2-40B4-BE49-F238E27FC236}">
                      <a16:creationId xmlns:a16="http://schemas.microsoft.com/office/drawing/2014/main" id="{FA9C403C-276F-A862-F9AA-5CF42058E45E}"/>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614" name="Picture 4" descr="1 Euro Coin png images | PNGWing">
            <a:extLst>
              <a:ext uri="{FF2B5EF4-FFF2-40B4-BE49-F238E27FC236}">
                <a16:creationId xmlns:a16="http://schemas.microsoft.com/office/drawing/2014/main" id="{0A1BE34C-BCCC-F20C-184A-96A7C88B6A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15" name="Picture 2" descr="Billete 10 Euros Png - Graphic Design - Free Transparent PNG Download -  PNGkey">
            <a:extLst>
              <a:ext uri="{FF2B5EF4-FFF2-40B4-BE49-F238E27FC236}">
                <a16:creationId xmlns:a16="http://schemas.microsoft.com/office/drawing/2014/main" id="{E20D1CB2-0B1A-A285-0C57-3C1E8655D93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6" name="Picture 2" descr="Billete 10 Euros Png - Graphic Design - Free Transparent PNG Download -  PNGkey">
            <a:extLst>
              <a:ext uri="{FF2B5EF4-FFF2-40B4-BE49-F238E27FC236}">
                <a16:creationId xmlns:a16="http://schemas.microsoft.com/office/drawing/2014/main" id="{9ABF919C-75D2-91EA-4BBE-6CD4EAA4EC3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33354" y="200779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7" name="Picture 2" descr="Billete 10 Euros Png - Graphic Design - Free Transparent PNG Download -  PNGkey">
            <a:extLst>
              <a:ext uri="{FF2B5EF4-FFF2-40B4-BE49-F238E27FC236}">
                <a16:creationId xmlns:a16="http://schemas.microsoft.com/office/drawing/2014/main" id="{181C8B4E-CB7F-E999-1D87-0CAD44ADCF2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5940" y="2981780"/>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8" name="Picture 2" descr="Billete 10 Euros Png - Graphic Design - Free Transparent PNG Download -  PNGkey">
            <a:extLst>
              <a:ext uri="{FF2B5EF4-FFF2-40B4-BE49-F238E27FC236}">
                <a16:creationId xmlns:a16="http://schemas.microsoft.com/office/drawing/2014/main" id="{DABA8205-61AA-F999-8A6C-79D558AE4B4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6513" y="198900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9" name="Picture 2" descr="Billete 10 Euros Png - Graphic Design - Free Transparent PNG Download -  PNGkey">
            <a:extLst>
              <a:ext uri="{FF2B5EF4-FFF2-40B4-BE49-F238E27FC236}">
                <a16:creationId xmlns:a16="http://schemas.microsoft.com/office/drawing/2014/main" id="{EA911C44-8A0D-2F99-B173-2FB213ABCF1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23979"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20" name="Picture 4" descr="1 Euro Coin png images | PNGWing">
            <a:extLst>
              <a:ext uri="{FF2B5EF4-FFF2-40B4-BE49-F238E27FC236}">
                <a16:creationId xmlns:a16="http://schemas.microsoft.com/office/drawing/2014/main" id="{6F47C2AF-8636-0F59-3F4D-5301314F5E2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28010" y="98336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21" name="Picture 4" descr="1 Euro Coin png images | PNGWing">
            <a:extLst>
              <a:ext uri="{FF2B5EF4-FFF2-40B4-BE49-F238E27FC236}">
                <a16:creationId xmlns:a16="http://schemas.microsoft.com/office/drawing/2014/main" id="{68ABAE10-A6B4-5F51-B626-3D74E360200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9114" y="1858470"/>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4428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1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1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25</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982251"/>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1 Euro Coin png images | PNGWing">
            <a:extLst>
              <a:ext uri="{FF2B5EF4-FFF2-40B4-BE49-F238E27FC236}">
                <a16:creationId xmlns:a16="http://schemas.microsoft.com/office/drawing/2014/main" id="{C16E728E-C976-DBE1-C943-3EEFC1AF452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3" name="Picture 2" descr="Billete 10 Euros Png - Graphic Design - Free Transparent PNG Download -  PNGkey">
            <a:extLst>
              <a:ext uri="{FF2B5EF4-FFF2-40B4-BE49-F238E27FC236}">
                <a16:creationId xmlns:a16="http://schemas.microsoft.com/office/drawing/2014/main" id="{64FD3148-6BF8-4CF3-C223-6431C7D111F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1975490"/>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4" name="Picture 4" descr="1 Euro Coin png images | PNGWing">
            <a:extLst>
              <a:ext uri="{FF2B5EF4-FFF2-40B4-BE49-F238E27FC236}">
                <a16:creationId xmlns:a16="http://schemas.microsoft.com/office/drawing/2014/main" id="{9B72AF29-309E-D997-5B0B-7D14570B3BD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3320" y="100112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5" name="Picture 4" descr="1 Euro Coin png images | PNGWing">
            <a:extLst>
              <a:ext uri="{FF2B5EF4-FFF2-40B4-BE49-F238E27FC236}">
                <a16:creationId xmlns:a16="http://schemas.microsoft.com/office/drawing/2014/main" id="{09134F91-0002-5AB7-0122-C13E03D4AE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1991341"/>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5" name="Picture 4" descr="1 Euro Coin png images | PNGWing">
            <a:extLst>
              <a:ext uri="{FF2B5EF4-FFF2-40B4-BE49-F238E27FC236}">
                <a16:creationId xmlns:a16="http://schemas.microsoft.com/office/drawing/2014/main" id="{1B62D106-8042-1AE6-9BB0-F4D1D9C318D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951973" y="994347"/>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26" name="Picture 4" descr="1 Euro Coin png images | PNGWing">
            <a:extLst>
              <a:ext uri="{FF2B5EF4-FFF2-40B4-BE49-F238E27FC236}">
                <a16:creationId xmlns:a16="http://schemas.microsoft.com/office/drawing/2014/main" id="{7ECA8F0A-B993-5858-D39C-5E87DE74A0D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3951973" y="1986969"/>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753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17</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251;p40">
            <a:extLst>
              <a:ext uri="{FF2B5EF4-FFF2-40B4-BE49-F238E27FC236}">
                <a16:creationId xmlns:a16="http://schemas.microsoft.com/office/drawing/2014/main" id="{CA9AA09B-1718-7F97-FEB8-76C57176D900}"/>
              </a:ext>
            </a:extLst>
          </p:cNvPr>
          <p:cNvGrpSpPr/>
          <p:nvPr/>
        </p:nvGrpSpPr>
        <p:grpSpPr>
          <a:xfrm>
            <a:off x="7048330" y="1762394"/>
            <a:ext cx="1841901" cy="3448663"/>
            <a:chOff x="1006951" y="1164356"/>
            <a:chExt cx="1841901" cy="3448663"/>
          </a:xfrm>
        </p:grpSpPr>
        <p:grpSp>
          <p:nvGrpSpPr>
            <p:cNvPr id="220" name="Google Shape;2252;p40">
              <a:extLst>
                <a:ext uri="{FF2B5EF4-FFF2-40B4-BE49-F238E27FC236}">
                  <a16:creationId xmlns:a16="http://schemas.microsoft.com/office/drawing/2014/main" id="{870105A4-AFAC-0B08-F2DA-FA596BD3A8AF}"/>
                </a:ext>
              </a:extLst>
            </p:cNvPr>
            <p:cNvGrpSpPr/>
            <p:nvPr/>
          </p:nvGrpSpPr>
          <p:grpSpPr>
            <a:xfrm>
              <a:off x="1056151" y="1173881"/>
              <a:ext cx="1792701" cy="3439138"/>
              <a:chOff x="1173267" y="1364123"/>
              <a:chExt cx="1521430" cy="2918729"/>
            </a:xfrm>
          </p:grpSpPr>
          <p:grpSp>
            <p:nvGrpSpPr>
              <p:cNvPr id="435" name="Google Shape;2253;p40">
                <a:extLst>
                  <a:ext uri="{FF2B5EF4-FFF2-40B4-BE49-F238E27FC236}">
                    <a16:creationId xmlns:a16="http://schemas.microsoft.com/office/drawing/2014/main" id="{EF6F64DD-73E8-ECDC-466D-4EE86BB84E2F}"/>
                  </a:ext>
                </a:extLst>
              </p:cNvPr>
              <p:cNvGrpSpPr/>
              <p:nvPr/>
            </p:nvGrpSpPr>
            <p:grpSpPr>
              <a:xfrm>
                <a:off x="1435610" y="2960519"/>
                <a:ext cx="1198885" cy="1322333"/>
                <a:chOff x="1548745" y="3297551"/>
                <a:chExt cx="1448278" cy="1597406"/>
              </a:xfrm>
            </p:grpSpPr>
            <p:sp>
              <p:nvSpPr>
                <p:cNvPr id="634" name="Google Shape;2254;p40">
                  <a:extLst>
                    <a:ext uri="{FF2B5EF4-FFF2-40B4-BE49-F238E27FC236}">
                      <a16:creationId xmlns:a16="http://schemas.microsoft.com/office/drawing/2014/main" id="{5A93E771-12FF-5A50-95F0-C9C9C92C2BF8}"/>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55;p40">
                  <a:extLst>
                    <a:ext uri="{FF2B5EF4-FFF2-40B4-BE49-F238E27FC236}">
                      <a16:creationId xmlns:a16="http://schemas.microsoft.com/office/drawing/2014/main" id="{0695E504-BDC6-473F-C792-E6241B251270}"/>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256;p40">
                  <a:extLst>
                    <a:ext uri="{FF2B5EF4-FFF2-40B4-BE49-F238E27FC236}">
                      <a16:creationId xmlns:a16="http://schemas.microsoft.com/office/drawing/2014/main" id="{CB25AEB8-ABDE-C80A-2856-9019FFC79831}"/>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257;p40">
                  <a:extLst>
                    <a:ext uri="{FF2B5EF4-FFF2-40B4-BE49-F238E27FC236}">
                      <a16:creationId xmlns:a16="http://schemas.microsoft.com/office/drawing/2014/main" id="{D1C6F621-661A-C6A4-D2C4-034A36EF4388}"/>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258;p40">
                  <a:extLst>
                    <a:ext uri="{FF2B5EF4-FFF2-40B4-BE49-F238E27FC236}">
                      <a16:creationId xmlns:a16="http://schemas.microsoft.com/office/drawing/2014/main" id="{97CE9480-8C9B-C9BB-0315-4316FE4A915F}"/>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259;p40">
                  <a:extLst>
                    <a:ext uri="{FF2B5EF4-FFF2-40B4-BE49-F238E27FC236}">
                      <a16:creationId xmlns:a16="http://schemas.microsoft.com/office/drawing/2014/main" id="{D34CFA73-772E-7F09-5C12-AC573C57E6EC}"/>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260;p40">
                  <a:extLst>
                    <a:ext uri="{FF2B5EF4-FFF2-40B4-BE49-F238E27FC236}">
                      <a16:creationId xmlns:a16="http://schemas.microsoft.com/office/drawing/2014/main" id="{F387953B-07AF-2447-2957-A8D3E9A9F99A}"/>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261;p40">
                  <a:extLst>
                    <a:ext uri="{FF2B5EF4-FFF2-40B4-BE49-F238E27FC236}">
                      <a16:creationId xmlns:a16="http://schemas.microsoft.com/office/drawing/2014/main" id="{71333368-CF7B-8D30-B5E4-0119B6613035}"/>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262;p40">
                  <a:extLst>
                    <a:ext uri="{FF2B5EF4-FFF2-40B4-BE49-F238E27FC236}">
                      <a16:creationId xmlns:a16="http://schemas.microsoft.com/office/drawing/2014/main" id="{1DA212BA-8F87-3B5A-B677-8E525B4CFFA6}"/>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263;p40">
                  <a:extLst>
                    <a:ext uri="{FF2B5EF4-FFF2-40B4-BE49-F238E27FC236}">
                      <a16:creationId xmlns:a16="http://schemas.microsoft.com/office/drawing/2014/main" id="{C046CA60-9472-7079-FF80-F2EE826513AF}"/>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264;p40">
                  <a:extLst>
                    <a:ext uri="{FF2B5EF4-FFF2-40B4-BE49-F238E27FC236}">
                      <a16:creationId xmlns:a16="http://schemas.microsoft.com/office/drawing/2014/main" id="{576355D0-A028-CC8D-54D0-4C710C3F0A56}"/>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265;p40">
                  <a:extLst>
                    <a:ext uri="{FF2B5EF4-FFF2-40B4-BE49-F238E27FC236}">
                      <a16:creationId xmlns:a16="http://schemas.microsoft.com/office/drawing/2014/main" id="{D0C9EDA9-C27D-A39C-2772-72FF201B887D}"/>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66;p40">
                  <a:extLst>
                    <a:ext uri="{FF2B5EF4-FFF2-40B4-BE49-F238E27FC236}">
                      <a16:creationId xmlns:a16="http://schemas.microsoft.com/office/drawing/2014/main" id="{B3CAD197-9B06-07CF-D371-E5B2B1B63A08}"/>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67;p40">
                  <a:extLst>
                    <a:ext uri="{FF2B5EF4-FFF2-40B4-BE49-F238E27FC236}">
                      <a16:creationId xmlns:a16="http://schemas.microsoft.com/office/drawing/2014/main" id="{57B10F11-B3DD-04F2-AA56-67AE25467B7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2268;p40">
                <a:extLst>
                  <a:ext uri="{FF2B5EF4-FFF2-40B4-BE49-F238E27FC236}">
                    <a16:creationId xmlns:a16="http://schemas.microsoft.com/office/drawing/2014/main" id="{B6B590BE-6946-95EC-FED8-40403AD0B04A}"/>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269;p40">
                <a:extLst>
                  <a:ext uri="{FF2B5EF4-FFF2-40B4-BE49-F238E27FC236}">
                    <a16:creationId xmlns:a16="http://schemas.microsoft.com/office/drawing/2014/main" id="{F6D2F329-9258-EC6F-1CCA-DF7A8CE14E90}"/>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270;p40">
                <a:extLst>
                  <a:ext uri="{FF2B5EF4-FFF2-40B4-BE49-F238E27FC236}">
                    <a16:creationId xmlns:a16="http://schemas.microsoft.com/office/drawing/2014/main" id="{BE601B8A-CCEA-98CE-C427-CFA5DE05028C}"/>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271;p40">
                <a:extLst>
                  <a:ext uri="{FF2B5EF4-FFF2-40B4-BE49-F238E27FC236}">
                    <a16:creationId xmlns:a16="http://schemas.microsoft.com/office/drawing/2014/main" id="{A98EA1E9-99BB-D030-7C38-388ECDCED0FC}"/>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272;p40">
                <a:extLst>
                  <a:ext uri="{FF2B5EF4-FFF2-40B4-BE49-F238E27FC236}">
                    <a16:creationId xmlns:a16="http://schemas.microsoft.com/office/drawing/2014/main" id="{2D2A612D-D05F-B03C-F722-37A17BBDE66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273;p40">
                <a:extLst>
                  <a:ext uri="{FF2B5EF4-FFF2-40B4-BE49-F238E27FC236}">
                    <a16:creationId xmlns:a16="http://schemas.microsoft.com/office/drawing/2014/main" id="{ABC18953-529E-C663-7B88-7851F5214574}"/>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274;p40">
                <a:extLst>
                  <a:ext uri="{FF2B5EF4-FFF2-40B4-BE49-F238E27FC236}">
                    <a16:creationId xmlns:a16="http://schemas.microsoft.com/office/drawing/2014/main" id="{A84FD96F-6FFE-513F-B8CA-54077BF02EEB}"/>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275;p40">
                <a:extLst>
                  <a:ext uri="{FF2B5EF4-FFF2-40B4-BE49-F238E27FC236}">
                    <a16:creationId xmlns:a16="http://schemas.microsoft.com/office/drawing/2014/main" id="{D1611E90-5853-97CF-1517-F4BEEFAECC5A}"/>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276;p40">
                <a:extLst>
                  <a:ext uri="{FF2B5EF4-FFF2-40B4-BE49-F238E27FC236}">
                    <a16:creationId xmlns:a16="http://schemas.microsoft.com/office/drawing/2014/main" id="{69B6F330-4E3E-CEE1-02DC-57D45DF406DC}"/>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277;p40">
                <a:extLst>
                  <a:ext uri="{FF2B5EF4-FFF2-40B4-BE49-F238E27FC236}">
                    <a16:creationId xmlns:a16="http://schemas.microsoft.com/office/drawing/2014/main" id="{21D13C88-4F19-D06D-9E4C-1838AE4FC7CB}"/>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78;p40">
                <a:extLst>
                  <a:ext uri="{FF2B5EF4-FFF2-40B4-BE49-F238E27FC236}">
                    <a16:creationId xmlns:a16="http://schemas.microsoft.com/office/drawing/2014/main" id="{E50F829A-2533-9D86-66A7-A93DD2EF7B1E}"/>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79;p40">
                <a:extLst>
                  <a:ext uri="{FF2B5EF4-FFF2-40B4-BE49-F238E27FC236}">
                    <a16:creationId xmlns:a16="http://schemas.microsoft.com/office/drawing/2014/main" id="{29C1A2CB-650C-F0AE-FDA7-9C8A566B1918}"/>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80;p40">
                <a:extLst>
                  <a:ext uri="{FF2B5EF4-FFF2-40B4-BE49-F238E27FC236}">
                    <a16:creationId xmlns:a16="http://schemas.microsoft.com/office/drawing/2014/main" id="{84551021-A6D3-FE82-D779-3DBCFD0F59E1}"/>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81;p40">
                <a:extLst>
                  <a:ext uri="{FF2B5EF4-FFF2-40B4-BE49-F238E27FC236}">
                    <a16:creationId xmlns:a16="http://schemas.microsoft.com/office/drawing/2014/main" id="{2B18E8F1-9910-4AC6-C4F3-AE995B9C3853}"/>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82;p40">
                <a:extLst>
                  <a:ext uri="{FF2B5EF4-FFF2-40B4-BE49-F238E27FC236}">
                    <a16:creationId xmlns:a16="http://schemas.microsoft.com/office/drawing/2014/main" id="{96CAD5E8-0C9A-31D0-52FE-B0A3329901AD}"/>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83;p40">
                <a:extLst>
                  <a:ext uri="{FF2B5EF4-FFF2-40B4-BE49-F238E27FC236}">
                    <a16:creationId xmlns:a16="http://schemas.microsoft.com/office/drawing/2014/main" id="{5A07A196-C5CF-3B13-DE90-ED7D4ADE7A63}"/>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84;p40">
                <a:extLst>
                  <a:ext uri="{FF2B5EF4-FFF2-40B4-BE49-F238E27FC236}">
                    <a16:creationId xmlns:a16="http://schemas.microsoft.com/office/drawing/2014/main" id="{D9F1DD29-806E-2A5E-E76E-8FE7AC6F55E1}"/>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85;p40">
                <a:extLst>
                  <a:ext uri="{FF2B5EF4-FFF2-40B4-BE49-F238E27FC236}">
                    <a16:creationId xmlns:a16="http://schemas.microsoft.com/office/drawing/2014/main" id="{8315C997-4E4B-DBB1-6D5D-5623920077EE}"/>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86;p40">
                <a:extLst>
                  <a:ext uri="{FF2B5EF4-FFF2-40B4-BE49-F238E27FC236}">
                    <a16:creationId xmlns:a16="http://schemas.microsoft.com/office/drawing/2014/main" id="{76F3A3F2-7F2B-0302-CBA2-E7C8C015C7B9}"/>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87;p40">
                <a:extLst>
                  <a:ext uri="{FF2B5EF4-FFF2-40B4-BE49-F238E27FC236}">
                    <a16:creationId xmlns:a16="http://schemas.microsoft.com/office/drawing/2014/main" id="{5EACCD3D-5CEB-F5BB-F735-1E4DAE9665B3}"/>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88;p40">
                <a:extLst>
                  <a:ext uri="{FF2B5EF4-FFF2-40B4-BE49-F238E27FC236}">
                    <a16:creationId xmlns:a16="http://schemas.microsoft.com/office/drawing/2014/main" id="{F9853AFD-A422-7A33-D77E-760D6990D02B}"/>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89;p40">
                <a:extLst>
                  <a:ext uri="{FF2B5EF4-FFF2-40B4-BE49-F238E27FC236}">
                    <a16:creationId xmlns:a16="http://schemas.microsoft.com/office/drawing/2014/main" id="{4BC5AFBE-80B3-30D1-B980-7ED17E5C655B}"/>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90;p40">
                <a:extLst>
                  <a:ext uri="{FF2B5EF4-FFF2-40B4-BE49-F238E27FC236}">
                    <a16:creationId xmlns:a16="http://schemas.microsoft.com/office/drawing/2014/main" id="{8CF3BBFA-1AB6-C572-31C0-505BD475C60E}"/>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91;p40">
                <a:extLst>
                  <a:ext uri="{FF2B5EF4-FFF2-40B4-BE49-F238E27FC236}">
                    <a16:creationId xmlns:a16="http://schemas.microsoft.com/office/drawing/2014/main" id="{63938DE1-47E1-93F9-2073-65CD3BFE87E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92;p40">
                <a:extLst>
                  <a:ext uri="{FF2B5EF4-FFF2-40B4-BE49-F238E27FC236}">
                    <a16:creationId xmlns:a16="http://schemas.microsoft.com/office/drawing/2014/main" id="{5A088471-3AC5-3EF8-DC57-0904F32FAEBE}"/>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93;p40">
                <a:extLst>
                  <a:ext uri="{FF2B5EF4-FFF2-40B4-BE49-F238E27FC236}">
                    <a16:creationId xmlns:a16="http://schemas.microsoft.com/office/drawing/2014/main" id="{C2CDC32B-1BBB-0C4A-D597-B5218495FC80}"/>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94;p40">
                <a:extLst>
                  <a:ext uri="{FF2B5EF4-FFF2-40B4-BE49-F238E27FC236}">
                    <a16:creationId xmlns:a16="http://schemas.microsoft.com/office/drawing/2014/main" id="{B1676D61-5869-AC06-18F0-63FDD685AA5F}"/>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95;p40">
                <a:extLst>
                  <a:ext uri="{FF2B5EF4-FFF2-40B4-BE49-F238E27FC236}">
                    <a16:creationId xmlns:a16="http://schemas.microsoft.com/office/drawing/2014/main" id="{0EEE3279-7830-5663-2141-BEAACD8C5EC0}"/>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96;p40">
                <a:extLst>
                  <a:ext uri="{FF2B5EF4-FFF2-40B4-BE49-F238E27FC236}">
                    <a16:creationId xmlns:a16="http://schemas.microsoft.com/office/drawing/2014/main" id="{9D4F568E-3369-0890-0D48-C7912F47D06C}"/>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97;p40">
                <a:extLst>
                  <a:ext uri="{FF2B5EF4-FFF2-40B4-BE49-F238E27FC236}">
                    <a16:creationId xmlns:a16="http://schemas.microsoft.com/office/drawing/2014/main" id="{72CD6AC1-45D3-6964-A15A-0BCCC61522E1}"/>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98;p40">
                <a:extLst>
                  <a:ext uri="{FF2B5EF4-FFF2-40B4-BE49-F238E27FC236}">
                    <a16:creationId xmlns:a16="http://schemas.microsoft.com/office/drawing/2014/main" id="{6D04EA86-D30A-816D-6DA9-16D519357236}"/>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99;p40">
                <a:extLst>
                  <a:ext uri="{FF2B5EF4-FFF2-40B4-BE49-F238E27FC236}">
                    <a16:creationId xmlns:a16="http://schemas.microsoft.com/office/drawing/2014/main" id="{EE083919-DF96-8BE0-9712-F1F13DFF23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300;p40">
                <a:extLst>
                  <a:ext uri="{FF2B5EF4-FFF2-40B4-BE49-F238E27FC236}">
                    <a16:creationId xmlns:a16="http://schemas.microsoft.com/office/drawing/2014/main" id="{D5685B80-1F0F-BC9F-F8A1-2B5581B1FE3B}"/>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301;p40">
                <a:extLst>
                  <a:ext uri="{FF2B5EF4-FFF2-40B4-BE49-F238E27FC236}">
                    <a16:creationId xmlns:a16="http://schemas.microsoft.com/office/drawing/2014/main" id="{AC3A7AA7-4B40-780D-67EF-6C4273EA9BE7}"/>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302;p40">
                <a:extLst>
                  <a:ext uri="{FF2B5EF4-FFF2-40B4-BE49-F238E27FC236}">
                    <a16:creationId xmlns:a16="http://schemas.microsoft.com/office/drawing/2014/main" id="{E25D5465-C717-280E-2739-9D2C74FF2806}"/>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303;p40">
                <a:extLst>
                  <a:ext uri="{FF2B5EF4-FFF2-40B4-BE49-F238E27FC236}">
                    <a16:creationId xmlns:a16="http://schemas.microsoft.com/office/drawing/2014/main" id="{CB610B95-33AD-DE41-98CC-285C237CAC60}"/>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304;p40">
                <a:extLst>
                  <a:ext uri="{FF2B5EF4-FFF2-40B4-BE49-F238E27FC236}">
                    <a16:creationId xmlns:a16="http://schemas.microsoft.com/office/drawing/2014/main" id="{577E38E0-B80D-9FAA-F475-090CA503DA03}"/>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305;p40">
                <a:extLst>
                  <a:ext uri="{FF2B5EF4-FFF2-40B4-BE49-F238E27FC236}">
                    <a16:creationId xmlns:a16="http://schemas.microsoft.com/office/drawing/2014/main" id="{6CDA4B12-A56C-EDA8-C560-D4826D38D4BD}"/>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306;p40">
                <a:extLst>
                  <a:ext uri="{FF2B5EF4-FFF2-40B4-BE49-F238E27FC236}">
                    <a16:creationId xmlns:a16="http://schemas.microsoft.com/office/drawing/2014/main" id="{9B787617-EB23-73F1-3FF2-0E01A6B5BC5E}"/>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307;p40">
                <a:extLst>
                  <a:ext uri="{FF2B5EF4-FFF2-40B4-BE49-F238E27FC236}">
                    <a16:creationId xmlns:a16="http://schemas.microsoft.com/office/drawing/2014/main" id="{7B8586D0-E62D-BB05-7CF1-309C2DC03E25}"/>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308;p40">
                <a:extLst>
                  <a:ext uri="{FF2B5EF4-FFF2-40B4-BE49-F238E27FC236}">
                    <a16:creationId xmlns:a16="http://schemas.microsoft.com/office/drawing/2014/main" id="{DAF83FA9-EE04-3907-61BC-915F603FB9F8}"/>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309;p40">
                <a:extLst>
                  <a:ext uri="{FF2B5EF4-FFF2-40B4-BE49-F238E27FC236}">
                    <a16:creationId xmlns:a16="http://schemas.microsoft.com/office/drawing/2014/main" id="{09A41ED3-DF20-3F4B-5A9F-C8742F450D61}"/>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310;p40">
                <a:extLst>
                  <a:ext uri="{FF2B5EF4-FFF2-40B4-BE49-F238E27FC236}">
                    <a16:creationId xmlns:a16="http://schemas.microsoft.com/office/drawing/2014/main" id="{8E3365D8-4A68-D32D-061E-EEC399DDE41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11;p40">
                <a:extLst>
                  <a:ext uri="{FF2B5EF4-FFF2-40B4-BE49-F238E27FC236}">
                    <a16:creationId xmlns:a16="http://schemas.microsoft.com/office/drawing/2014/main" id="{4F96EA46-DD85-6949-A572-22FC406FDE68}"/>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12;p40">
                <a:extLst>
                  <a:ext uri="{FF2B5EF4-FFF2-40B4-BE49-F238E27FC236}">
                    <a16:creationId xmlns:a16="http://schemas.microsoft.com/office/drawing/2014/main" id="{306AE89A-DFAD-FF16-189D-E76DFDFC655A}"/>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13;p40">
                <a:extLst>
                  <a:ext uri="{FF2B5EF4-FFF2-40B4-BE49-F238E27FC236}">
                    <a16:creationId xmlns:a16="http://schemas.microsoft.com/office/drawing/2014/main" id="{C541D794-083E-4410-FFFE-DD29CCBD2242}"/>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14;p40">
                <a:extLst>
                  <a:ext uri="{FF2B5EF4-FFF2-40B4-BE49-F238E27FC236}">
                    <a16:creationId xmlns:a16="http://schemas.microsoft.com/office/drawing/2014/main" id="{141EB728-DB67-88FE-A7E5-B5FE463EF94C}"/>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15;p40">
                <a:extLst>
                  <a:ext uri="{FF2B5EF4-FFF2-40B4-BE49-F238E27FC236}">
                    <a16:creationId xmlns:a16="http://schemas.microsoft.com/office/drawing/2014/main" id="{1CC16498-4949-F9C8-FB1D-C0F7116C00CF}"/>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16;p40">
                <a:extLst>
                  <a:ext uri="{FF2B5EF4-FFF2-40B4-BE49-F238E27FC236}">
                    <a16:creationId xmlns:a16="http://schemas.microsoft.com/office/drawing/2014/main" id="{199535BB-28C2-DDE7-6B5F-6F1B8E3E33DA}"/>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17;p40">
                <a:extLst>
                  <a:ext uri="{FF2B5EF4-FFF2-40B4-BE49-F238E27FC236}">
                    <a16:creationId xmlns:a16="http://schemas.microsoft.com/office/drawing/2014/main" id="{247E5882-126D-C451-FB47-CCE906D0336B}"/>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18;p40">
                <a:extLst>
                  <a:ext uri="{FF2B5EF4-FFF2-40B4-BE49-F238E27FC236}">
                    <a16:creationId xmlns:a16="http://schemas.microsoft.com/office/drawing/2014/main" id="{6FEBFDE5-63FB-1277-F573-9E4DCD5D5746}"/>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19;p40">
                <a:extLst>
                  <a:ext uri="{FF2B5EF4-FFF2-40B4-BE49-F238E27FC236}">
                    <a16:creationId xmlns:a16="http://schemas.microsoft.com/office/drawing/2014/main" id="{1C84E68D-BE6C-D01C-FB08-F5EF88D3EC23}"/>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20;p40">
                <a:extLst>
                  <a:ext uri="{FF2B5EF4-FFF2-40B4-BE49-F238E27FC236}">
                    <a16:creationId xmlns:a16="http://schemas.microsoft.com/office/drawing/2014/main" id="{90CD0E5D-BD6D-4C57-B6FF-77A8938395D8}"/>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21;p40">
                <a:extLst>
                  <a:ext uri="{FF2B5EF4-FFF2-40B4-BE49-F238E27FC236}">
                    <a16:creationId xmlns:a16="http://schemas.microsoft.com/office/drawing/2014/main" id="{6986C181-8DA9-F95E-BA67-58361DE425FA}"/>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22;p40">
                <a:extLst>
                  <a:ext uri="{FF2B5EF4-FFF2-40B4-BE49-F238E27FC236}">
                    <a16:creationId xmlns:a16="http://schemas.microsoft.com/office/drawing/2014/main" id="{6B12FA5B-B54B-FE1F-2F30-FC6916DAC9DB}"/>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23;p40">
                <a:extLst>
                  <a:ext uri="{FF2B5EF4-FFF2-40B4-BE49-F238E27FC236}">
                    <a16:creationId xmlns:a16="http://schemas.microsoft.com/office/drawing/2014/main" id="{F75506B9-30E8-76A0-886B-B49538C7B8C3}"/>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24;p40">
                <a:extLst>
                  <a:ext uri="{FF2B5EF4-FFF2-40B4-BE49-F238E27FC236}">
                    <a16:creationId xmlns:a16="http://schemas.microsoft.com/office/drawing/2014/main" id="{F2311629-CF01-4949-98F4-15BCCDC14E6C}"/>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25;p40">
                <a:extLst>
                  <a:ext uri="{FF2B5EF4-FFF2-40B4-BE49-F238E27FC236}">
                    <a16:creationId xmlns:a16="http://schemas.microsoft.com/office/drawing/2014/main" id="{D5E465EB-B4BB-B36C-C29F-C44793A1BBE4}"/>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26;p40">
                <a:extLst>
                  <a:ext uri="{FF2B5EF4-FFF2-40B4-BE49-F238E27FC236}">
                    <a16:creationId xmlns:a16="http://schemas.microsoft.com/office/drawing/2014/main" id="{17521543-8F16-1A4B-25F2-F375A70B771D}"/>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27;p40">
                <a:extLst>
                  <a:ext uri="{FF2B5EF4-FFF2-40B4-BE49-F238E27FC236}">
                    <a16:creationId xmlns:a16="http://schemas.microsoft.com/office/drawing/2014/main" id="{A91EEF01-3147-3503-22A2-83F60C04957B}"/>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28;p40">
                <a:extLst>
                  <a:ext uri="{FF2B5EF4-FFF2-40B4-BE49-F238E27FC236}">
                    <a16:creationId xmlns:a16="http://schemas.microsoft.com/office/drawing/2014/main" id="{180F16AC-C5AD-2118-A30C-966814AFC640}"/>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29;p40">
                <a:extLst>
                  <a:ext uri="{FF2B5EF4-FFF2-40B4-BE49-F238E27FC236}">
                    <a16:creationId xmlns:a16="http://schemas.microsoft.com/office/drawing/2014/main" id="{7C8A96F6-9D5D-282A-FECA-1768109F95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30;p40">
                <a:extLst>
                  <a:ext uri="{FF2B5EF4-FFF2-40B4-BE49-F238E27FC236}">
                    <a16:creationId xmlns:a16="http://schemas.microsoft.com/office/drawing/2014/main" id="{F781A7F6-39C8-0F0E-E487-A3852707025A}"/>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31;p40">
                <a:extLst>
                  <a:ext uri="{FF2B5EF4-FFF2-40B4-BE49-F238E27FC236}">
                    <a16:creationId xmlns:a16="http://schemas.microsoft.com/office/drawing/2014/main" id="{8FD5C5C4-3640-5AF4-1DFA-E134F91A342C}"/>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32;p40">
                <a:extLst>
                  <a:ext uri="{FF2B5EF4-FFF2-40B4-BE49-F238E27FC236}">
                    <a16:creationId xmlns:a16="http://schemas.microsoft.com/office/drawing/2014/main" id="{7B9FD0E4-DEF7-2891-B191-0DA8A86E9108}"/>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33;p40">
                <a:extLst>
                  <a:ext uri="{FF2B5EF4-FFF2-40B4-BE49-F238E27FC236}">
                    <a16:creationId xmlns:a16="http://schemas.microsoft.com/office/drawing/2014/main" id="{3F72FD6A-907A-9309-15F5-7A98EE8D20BD}"/>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34;p40">
                <a:extLst>
                  <a:ext uri="{FF2B5EF4-FFF2-40B4-BE49-F238E27FC236}">
                    <a16:creationId xmlns:a16="http://schemas.microsoft.com/office/drawing/2014/main" id="{BCF4BEC9-305F-B1CA-6BDC-586AEC8FC12B}"/>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35;p40">
                <a:extLst>
                  <a:ext uri="{FF2B5EF4-FFF2-40B4-BE49-F238E27FC236}">
                    <a16:creationId xmlns:a16="http://schemas.microsoft.com/office/drawing/2014/main" id="{E981FFD3-F79F-1EB0-899F-5067CBD2563B}"/>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36;p40">
                <a:extLst>
                  <a:ext uri="{FF2B5EF4-FFF2-40B4-BE49-F238E27FC236}">
                    <a16:creationId xmlns:a16="http://schemas.microsoft.com/office/drawing/2014/main" id="{47448307-EB48-55EE-C3CE-5B89151E9ADD}"/>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37;p40">
                <a:extLst>
                  <a:ext uri="{FF2B5EF4-FFF2-40B4-BE49-F238E27FC236}">
                    <a16:creationId xmlns:a16="http://schemas.microsoft.com/office/drawing/2014/main" id="{72B56070-0FA6-20D6-7B5E-CAE6862E6BAE}"/>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38;p40">
                <a:extLst>
                  <a:ext uri="{FF2B5EF4-FFF2-40B4-BE49-F238E27FC236}">
                    <a16:creationId xmlns:a16="http://schemas.microsoft.com/office/drawing/2014/main" id="{CE2B97E3-FCFB-9C1B-F863-77B178A70BAD}"/>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39;p40">
                <a:extLst>
                  <a:ext uri="{FF2B5EF4-FFF2-40B4-BE49-F238E27FC236}">
                    <a16:creationId xmlns:a16="http://schemas.microsoft.com/office/drawing/2014/main" id="{3642160E-AEA3-A5D8-9C26-2EA0F0259A59}"/>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40;p40">
                <a:extLst>
                  <a:ext uri="{FF2B5EF4-FFF2-40B4-BE49-F238E27FC236}">
                    <a16:creationId xmlns:a16="http://schemas.microsoft.com/office/drawing/2014/main" id="{EC5A3A9B-ADF5-E24D-0F27-6321D8FEC947}"/>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41;p40">
                <a:extLst>
                  <a:ext uri="{FF2B5EF4-FFF2-40B4-BE49-F238E27FC236}">
                    <a16:creationId xmlns:a16="http://schemas.microsoft.com/office/drawing/2014/main" id="{4ED73BCB-7D01-EA39-4FD3-3DF2D9A46DCF}"/>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42;p40">
                <a:extLst>
                  <a:ext uri="{FF2B5EF4-FFF2-40B4-BE49-F238E27FC236}">
                    <a16:creationId xmlns:a16="http://schemas.microsoft.com/office/drawing/2014/main" id="{9260BB3D-093A-52AA-43BA-6AAFD6473805}"/>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43;p40">
                <a:extLst>
                  <a:ext uri="{FF2B5EF4-FFF2-40B4-BE49-F238E27FC236}">
                    <a16:creationId xmlns:a16="http://schemas.microsoft.com/office/drawing/2014/main" id="{00F408A3-E457-21C4-77B5-6861D7CF29D4}"/>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44;p40">
                <a:extLst>
                  <a:ext uri="{FF2B5EF4-FFF2-40B4-BE49-F238E27FC236}">
                    <a16:creationId xmlns:a16="http://schemas.microsoft.com/office/drawing/2014/main" id="{11038FF1-5083-5402-92E8-76C6826DC69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45;p40">
                <a:extLst>
                  <a:ext uri="{FF2B5EF4-FFF2-40B4-BE49-F238E27FC236}">
                    <a16:creationId xmlns:a16="http://schemas.microsoft.com/office/drawing/2014/main" id="{694BEAB3-AE6A-E27B-9102-37E85BF1361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46;p40">
                <a:extLst>
                  <a:ext uri="{FF2B5EF4-FFF2-40B4-BE49-F238E27FC236}">
                    <a16:creationId xmlns:a16="http://schemas.microsoft.com/office/drawing/2014/main" id="{092384FE-A926-2640-FDCB-D478141D80D3}"/>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47;p40">
                <a:extLst>
                  <a:ext uri="{FF2B5EF4-FFF2-40B4-BE49-F238E27FC236}">
                    <a16:creationId xmlns:a16="http://schemas.microsoft.com/office/drawing/2014/main" id="{F74530F9-91E1-03EB-EFF6-8AAD4DEA601B}"/>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48;p40">
                <a:extLst>
                  <a:ext uri="{FF2B5EF4-FFF2-40B4-BE49-F238E27FC236}">
                    <a16:creationId xmlns:a16="http://schemas.microsoft.com/office/drawing/2014/main" id="{21B385AC-F576-4C3A-20AE-B1CBA64A88AE}"/>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49;p40">
                <a:extLst>
                  <a:ext uri="{FF2B5EF4-FFF2-40B4-BE49-F238E27FC236}">
                    <a16:creationId xmlns:a16="http://schemas.microsoft.com/office/drawing/2014/main" id="{E98A1FD7-87A6-8B04-A8CD-B2DEBA6B1A22}"/>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50;p40">
                <a:extLst>
                  <a:ext uri="{FF2B5EF4-FFF2-40B4-BE49-F238E27FC236}">
                    <a16:creationId xmlns:a16="http://schemas.microsoft.com/office/drawing/2014/main" id="{13F85568-A32E-2280-2E24-D5E3905D3446}"/>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51;p40">
                <a:extLst>
                  <a:ext uri="{FF2B5EF4-FFF2-40B4-BE49-F238E27FC236}">
                    <a16:creationId xmlns:a16="http://schemas.microsoft.com/office/drawing/2014/main" id="{523B49FF-BFB2-B94C-A435-53DF61125A1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52;p40">
                <a:extLst>
                  <a:ext uri="{FF2B5EF4-FFF2-40B4-BE49-F238E27FC236}">
                    <a16:creationId xmlns:a16="http://schemas.microsoft.com/office/drawing/2014/main" id="{13C83362-8423-3380-9B58-9D65C71FF756}"/>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53;p40">
                <a:extLst>
                  <a:ext uri="{FF2B5EF4-FFF2-40B4-BE49-F238E27FC236}">
                    <a16:creationId xmlns:a16="http://schemas.microsoft.com/office/drawing/2014/main" id="{6F2D8C54-6557-BFF0-F47C-6F5BC12250A3}"/>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54;p40">
                <a:extLst>
                  <a:ext uri="{FF2B5EF4-FFF2-40B4-BE49-F238E27FC236}">
                    <a16:creationId xmlns:a16="http://schemas.microsoft.com/office/drawing/2014/main" id="{1997E68C-E7BF-B4AC-C238-0A98C21FEBA6}"/>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55;p40">
                <a:extLst>
                  <a:ext uri="{FF2B5EF4-FFF2-40B4-BE49-F238E27FC236}">
                    <a16:creationId xmlns:a16="http://schemas.microsoft.com/office/drawing/2014/main" id="{B572FB8D-3F97-BDA8-F3E6-00C4835ABE03}"/>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56;p40">
                <a:extLst>
                  <a:ext uri="{FF2B5EF4-FFF2-40B4-BE49-F238E27FC236}">
                    <a16:creationId xmlns:a16="http://schemas.microsoft.com/office/drawing/2014/main" id="{6916A951-66FE-DD1D-7F98-488B3EA5FB3F}"/>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57;p40">
                <a:extLst>
                  <a:ext uri="{FF2B5EF4-FFF2-40B4-BE49-F238E27FC236}">
                    <a16:creationId xmlns:a16="http://schemas.microsoft.com/office/drawing/2014/main" id="{3B723405-C83A-FD53-9F69-277AACE9560E}"/>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58;p40">
                <a:extLst>
                  <a:ext uri="{FF2B5EF4-FFF2-40B4-BE49-F238E27FC236}">
                    <a16:creationId xmlns:a16="http://schemas.microsoft.com/office/drawing/2014/main" id="{8008B7F7-240E-3FD7-30AA-905417F52A55}"/>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59;p40">
                <a:extLst>
                  <a:ext uri="{FF2B5EF4-FFF2-40B4-BE49-F238E27FC236}">
                    <a16:creationId xmlns:a16="http://schemas.microsoft.com/office/drawing/2014/main" id="{45B19E4D-1B9D-1281-89C2-566F7E402603}"/>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60;p40">
                <a:extLst>
                  <a:ext uri="{FF2B5EF4-FFF2-40B4-BE49-F238E27FC236}">
                    <a16:creationId xmlns:a16="http://schemas.microsoft.com/office/drawing/2014/main" id="{D6099BDE-07C3-19C4-AB28-A0AD9A4D97DB}"/>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61;p40">
                <a:extLst>
                  <a:ext uri="{FF2B5EF4-FFF2-40B4-BE49-F238E27FC236}">
                    <a16:creationId xmlns:a16="http://schemas.microsoft.com/office/drawing/2014/main" id="{24FB8FD2-9D3A-E5FC-5E10-442AA3B9EEFC}"/>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62;p40">
                <a:extLst>
                  <a:ext uri="{FF2B5EF4-FFF2-40B4-BE49-F238E27FC236}">
                    <a16:creationId xmlns:a16="http://schemas.microsoft.com/office/drawing/2014/main" id="{6036E603-0F3D-FD54-AF7B-F45E3FF2B57F}"/>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63;p40">
                <a:extLst>
                  <a:ext uri="{FF2B5EF4-FFF2-40B4-BE49-F238E27FC236}">
                    <a16:creationId xmlns:a16="http://schemas.microsoft.com/office/drawing/2014/main" id="{530700BB-33C8-1B59-891D-D32314F93302}"/>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64;p40">
                <a:extLst>
                  <a:ext uri="{FF2B5EF4-FFF2-40B4-BE49-F238E27FC236}">
                    <a16:creationId xmlns:a16="http://schemas.microsoft.com/office/drawing/2014/main" id="{B157A3F2-4815-843B-BBC9-E44E3F9A8E15}"/>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65;p40">
                <a:extLst>
                  <a:ext uri="{FF2B5EF4-FFF2-40B4-BE49-F238E27FC236}">
                    <a16:creationId xmlns:a16="http://schemas.microsoft.com/office/drawing/2014/main" id="{D2103880-4FD5-CB59-B1C6-4B585BE9E5F6}"/>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66;p40">
                <a:extLst>
                  <a:ext uri="{FF2B5EF4-FFF2-40B4-BE49-F238E27FC236}">
                    <a16:creationId xmlns:a16="http://schemas.microsoft.com/office/drawing/2014/main" id="{D36FBD61-8C76-F5A2-5393-B66ACDC3E0AE}"/>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67;p40">
                <a:extLst>
                  <a:ext uri="{FF2B5EF4-FFF2-40B4-BE49-F238E27FC236}">
                    <a16:creationId xmlns:a16="http://schemas.microsoft.com/office/drawing/2014/main" id="{B68A7A2F-C709-0DC8-6140-A00CA1A9354B}"/>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68;p40">
                <a:extLst>
                  <a:ext uri="{FF2B5EF4-FFF2-40B4-BE49-F238E27FC236}">
                    <a16:creationId xmlns:a16="http://schemas.microsoft.com/office/drawing/2014/main" id="{5B46693E-0501-2CD1-6C2E-6E2556763FFB}"/>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69;p40">
                <a:extLst>
                  <a:ext uri="{FF2B5EF4-FFF2-40B4-BE49-F238E27FC236}">
                    <a16:creationId xmlns:a16="http://schemas.microsoft.com/office/drawing/2014/main" id="{1926291F-3FA9-E2E9-33AF-9A9808F0B5EB}"/>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70;p40">
                <a:extLst>
                  <a:ext uri="{FF2B5EF4-FFF2-40B4-BE49-F238E27FC236}">
                    <a16:creationId xmlns:a16="http://schemas.microsoft.com/office/drawing/2014/main" id="{B81017D4-B01B-B0F5-4D2D-21FE8B212A9A}"/>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71;p40">
                <a:extLst>
                  <a:ext uri="{FF2B5EF4-FFF2-40B4-BE49-F238E27FC236}">
                    <a16:creationId xmlns:a16="http://schemas.microsoft.com/office/drawing/2014/main" id="{0B5E26D0-3C55-2E8B-8008-D96D1E5578E2}"/>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72;p40">
                <a:extLst>
                  <a:ext uri="{FF2B5EF4-FFF2-40B4-BE49-F238E27FC236}">
                    <a16:creationId xmlns:a16="http://schemas.microsoft.com/office/drawing/2014/main" id="{780463A8-EBC3-9A19-9EE0-998A7EEA3F82}"/>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73;p40">
                <a:extLst>
                  <a:ext uri="{FF2B5EF4-FFF2-40B4-BE49-F238E27FC236}">
                    <a16:creationId xmlns:a16="http://schemas.microsoft.com/office/drawing/2014/main" id="{882B5FEB-8EF5-7637-86B1-E84E716E62DB}"/>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74;p40">
                <a:extLst>
                  <a:ext uri="{FF2B5EF4-FFF2-40B4-BE49-F238E27FC236}">
                    <a16:creationId xmlns:a16="http://schemas.microsoft.com/office/drawing/2014/main" id="{50A23A50-37BD-E18A-CC67-38285444783A}"/>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75;p40">
                <a:extLst>
                  <a:ext uri="{FF2B5EF4-FFF2-40B4-BE49-F238E27FC236}">
                    <a16:creationId xmlns:a16="http://schemas.microsoft.com/office/drawing/2014/main" id="{95AC97C9-A0EC-9D2B-25D4-7D42541D42EE}"/>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76;p40">
                <a:extLst>
                  <a:ext uri="{FF2B5EF4-FFF2-40B4-BE49-F238E27FC236}">
                    <a16:creationId xmlns:a16="http://schemas.microsoft.com/office/drawing/2014/main" id="{A7ACD925-C2AA-6502-613B-DFC5BCFCBA64}"/>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77;p40">
                <a:extLst>
                  <a:ext uri="{FF2B5EF4-FFF2-40B4-BE49-F238E27FC236}">
                    <a16:creationId xmlns:a16="http://schemas.microsoft.com/office/drawing/2014/main" id="{49A9E00C-D2EE-CD1E-B0A3-BC9394CE19A3}"/>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78;p40">
                <a:extLst>
                  <a:ext uri="{FF2B5EF4-FFF2-40B4-BE49-F238E27FC236}">
                    <a16:creationId xmlns:a16="http://schemas.microsoft.com/office/drawing/2014/main" id="{A0B93ADA-E005-46D2-DF1F-0A4F6D0A7606}"/>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79;p40">
                <a:extLst>
                  <a:ext uri="{FF2B5EF4-FFF2-40B4-BE49-F238E27FC236}">
                    <a16:creationId xmlns:a16="http://schemas.microsoft.com/office/drawing/2014/main" id="{3CCF000C-DCCF-1FDF-ACF7-D8A1D5F7DFD5}"/>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80;p40">
                <a:extLst>
                  <a:ext uri="{FF2B5EF4-FFF2-40B4-BE49-F238E27FC236}">
                    <a16:creationId xmlns:a16="http://schemas.microsoft.com/office/drawing/2014/main" id="{69507A99-EFAF-0589-92C2-6C308B5042EE}"/>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81;p40">
                <a:extLst>
                  <a:ext uri="{FF2B5EF4-FFF2-40B4-BE49-F238E27FC236}">
                    <a16:creationId xmlns:a16="http://schemas.microsoft.com/office/drawing/2014/main" id="{F703D647-4F8E-0ED7-8748-C397B93121A5}"/>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82;p40">
                <a:extLst>
                  <a:ext uri="{FF2B5EF4-FFF2-40B4-BE49-F238E27FC236}">
                    <a16:creationId xmlns:a16="http://schemas.microsoft.com/office/drawing/2014/main" id="{4FFC9499-9094-325F-E76C-8F600742D2FF}"/>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83;p40">
                <a:extLst>
                  <a:ext uri="{FF2B5EF4-FFF2-40B4-BE49-F238E27FC236}">
                    <a16:creationId xmlns:a16="http://schemas.microsoft.com/office/drawing/2014/main" id="{D9B7B117-6B04-6285-2B9C-7724D3D00432}"/>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84;p40">
                <a:extLst>
                  <a:ext uri="{FF2B5EF4-FFF2-40B4-BE49-F238E27FC236}">
                    <a16:creationId xmlns:a16="http://schemas.microsoft.com/office/drawing/2014/main" id="{B32ABDA1-1DF6-134B-FFC9-14D9F2689FA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85;p40">
                <a:extLst>
                  <a:ext uri="{FF2B5EF4-FFF2-40B4-BE49-F238E27FC236}">
                    <a16:creationId xmlns:a16="http://schemas.microsoft.com/office/drawing/2014/main" id="{C08314A8-F53F-73C8-90E3-A8EE819BB16D}"/>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86;p40">
                <a:extLst>
                  <a:ext uri="{FF2B5EF4-FFF2-40B4-BE49-F238E27FC236}">
                    <a16:creationId xmlns:a16="http://schemas.microsoft.com/office/drawing/2014/main" id="{77560FD3-19D3-301E-28DA-1F46A40AE13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87;p40">
                <a:extLst>
                  <a:ext uri="{FF2B5EF4-FFF2-40B4-BE49-F238E27FC236}">
                    <a16:creationId xmlns:a16="http://schemas.microsoft.com/office/drawing/2014/main" id="{5A8D1444-1205-1516-026B-CB8E44233067}"/>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88;p40">
                <a:extLst>
                  <a:ext uri="{FF2B5EF4-FFF2-40B4-BE49-F238E27FC236}">
                    <a16:creationId xmlns:a16="http://schemas.microsoft.com/office/drawing/2014/main" id="{62B476F7-FF2E-49C8-689A-C8124506BB46}"/>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89;p40">
                <a:extLst>
                  <a:ext uri="{FF2B5EF4-FFF2-40B4-BE49-F238E27FC236}">
                    <a16:creationId xmlns:a16="http://schemas.microsoft.com/office/drawing/2014/main" id="{D692EDC9-0A90-5EBC-882E-A4C386AC447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90;p40">
                <a:extLst>
                  <a:ext uri="{FF2B5EF4-FFF2-40B4-BE49-F238E27FC236}">
                    <a16:creationId xmlns:a16="http://schemas.microsoft.com/office/drawing/2014/main" id="{19E61082-B358-9803-4E15-98A43C8B0E5B}"/>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91;p40">
                <a:extLst>
                  <a:ext uri="{FF2B5EF4-FFF2-40B4-BE49-F238E27FC236}">
                    <a16:creationId xmlns:a16="http://schemas.microsoft.com/office/drawing/2014/main" id="{4CEAA142-D0DE-B90F-AC98-DBBF5D54C1AE}"/>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92;p40">
                <a:extLst>
                  <a:ext uri="{FF2B5EF4-FFF2-40B4-BE49-F238E27FC236}">
                    <a16:creationId xmlns:a16="http://schemas.microsoft.com/office/drawing/2014/main" id="{74DE6B3E-3D83-CA7B-3A9E-B1956511F3A2}"/>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93;p40">
                <a:extLst>
                  <a:ext uri="{FF2B5EF4-FFF2-40B4-BE49-F238E27FC236}">
                    <a16:creationId xmlns:a16="http://schemas.microsoft.com/office/drawing/2014/main" id="{DF2B1613-4A43-0782-DA05-4FA35A8F693C}"/>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94;p40">
                <a:extLst>
                  <a:ext uri="{FF2B5EF4-FFF2-40B4-BE49-F238E27FC236}">
                    <a16:creationId xmlns:a16="http://schemas.microsoft.com/office/drawing/2014/main" id="{A6CCD3B9-0A4E-F7A8-E00C-77FA79986B7E}"/>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95;p40">
                <a:extLst>
                  <a:ext uri="{FF2B5EF4-FFF2-40B4-BE49-F238E27FC236}">
                    <a16:creationId xmlns:a16="http://schemas.microsoft.com/office/drawing/2014/main" id="{C5D02DB2-99B5-05AB-8EFE-87FF71DD69CE}"/>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96;p40">
                <a:extLst>
                  <a:ext uri="{FF2B5EF4-FFF2-40B4-BE49-F238E27FC236}">
                    <a16:creationId xmlns:a16="http://schemas.microsoft.com/office/drawing/2014/main" id="{5748A1D4-35F8-DCD6-DA8D-1A960C030672}"/>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97;p40">
                <a:extLst>
                  <a:ext uri="{FF2B5EF4-FFF2-40B4-BE49-F238E27FC236}">
                    <a16:creationId xmlns:a16="http://schemas.microsoft.com/office/drawing/2014/main" id="{77136851-C3C7-FB14-E899-34529ED4B494}"/>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98;p40">
                <a:extLst>
                  <a:ext uri="{FF2B5EF4-FFF2-40B4-BE49-F238E27FC236}">
                    <a16:creationId xmlns:a16="http://schemas.microsoft.com/office/drawing/2014/main" id="{6A5FFD18-A64F-806A-8732-72506C57A9A1}"/>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99;p40">
                <a:extLst>
                  <a:ext uri="{FF2B5EF4-FFF2-40B4-BE49-F238E27FC236}">
                    <a16:creationId xmlns:a16="http://schemas.microsoft.com/office/drawing/2014/main" id="{C4226036-C349-593C-BB2E-AD069D88BDD2}"/>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400;p40">
                <a:extLst>
                  <a:ext uri="{FF2B5EF4-FFF2-40B4-BE49-F238E27FC236}">
                    <a16:creationId xmlns:a16="http://schemas.microsoft.com/office/drawing/2014/main" id="{9DFBAF0A-8195-2AED-8986-CE262311782E}"/>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401;p40">
                <a:extLst>
                  <a:ext uri="{FF2B5EF4-FFF2-40B4-BE49-F238E27FC236}">
                    <a16:creationId xmlns:a16="http://schemas.microsoft.com/office/drawing/2014/main" id="{34511613-FE04-DEFE-0EA8-591B554CC546}"/>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402;p40">
                <a:extLst>
                  <a:ext uri="{FF2B5EF4-FFF2-40B4-BE49-F238E27FC236}">
                    <a16:creationId xmlns:a16="http://schemas.microsoft.com/office/drawing/2014/main" id="{B8AA498C-F80E-6BE9-4331-A4A621B601B5}"/>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403;p40">
                <a:extLst>
                  <a:ext uri="{FF2B5EF4-FFF2-40B4-BE49-F238E27FC236}">
                    <a16:creationId xmlns:a16="http://schemas.microsoft.com/office/drawing/2014/main" id="{7A683C7C-B01B-6EFC-1557-B064DFB87CDA}"/>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404;p40">
                <a:extLst>
                  <a:ext uri="{FF2B5EF4-FFF2-40B4-BE49-F238E27FC236}">
                    <a16:creationId xmlns:a16="http://schemas.microsoft.com/office/drawing/2014/main" id="{5F4D5B00-6A68-8425-BB40-8C83F3F07253}"/>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405;p40">
                <a:extLst>
                  <a:ext uri="{FF2B5EF4-FFF2-40B4-BE49-F238E27FC236}">
                    <a16:creationId xmlns:a16="http://schemas.microsoft.com/office/drawing/2014/main" id="{808450A2-8907-B622-BB22-4E6D6421E6A9}"/>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406;p40">
                <a:extLst>
                  <a:ext uri="{FF2B5EF4-FFF2-40B4-BE49-F238E27FC236}">
                    <a16:creationId xmlns:a16="http://schemas.microsoft.com/office/drawing/2014/main" id="{F63FB6AB-515B-A694-72AC-E09AB04F1119}"/>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407;p40">
                <a:extLst>
                  <a:ext uri="{FF2B5EF4-FFF2-40B4-BE49-F238E27FC236}">
                    <a16:creationId xmlns:a16="http://schemas.microsoft.com/office/drawing/2014/main" id="{769C158A-061F-561C-35F2-7C93E49454C7}"/>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408;p40">
                <a:extLst>
                  <a:ext uri="{FF2B5EF4-FFF2-40B4-BE49-F238E27FC236}">
                    <a16:creationId xmlns:a16="http://schemas.microsoft.com/office/drawing/2014/main" id="{C6B8C7E1-7E40-CCE5-F3B8-967A071A4A91}"/>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409;p40">
                <a:extLst>
                  <a:ext uri="{FF2B5EF4-FFF2-40B4-BE49-F238E27FC236}">
                    <a16:creationId xmlns:a16="http://schemas.microsoft.com/office/drawing/2014/main" id="{FEDDFF46-93AE-A1E0-18E3-2D589BD6FEF9}"/>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410;p40">
                <a:extLst>
                  <a:ext uri="{FF2B5EF4-FFF2-40B4-BE49-F238E27FC236}">
                    <a16:creationId xmlns:a16="http://schemas.microsoft.com/office/drawing/2014/main" id="{B2AFB30A-1915-225E-177A-314B3E9F4D6C}"/>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11;p40">
                <a:extLst>
                  <a:ext uri="{FF2B5EF4-FFF2-40B4-BE49-F238E27FC236}">
                    <a16:creationId xmlns:a16="http://schemas.microsoft.com/office/drawing/2014/main" id="{1A86F15D-8A20-2392-1A34-60B8607C85FE}"/>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12;p40">
                <a:extLst>
                  <a:ext uri="{FF2B5EF4-FFF2-40B4-BE49-F238E27FC236}">
                    <a16:creationId xmlns:a16="http://schemas.microsoft.com/office/drawing/2014/main" id="{6266BBA1-B17E-36E4-F46A-0E09A47A883F}"/>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13;p40">
                <a:extLst>
                  <a:ext uri="{FF2B5EF4-FFF2-40B4-BE49-F238E27FC236}">
                    <a16:creationId xmlns:a16="http://schemas.microsoft.com/office/drawing/2014/main" id="{4EC6B15D-E667-8DDB-2CA2-16C91C34CBA9}"/>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14;p40">
                <a:extLst>
                  <a:ext uri="{FF2B5EF4-FFF2-40B4-BE49-F238E27FC236}">
                    <a16:creationId xmlns:a16="http://schemas.microsoft.com/office/drawing/2014/main" id="{8A37FE7A-E2B1-95C3-BDF7-BA74A3707D7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15;p40">
                <a:extLst>
                  <a:ext uri="{FF2B5EF4-FFF2-40B4-BE49-F238E27FC236}">
                    <a16:creationId xmlns:a16="http://schemas.microsoft.com/office/drawing/2014/main" id="{BBC1BCF3-CFA1-9E6E-6532-F5ABBEA5DEB2}"/>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16;p40">
                <a:extLst>
                  <a:ext uri="{FF2B5EF4-FFF2-40B4-BE49-F238E27FC236}">
                    <a16:creationId xmlns:a16="http://schemas.microsoft.com/office/drawing/2014/main" id="{1CF2C280-59C4-A490-906E-5EF2F9814A18}"/>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17;p40">
                <a:extLst>
                  <a:ext uri="{FF2B5EF4-FFF2-40B4-BE49-F238E27FC236}">
                    <a16:creationId xmlns:a16="http://schemas.microsoft.com/office/drawing/2014/main" id="{B2A15611-F5D9-F97B-6191-DC3D8E07AB1B}"/>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18;p40">
                <a:extLst>
                  <a:ext uri="{FF2B5EF4-FFF2-40B4-BE49-F238E27FC236}">
                    <a16:creationId xmlns:a16="http://schemas.microsoft.com/office/drawing/2014/main" id="{BB47D72F-BC44-E422-B21E-7EF6607C74B4}"/>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19;p40">
                <a:extLst>
                  <a:ext uri="{FF2B5EF4-FFF2-40B4-BE49-F238E27FC236}">
                    <a16:creationId xmlns:a16="http://schemas.microsoft.com/office/drawing/2014/main" id="{10B78719-35E0-21F9-EBA6-DAA9A27CFCA9}"/>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20;p40">
                <a:extLst>
                  <a:ext uri="{FF2B5EF4-FFF2-40B4-BE49-F238E27FC236}">
                    <a16:creationId xmlns:a16="http://schemas.microsoft.com/office/drawing/2014/main" id="{FF0E6944-DCA2-D55A-4D41-DB8E5ADAACCF}"/>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21;p40">
                <a:extLst>
                  <a:ext uri="{FF2B5EF4-FFF2-40B4-BE49-F238E27FC236}">
                    <a16:creationId xmlns:a16="http://schemas.microsoft.com/office/drawing/2014/main" id="{3B4F3AF0-09D2-7227-DB3B-FFA41B1AF6C7}"/>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22;p40">
                <a:extLst>
                  <a:ext uri="{FF2B5EF4-FFF2-40B4-BE49-F238E27FC236}">
                    <a16:creationId xmlns:a16="http://schemas.microsoft.com/office/drawing/2014/main" id="{3E1CAE16-8416-0137-E448-55309576ACBF}"/>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23;p40">
                <a:extLst>
                  <a:ext uri="{FF2B5EF4-FFF2-40B4-BE49-F238E27FC236}">
                    <a16:creationId xmlns:a16="http://schemas.microsoft.com/office/drawing/2014/main" id="{279970E9-7362-FCC5-64C9-549299E533A3}"/>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24;p40">
                <a:extLst>
                  <a:ext uri="{FF2B5EF4-FFF2-40B4-BE49-F238E27FC236}">
                    <a16:creationId xmlns:a16="http://schemas.microsoft.com/office/drawing/2014/main" id="{8494FD64-CA6A-E5A3-4241-4215D1472562}"/>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25;p40">
                <a:extLst>
                  <a:ext uri="{FF2B5EF4-FFF2-40B4-BE49-F238E27FC236}">
                    <a16:creationId xmlns:a16="http://schemas.microsoft.com/office/drawing/2014/main" id="{20F00DD4-5AC9-BEAA-557A-19C2F28A4C60}"/>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26;p40">
                <a:extLst>
                  <a:ext uri="{FF2B5EF4-FFF2-40B4-BE49-F238E27FC236}">
                    <a16:creationId xmlns:a16="http://schemas.microsoft.com/office/drawing/2014/main" id="{9B4026B6-D7D9-5FFC-8286-47CC2E7EABA1}"/>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27;p40">
                <a:extLst>
                  <a:ext uri="{FF2B5EF4-FFF2-40B4-BE49-F238E27FC236}">
                    <a16:creationId xmlns:a16="http://schemas.microsoft.com/office/drawing/2014/main" id="{71C046D9-30DF-D5F4-8F2B-79995C016D61}"/>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28;p40">
                <a:extLst>
                  <a:ext uri="{FF2B5EF4-FFF2-40B4-BE49-F238E27FC236}">
                    <a16:creationId xmlns:a16="http://schemas.microsoft.com/office/drawing/2014/main" id="{A18E21BA-8D81-E932-C167-26E386E311FC}"/>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29;p40">
                <a:extLst>
                  <a:ext uri="{FF2B5EF4-FFF2-40B4-BE49-F238E27FC236}">
                    <a16:creationId xmlns:a16="http://schemas.microsoft.com/office/drawing/2014/main" id="{F3114C18-EF49-DC0A-8F87-5E9D89C993DC}"/>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30;p40">
                <a:extLst>
                  <a:ext uri="{FF2B5EF4-FFF2-40B4-BE49-F238E27FC236}">
                    <a16:creationId xmlns:a16="http://schemas.microsoft.com/office/drawing/2014/main" id="{AF53A244-0D1B-E33E-9ED7-E03D302D5CF4}"/>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31;p40">
                <a:extLst>
                  <a:ext uri="{FF2B5EF4-FFF2-40B4-BE49-F238E27FC236}">
                    <a16:creationId xmlns:a16="http://schemas.microsoft.com/office/drawing/2014/main" id="{9D66C603-3E3F-6900-3277-27A5117FEFB0}"/>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32;p40">
                <a:extLst>
                  <a:ext uri="{FF2B5EF4-FFF2-40B4-BE49-F238E27FC236}">
                    <a16:creationId xmlns:a16="http://schemas.microsoft.com/office/drawing/2014/main" id="{5EF06050-0E08-D93A-2038-9BDA66A14E2A}"/>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33;p40">
                <a:extLst>
                  <a:ext uri="{FF2B5EF4-FFF2-40B4-BE49-F238E27FC236}">
                    <a16:creationId xmlns:a16="http://schemas.microsoft.com/office/drawing/2014/main" id="{EF35E6EB-92CF-489E-3F1F-B5B007CF2E48}"/>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34;p40">
                <a:extLst>
                  <a:ext uri="{FF2B5EF4-FFF2-40B4-BE49-F238E27FC236}">
                    <a16:creationId xmlns:a16="http://schemas.microsoft.com/office/drawing/2014/main" id="{226EEF10-A8ED-D1A2-D833-880926C91C03}"/>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35;p40">
                <a:extLst>
                  <a:ext uri="{FF2B5EF4-FFF2-40B4-BE49-F238E27FC236}">
                    <a16:creationId xmlns:a16="http://schemas.microsoft.com/office/drawing/2014/main" id="{18039823-1EB3-47FE-231C-286FD83AC2E6}"/>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36;p40">
                <a:extLst>
                  <a:ext uri="{FF2B5EF4-FFF2-40B4-BE49-F238E27FC236}">
                    <a16:creationId xmlns:a16="http://schemas.microsoft.com/office/drawing/2014/main" id="{0F8D8CF5-07C3-0BDA-FBB5-61DE370511BA}"/>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37;p40">
                <a:extLst>
                  <a:ext uri="{FF2B5EF4-FFF2-40B4-BE49-F238E27FC236}">
                    <a16:creationId xmlns:a16="http://schemas.microsoft.com/office/drawing/2014/main" id="{1CEA7FE2-68D8-B604-2B18-DA404D2034FF}"/>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38;p40">
                <a:extLst>
                  <a:ext uri="{FF2B5EF4-FFF2-40B4-BE49-F238E27FC236}">
                    <a16:creationId xmlns:a16="http://schemas.microsoft.com/office/drawing/2014/main" id="{BAA5B8CB-1A73-616B-0A76-CB290467926F}"/>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39;p40">
                <a:extLst>
                  <a:ext uri="{FF2B5EF4-FFF2-40B4-BE49-F238E27FC236}">
                    <a16:creationId xmlns:a16="http://schemas.microsoft.com/office/drawing/2014/main" id="{CF1B44EF-FD27-0187-EE15-11947749DDCF}"/>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40;p40">
                <a:extLst>
                  <a:ext uri="{FF2B5EF4-FFF2-40B4-BE49-F238E27FC236}">
                    <a16:creationId xmlns:a16="http://schemas.microsoft.com/office/drawing/2014/main" id="{45FC62F2-5BDF-9014-919B-182962B9E6F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41;p40">
                <a:extLst>
                  <a:ext uri="{FF2B5EF4-FFF2-40B4-BE49-F238E27FC236}">
                    <a16:creationId xmlns:a16="http://schemas.microsoft.com/office/drawing/2014/main" id="{0D161130-D9E2-4459-98C1-D179CFEB827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42;p40">
                <a:extLst>
                  <a:ext uri="{FF2B5EF4-FFF2-40B4-BE49-F238E27FC236}">
                    <a16:creationId xmlns:a16="http://schemas.microsoft.com/office/drawing/2014/main" id="{D615B146-57C1-6B95-E552-81A258E69EE1}"/>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43;p40">
                <a:extLst>
                  <a:ext uri="{FF2B5EF4-FFF2-40B4-BE49-F238E27FC236}">
                    <a16:creationId xmlns:a16="http://schemas.microsoft.com/office/drawing/2014/main" id="{7D4C288B-0713-840F-4134-F1C5BA0C49B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44;p40">
                <a:extLst>
                  <a:ext uri="{FF2B5EF4-FFF2-40B4-BE49-F238E27FC236}">
                    <a16:creationId xmlns:a16="http://schemas.microsoft.com/office/drawing/2014/main" id="{0ABA942C-68F5-BC15-A39F-65492E618EA3}"/>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45;p40">
                <a:extLst>
                  <a:ext uri="{FF2B5EF4-FFF2-40B4-BE49-F238E27FC236}">
                    <a16:creationId xmlns:a16="http://schemas.microsoft.com/office/drawing/2014/main" id="{CBC05D92-D2CC-2BB1-2F23-E97FCF053744}"/>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46;p40">
                <a:extLst>
                  <a:ext uri="{FF2B5EF4-FFF2-40B4-BE49-F238E27FC236}">
                    <a16:creationId xmlns:a16="http://schemas.microsoft.com/office/drawing/2014/main" id="{F2E38F58-F18E-50D6-DA42-B3CE7B4090A7}"/>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47;p40">
                <a:extLst>
                  <a:ext uri="{FF2B5EF4-FFF2-40B4-BE49-F238E27FC236}">
                    <a16:creationId xmlns:a16="http://schemas.microsoft.com/office/drawing/2014/main" id="{2A801353-776D-9D8E-2F93-817B764124A2}"/>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48;p40">
                <a:extLst>
                  <a:ext uri="{FF2B5EF4-FFF2-40B4-BE49-F238E27FC236}">
                    <a16:creationId xmlns:a16="http://schemas.microsoft.com/office/drawing/2014/main" id="{6BDE3929-91DD-2E2C-B277-700DD9BA9167}"/>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49;p40">
                <a:extLst>
                  <a:ext uri="{FF2B5EF4-FFF2-40B4-BE49-F238E27FC236}">
                    <a16:creationId xmlns:a16="http://schemas.microsoft.com/office/drawing/2014/main" id="{E2E51891-A0E1-B393-A043-A689E4F225C2}"/>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50;p40">
                <a:extLst>
                  <a:ext uri="{FF2B5EF4-FFF2-40B4-BE49-F238E27FC236}">
                    <a16:creationId xmlns:a16="http://schemas.microsoft.com/office/drawing/2014/main" id="{16CB589C-5886-B2DE-9305-76C517416A32}"/>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51;p40">
                <a:extLst>
                  <a:ext uri="{FF2B5EF4-FFF2-40B4-BE49-F238E27FC236}">
                    <a16:creationId xmlns:a16="http://schemas.microsoft.com/office/drawing/2014/main" id="{211C018D-52C2-47F4-0F2F-DAD58418D10B}"/>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52;p40">
                <a:extLst>
                  <a:ext uri="{FF2B5EF4-FFF2-40B4-BE49-F238E27FC236}">
                    <a16:creationId xmlns:a16="http://schemas.microsoft.com/office/drawing/2014/main" id="{C3DA26B1-0CBA-6436-5593-17E4415F99EA}"/>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53;p40">
                <a:extLst>
                  <a:ext uri="{FF2B5EF4-FFF2-40B4-BE49-F238E27FC236}">
                    <a16:creationId xmlns:a16="http://schemas.microsoft.com/office/drawing/2014/main" id="{BB003C0C-1397-F116-8C99-DC33599FD16F}"/>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54;p40">
                <a:extLst>
                  <a:ext uri="{FF2B5EF4-FFF2-40B4-BE49-F238E27FC236}">
                    <a16:creationId xmlns:a16="http://schemas.microsoft.com/office/drawing/2014/main" id="{64071089-1127-8AF8-43A3-23AEE1F6FCB2}"/>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55;p40">
                <a:extLst>
                  <a:ext uri="{FF2B5EF4-FFF2-40B4-BE49-F238E27FC236}">
                    <a16:creationId xmlns:a16="http://schemas.microsoft.com/office/drawing/2014/main" id="{E4401976-7DA3-0690-09D5-B4DA01CDBEB0}"/>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56;p40">
                <a:extLst>
                  <a:ext uri="{FF2B5EF4-FFF2-40B4-BE49-F238E27FC236}">
                    <a16:creationId xmlns:a16="http://schemas.microsoft.com/office/drawing/2014/main" id="{758B25CC-A9C0-EBCA-FA89-EE2E8279DE00}"/>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57;p40">
                <a:extLst>
                  <a:ext uri="{FF2B5EF4-FFF2-40B4-BE49-F238E27FC236}">
                    <a16:creationId xmlns:a16="http://schemas.microsoft.com/office/drawing/2014/main" id="{6849BA56-30D4-453E-33C5-2FA0C4E380FE}"/>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58;p40">
                <a:extLst>
                  <a:ext uri="{FF2B5EF4-FFF2-40B4-BE49-F238E27FC236}">
                    <a16:creationId xmlns:a16="http://schemas.microsoft.com/office/drawing/2014/main" id="{7EE6E7C9-358A-D38C-A105-3681A3A70BE4}"/>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59;p40">
                <a:extLst>
                  <a:ext uri="{FF2B5EF4-FFF2-40B4-BE49-F238E27FC236}">
                    <a16:creationId xmlns:a16="http://schemas.microsoft.com/office/drawing/2014/main" id="{F1919738-3042-4112-0EFA-475262D5C625}"/>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60;p40">
                <a:extLst>
                  <a:ext uri="{FF2B5EF4-FFF2-40B4-BE49-F238E27FC236}">
                    <a16:creationId xmlns:a16="http://schemas.microsoft.com/office/drawing/2014/main" id="{CAB50A70-BA39-4462-24B5-D18DD8389D03}"/>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61;p40">
                <a:extLst>
                  <a:ext uri="{FF2B5EF4-FFF2-40B4-BE49-F238E27FC236}">
                    <a16:creationId xmlns:a16="http://schemas.microsoft.com/office/drawing/2014/main" id="{F035BEEE-DB75-FFF2-43AA-F243D90689DD}"/>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62;p40">
                <a:extLst>
                  <a:ext uri="{FF2B5EF4-FFF2-40B4-BE49-F238E27FC236}">
                    <a16:creationId xmlns:a16="http://schemas.microsoft.com/office/drawing/2014/main" id="{E64F1849-2F27-EBF7-8951-9959FD4E1D11}"/>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63;p40">
                <a:extLst>
                  <a:ext uri="{FF2B5EF4-FFF2-40B4-BE49-F238E27FC236}">
                    <a16:creationId xmlns:a16="http://schemas.microsoft.com/office/drawing/2014/main" id="{D17EBEF4-8475-219E-BC2C-1B7F7D504AB3}"/>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64;p40">
                <a:extLst>
                  <a:ext uri="{FF2B5EF4-FFF2-40B4-BE49-F238E27FC236}">
                    <a16:creationId xmlns:a16="http://schemas.microsoft.com/office/drawing/2014/main" id="{0700C39D-3316-D4B6-ED32-4F0A9B48330A}"/>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65;p40">
                <a:extLst>
                  <a:ext uri="{FF2B5EF4-FFF2-40B4-BE49-F238E27FC236}">
                    <a16:creationId xmlns:a16="http://schemas.microsoft.com/office/drawing/2014/main" id="{41FB332D-6128-955B-EC09-88EF1ACC9380}"/>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466;p40">
              <a:extLst>
                <a:ext uri="{FF2B5EF4-FFF2-40B4-BE49-F238E27FC236}">
                  <a16:creationId xmlns:a16="http://schemas.microsoft.com/office/drawing/2014/main" id="{CC8B6E25-2243-25C8-0B38-7992A288EB45}"/>
                </a:ext>
              </a:extLst>
            </p:cNvPr>
            <p:cNvGrpSpPr/>
            <p:nvPr/>
          </p:nvGrpSpPr>
          <p:grpSpPr>
            <a:xfrm>
              <a:off x="1006951" y="1164356"/>
              <a:ext cx="1792701" cy="3439138"/>
              <a:chOff x="1173267" y="1364123"/>
              <a:chExt cx="1521430" cy="2918729"/>
            </a:xfrm>
          </p:grpSpPr>
          <p:grpSp>
            <p:nvGrpSpPr>
              <p:cNvPr id="222" name="Google Shape;2467;p40">
                <a:extLst>
                  <a:ext uri="{FF2B5EF4-FFF2-40B4-BE49-F238E27FC236}">
                    <a16:creationId xmlns:a16="http://schemas.microsoft.com/office/drawing/2014/main" id="{019DE233-2DB2-DA6E-43FD-DB4D409943E0}"/>
                  </a:ext>
                </a:extLst>
              </p:cNvPr>
              <p:cNvGrpSpPr/>
              <p:nvPr/>
            </p:nvGrpSpPr>
            <p:grpSpPr>
              <a:xfrm>
                <a:off x="1435610" y="2960519"/>
                <a:ext cx="1198885" cy="1322333"/>
                <a:chOff x="1548745" y="3297551"/>
                <a:chExt cx="1448278" cy="1597406"/>
              </a:xfrm>
            </p:grpSpPr>
            <p:sp>
              <p:nvSpPr>
                <p:cNvPr id="421" name="Google Shape;2468;p40">
                  <a:extLst>
                    <a:ext uri="{FF2B5EF4-FFF2-40B4-BE49-F238E27FC236}">
                      <a16:creationId xmlns:a16="http://schemas.microsoft.com/office/drawing/2014/main" id="{E79D12C0-3DEB-FEA3-DC04-121AB84C2245}"/>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469;p40">
                  <a:extLst>
                    <a:ext uri="{FF2B5EF4-FFF2-40B4-BE49-F238E27FC236}">
                      <a16:creationId xmlns:a16="http://schemas.microsoft.com/office/drawing/2014/main" id="{8D8BCAF9-FE08-C516-C1E8-D78CACB91FBB}"/>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470;p40">
                  <a:extLst>
                    <a:ext uri="{FF2B5EF4-FFF2-40B4-BE49-F238E27FC236}">
                      <a16:creationId xmlns:a16="http://schemas.microsoft.com/office/drawing/2014/main" id="{A398F134-AABE-6DB4-1FE1-965847208333}"/>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471;p40">
                  <a:extLst>
                    <a:ext uri="{FF2B5EF4-FFF2-40B4-BE49-F238E27FC236}">
                      <a16:creationId xmlns:a16="http://schemas.microsoft.com/office/drawing/2014/main" id="{7CE347FC-FD37-5FFC-9870-512EB47BF30E}"/>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472;p40">
                  <a:extLst>
                    <a:ext uri="{FF2B5EF4-FFF2-40B4-BE49-F238E27FC236}">
                      <a16:creationId xmlns:a16="http://schemas.microsoft.com/office/drawing/2014/main" id="{CBF195C8-9EFF-B2C4-FBE9-9780314A4788}"/>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473;p40">
                  <a:extLst>
                    <a:ext uri="{FF2B5EF4-FFF2-40B4-BE49-F238E27FC236}">
                      <a16:creationId xmlns:a16="http://schemas.microsoft.com/office/drawing/2014/main" id="{1ED97738-0640-E9E3-EFAE-C39902266FC8}"/>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474;p40">
                  <a:extLst>
                    <a:ext uri="{FF2B5EF4-FFF2-40B4-BE49-F238E27FC236}">
                      <a16:creationId xmlns:a16="http://schemas.microsoft.com/office/drawing/2014/main" id="{245837E5-01EA-23BA-A9B1-8DC3E2F6FAEE}"/>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475;p40">
                  <a:extLst>
                    <a:ext uri="{FF2B5EF4-FFF2-40B4-BE49-F238E27FC236}">
                      <a16:creationId xmlns:a16="http://schemas.microsoft.com/office/drawing/2014/main" id="{10DCD370-9A89-0F93-2E7A-3548EF27D8C9}"/>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76;p40">
                  <a:extLst>
                    <a:ext uri="{FF2B5EF4-FFF2-40B4-BE49-F238E27FC236}">
                      <a16:creationId xmlns:a16="http://schemas.microsoft.com/office/drawing/2014/main" id="{030731FA-DE3A-80E6-1702-CB38B017D9FE}"/>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77;p40">
                  <a:extLst>
                    <a:ext uri="{FF2B5EF4-FFF2-40B4-BE49-F238E27FC236}">
                      <a16:creationId xmlns:a16="http://schemas.microsoft.com/office/drawing/2014/main" id="{67FCCEFD-06B0-BDE2-866F-30D592F1B0E2}"/>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78;p40">
                  <a:extLst>
                    <a:ext uri="{FF2B5EF4-FFF2-40B4-BE49-F238E27FC236}">
                      <a16:creationId xmlns:a16="http://schemas.microsoft.com/office/drawing/2014/main" id="{D3BF5667-75CA-3548-3549-220CA60FD817}"/>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79;p40">
                  <a:extLst>
                    <a:ext uri="{FF2B5EF4-FFF2-40B4-BE49-F238E27FC236}">
                      <a16:creationId xmlns:a16="http://schemas.microsoft.com/office/drawing/2014/main" id="{16D695DA-4C34-E562-B459-DB59053653FB}"/>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80;p40">
                  <a:extLst>
                    <a:ext uri="{FF2B5EF4-FFF2-40B4-BE49-F238E27FC236}">
                      <a16:creationId xmlns:a16="http://schemas.microsoft.com/office/drawing/2014/main" id="{68AFA794-C23B-FAE9-2641-B7DD4940D2D7}"/>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81;p40">
                  <a:extLst>
                    <a:ext uri="{FF2B5EF4-FFF2-40B4-BE49-F238E27FC236}">
                      <a16:creationId xmlns:a16="http://schemas.microsoft.com/office/drawing/2014/main" id="{E101F5CD-E59D-E78E-2EF4-A61AC17A12E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482;p40">
                <a:extLst>
                  <a:ext uri="{FF2B5EF4-FFF2-40B4-BE49-F238E27FC236}">
                    <a16:creationId xmlns:a16="http://schemas.microsoft.com/office/drawing/2014/main" id="{B58FE23D-D95C-917C-B112-5E41F1DA9E69}"/>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83;p40">
                <a:extLst>
                  <a:ext uri="{FF2B5EF4-FFF2-40B4-BE49-F238E27FC236}">
                    <a16:creationId xmlns:a16="http://schemas.microsoft.com/office/drawing/2014/main" id="{BCD71FB3-B84B-0EB6-DC3C-2A2CA535DBBD}"/>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84;p40">
                <a:extLst>
                  <a:ext uri="{FF2B5EF4-FFF2-40B4-BE49-F238E27FC236}">
                    <a16:creationId xmlns:a16="http://schemas.microsoft.com/office/drawing/2014/main" id="{FBA14762-37B0-1FE0-E379-6C2146BC1AB6}"/>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85;p40">
                <a:extLst>
                  <a:ext uri="{FF2B5EF4-FFF2-40B4-BE49-F238E27FC236}">
                    <a16:creationId xmlns:a16="http://schemas.microsoft.com/office/drawing/2014/main" id="{E62ACB35-2343-6FCE-A818-8571E6D9CDCB}"/>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86;p40">
                <a:extLst>
                  <a:ext uri="{FF2B5EF4-FFF2-40B4-BE49-F238E27FC236}">
                    <a16:creationId xmlns:a16="http://schemas.microsoft.com/office/drawing/2014/main" id="{B3FC34D4-BB68-2C80-4B2D-AD8A9BDC903A}"/>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87;p40">
                <a:extLst>
                  <a:ext uri="{FF2B5EF4-FFF2-40B4-BE49-F238E27FC236}">
                    <a16:creationId xmlns:a16="http://schemas.microsoft.com/office/drawing/2014/main" id="{568F50AA-CBC0-3367-CE5A-583AB8913D4E}"/>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88;p40">
                <a:extLst>
                  <a:ext uri="{FF2B5EF4-FFF2-40B4-BE49-F238E27FC236}">
                    <a16:creationId xmlns:a16="http://schemas.microsoft.com/office/drawing/2014/main" id="{BE4CA79D-C9F6-AC51-B237-F80BA3F5A1FA}"/>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89;p40">
                <a:extLst>
                  <a:ext uri="{FF2B5EF4-FFF2-40B4-BE49-F238E27FC236}">
                    <a16:creationId xmlns:a16="http://schemas.microsoft.com/office/drawing/2014/main" id="{E576BC1E-E28F-2B9D-5AAC-0D0920E4BBAF}"/>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90;p40">
                <a:extLst>
                  <a:ext uri="{FF2B5EF4-FFF2-40B4-BE49-F238E27FC236}">
                    <a16:creationId xmlns:a16="http://schemas.microsoft.com/office/drawing/2014/main" id="{B775DB3D-565C-6AAB-5D2A-CF50E6536DB2}"/>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91;p40">
                <a:extLst>
                  <a:ext uri="{FF2B5EF4-FFF2-40B4-BE49-F238E27FC236}">
                    <a16:creationId xmlns:a16="http://schemas.microsoft.com/office/drawing/2014/main" id="{48A1A3FD-E93D-91CA-CB1D-936493AF5BD9}"/>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92;p40">
                <a:extLst>
                  <a:ext uri="{FF2B5EF4-FFF2-40B4-BE49-F238E27FC236}">
                    <a16:creationId xmlns:a16="http://schemas.microsoft.com/office/drawing/2014/main" id="{F42263E0-5DC5-FDD0-4929-A1C11765405F}"/>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93;p40">
                <a:extLst>
                  <a:ext uri="{FF2B5EF4-FFF2-40B4-BE49-F238E27FC236}">
                    <a16:creationId xmlns:a16="http://schemas.microsoft.com/office/drawing/2014/main" id="{59873335-6872-0F7C-DB51-914E06498AD6}"/>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94;p40">
                <a:extLst>
                  <a:ext uri="{FF2B5EF4-FFF2-40B4-BE49-F238E27FC236}">
                    <a16:creationId xmlns:a16="http://schemas.microsoft.com/office/drawing/2014/main" id="{6E68DA42-F046-B736-1614-7C622CB23F70}"/>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95;p40">
                <a:extLst>
                  <a:ext uri="{FF2B5EF4-FFF2-40B4-BE49-F238E27FC236}">
                    <a16:creationId xmlns:a16="http://schemas.microsoft.com/office/drawing/2014/main" id="{F888E6C0-5797-EFC9-5756-6B966C092768}"/>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96;p40">
                <a:extLst>
                  <a:ext uri="{FF2B5EF4-FFF2-40B4-BE49-F238E27FC236}">
                    <a16:creationId xmlns:a16="http://schemas.microsoft.com/office/drawing/2014/main" id="{8BBC5FEF-CCCF-134E-9B7F-82E517707EDE}"/>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97;p40">
                <a:extLst>
                  <a:ext uri="{FF2B5EF4-FFF2-40B4-BE49-F238E27FC236}">
                    <a16:creationId xmlns:a16="http://schemas.microsoft.com/office/drawing/2014/main" id="{5B7E87EC-0049-9901-A0AA-3A89BF2B68D7}"/>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98;p40">
                <a:extLst>
                  <a:ext uri="{FF2B5EF4-FFF2-40B4-BE49-F238E27FC236}">
                    <a16:creationId xmlns:a16="http://schemas.microsoft.com/office/drawing/2014/main" id="{A24DD776-5CA5-7E51-420D-57B1A703B4F2}"/>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99;p40">
                <a:extLst>
                  <a:ext uri="{FF2B5EF4-FFF2-40B4-BE49-F238E27FC236}">
                    <a16:creationId xmlns:a16="http://schemas.microsoft.com/office/drawing/2014/main" id="{5029C4AD-ACD2-8481-1B4A-FF23DE680B58}"/>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00;p40">
                <a:extLst>
                  <a:ext uri="{FF2B5EF4-FFF2-40B4-BE49-F238E27FC236}">
                    <a16:creationId xmlns:a16="http://schemas.microsoft.com/office/drawing/2014/main" id="{6DEB3AAC-51ED-3CC8-1BD5-B4E02308DC61}"/>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01;p40">
                <a:extLst>
                  <a:ext uri="{FF2B5EF4-FFF2-40B4-BE49-F238E27FC236}">
                    <a16:creationId xmlns:a16="http://schemas.microsoft.com/office/drawing/2014/main" id="{987DF665-D0BF-E52C-36A1-F8FF9DF5C481}"/>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02;p40">
                <a:extLst>
                  <a:ext uri="{FF2B5EF4-FFF2-40B4-BE49-F238E27FC236}">
                    <a16:creationId xmlns:a16="http://schemas.microsoft.com/office/drawing/2014/main" id="{7DED9B81-966B-FBE6-8B91-839D0A655FB1}"/>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03;p40">
                <a:extLst>
                  <a:ext uri="{FF2B5EF4-FFF2-40B4-BE49-F238E27FC236}">
                    <a16:creationId xmlns:a16="http://schemas.microsoft.com/office/drawing/2014/main" id="{59454F2D-9F27-1817-7179-AA53199496E0}"/>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04;p40">
                <a:extLst>
                  <a:ext uri="{FF2B5EF4-FFF2-40B4-BE49-F238E27FC236}">
                    <a16:creationId xmlns:a16="http://schemas.microsoft.com/office/drawing/2014/main" id="{2DB94CF8-EE5D-DF53-C268-C9984EFC2FA6}"/>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5;p40">
                <a:extLst>
                  <a:ext uri="{FF2B5EF4-FFF2-40B4-BE49-F238E27FC236}">
                    <a16:creationId xmlns:a16="http://schemas.microsoft.com/office/drawing/2014/main" id="{065F71CC-95DB-1707-69E9-D9D2102AA703}"/>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06;p40">
                <a:extLst>
                  <a:ext uri="{FF2B5EF4-FFF2-40B4-BE49-F238E27FC236}">
                    <a16:creationId xmlns:a16="http://schemas.microsoft.com/office/drawing/2014/main" id="{4952771E-2EC2-ED82-B06E-EC84C68BC20D}"/>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07;p40">
                <a:extLst>
                  <a:ext uri="{FF2B5EF4-FFF2-40B4-BE49-F238E27FC236}">
                    <a16:creationId xmlns:a16="http://schemas.microsoft.com/office/drawing/2014/main" id="{AD1D96C5-CE49-7E5F-5214-B1ED2BFEB672}"/>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08;p40">
                <a:extLst>
                  <a:ext uri="{FF2B5EF4-FFF2-40B4-BE49-F238E27FC236}">
                    <a16:creationId xmlns:a16="http://schemas.microsoft.com/office/drawing/2014/main" id="{F0E368B8-CF0B-4C9C-84D1-A5671D66F18C}"/>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9;p40">
                <a:extLst>
                  <a:ext uri="{FF2B5EF4-FFF2-40B4-BE49-F238E27FC236}">
                    <a16:creationId xmlns:a16="http://schemas.microsoft.com/office/drawing/2014/main" id="{A14DC20C-CCD3-56FD-F428-70EAB7130FE6}"/>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0;p40">
                <a:extLst>
                  <a:ext uri="{FF2B5EF4-FFF2-40B4-BE49-F238E27FC236}">
                    <a16:creationId xmlns:a16="http://schemas.microsoft.com/office/drawing/2014/main" id="{B141C9A2-04EA-1AF2-764A-ADF714D69E8B}"/>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11;p40">
                <a:extLst>
                  <a:ext uri="{FF2B5EF4-FFF2-40B4-BE49-F238E27FC236}">
                    <a16:creationId xmlns:a16="http://schemas.microsoft.com/office/drawing/2014/main" id="{A0D1792A-0E9B-DCF1-A5DC-4A0BC3FBF86B}"/>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12;p40">
                <a:extLst>
                  <a:ext uri="{FF2B5EF4-FFF2-40B4-BE49-F238E27FC236}">
                    <a16:creationId xmlns:a16="http://schemas.microsoft.com/office/drawing/2014/main" id="{0022BB0D-5FC2-891D-0C51-D300D92DC761}"/>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13;p40">
                <a:extLst>
                  <a:ext uri="{FF2B5EF4-FFF2-40B4-BE49-F238E27FC236}">
                    <a16:creationId xmlns:a16="http://schemas.microsoft.com/office/drawing/2014/main" id="{4E057E56-0D3F-BE05-EBE5-1DC2012EBF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14;p40">
                <a:extLst>
                  <a:ext uri="{FF2B5EF4-FFF2-40B4-BE49-F238E27FC236}">
                    <a16:creationId xmlns:a16="http://schemas.microsoft.com/office/drawing/2014/main" id="{D697E496-4CA0-82BB-1C6A-BB9043768897}"/>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15;p40">
                <a:extLst>
                  <a:ext uri="{FF2B5EF4-FFF2-40B4-BE49-F238E27FC236}">
                    <a16:creationId xmlns:a16="http://schemas.microsoft.com/office/drawing/2014/main" id="{D118D8CD-9DCF-DFCA-2A05-D9F5BF01B84B}"/>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16;p40">
                <a:extLst>
                  <a:ext uri="{FF2B5EF4-FFF2-40B4-BE49-F238E27FC236}">
                    <a16:creationId xmlns:a16="http://schemas.microsoft.com/office/drawing/2014/main" id="{2A872D28-70CF-1E37-10F1-2AF167BF360E}"/>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17;p40">
                <a:extLst>
                  <a:ext uri="{FF2B5EF4-FFF2-40B4-BE49-F238E27FC236}">
                    <a16:creationId xmlns:a16="http://schemas.microsoft.com/office/drawing/2014/main" id="{175F3AA3-AAB6-20E6-A1EE-109DAEA3D65D}"/>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18;p40">
                <a:extLst>
                  <a:ext uri="{FF2B5EF4-FFF2-40B4-BE49-F238E27FC236}">
                    <a16:creationId xmlns:a16="http://schemas.microsoft.com/office/drawing/2014/main" id="{832D6F1F-6D2E-BC6B-2C31-F1D12D33EDB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19;p40">
                <a:extLst>
                  <a:ext uri="{FF2B5EF4-FFF2-40B4-BE49-F238E27FC236}">
                    <a16:creationId xmlns:a16="http://schemas.microsoft.com/office/drawing/2014/main" id="{9031C30F-352D-E5A0-AB9A-A5E191AF14D0}"/>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20;p40">
                <a:extLst>
                  <a:ext uri="{FF2B5EF4-FFF2-40B4-BE49-F238E27FC236}">
                    <a16:creationId xmlns:a16="http://schemas.microsoft.com/office/drawing/2014/main" id="{180E155F-00A1-36C1-ACD5-148FA8C37A69}"/>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21;p40">
                <a:extLst>
                  <a:ext uri="{FF2B5EF4-FFF2-40B4-BE49-F238E27FC236}">
                    <a16:creationId xmlns:a16="http://schemas.microsoft.com/office/drawing/2014/main" id="{6720B80F-398D-1F0D-97FB-380D55F37A7D}"/>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22;p40">
                <a:extLst>
                  <a:ext uri="{FF2B5EF4-FFF2-40B4-BE49-F238E27FC236}">
                    <a16:creationId xmlns:a16="http://schemas.microsoft.com/office/drawing/2014/main" id="{385747E6-2B99-C81D-3874-3B189F746CEC}"/>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23;p40">
                <a:extLst>
                  <a:ext uri="{FF2B5EF4-FFF2-40B4-BE49-F238E27FC236}">
                    <a16:creationId xmlns:a16="http://schemas.microsoft.com/office/drawing/2014/main" id="{F5F66162-2186-F07E-D8F5-6854CF180175}"/>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24;p40">
                <a:extLst>
                  <a:ext uri="{FF2B5EF4-FFF2-40B4-BE49-F238E27FC236}">
                    <a16:creationId xmlns:a16="http://schemas.microsoft.com/office/drawing/2014/main" id="{14DFEFB7-7DB9-7923-9B5D-24BDFC1B948B}"/>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25;p40">
                <a:extLst>
                  <a:ext uri="{FF2B5EF4-FFF2-40B4-BE49-F238E27FC236}">
                    <a16:creationId xmlns:a16="http://schemas.microsoft.com/office/drawing/2014/main" id="{B0364989-1A17-9E94-4B33-833E296C6D87}"/>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26;p40">
                <a:extLst>
                  <a:ext uri="{FF2B5EF4-FFF2-40B4-BE49-F238E27FC236}">
                    <a16:creationId xmlns:a16="http://schemas.microsoft.com/office/drawing/2014/main" id="{BB197047-874A-9A0F-4E2E-53D5C84BA7CD}"/>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27;p40">
                <a:extLst>
                  <a:ext uri="{FF2B5EF4-FFF2-40B4-BE49-F238E27FC236}">
                    <a16:creationId xmlns:a16="http://schemas.microsoft.com/office/drawing/2014/main" id="{D71A185C-6FE9-BF22-C6EC-423310FE5CA1}"/>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28;p40">
                <a:extLst>
                  <a:ext uri="{FF2B5EF4-FFF2-40B4-BE49-F238E27FC236}">
                    <a16:creationId xmlns:a16="http://schemas.microsoft.com/office/drawing/2014/main" id="{3512FC85-26F3-7471-4C79-DF2765D86A6A}"/>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29;p40">
                <a:extLst>
                  <a:ext uri="{FF2B5EF4-FFF2-40B4-BE49-F238E27FC236}">
                    <a16:creationId xmlns:a16="http://schemas.microsoft.com/office/drawing/2014/main" id="{E4D5A2CE-3821-7F11-905F-93BA901E80D4}"/>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30;p40">
                <a:extLst>
                  <a:ext uri="{FF2B5EF4-FFF2-40B4-BE49-F238E27FC236}">
                    <a16:creationId xmlns:a16="http://schemas.microsoft.com/office/drawing/2014/main" id="{625886FC-E0FA-8FDF-231A-CE904FB9A40D}"/>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31;p40">
                <a:extLst>
                  <a:ext uri="{FF2B5EF4-FFF2-40B4-BE49-F238E27FC236}">
                    <a16:creationId xmlns:a16="http://schemas.microsoft.com/office/drawing/2014/main" id="{327B1DAD-197B-93FE-F911-84D664532B8A}"/>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32;p40">
                <a:extLst>
                  <a:ext uri="{FF2B5EF4-FFF2-40B4-BE49-F238E27FC236}">
                    <a16:creationId xmlns:a16="http://schemas.microsoft.com/office/drawing/2014/main" id="{7DD5883F-C9E6-4BE5-7B20-5081FB3E98BE}"/>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33;p40">
                <a:extLst>
                  <a:ext uri="{FF2B5EF4-FFF2-40B4-BE49-F238E27FC236}">
                    <a16:creationId xmlns:a16="http://schemas.microsoft.com/office/drawing/2014/main" id="{237C8754-1372-9A59-FF69-DDB1992958FB}"/>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34;p40">
                <a:extLst>
                  <a:ext uri="{FF2B5EF4-FFF2-40B4-BE49-F238E27FC236}">
                    <a16:creationId xmlns:a16="http://schemas.microsoft.com/office/drawing/2014/main" id="{2C0132DB-9081-BBD7-98F6-DC7B967191D9}"/>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35;p40">
                <a:extLst>
                  <a:ext uri="{FF2B5EF4-FFF2-40B4-BE49-F238E27FC236}">
                    <a16:creationId xmlns:a16="http://schemas.microsoft.com/office/drawing/2014/main" id="{CB8A8170-1C9A-4682-17F8-47785E930E14}"/>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36;p40">
                <a:extLst>
                  <a:ext uri="{FF2B5EF4-FFF2-40B4-BE49-F238E27FC236}">
                    <a16:creationId xmlns:a16="http://schemas.microsoft.com/office/drawing/2014/main" id="{1A6B66D3-9B19-81E1-7EB2-A03AC033D621}"/>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37;p40">
                <a:extLst>
                  <a:ext uri="{FF2B5EF4-FFF2-40B4-BE49-F238E27FC236}">
                    <a16:creationId xmlns:a16="http://schemas.microsoft.com/office/drawing/2014/main" id="{E4435A5C-AAC4-0A71-24F8-EE966100666D}"/>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38;p40">
                <a:extLst>
                  <a:ext uri="{FF2B5EF4-FFF2-40B4-BE49-F238E27FC236}">
                    <a16:creationId xmlns:a16="http://schemas.microsoft.com/office/drawing/2014/main" id="{0C79EB44-3C68-611A-3403-A4D21BBAB3BB}"/>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39;p40">
                <a:extLst>
                  <a:ext uri="{FF2B5EF4-FFF2-40B4-BE49-F238E27FC236}">
                    <a16:creationId xmlns:a16="http://schemas.microsoft.com/office/drawing/2014/main" id="{0F39EEEA-12CB-C797-E909-4BB0790379E0}"/>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40;p40">
                <a:extLst>
                  <a:ext uri="{FF2B5EF4-FFF2-40B4-BE49-F238E27FC236}">
                    <a16:creationId xmlns:a16="http://schemas.microsoft.com/office/drawing/2014/main" id="{A4832ADA-6B16-B7C2-D494-130AB9BA90B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41;p40">
                <a:extLst>
                  <a:ext uri="{FF2B5EF4-FFF2-40B4-BE49-F238E27FC236}">
                    <a16:creationId xmlns:a16="http://schemas.microsoft.com/office/drawing/2014/main" id="{0A6ABF63-9CD2-58D8-974B-3957948D5FD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42;p40">
                <a:extLst>
                  <a:ext uri="{FF2B5EF4-FFF2-40B4-BE49-F238E27FC236}">
                    <a16:creationId xmlns:a16="http://schemas.microsoft.com/office/drawing/2014/main" id="{0AFB63D8-D616-4602-5837-84B6E9F143CD}"/>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43;p40">
                <a:extLst>
                  <a:ext uri="{FF2B5EF4-FFF2-40B4-BE49-F238E27FC236}">
                    <a16:creationId xmlns:a16="http://schemas.microsoft.com/office/drawing/2014/main" id="{34BFAA16-0F3C-CFC2-0AA9-9954896451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44;p40">
                <a:extLst>
                  <a:ext uri="{FF2B5EF4-FFF2-40B4-BE49-F238E27FC236}">
                    <a16:creationId xmlns:a16="http://schemas.microsoft.com/office/drawing/2014/main" id="{E50F105F-6E4F-D30B-4B83-6B2BEDFC902D}"/>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45;p40">
                <a:extLst>
                  <a:ext uri="{FF2B5EF4-FFF2-40B4-BE49-F238E27FC236}">
                    <a16:creationId xmlns:a16="http://schemas.microsoft.com/office/drawing/2014/main" id="{71807659-3AC3-0040-9DB0-15C023A7ED8B}"/>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46;p40">
                <a:extLst>
                  <a:ext uri="{FF2B5EF4-FFF2-40B4-BE49-F238E27FC236}">
                    <a16:creationId xmlns:a16="http://schemas.microsoft.com/office/drawing/2014/main" id="{B5871990-7F2C-B7C8-BCB4-3E268E6E3D43}"/>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47;p40">
                <a:extLst>
                  <a:ext uri="{FF2B5EF4-FFF2-40B4-BE49-F238E27FC236}">
                    <a16:creationId xmlns:a16="http://schemas.microsoft.com/office/drawing/2014/main" id="{EA4F177C-7F91-D57F-BF26-65D325809636}"/>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48;p40">
                <a:extLst>
                  <a:ext uri="{FF2B5EF4-FFF2-40B4-BE49-F238E27FC236}">
                    <a16:creationId xmlns:a16="http://schemas.microsoft.com/office/drawing/2014/main" id="{FFA42478-2A93-A5BA-1CE6-C14C31F33C25}"/>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49;p40">
                <a:extLst>
                  <a:ext uri="{FF2B5EF4-FFF2-40B4-BE49-F238E27FC236}">
                    <a16:creationId xmlns:a16="http://schemas.microsoft.com/office/drawing/2014/main" id="{26B2FDE1-C7EE-0821-6D04-0D60AE3D4E95}"/>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50;p40">
                <a:extLst>
                  <a:ext uri="{FF2B5EF4-FFF2-40B4-BE49-F238E27FC236}">
                    <a16:creationId xmlns:a16="http://schemas.microsoft.com/office/drawing/2014/main" id="{BB40133D-8F14-9FAB-4F98-9BD23C151899}"/>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51;p40">
                <a:extLst>
                  <a:ext uri="{FF2B5EF4-FFF2-40B4-BE49-F238E27FC236}">
                    <a16:creationId xmlns:a16="http://schemas.microsoft.com/office/drawing/2014/main" id="{5562E4A0-5E1E-F415-7C42-669C21B77846}"/>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52;p40">
                <a:extLst>
                  <a:ext uri="{FF2B5EF4-FFF2-40B4-BE49-F238E27FC236}">
                    <a16:creationId xmlns:a16="http://schemas.microsoft.com/office/drawing/2014/main" id="{F52004D9-729E-3D9A-0F98-904DFB3AE9E4}"/>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53;p40">
                <a:extLst>
                  <a:ext uri="{FF2B5EF4-FFF2-40B4-BE49-F238E27FC236}">
                    <a16:creationId xmlns:a16="http://schemas.microsoft.com/office/drawing/2014/main" id="{3F393E0C-B242-AF35-3B26-67788FD7CE23}"/>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54;p40">
                <a:extLst>
                  <a:ext uri="{FF2B5EF4-FFF2-40B4-BE49-F238E27FC236}">
                    <a16:creationId xmlns:a16="http://schemas.microsoft.com/office/drawing/2014/main" id="{C8F7D9A9-2CB0-462B-0323-5B0D1A10DD41}"/>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55;p40">
                <a:extLst>
                  <a:ext uri="{FF2B5EF4-FFF2-40B4-BE49-F238E27FC236}">
                    <a16:creationId xmlns:a16="http://schemas.microsoft.com/office/drawing/2014/main" id="{59F9472D-4356-47B1-5204-0B733BDC6E44}"/>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56;p40">
                <a:extLst>
                  <a:ext uri="{FF2B5EF4-FFF2-40B4-BE49-F238E27FC236}">
                    <a16:creationId xmlns:a16="http://schemas.microsoft.com/office/drawing/2014/main" id="{82F4F567-35D8-010A-DA36-18AADBA5D798}"/>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57;p40">
                <a:extLst>
                  <a:ext uri="{FF2B5EF4-FFF2-40B4-BE49-F238E27FC236}">
                    <a16:creationId xmlns:a16="http://schemas.microsoft.com/office/drawing/2014/main" id="{AEE12B3E-8DF5-5304-471C-645F05F1C44C}"/>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58;p40">
                <a:extLst>
                  <a:ext uri="{FF2B5EF4-FFF2-40B4-BE49-F238E27FC236}">
                    <a16:creationId xmlns:a16="http://schemas.microsoft.com/office/drawing/2014/main" id="{26BADBC1-5399-9894-D6BA-D429C26C60A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59;p40">
                <a:extLst>
                  <a:ext uri="{FF2B5EF4-FFF2-40B4-BE49-F238E27FC236}">
                    <a16:creationId xmlns:a16="http://schemas.microsoft.com/office/drawing/2014/main" id="{1DACB8DD-34C8-B18B-B980-F43BEE78C0A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60;p40">
                <a:extLst>
                  <a:ext uri="{FF2B5EF4-FFF2-40B4-BE49-F238E27FC236}">
                    <a16:creationId xmlns:a16="http://schemas.microsoft.com/office/drawing/2014/main" id="{49966D4B-6CE3-41E2-6763-68CB206D9C67}"/>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61;p40">
                <a:extLst>
                  <a:ext uri="{FF2B5EF4-FFF2-40B4-BE49-F238E27FC236}">
                    <a16:creationId xmlns:a16="http://schemas.microsoft.com/office/drawing/2014/main" id="{DFAB4D7C-ABC6-A126-585A-CE351277584D}"/>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62;p40">
                <a:extLst>
                  <a:ext uri="{FF2B5EF4-FFF2-40B4-BE49-F238E27FC236}">
                    <a16:creationId xmlns:a16="http://schemas.microsoft.com/office/drawing/2014/main" id="{0230A887-9455-1F34-562F-6227673B0ED7}"/>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63;p40">
                <a:extLst>
                  <a:ext uri="{FF2B5EF4-FFF2-40B4-BE49-F238E27FC236}">
                    <a16:creationId xmlns:a16="http://schemas.microsoft.com/office/drawing/2014/main" id="{3765BB40-CEB1-09F7-6D67-A75F782DDA45}"/>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64;p40">
                <a:extLst>
                  <a:ext uri="{FF2B5EF4-FFF2-40B4-BE49-F238E27FC236}">
                    <a16:creationId xmlns:a16="http://schemas.microsoft.com/office/drawing/2014/main" id="{2FA6307E-C976-9AE3-0C30-BCF0ACD0B347}"/>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65;p40">
                <a:extLst>
                  <a:ext uri="{FF2B5EF4-FFF2-40B4-BE49-F238E27FC236}">
                    <a16:creationId xmlns:a16="http://schemas.microsoft.com/office/drawing/2014/main" id="{98F9D14C-57B9-BEAB-DBB4-661B5618289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66;p40">
                <a:extLst>
                  <a:ext uri="{FF2B5EF4-FFF2-40B4-BE49-F238E27FC236}">
                    <a16:creationId xmlns:a16="http://schemas.microsoft.com/office/drawing/2014/main" id="{BDEA34BA-EE4C-9219-6C8C-375911AFC5DE}"/>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67;p40">
                <a:extLst>
                  <a:ext uri="{FF2B5EF4-FFF2-40B4-BE49-F238E27FC236}">
                    <a16:creationId xmlns:a16="http://schemas.microsoft.com/office/drawing/2014/main" id="{F705A746-0354-3F96-F9B3-48C83FB76AC9}"/>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68;p40">
                <a:extLst>
                  <a:ext uri="{FF2B5EF4-FFF2-40B4-BE49-F238E27FC236}">
                    <a16:creationId xmlns:a16="http://schemas.microsoft.com/office/drawing/2014/main" id="{D5B79B98-6FA1-E034-303B-E57F9D17620E}"/>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69;p40">
                <a:extLst>
                  <a:ext uri="{FF2B5EF4-FFF2-40B4-BE49-F238E27FC236}">
                    <a16:creationId xmlns:a16="http://schemas.microsoft.com/office/drawing/2014/main" id="{ECBED174-BA55-FE4A-C9E1-14F473F8B77F}"/>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70;p40">
                <a:extLst>
                  <a:ext uri="{FF2B5EF4-FFF2-40B4-BE49-F238E27FC236}">
                    <a16:creationId xmlns:a16="http://schemas.microsoft.com/office/drawing/2014/main" id="{FD505519-12CC-9711-5F06-D6034AFAAD84}"/>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71;p40">
                <a:extLst>
                  <a:ext uri="{FF2B5EF4-FFF2-40B4-BE49-F238E27FC236}">
                    <a16:creationId xmlns:a16="http://schemas.microsoft.com/office/drawing/2014/main" id="{D4F4ADDF-4E03-2902-B094-81E0B5E86AD9}"/>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72;p40">
                <a:extLst>
                  <a:ext uri="{FF2B5EF4-FFF2-40B4-BE49-F238E27FC236}">
                    <a16:creationId xmlns:a16="http://schemas.microsoft.com/office/drawing/2014/main" id="{E4408797-4242-7B68-49D6-401BDC0592F8}"/>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73;p40">
                <a:extLst>
                  <a:ext uri="{FF2B5EF4-FFF2-40B4-BE49-F238E27FC236}">
                    <a16:creationId xmlns:a16="http://schemas.microsoft.com/office/drawing/2014/main" id="{063EBDCD-3DC4-09CE-5755-DBFF076AE5BA}"/>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74;p40">
                <a:extLst>
                  <a:ext uri="{FF2B5EF4-FFF2-40B4-BE49-F238E27FC236}">
                    <a16:creationId xmlns:a16="http://schemas.microsoft.com/office/drawing/2014/main" id="{83576206-5B88-8931-4E95-7F4101222606}"/>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75;p40">
                <a:extLst>
                  <a:ext uri="{FF2B5EF4-FFF2-40B4-BE49-F238E27FC236}">
                    <a16:creationId xmlns:a16="http://schemas.microsoft.com/office/drawing/2014/main" id="{B9DA1654-C803-CEE6-1CB2-41355FF68F15}"/>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76;p40">
                <a:extLst>
                  <a:ext uri="{FF2B5EF4-FFF2-40B4-BE49-F238E27FC236}">
                    <a16:creationId xmlns:a16="http://schemas.microsoft.com/office/drawing/2014/main" id="{5B9032F4-8B2C-FC54-B340-38C9E33976AE}"/>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77;p40">
                <a:extLst>
                  <a:ext uri="{FF2B5EF4-FFF2-40B4-BE49-F238E27FC236}">
                    <a16:creationId xmlns:a16="http://schemas.microsoft.com/office/drawing/2014/main" id="{F672BE63-6CAD-FADC-2CEF-8ADFE0ABB73B}"/>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78;p40">
                <a:extLst>
                  <a:ext uri="{FF2B5EF4-FFF2-40B4-BE49-F238E27FC236}">
                    <a16:creationId xmlns:a16="http://schemas.microsoft.com/office/drawing/2014/main" id="{458FF76D-AB4C-87A5-BAF7-8146AE672D64}"/>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79;p40">
                <a:extLst>
                  <a:ext uri="{FF2B5EF4-FFF2-40B4-BE49-F238E27FC236}">
                    <a16:creationId xmlns:a16="http://schemas.microsoft.com/office/drawing/2014/main" id="{3525296E-D084-9B48-5009-CECC8D6FAADC}"/>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80;p40">
                <a:extLst>
                  <a:ext uri="{FF2B5EF4-FFF2-40B4-BE49-F238E27FC236}">
                    <a16:creationId xmlns:a16="http://schemas.microsoft.com/office/drawing/2014/main" id="{9542EA78-391C-CD66-7DE6-CA6BD7F67094}"/>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81;p40">
                <a:extLst>
                  <a:ext uri="{FF2B5EF4-FFF2-40B4-BE49-F238E27FC236}">
                    <a16:creationId xmlns:a16="http://schemas.microsoft.com/office/drawing/2014/main" id="{E2AFF3C8-BCAE-34BC-E55C-4277F59534E1}"/>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82;p40">
                <a:extLst>
                  <a:ext uri="{FF2B5EF4-FFF2-40B4-BE49-F238E27FC236}">
                    <a16:creationId xmlns:a16="http://schemas.microsoft.com/office/drawing/2014/main" id="{81A6D0F7-6044-1345-11DA-D32C94C159E2}"/>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83;p40">
                <a:extLst>
                  <a:ext uri="{FF2B5EF4-FFF2-40B4-BE49-F238E27FC236}">
                    <a16:creationId xmlns:a16="http://schemas.microsoft.com/office/drawing/2014/main" id="{D25353DF-DF86-6B57-E552-50163532403A}"/>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84;p40">
                <a:extLst>
                  <a:ext uri="{FF2B5EF4-FFF2-40B4-BE49-F238E27FC236}">
                    <a16:creationId xmlns:a16="http://schemas.microsoft.com/office/drawing/2014/main" id="{B528A803-4ABB-B7CD-755F-7DB90EF9CECC}"/>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85;p40">
                <a:extLst>
                  <a:ext uri="{FF2B5EF4-FFF2-40B4-BE49-F238E27FC236}">
                    <a16:creationId xmlns:a16="http://schemas.microsoft.com/office/drawing/2014/main" id="{036AFEC9-1910-CA01-858A-8E88C237A56D}"/>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86;p40">
                <a:extLst>
                  <a:ext uri="{FF2B5EF4-FFF2-40B4-BE49-F238E27FC236}">
                    <a16:creationId xmlns:a16="http://schemas.microsoft.com/office/drawing/2014/main" id="{7C947EF2-2D84-E53C-B1AE-772E24D81E9F}"/>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87;p40">
                <a:extLst>
                  <a:ext uri="{FF2B5EF4-FFF2-40B4-BE49-F238E27FC236}">
                    <a16:creationId xmlns:a16="http://schemas.microsoft.com/office/drawing/2014/main" id="{3720D546-744D-07AF-944D-3EF667987CC6}"/>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88;p40">
                <a:extLst>
                  <a:ext uri="{FF2B5EF4-FFF2-40B4-BE49-F238E27FC236}">
                    <a16:creationId xmlns:a16="http://schemas.microsoft.com/office/drawing/2014/main" id="{2D1B0699-15FB-E842-DC66-256266DA75BD}"/>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89;p40">
                <a:extLst>
                  <a:ext uri="{FF2B5EF4-FFF2-40B4-BE49-F238E27FC236}">
                    <a16:creationId xmlns:a16="http://schemas.microsoft.com/office/drawing/2014/main" id="{F7B8E2FC-8ADD-15FE-E0BB-8794EC9A388C}"/>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90;p40">
                <a:extLst>
                  <a:ext uri="{FF2B5EF4-FFF2-40B4-BE49-F238E27FC236}">
                    <a16:creationId xmlns:a16="http://schemas.microsoft.com/office/drawing/2014/main" id="{0D022987-BDA3-603A-89D4-D59A16C70E68}"/>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91;p40">
                <a:extLst>
                  <a:ext uri="{FF2B5EF4-FFF2-40B4-BE49-F238E27FC236}">
                    <a16:creationId xmlns:a16="http://schemas.microsoft.com/office/drawing/2014/main" id="{1FFE35C7-5A11-3ED2-6F18-A065A7B5BEC2}"/>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92;p40">
                <a:extLst>
                  <a:ext uri="{FF2B5EF4-FFF2-40B4-BE49-F238E27FC236}">
                    <a16:creationId xmlns:a16="http://schemas.microsoft.com/office/drawing/2014/main" id="{510EB17A-4EDC-0545-2871-0986A812AFD8}"/>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93;p40">
                <a:extLst>
                  <a:ext uri="{FF2B5EF4-FFF2-40B4-BE49-F238E27FC236}">
                    <a16:creationId xmlns:a16="http://schemas.microsoft.com/office/drawing/2014/main" id="{C7B081C4-6F35-BA47-23F7-F9AE8CB69376}"/>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94;p40">
                <a:extLst>
                  <a:ext uri="{FF2B5EF4-FFF2-40B4-BE49-F238E27FC236}">
                    <a16:creationId xmlns:a16="http://schemas.microsoft.com/office/drawing/2014/main" id="{8DCC76C2-AE90-4D26-47F8-1A8D1695BE50}"/>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95;p40">
                <a:extLst>
                  <a:ext uri="{FF2B5EF4-FFF2-40B4-BE49-F238E27FC236}">
                    <a16:creationId xmlns:a16="http://schemas.microsoft.com/office/drawing/2014/main" id="{B73D7748-269A-10FC-6629-5EC78F5284B8}"/>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96;p40">
                <a:extLst>
                  <a:ext uri="{FF2B5EF4-FFF2-40B4-BE49-F238E27FC236}">
                    <a16:creationId xmlns:a16="http://schemas.microsoft.com/office/drawing/2014/main" id="{5F618D8D-3F2A-3D3D-E433-6FD3E7DD371C}"/>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97;p40">
                <a:extLst>
                  <a:ext uri="{FF2B5EF4-FFF2-40B4-BE49-F238E27FC236}">
                    <a16:creationId xmlns:a16="http://schemas.microsoft.com/office/drawing/2014/main" id="{4A57A2FD-0C91-7FEF-8725-203AEEFADC04}"/>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98;p40">
                <a:extLst>
                  <a:ext uri="{FF2B5EF4-FFF2-40B4-BE49-F238E27FC236}">
                    <a16:creationId xmlns:a16="http://schemas.microsoft.com/office/drawing/2014/main" id="{B8BA37D4-CC3B-58DD-36DE-B4E153A023D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99;p40">
                <a:extLst>
                  <a:ext uri="{FF2B5EF4-FFF2-40B4-BE49-F238E27FC236}">
                    <a16:creationId xmlns:a16="http://schemas.microsoft.com/office/drawing/2014/main" id="{0A698ED8-D014-3DE1-CDB7-CE40FD4231BB}"/>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00;p40">
                <a:extLst>
                  <a:ext uri="{FF2B5EF4-FFF2-40B4-BE49-F238E27FC236}">
                    <a16:creationId xmlns:a16="http://schemas.microsoft.com/office/drawing/2014/main" id="{56F84E17-9F53-0AB2-B265-5375322D908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01;p40">
                <a:extLst>
                  <a:ext uri="{FF2B5EF4-FFF2-40B4-BE49-F238E27FC236}">
                    <a16:creationId xmlns:a16="http://schemas.microsoft.com/office/drawing/2014/main" id="{C5F3BDB3-0AA5-3A2F-B232-1D456D8EBE58}"/>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02;p40">
                <a:extLst>
                  <a:ext uri="{FF2B5EF4-FFF2-40B4-BE49-F238E27FC236}">
                    <a16:creationId xmlns:a16="http://schemas.microsoft.com/office/drawing/2014/main" id="{00341ECA-DC6D-8701-679C-EE65B5352D42}"/>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03;p40">
                <a:extLst>
                  <a:ext uri="{FF2B5EF4-FFF2-40B4-BE49-F238E27FC236}">
                    <a16:creationId xmlns:a16="http://schemas.microsoft.com/office/drawing/2014/main" id="{70F79B53-8FC2-EB41-F8E2-7BCEE11D5AE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04;p40">
                <a:extLst>
                  <a:ext uri="{FF2B5EF4-FFF2-40B4-BE49-F238E27FC236}">
                    <a16:creationId xmlns:a16="http://schemas.microsoft.com/office/drawing/2014/main" id="{19036B0B-A74E-C82F-8DFA-ED5C61CB9011}"/>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05;p40">
                <a:extLst>
                  <a:ext uri="{FF2B5EF4-FFF2-40B4-BE49-F238E27FC236}">
                    <a16:creationId xmlns:a16="http://schemas.microsoft.com/office/drawing/2014/main" id="{D510B252-51A8-3778-2A04-D2F79CC26A9B}"/>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06;p40">
                <a:extLst>
                  <a:ext uri="{FF2B5EF4-FFF2-40B4-BE49-F238E27FC236}">
                    <a16:creationId xmlns:a16="http://schemas.microsoft.com/office/drawing/2014/main" id="{C1482CA6-6509-0F35-54DE-5B1468541CE6}"/>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07;p40">
                <a:extLst>
                  <a:ext uri="{FF2B5EF4-FFF2-40B4-BE49-F238E27FC236}">
                    <a16:creationId xmlns:a16="http://schemas.microsoft.com/office/drawing/2014/main" id="{D53BE3B7-6454-B333-EB63-1A8E748C8F15}"/>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08;p40">
                <a:extLst>
                  <a:ext uri="{FF2B5EF4-FFF2-40B4-BE49-F238E27FC236}">
                    <a16:creationId xmlns:a16="http://schemas.microsoft.com/office/drawing/2014/main" id="{FDCEB4AC-B608-35B1-B520-E17027E445D0}"/>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09;p40">
                <a:extLst>
                  <a:ext uri="{FF2B5EF4-FFF2-40B4-BE49-F238E27FC236}">
                    <a16:creationId xmlns:a16="http://schemas.microsoft.com/office/drawing/2014/main" id="{1E64DF2A-2FAE-03FB-03D2-F9EB7A13F79F}"/>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10;p40">
                <a:extLst>
                  <a:ext uri="{FF2B5EF4-FFF2-40B4-BE49-F238E27FC236}">
                    <a16:creationId xmlns:a16="http://schemas.microsoft.com/office/drawing/2014/main" id="{972B18AA-88F5-AD49-846E-780A10C583CD}"/>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11;p40">
                <a:extLst>
                  <a:ext uri="{FF2B5EF4-FFF2-40B4-BE49-F238E27FC236}">
                    <a16:creationId xmlns:a16="http://schemas.microsoft.com/office/drawing/2014/main" id="{9B78F7DB-97D3-4F60-112C-C65EFC2CDFB7}"/>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12;p40">
                <a:extLst>
                  <a:ext uri="{FF2B5EF4-FFF2-40B4-BE49-F238E27FC236}">
                    <a16:creationId xmlns:a16="http://schemas.microsoft.com/office/drawing/2014/main" id="{BFA84F8B-F354-1C6C-7571-DD333EF6B4AC}"/>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13;p40">
                <a:extLst>
                  <a:ext uri="{FF2B5EF4-FFF2-40B4-BE49-F238E27FC236}">
                    <a16:creationId xmlns:a16="http://schemas.microsoft.com/office/drawing/2014/main" id="{974DE54D-1B4E-12B1-B841-C0A21DF8B317}"/>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14;p40">
                <a:extLst>
                  <a:ext uri="{FF2B5EF4-FFF2-40B4-BE49-F238E27FC236}">
                    <a16:creationId xmlns:a16="http://schemas.microsoft.com/office/drawing/2014/main" id="{CED3E74F-41BC-653D-8D3E-53644E36BFF6}"/>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15;p40">
                <a:extLst>
                  <a:ext uri="{FF2B5EF4-FFF2-40B4-BE49-F238E27FC236}">
                    <a16:creationId xmlns:a16="http://schemas.microsoft.com/office/drawing/2014/main" id="{3BC117A1-62FD-6E86-64E6-CA27E9CE4EDD}"/>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16;p40">
                <a:extLst>
                  <a:ext uri="{FF2B5EF4-FFF2-40B4-BE49-F238E27FC236}">
                    <a16:creationId xmlns:a16="http://schemas.microsoft.com/office/drawing/2014/main" id="{65D0D79A-4F24-6700-AB37-160D2508875C}"/>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17;p40">
                <a:extLst>
                  <a:ext uri="{FF2B5EF4-FFF2-40B4-BE49-F238E27FC236}">
                    <a16:creationId xmlns:a16="http://schemas.microsoft.com/office/drawing/2014/main" id="{8DBF0FAB-8016-72F3-726B-EDF576F9F7CB}"/>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18;p40">
                <a:extLst>
                  <a:ext uri="{FF2B5EF4-FFF2-40B4-BE49-F238E27FC236}">
                    <a16:creationId xmlns:a16="http://schemas.microsoft.com/office/drawing/2014/main" id="{FB69D159-1528-6B3D-5E19-DA144060A966}"/>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19;p40">
                <a:extLst>
                  <a:ext uri="{FF2B5EF4-FFF2-40B4-BE49-F238E27FC236}">
                    <a16:creationId xmlns:a16="http://schemas.microsoft.com/office/drawing/2014/main" id="{DFE2FBFF-38E1-CD6B-DACA-32172E0389B3}"/>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20;p40">
                <a:extLst>
                  <a:ext uri="{FF2B5EF4-FFF2-40B4-BE49-F238E27FC236}">
                    <a16:creationId xmlns:a16="http://schemas.microsoft.com/office/drawing/2014/main" id="{F14112CD-0330-02D1-1FB9-52EC6568B0D5}"/>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21;p40">
                <a:extLst>
                  <a:ext uri="{FF2B5EF4-FFF2-40B4-BE49-F238E27FC236}">
                    <a16:creationId xmlns:a16="http://schemas.microsoft.com/office/drawing/2014/main" id="{62FF3F73-5031-DDC7-684A-299D05C43F12}"/>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22;p40">
                <a:extLst>
                  <a:ext uri="{FF2B5EF4-FFF2-40B4-BE49-F238E27FC236}">
                    <a16:creationId xmlns:a16="http://schemas.microsoft.com/office/drawing/2014/main" id="{DF6E259D-9203-9BC2-FEE4-024F5DC8416B}"/>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23;p40">
                <a:extLst>
                  <a:ext uri="{FF2B5EF4-FFF2-40B4-BE49-F238E27FC236}">
                    <a16:creationId xmlns:a16="http://schemas.microsoft.com/office/drawing/2014/main" id="{5C345822-F716-138D-69F4-7779283B1BA3}"/>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24;p40">
                <a:extLst>
                  <a:ext uri="{FF2B5EF4-FFF2-40B4-BE49-F238E27FC236}">
                    <a16:creationId xmlns:a16="http://schemas.microsoft.com/office/drawing/2014/main" id="{E8DE7F24-645C-B078-FE57-20E8B7D486D1}"/>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25;p40">
                <a:extLst>
                  <a:ext uri="{FF2B5EF4-FFF2-40B4-BE49-F238E27FC236}">
                    <a16:creationId xmlns:a16="http://schemas.microsoft.com/office/drawing/2014/main" id="{DC8E7B65-DD02-7E73-0848-B8FDC7F01E0B}"/>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26;p40">
                <a:extLst>
                  <a:ext uri="{FF2B5EF4-FFF2-40B4-BE49-F238E27FC236}">
                    <a16:creationId xmlns:a16="http://schemas.microsoft.com/office/drawing/2014/main" id="{CFCCCE00-6451-D819-60AF-34A0705C5FAA}"/>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27;p40">
                <a:extLst>
                  <a:ext uri="{FF2B5EF4-FFF2-40B4-BE49-F238E27FC236}">
                    <a16:creationId xmlns:a16="http://schemas.microsoft.com/office/drawing/2014/main" id="{3F55A9AE-60B7-54F4-D02F-027060193CAA}"/>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28;p40">
                <a:extLst>
                  <a:ext uri="{FF2B5EF4-FFF2-40B4-BE49-F238E27FC236}">
                    <a16:creationId xmlns:a16="http://schemas.microsoft.com/office/drawing/2014/main" id="{41E2C18B-ED12-9861-355F-392A86DDF0B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29;p40">
                <a:extLst>
                  <a:ext uri="{FF2B5EF4-FFF2-40B4-BE49-F238E27FC236}">
                    <a16:creationId xmlns:a16="http://schemas.microsoft.com/office/drawing/2014/main" id="{A9385FCB-F151-6429-16F6-71CA3D0FD411}"/>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30;p40">
                <a:extLst>
                  <a:ext uri="{FF2B5EF4-FFF2-40B4-BE49-F238E27FC236}">
                    <a16:creationId xmlns:a16="http://schemas.microsoft.com/office/drawing/2014/main" id="{B611CEAF-1B77-3292-FCEA-C785811979EB}"/>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31;p40">
                <a:extLst>
                  <a:ext uri="{FF2B5EF4-FFF2-40B4-BE49-F238E27FC236}">
                    <a16:creationId xmlns:a16="http://schemas.microsoft.com/office/drawing/2014/main" id="{D5062B45-A005-0C07-FEEC-3E172EC98013}"/>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32;p40">
                <a:extLst>
                  <a:ext uri="{FF2B5EF4-FFF2-40B4-BE49-F238E27FC236}">
                    <a16:creationId xmlns:a16="http://schemas.microsoft.com/office/drawing/2014/main" id="{937440A8-E418-FAA1-28C5-48E9EC54349B}"/>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33;p40">
                <a:extLst>
                  <a:ext uri="{FF2B5EF4-FFF2-40B4-BE49-F238E27FC236}">
                    <a16:creationId xmlns:a16="http://schemas.microsoft.com/office/drawing/2014/main" id="{F7283586-2174-D375-7135-F86A1351B3C0}"/>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34;p40">
                <a:extLst>
                  <a:ext uri="{FF2B5EF4-FFF2-40B4-BE49-F238E27FC236}">
                    <a16:creationId xmlns:a16="http://schemas.microsoft.com/office/drawing/2014/main" id="{EB81D983-5CE8-FFBB-E6E7-217EA9AC9DB9}"/>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35;p40">
                <a:extLst>
                  <a:ext uri="{FF2B5EF4-FFF2-40B4-BE49-F238E27FC236}">
                    <a16:creationId xmlns:a16="http://schemas.microsoft.com/office/drawing/2014/main" id="{706CCC94-1FC9-D3E0-3710-F3FE01F61F35}"/>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36;p40">
                <a:extLst>
                  <a:ext uri="{FF2B5EF4-FFF2-40B4-BE49-F238E27FC236}">
                    <a16:creationId xmlns:a16="http://schemas.microsoft.com/office/drawing/2014/main" id="{E4C6F18A-59DF-F4C2-2713-6BE5BF611A1C}"/>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37;p40">
                <a:extLst>
                  <a:ext uri="{FF2B5EF4-FFF2-40B4-BE49-F238E27FC236}">
                    <a16:creationId xmlns:a16="http://schemas.microsoft.com/office/drawing/2014/main" id="{58101EB5-79B0-204E-DF32-184DB83D3312}"/>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38;p40">
                <a:extLst>
                  <a:ext uri="{FF2B5EF4-FFF2-40B4-BE49-F238E27FC236}">
                    <a16:creationId xmlns:a16="http://schemas.microsoft.com/office/drawing/2014/main" id="{0D107A1D-68ED-1DEF-7C7E-AAA187940E90}"/>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39;p40">
                <a:extLst>
                  <a:ext uri="{FF2B5EF4-FFF2-40B4-BE49-F238E27FC236}">
                    <a16:creationId xmlns:a16="http://schemas.microsoft.com/office/drawing/2014/main" id="{4CE8FBEE-8217-E3E2-AF6B-BA66F7013853}"/>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40;p40">
                <a:extLst>
                  <a:ext uri="{FF2B5EF4-FFF2-40B4-BE49-F238E27FC236}">
                    <a16:creationId xmlns:a16="http://schemas.microsoft.com/office/drawing/2014/main" id="{53D32C7A-5FA4-0851-529D-A61B4B213A35}"/>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41;p40">
                <a:extLst>
                  <a:ext uri="{FF2B5EF4-FFF2-40B4-BE49-F238E27FC236}">
                    <a16:creationId xmlns:a16="http://schemas.microsoft.com/office/drawing/2014/main" id="{54F7BA38-CFBC-8CEF-24A1-9274804A5423}"/>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42;p40">
                <a:extLst>
                  <a:ext uri="{FF2B5EF4-FFF2-40B4-BE49-F238E27FC236}">
                    <a16:creationId xmlns:a16="http://schemas.microsoft.com/office/drawing/2014/main" id="{8E7A48F6-46A2-49EC-011A-9E31AF7A93AF}"/>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43;p40">
                <a:extLst>
                  <a:ext uri="{FF2B5EF4-FFF2-40B4-BE49-F238E27FC236}">
                    <a16:creationId xmlns:a16="http://schemas.microsoft.com/office/drawing/2014/main" id="{4C9BA4C8-41D4-9A0D-E29D-5BCA69B6D655}"/>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44;p40">
                <a:extLst>
                  <a:ext uri="{FF2B5EF4-FFF2-40B4-BE49-F238E27FC236}">
                    <a16:creationId xmlns:a16="http://schemas.microsoft.com/office/drawing/2014/main" id="{E51AF46D-E033-525A-5A46-A4FF34B22B0B}"/>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45;p40">
                <a:extLst>
                  <a:ext uri="{FF2B5EF4-FFF2-40B4-BE49-F238E27FC236}">
                    <a16:creationId xmlns:a16="http://schemas.microsoft.com/office/drawing/2014/main" id="{D6E23560-539A-314C-F238-C7A9D76B6FF8}"/>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46;p40">
                <a:extLst>
                  <a:ext uri="{FF2B5EF4-FFF2-40B4-BE49-F238E27FC236}">
                    <a16:creationId xmlns:a16="http://schemas.microsoft.com/office/drawing/2014/main" id="{2BEF52AE-2324-907E-BA83-2F99E2C7EEB3}"/>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47;p40">
                <a:extLst>
                  <a:ext uri="{FF2B5EF4-FFF2-40B4-BE49-F238E27FC236}">
                    <a16:creationId xmlns:a16="http://schemas.microsoft.com/office/drawing/2014/main" id="{E4257989-AA02-6CE9-9A4E-A188D5A2A5D0}"/>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48;p40">
                <a:extLst>
                  <a:ext uri="{FF2B5EF4-FFF2-40B4-BE49-F238E27FC236}">
                    <a16:creationId xmlns:a16="http://schemas.microsoft.com/office/drawing/2014/main" id="{BD732E1D-A042-FCB7-AFE3-5DF0F635F021}"/>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49;p40">
                <a:extLst>
                  <a:ext uri="{FF2B5EF4-FFF2-40B4-BE49-F238E27FC236}">
                    <a16:creationId xmlns:a16="http://schemas.microsoft.com/office/drawing/2014/main" id="{F2F74FF5-A7A1-CE0B-5763-86397EAEBE4D}"/>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50;p40">
                <a:extLst>
                  <a:ext uri="{FF2B5EF4-FFF2-40B4-BE49-F238E27FC236}">
                    <a16:creationId xmlns:a16="http://schemas.microsoft.com/office/drawing/2014/main" id="{98DA55EB-225D-1E3A-06D8-9C66EF23D125}"/>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51;p40">
                <a:extLst>
                  <a:ext uri="{FF2B5EF4-FFF2-40B4-BE49-F238E27FC236}">
                    <a16:creationId xmlns:a16="http://schemas.microsoft.com/office/drawing/2014/main" id="{1E7AF42F-48A0-D7B4-C1FE-830C680473C5}"/>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52;p40">
                <a:extLst>
                  <a:ext uri="{FF2B5EF4-FFF2-40B4-BE49-F238E27FC236}">
                    <a16:creationId xmlns:a16="http://schemas.microsoft.com/office/drawing/2014/main" id="{DF0A78DC-DD15-9DA6-63D9-1F5265EBF119}"/>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53;p40">
                <a:extLst>
                  <a:ext uri="{FF2B5EF4-FFF2-40B4-BE49-F238E27FC236}">
                    <a16:creationId xmlns:a16="http://schemas.microsoft.com/office/drawing/2014/main" id="{7C5F6D33-862D-963D-CF12-BBE27D9E3F5C}"/>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54;p40">
                <a:extLst>
                  <a:ext uri="{FF2B5EF4-FFF2-40B4-BE49-F238E27FC236}">
                    <a16:creationId xmlns:a16="http://schemas.microsoft.com/office/drawing/2014/main" id="{7C5E8302-9366-1174-E445-E368AB0CC64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55;p40">
                <a:extLst>
                  <a:ext uri="{FF2B5EF4-FFF2-40B4-BE49-F238E27FC236}">
                    <a16:creationId xmlns:a16="http://schemas.microsoft.com/office/drawing/2014/main" id="{CFA64B04-4C49-B63A-849A-C91FA1AB1FD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56;p40">
                <a:extLst>
                  <a:ext uri="{FF2B5EF4-FFF2-40B4-BE49-F238E27FC236}">
                    <a16:creationId xmlns:a16="http://schemas.microsoft.com/office/drawing/2014/main" id="{724D35D8-DAE6-3497-47E1-7730FF562E2F}"/>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57;p40">
                <a:extLst>
                  <a:ext uri="{FF2B5EF4-FFF2-40B4-BE49-F238E27FC236}">
                    <a16:creationId xmlns:a16="http://schemas.microsoft.com/office/drawing/2014/main" id="{924D6B1B-2EEE-F945-EA93-D3B3C4F3298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58;p40">
                <a:extLst>
                  <a:ext uri="{FF2B5EF4-FFF2-40B4-BE49-F238E27FC236}">
                    <a16:creationId xmlns:a16="http://schemas.microsoft.com/office/drawing/2014/main" id="{3B79D837-274C-02C0-8D43-C2F469EE53CC}"/>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59;p40">
                <a:extLst>
                  <a:ext uri="{FF2B5EF4-FFF2-40B4-BE49-F238E27FC236}">
                    <a16:creationId xmlns:a16="http://schemas.microsoft.com/office/drawing/2014/main" id="{13D86EC4-EB54-0F45-C532-55429A3162A5}"/>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60;p40">
                <a:extLst>
                  <a:ext uri="{FF2B5EF4-FFF2-40B4-BE49-F238E27FC236}">
                    <a16:creationId xmlns:a16="http://schemas.microsoft.com/office/drawing/2014/main" id="{0A036774-C27F-1E45-0D14-30D308E8853C}"/>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61;p40">
                <a:extLst>
                  <a:ext uri="{FF2B5EF4-FFF2-40B4-BE49-F238E27FC236}">
                    <a16:creationId xmlns:a16="http://schemas.microsoft.com/office/drawing/2014/main" id="{7100E3D9-C971-00E5-7DA4-4353F55D0E38}"/>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62;p40">
                <a:extLst>
                  <a:ext uri="{FF2B5EF4-FFF2-40B4-BE49-F238E27FC236}">
                    <a16:creationId xmlns:a16="http://schemas.microsoft.com/office/drawing/2014/main" id="{9B63BEC1-0ED8-97C2-C4D2-C297FE4E4E6B}"/>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63;p40">
                <a:extLst>
                  <a:ext uri="{FF2B5EF4-FFF2-40B4-BE49-F238E27FC236}">
                    <a16:creationId xmlns:a16="http://schemas.microsoft.com/office/drawing/2014/main" id="{18DB91C3-9ED8-F025-C63B-F3C9394FFD47}"/>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64;p40">
                <a:extLst>
                  <a:ext uri="{FF2B5EF4-FFF2-40B4-BE49-F238E27FC236}">
                    <a16:creationId xmlns:a16="http://schemas.microsoft.com/office/drawing/2014/main" id="{198840C4-A825-0571-1F66-1C751CD344A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65;p40">
                <a:extLst>
                  <a:ext uri="{FF2B5EF4-FFF2-40B4-BE49-F238E27FC236}">
                    <a16:creationId xmlns:a16="http://schemas.microsoft.com/office/drawing/2014/main" id="{E6DA6EC0-31E5-C00D-72C6-3DF069F4F87A}"/>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66;p40">
                <a:extLst>
                  <a:ext uri="{FF2B5EF4-FFF2-40B4-BE49-F238E27FC236}">
                    <a16:creationId xmlns:a16="http://schemas.microsoft.com/office/drawing/2014/main" id="{935A343D-BB69-999A-BE8E-94E13ECEBD02}"/>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67;p40">
                <a:extLst>
                  <a:ext uri="{FF2B5EF4-FFF2-40B4-BE49-F238E27FC236}">
                    <a16:creationId xmlns:a16="http://schemas.microsoft.com/office/drawing/2014/main" id="{72589AAC-16D4-6E0C-7DFD-312CCBC4AAFB}"/>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68;p40">
                <a:extLst>
                  <a:ext uri="{FF2B5EF4-FFF2-40B4-BE49-F238E27FC236}">
                    <a16:creationId xmlns:a16="http://schemas.microsoft.com/office/drawing/2014/main" id="{98867A03-43A8-BDD5-639C-DF6E8F97691F}"/>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69;p40">
                <a:extLst>
                  <a:ext uri="{FF2B5EF4-FFF2-40B4-BE49-F238E27FC236}">
                    <a16:creationId xmlns:a16="http://schemas.microsoft.com/office/drawing/2014/main" id="{8EFA4155-C9C3-8EB6-28ED-F1A8D0302E31}"/>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70;p40">
                <a:extLst>
                  <a:ext uri="{FF2B5EF4-FFF2-40B4-BE49-F238E27FC236}">
                    <a16:creationId xmlns:a16="http://schemas.microsoft.com/office/drawing/2014/main" id="{44A59D6F-E602-C038-2549-55D0630E75C9}"/>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71;p40">
                <a:extLst>
                  <a:ext uri="{FF2B5EF4-FFF2-40B4-BE49-F238E27FC236}">
                    <a16:creationId xmlns:a16="http://schemas.microsoft.com/office/drawing/2014/main" id="{D0931C39-7C34-3D64-FF9C-485B35F33305}"/>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72;p40">
                <a:extLst>
                  <a:ext uri="{FF2B5EF4-FFF2-40B4-BE49-F238E27FC236}">
                    <a16:creationId xmlns:a16="http://schemas.microsoft.com/office/drawing/2014/main" id="{79706CA0-7EE0-A326-E790-C29B2177D2CC}"/>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73;p40">
                <a:extLst>
                  <a:ext uri="{FF2B5EF4-FFF2-40B4-BE49-F238E27FC236}">
                    <a16:creationId xmlns:a16="http://schemas.microsoft.com/office/drawing/2014/main" id="{C0D5FC8F-4F0F-1795-9765-A8B584922264}"/>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74;p40">
                <a:extLst>
                  <a:ext uri="{FF2B5EF4-FFF2-40B4-BE49-F238E27FC236}">
                    <a16:creationId xmlns:a16="http://schemas.microsoft.com/office/drawing/2014/main" id="{D3083A56-F697-E5B0-7AB1-243077AB355B}"/>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75;p40">
                <a:extLst>
                  <a:ext uri="{FF2B5EF4-FFF2-40B4-BE49-F238E27FC236}">
                    <a16:creationId xmlns:a16="http://schemas.microsoft.com/office/drawing/2014/main" id="{33041525-1E1C-9A8B-53ED-F764A66B22E4}"/>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76;p40">
                <a:extLst>
                  <a:ext uri="{FF2B5EF4-FFF2-40B4-BE49-F238E27FC236}">
                    <a16:creationId xmlns:a16="http://schemas.microsoft.com/office/drawing/2014/main" id="{338CEAF7-B8CB-DEFC-AA23-B05EA01762F3}"/>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77;p40">
                <a:extLst>
                  <a:ext uri="{FF2B5EF4-FFF2-40B4-BE49-F238E27FC236}">
                    <a16:creationId xmlns:a16="http://schemas.microsoft.com/office/drawing/2014/main" id="{B7386C0E-31A0-FF8F-54B8-F69BC02FA7D6}"/>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78;p40">
                <a:extLst>
                  <a:ext uri="{FF2B5EF4-FFF2-40B4-BE49-F238E27FC236}">
                    <a16:creationId xmlns:a16="http://schemas.microsoft.com/office/drawing/2014/main" id="{D2559E81-C2A0-426D-0182-F5865DB41AB3}"/>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79;p40">
                <a:extLst>
                  <a:ext uri="{FF2B5EF4-FFF2-40B4-BE49-F238E27FC236}">
                    <a16:creationId xmlns:a16="http://schemas.microsoft.com/office/drawing/2014/main" id="{84C16C10-FD07-4129-E5EC-7D50FCAF5009}"/>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48" name="Picture 4" descr="1 Euro Coin png images | PNGWing">
            <a:extLst>
              <a:ext uri="{FF2B5EF4-FFF2-40B4-BE49-F238E27FC236}">
                <a16:creationId xmlns:a16="http://schemas.microsoft.com/office/drawing/2014/main" id="{8E857FD2-4973-3503-75C2-1FA53742B1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49" name="Picture 2" descr="Billete 10 Euros Png - Graphic Design - Free Transparent PNG Download -  PNGkey">
            <a:extLst>
              <a:ext uri="{FF2B5EF4-FFF2-40B4-BE49-F238E27FC236}">
                <a16:creationId xmlns:a16="http://schemas.microsoft.com/office/drawing/2014/main" id="{59CA9DE0-8297-10FC-F3F9-F23C9A571DD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197810" y="99871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4" descr="1 Euro Coin png images | PNGWing">
            <a:extLst>
              <a:ext uri="{FF2B5EF4-FFF2-40B4-BE49-F238E27FC236}">
                <a16:creationId xmlns:a16="http://schemas.microsoft.com/office/drawing/2014/main" id="{217D6430-B85D-3322-41A2-0028FBD494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60111" y="188868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1" name="Picture 4" descr="1 Euro Coin png images | PNGWing">
            <a:extLst>
              <a:ext uri="{FF2B5EF4-FFF2-40B4-BE49-F238E27FC236}">
                <a16:creationId xmlns:a16="http://schemas.microsoft.com/office/drawing/2014/main" id="{3451A32F-F6BB-99C4-5F1C-08D8107846B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15556" y="999781"/>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3" name="Picture 4" descr="1 Euro Coin png images | PNGWing">
            <a:extLst>
              <a:ext uri="{FF2B5EF4-FFF2-40B4-BE49-F238E27FC236}">
                <a16:creationId xmlns:a16="http://schemas.microsoft.com/office/drawing/2014/main" id="{9FBDD73E-C518-3A07-1508-55796CA2142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83697" y="100190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4" name="Picture 4" descr="1 Euro Coin png images | PNGWing">
            <a:extLst>
              <a:ext uri="{FF2B5EF4-FFF2-40B4-BE49-F238E27FC236}">
                <a16:creationId xmlns:a16="http://schemas.microsoft.com/office/drawing/2014/main" id="{7013000E-0083-DDAA-DE15-9FB662AA7F3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988759" y="1891865"/>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5" name="Picture 4" descr="1 Euro Coin png images | PNGWing">
            <a:extLst>
              <a:ext uri="{FF2B5EF4-FFF2-40B4-BE49-F238E27FC236}">
                <a16:creationId xmlns:a16="http://schemas.microsoft.com/office/drawing/2014/main" id="{0095C86E-3CA4-8C65-F464-2C3D229590E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097986" y="984995"/>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56" name="Picture 4" descr="1 Euro Coin png images | PNGWing">
            <a:extLst>
              <a:ext uri="{FF2B5EF4-FFF2-40B4-BE49-F238E27FC236}">
                <a16:creationId xmlns:a16="http://schemas.microsoft.com/office/drawing/2014/main" id="{CE93161A-6879-0CE9-7480-D1DC0405AF6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3103048" y="1874958"/>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95218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4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5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21</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818;p42">
            <a:extLst>
              <a:ext uri="{FF2B5EF4-FFF2-40B4-BE49-F238E27FC236}">
                <a16:creationId xmlns:a16="http://schemas.microsoft.com/office/drawing/2014/main" id="{C89ED169-6367-A728-4711-3AF171C0F722}"/>
              </a:ext>
            </a:extLst>
          </p:cNvPr>
          <p:cNvGrpSpPr/>
          <p:nvPr/>
        </p:nvGrpSpPr>
        <p:grpSpPr>
          <a:xfrm>
            <a:off x="6835815" y="1955247"/>
            <a:ext cx="2138409" cy="2836006"/>
            <a:chOff x="6351676" y="1242375"/>
            <a:chExt cx="2138409" cy="2836006"/>
          </a:xfrm>
        </p:grpSpPr>
        <p:grpSp>
          <p:nvGrpSpPr>
            <p:cNvPr id="220" name="Google Shape;2819;p42">
              <a:extLst>
                <a:ext uri="{FF2B5EF4-FFF2-40B4-BE49-F238E27FC236}">
                  <a16:creationId xmlns:a16="http://schemas.microsoft.com/office/drawing/2014/main" id="{395CE6D9-85D6-25BB-56AE-7FE6A9EAB244}"/>
                </a:ext>
              </a:extLst>
            </p:cNvPr>
            <p:cNvGrpSpPr/>
            <p:nvPr/>
          </p:nvGrpSpPr>
          <p:grpSpPr>
            <a:xfrm>
              <a:off x="6417731" y="1281985"/>
              <a:ext cx="2072353" cy="2796396"/>
              <a:chOff x="6351676" y="1518600"/>
              <a:chExt cx="2072353" cy="2796396"/>
            </a:xfrm>
          </p:grpSpPr>
          <p:sp>
            <p:nvSpPr>
              <p:cNvPr id="353" name="Google Shape;2820;p42">
                <a:extLst>
                  <a:ext uri="{FF2B5EF4-FFF2-40B4-BE49-F238E27FC236}">
                    <a16:creationId xmlns:a16="http://schemas.microsoft.com/office/drawing/2014/main" id="{8785D67B-15C2-1A8E-1F0F-6596F5C42F1C}"/>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821;p42">
                <a:extLst>
                  <a:ext uri="{FF2B5EF4-FFF2-40B4-BE49-F238E27FC236}">
                    <a16:creationId xmlns:a16="http://schemas.microsoft.com/office/drawing/2014/main" id="{ED78C933-A4EA-2D7F-2A48-76ACC243EC72}"/>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822;p42">
                <a:extLst>
                  <a:ext uri="{FF2B5EF4-FFF2-40B4-BE49-F238E27FC236}">
                    <a16:creationId xmlns:a16="http://schemas.microsoft.com/office/drawing/2014/main" id="{0608394F-FE09-34F3-C813-B8DF0C66CCEB}"/>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823;p42">
                <a:extLst>
                  <a:ext uri="{FF2B5EF4-FFF2-40B4-BE49-F238E27FC236}">
                    <a16:creationId xmlns:a16="http://schemas.microsoft.com/office/drawing/2014/main" id="{5E3F9F04-94FD-54E7-BCA9-6597C7CB3874}"/>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824;p42">
                <a:extLst>
                  <a:ext uri="{FF2B5EF4-FFF2-40B4-BE49-F238E27FC236}">
                    <a16:creationId xmlns:a16="http://schemas.microsoft.com/office/drawing/2014/main" id="{CB6C49E4-D8C7-ECE7-2AA4-3455EA6A9745}"/>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825;p42">
                <a:extLst>
                  <a:ext uri="{FF2B5EF4-FFF2-40B4-BE49-F238E27FC236}">
                    <a16:creationId xmlns:a16="http://schemas.microsoft.com/office/drawing/2014/main" id="{EAB492A1-F906-E945-F7C2-83BFACEC8BE5}"/>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826;p42">
                <a:extLst>
                  <a:ext uri="{FF2B5EF4-FFF2-40B4-BE49-F238E27FC236}">
                    <a16:creationId xmlns:a16="http://schemas.microsoft.com/office/drawing/2014/main" id="{393CAE6B-2118-8BA8-C705-9E23A79731C9}"/>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827;p42">
                <a:extLst>
                  <a:ext uri="{FF2B5EF4-FFF2-40B4-BE49-F238E27FC236}">
                    <a16:creationId xmlns:a16="http://schemas.microsoft.com/office/drawing/2014/main" id="{F2A00387-C001-019D-90A5-0725F85D4046}"/>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828;p42">
                <a:extLst>
                  <a:ext uri="{FF2B5EF4-FFF2-40B4-BE49-F238E27FC236}">
                    <a16:creationId xmlns:a16="http://schemas.microsoft.com/office/drawing/2014/main" id="{E997EC4E-F7F8-FADF-F31A-567F26DF2597}"/>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829;p42">
                <a:extLst>
                  <a:ext uri="{FF2B5EF4-FFF2-40B4-BE49-F238E27FC236}">
                    <a16:creationId xmlns:a16="http://schemas.microsoft.com/office/drawing/2014/main" id="{06305893-8A6D-949D-29F1-27A2D1FEC865}"/>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830;p42">
                <a:extLst>
                  <a:ext uri="{FF2B5EF4-FFF2-40B4-BE49-F238E27FC236}">
                    <a16:creationId xmlns:a16="http://schemas.microsoft.com/office/drawing/2014/main" id="{B735570C-050C-DFC5-F747-E239372120D7}"/>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831;p42">
                <a:extLst>
                  <a:ext uri="{FF2B5EF4-FFF2-40B4-BE49-F238E27FC236}">
                    <a16:creationId xmlns:a16="http://schemas.microsoft.com/office/drawing/2014/main" id="{79DA19C7-7278-22C4-4504-6B1D551E5B6F}"/>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32;p42">
                <a:extLst>
                  <a:ext uri="{FF2B5EF4-FFF2-40B4-BE49-F238E27FC236}">
                    <a16:creationId xmlns:a16="http://schemas.microsoft.com/office/drawing/2014/main" id="{1B09BCE5-CA7E-77D9-CE12-E0B06F7BD610}"/>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33;p42">
                <a:extLst>
                  <a:ext uri="{FF2B5EF4-FFF2-40B4-BE49-F238E27FC236}">
                    <a16:creationId xmlns:a16="http://schemas.microsoft.com/office/drawing/2014/main" id="{D1B26C82-252D-049D-8DEA-6EC521F17B1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34;p42">
                <a:extLst>
                  <a:ext uri="{FF2B5EF4-FFF2-40B4-BE49-F238E27FC236}">
                    <a16:creationId xmlns:a16="http://schemas.microsoft.com/office/drawing/2014/main" id="{0FB540A1-850E-877B-6C31-14B5EF90E18A}"/>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35;p42">
                <a:extLst>
                  <a:ext uri="{FF2B5EF4-FFF2-40B4-BE49-F238E27FC236}">
                    <a16:creationId xmlns:a16="http://schemas.microsoft.com/office/drawing/2014/main" id="{4FBA94CD-1DD3-79BE-6216-D266286AD61C}"/>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36;p42">
                <a:extLst>
                  <a:ext uri="{FF2B5EF4-FFF2-40B4-BE49-F238E27FC236}">
                    <a16:creationId xmlns:a16="http://schemas.microsoft.com/office/drawing/2014/main" id="{956E5B26-98A9-917B-6897-79EABEE4314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37;p42">
                <a:extLst>
                  <a:ext uri="{FF2B5EF4-FFF2-40B4-BE49-F238E27FC236}">
                    <a16:creationId xmlns:a16="http://schemas.microsoft.com/office/drawing/2014/main" id="{8FC33558-C2D4-FB63-D475-45DAD4CACE24}"/>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38;p42">
                <a:extLst>
                  <a:ext uri="{FF2B5EF4-FFF2-40B4-BE49-F238E27FC236}">
                    <a16:creationId xmlns:a16="http://schemas.microsoft.com/office/drawing/2014/main" id="{00825DCD-6EDD-A807-943F-51DE52E04BF7}"/>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39;p42">
                <a:extLst>
                  <a:ext uri="{FF2B5EF4-FFF2-40B4-BE49-F238E27FC236}">
                    <a16:creationId xmlns:a16="http://schemas.microsoft.com/office/drawing/2014/main" id="{50763F40-7F83-84EF-CA2A-7BAC27D748D7}"/>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40;p42">
                <a:extLst>
                  <a:ext uri="{FF2B5EF4-FFF2-40B4-BE49-F238E27FC236}">
                    <a16:creationId xmlns:a16="http://schemas.microsoft.com/office/drawing/2014/main" id="{329F76C5-F4B2-1CB8-0140-D5F0AA4F0BB4}"/>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41;p42">
                <a:extLst>
                  <a:ext uri="{FF2B5EF4-FFF2-40B4-BE49-F238E27FC236}">
                    <a16:creationId xmlns:a16="http://schemas.microsoft.com/office/drawing/2014/main" id="{94423C7C-706E-E790-D751-9F01D120DEA7}"/>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42;p42">
                <a:extLst>
                  <a:ext uri="{FF2B5EF4-FFF2-40B4-BE49-F238E27FC236}">
                    <a16:creationId xmlns:a16="http://schemas.microsoft.com/office/drawing/2014/main" id="{88AC1CF6-659C-2BA1-61F8-2805C6AA12F9}"/>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43;p42">
                <a:extLst>
                  <a:ext uri="{FF2B5EF4-FFF2-40B4-BE49-F238E27FC236}">
                    <a16:creationId xmlns:a16="http://schemas.microsoft.com/office/drawing/2014/main" id="{157CFC0B-D864-F532-3F3C-36F9D4EC8FC1}"/>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44;p42">
                <a:extLst>
                  <a:ext uri="{FF2B5EF4-FFF2-40B4-BE49-F238E27FC236}">
                    <a16:creationId xmlns:a16="http://schemas.microsoft.com/office/drawing/2014/main" id="{00059102-E36D-92AF-63F1-DD8AF239062B}"/>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45;p42">
                <a:extLst>
                  <a:ext uri="{FF2B5EF4-FFF2-40B4-BE49-F238E27FC236}">
                    <a16:creationId xmlns:a16="http://schemas.microsoft.com/office/drawing/2014/main" id="{8206A491-7750-3640-F9A5-E21914F31C94}"/>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46;p42">
                <a:extLst>
                  <a:ext uri="{FF2B5EF4-FFF2-40B4-BE49-F238E27FC236}">
                    <a16:creationId xmlns:a16="http://schemas.microsoft.com/office/drawing/2014/main" id="{35DD1B74-F8AB-F546-CF7E-1C2BA0AADF08}"/>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47;p42">
                <a:extLst>
                  <a:ext uri="{FF2B5EF4-FFF2-40B4-BE49-F238E27FC236}">
                    <a16:creationId xmlns:a16="http://schemas.microsoft.com/office/drawing/2014/main" id="{FDB167CA-F195-8E13-E583-2B9CD9555A5C}"/>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48;p42">
                <a:extLst>
                  <a:ext uri="{FF2B5EF4-FFF2-40B4-BE49-F238E27FC236}">
                    <a16:creationId xmlns:a16="http://schemas.microsoft.com/office/drawing/2014/main" id="{D489033D-DFE8-79B8-3020-E698D64B4DFA}"/>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49;p42">
                <a:extLst>
                  <a:ext uri="{FF2B5EF4-FFF2-40B4-BE49-F238E27FC236}">
                    <a16:creationId xmlns:a16="http://schemas.microsoft.com/office/drawing/2014/main" id="{1DA14CA2-CFC9-C1AD-21BF-63CC7F0F8E7C}"/>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50;p42">
                <a:extLst>
                  <a:ext uri="{FF2B5EF4-FFF2-40B4-BE49-F238E27FC236}">
                    <a16:creationId xmlns:a16="http://schemas.microsoft.com/office/drawing/2014/main" id="{9BD2A21F-8B09-D308-BCD0-EAB247A6BBB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51;p42">
                <a:extLst>
                  <a:ext uri="{FF2B5EF4-FFF2-40B4-BE49-F238E27FC236}">
                    <a16:creationId xmlns:a16="http://schemas.microsoft.com/office/drawing/2014/main" id="{2DCA63DB-2B33-EA68-D81E-463F16B1B34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52;p42">
                <a:extLst>
                  <a:ext uri="{FF2B5EF4-FFF2-40B4-BE49-F238E27FC236}">
                    <a16:creationId xmlns:a16="http://schemas.microsoft.com/office/drawing/2014/main" id="{28E5125B-9226-783E-EFEF-3D8345DC5AFD}"/>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53;p42">
                <a:extLst>
                  <a:ext uri="{FF2B5EF4-FFF2-40B4-BE49-F238E27FC236}">
                    <a16:creationId xmlns:a16="http://schemas.microsoft.com/office/drawing/2014/main" id="{981BD983-F3F1-C410-ACA4-9589746AC767}"/>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54;p42">
                <a:extLst>
                  <a:ext uri="{FF2B5EF4-FFF2-40B4-BE49-F238E27FC236}">
                    <a16:creationId xmlns:a16="http://schemas.microsoft.com/office/drawing/2014/main" id="{CC554FE1-F286-E45E-878E-E767792B757B}"/>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55;p42">
                <a:extLst>
                  <a:ext uri="{FF2B5EF4-FFF2-40B4-BE49-F238E27FC236}">
                    <a16:creationId xmlns:a16="http://schemas.microsoft.com/office/drawing/2014/main" id="{1A269D3E-922F-D572-5952-0B5F60985C0B}"/>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56;p42">
                <a:extLst>
                  <a:ext uri="{FF2B5EF4-FFF2-40B4-BE49-F238E27FC236}">
                    <a16:creationId xmlns:a16="http://schemas.microsoft.com/office/drawing/2014/main" id="{3B00AEC6-518D-C230-667E-B47987E123CA}"/>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57;p42">
                <a:extLst>
                  <a:ext uri="{FF2B5EF4-FFF2-40B4-BE49-F238E27FC236}">
                    <a16:creationId xmlns:a16="http://schemas.microsoft.com/office/drawing/2014/main" id="{E7A277A8-FBD9-3A7C-9BAA-1FA0A35C5008}"/>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58;p42">
                <a:extLst>
                  <a:ext uri="{FF2B5EF4-FFF2-40B4-BE49-F238E27FC236}">
                    <a16:creationId xmlns:a16="http://schemas.microsoft.com/office/drawing/2014/main" id="{59AF9A61-E348-97ED-9299-F587B9871CB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59;p42">
                <a:extLst>
                  <a:ext uri="{FF2B5EF4-FFF2-40B4-BE49-F238E27FC236}">
                    <a16:creationId xmlns:a16="http://schemas.microsoft.com/office/drawing/2014/main" id="{C574E914-7392-A6A8-DF9F-BE142831D265}"/>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60;p42">
                <a:extLst>
                  <a:ext uri="{FF2B5EF4-FFF2-40B4-BE49-F238E27FC236}">
                    <a16:creationId xmlns:a16="http://schemas.microsoft.com/office/drawing/2014/main" id="{FEE47968-25DD-A696-5B06-5E47C6768CAC}"/>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61;p42">
                <a:extLst>
                  <a:ext uri="{FF2B5EF4-FFF2-40B4-BE49-F238E27FC236}">
                    <a16:creationId xmlns:a16="http://schemas.microsoft.com/office/drawing/2014/main" id="{B5D418AE-E195-7329-01C1-FED6455C5863}"/>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62;p42">
                <a:extLst>
                  <a:ext uri="{FF2B5EF4-FFF2-40B4-BE49-F238E27FC236}">
                    <a16:creationId xmlns:a16="http://schemas.microsoft.com/office/drawing/2014/main" id="{8478CCF2-439D-4C2F-A295-0260D25DCC0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63;p42">
                <a:extLst>
                  <a:ext uri="{FF2B5EF4-FFF2-40B4-BE49-F238E27FC236}">
                    <a16:creationId xmlns:a16="http://schemas.microsoft.com/office/drawing/2014/main" id="{0355819C-0C1F-01CE-2F69-5824D653C833}"/>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64;p42">
                <a:extLst>
                  <a:ext uri="{FF2B5EF4-FFF2-40B4-BE49-F238E27FC236}">
                    <a16:creationId xmlns:a16="http://schemas.microsoft.com/office/drawing/2014/main" id="{064C2E74-1635-4198-CCF5-F30D0A1BC1C8}"/>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65;p42">
                <a:extLst>
                  <a:ext uri="{FF2B5EF4-FFF2-40B4-BE49-F238E27FC236}">
                    <a16:creationId xmlns:a16="http://schemas.microsoft.com/office/drawing/2014/main" id="{851797E6-6EE3-C0E2-D83C-68D638175708}"/>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66;p42">
                <a:extLst>
                  <a:ext uri="{FF2B5EF4-FFF2-40B4-BE49-F238E27FC236}">
                    <a16:creationId xmlns:a16="http://schemas.microsoft.com/office/drawing/2014/main" id="{804F4DDF-30FB-A983-5931-FAFFEF2FD08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67;p42">
                <a:extLst>
                  <a:ext uri="{FF2B5EF4-FFF2-40B4-BE49-F238E27FC236}">
                    <a16:creationId xmlns:a16="http://schemas.microsoft.com/office/drawing/2014/main" id="{62D738C8-5B55-45F3-2FC9-D9823A68FE7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68;p42">
                <a:extLst>
                  <a:ext uri="{FF2B5EF4-FFF2-40B4-BE49-F238E27FC236}">
                    <a16:creationId xmlns:a16="http://schemas.microsoft.com/office/drawing/2014/main" id="{AE9CB544-789C-5C30-4B88-3882736CBF2B}"/>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69;p42">
                <a:extLst>
                  <a:ext uri="{FF2B5EF4-FFF2-40B4-BE49-F238E27FC236}">
                    <a16:creationId xmlns:a16="http://schemas.microsoft.com/office/drawing/2014/main" id="{1A99E36D-BE16-EDA6-4E1B-98EF2225006D}"/>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70;p42">
                <a:extLst>
                  <a:ext uri="{FF2B5EF4-FFF2-40B4-BE49-F238E27FC236}">
                    <a16:creationId xmlns:a16="http://schemas.microsoft.com/office/drawing/2014/main" id="{D2D63DBE-824A-7822-B1FD-48FCC3070A33}"/>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71;p42">
                <a:extLst>
                  <a:ext uri="{FF2B5EF4-FFF2-40B4-BE49-F238E27FC236}">
                    <a16:creationId xmlns:a16="http://schemas.microsoft.com/office/drawing/2014/main" id="{643E1671-A1D0-5CFB-96F7-EC54BAB33640}"/>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72;p42">
                <a:extLst>
                  <a:ext uri="{FF2B5EF4-FFF2-40B4-BE49-F238E27FC236}">
                    <a16:creationId xmlns:a16="http://schemas.microsoft.com/office/drawing/2014/main" id="{75DDDB5C-484A-1D06-CCDC-CBBAE9921322}"/>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73;p42">
                <a:extLst>
                  <a:ext uri="{FF2B5EF4-FFF2-40B4-BE49-F238E27FC236}">
                    <a16:creationId xmlns:a16="http://schemas.microsoft.com/office/drawing/2014/main" id="{22AAA423-26BF-87DF-AAB7-498C2EFFF10E}"/>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74;p42">
                <a:extLst>
                  <a:ext uri="{FF2B5EF4-FFF2-40B4-BE49-F238E27FC236}">
                    <a16:creationId xmlns:a16="http://schemas.microsoft.com/office/drawing/2014/main" id="{B62716FA-1183-5F06-FFAB-B6388E4A500F}"/>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75;p42">
                <a:extLst>
                  <a:ext uri="{FF2B5EF4-FFF2-40B4-BE49-F238E27FC236}">
                    <a16:creationId xmlns:a16="http://schemas.microsoft.com/office/drawing/2014/main" id="{0DAF4339-2956-9593-61B5-3172DFA9C875}"/>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76;p42">
                <a:extLst>
                  <a:ext uri="{FF2B5EF4-FFF2-40B4-BE49-F238E27FC236}">
                    <a16:creationId xmlns:a16="http://schemas.microsoft.com/office/drawing/2014/main" id="{D36C0436-82B2-9DBF-A901-18F3390D5440}"/>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77;p42">
                <a:extLst>
                  <a:ext uri="{FF2B5EF4-FFF2-40B4-BE49-F238E27FC236}">
                    <a16:creationId xmlns:a16="http://schemas.microsoft.com/office/drawing/2014/main" id="{BCF4F61B-373C-99F9-AB94-A47FC0F3F2A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78;p42">
                <a:extLst>
                  <a:ext uri="{FF2B5EF4-FFF2-40B4-BE49-F238E27FC236}">
                    <a16:creationId xmlns:a16="http://schemas.microsoft.com/office/drawing/2014/main" id="{0156C348-0096-6C20-5B58-888D0F8F2968}"/>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79;p42">
                <a:extLst>
                  <a:ext uri="{FF2B5EF4-FFF2-40B4-BE49-F238E27FC236}">
                    <a16:creationId xmlns:a16="http://schemas.microsoft.com/office/drawing/2014/main" id="{63E5B872-3356-267E-F27C-E118BFC489BC}"/>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80;p42">
                <a:extLst>
                  <a:ext uri="{FF2B5EF4-FFF2-40B4-BE49-F238E27FC236}">
                    <a16:creationId xmlns:a16="http://schemas.microsoft.com/office/drawing/2014/main" id="{6B49B6F7-182E-717B-6B51-F44E05F7C629}"/>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81;p42">
                <a:extLst>
                  <a:ext uri="{FF2B5EF4-FFF2-40B4-BE49-F238E27FC236}">
                    <a16:creationId xmlns:a16="http://schemas.microsoft.com/office/drawing/2014/main" id="{9627472A-B0DD-01F6-06B9-91CF709635A6}"/>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82;p42">
                <a:extLst>
                  <a:ext uri="{FF2B5EF4-FFF2-40B4-BE49-F238E27FC236}">
                    <a16:creationId xmlns:a16="http://schemas.microsoft.com/office/drawing/2014/main" id="{C3CFB952-0162-BF35-CDE0-2EB9886CB374}"/>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83;p42">
                <a:extLst>
                  <a:ext uri="{FF2B5EF4-FFF2-40B4-BE49-F238E27FC236}">
                    <a16:creationId xmlns:a16="http://schemas.microsoft.com/office/drawing/2014/main" id="{17B64827-DADB-383C-2FB0-756488A33FA1}"/>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84;p42">
                <a:extLst>
                  <a:ext uri="{FF2B5EF4-FFF2-40B4-BE49-F238E27FC236}">
                    <a16:creationId xmlns:a16="http://schemas.microsoft.com/office/drawing/2014/main" id="{AFABAA60-9645-F47B-9ADF-3264BB03B9C6}"/>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85;p42">
                <a:extLst>
                  <a:ext uri="{FF2B5EF4-FFF2-40B4-BE49-F238E27FC236}">
                    <a16:creationId xmlns:a16="http://schemas.microsoft.com/office/drawing/2014/main" id="{6A1120C3-6883-42F6-AAB4-E514BAE383E2}"/>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86;p42">
                <a:extLst>
                  <a:ext uri="{FF2B5EF4-FFF2-40B4-BE49-F238E27FC236}">
                    <a16:creationId xmlns:a16="http://schemas.microsoft.com/office/drawing/2014/main" id="{417E8CD8-3C46-DA51-2F3D-FDCAD9BB240B}"/>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87;p42">
                <a:extLst>
                  <a:ext uri="{FF2B5EF4-FFF2-40B4-BE49-F238E27FC236}">
                    <a16:creationId xmlns:a16="http://schemas.microsoft.com/office/drawing/2014/main" id="{FB8AD2B7-D975-396B-F9FE-F5F26368CAA9}"/>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88;p42">
                <a:extLst>
                  <a:ext uri="{FF2B5EF4-FFF2-40B4-BE49-F238E27FC236}">
                    <a16:creationId xmlns:a16="http://schemas.microsoft.com/office/drawing/2014/main" id="{A6C9231F-D28E-18C7-D5AB-AC536B47EC88}"/>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9;p42">
                <a:extLst>
                  <a:ext uri="{FF2B5EF4-FFF2-40B4-BE49-F238E27FC236}">
                    <a16:creationId xmlns:a16="http://schemas.microsoft.com/office/drawing/2014/main" id="{B288893B-99C4-9EC5-32C4-95DC43F5B334}"/>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90;p42">
                <a:extLst>
                  <a:ext uri="{FF2B5EF4-FFF2-40B4-BE49-F238E27FC236}">
                    <a16:creationId xmlns:a16="http://schemas.microsoft.com/office/drawing/2014/main" id="{424020B5-6F34-CC79-2978-895A0C2ADA71}"/>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91;p42">
                <a:extLst>
                  <a:ext uri="{FF2B5EF4-FFF2-40B4-BE49-F238E27FC236}">
                    <a16:creationId xmlns:a16="http://schemas.microsoft.com/office/drawing/2014/main" id="{C2FD908D-DC3E-9F54-E5F8-4A0034D19929}"/>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92;p42">
                <a:extLst>
                  <a:ext uri="{FF2B5EF4-FFF2-40B4-BE49-F238E27FC236}">
                    <a16:creationId xmlns:a16="http://schemas.microsoft.com/office/drawing/2014/main" id="{2D115595-1B23-E10A-4C44-1A3E6F6B8CC8}"/>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93;p42">
                <a:extLst>
                  <a:ext uri="{FF2B5EF4-FFF2-40B4-BE49-F238E27FC236}">
                    <a16:creationId xmlns:a16="http://schemas.microsoft.com/office/drawing/2014/main" id="{94D7BE9E-5141-09A4-2536-DE508DB1B380}"/>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94;p42">
                <a:extLst>
                  <a:ext uri="{FF2B5EF4-FFF2-40B4-BE49-F238E27FC236}">
                    <a16:creationId xmlns:a16="http://schemas.microsoft.com/office/drawing/2014/main" id="{97137811-38FA-FE67-B1BE-5976FA28EDFE}"/>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95;p42">
                <a:extLst>
                  <a:ext uri="{FF2B5EF4-FFF2-40B4-BE49-F238E27FC236}">
                    <a16:creationId xmlns:a16="http://schemas.microsoft.com/office/drawing/2014/main" id="{F5D068F9-D43B-EC2A-AD17-A97F2B73C62E}"/>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96;p42">
                <a:extLst>
                  <a:ext uri="{FF2B5EF4-FFF2-40B4-BE49-F238E27FC236}">
                    <a16:creationId xmlns:a16="http://schemas.microsoft.com/office/drawing/2014/main" id="{76EDECEA-C08A-07EC-3437-53AF630C5C5E}"/>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97;p42">
                <a:extLst>
                  <a:ext uri="{FF2B5EF4-FFF2-40B4-BE49-F238E27FC236}">
                    <a16:creationId xmlns:a16="http://schemas.microsoft.com/office/drawing/2014/main" id="{145D2861-C779-F118-D25B-AC53CB55E58C}"/>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98;p42">
                <a:extLst>
                  <a:ext uri="{FF2B5EF4-FFF2-40B4-BE49-F238E27FC236}">
                    <a16:creationId xmlns:a16="http://schemas.microsoft.com/office/drawing/2014/main" id="{4E841E82-A169-FE61-4573-A5EF76BF8C93}"/>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99;p42">
                <a:extLst>
                  <a:ext uri="{FF2B5EF4-FFF2-40B4-BE49-F238E27FC236}">
                    <a16:creationId xmlns:a16="http://schemas.microsoft.com/office/drawing/2014/main" id="{A1EA4E41-4887-C49D-53F9-C0C87CE638F2}"/>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900;p42">
                <a:extLst>
                  <a:ext uri="{FF2B5EF4-FFF2-40B4-BE49-F238E27FC236}">
                    <a16:creationId xmlns:a16="http://schemas.microsoft.com/office/drawing/2014/main" id="{187D1E8D-A5A9-7141-A898-DEBD277409DC}"/>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901;p42">
                <a:extLst>
                  <a:ext uri="{FF2B5EF4-FFF2-40B4-BE49-F238E27FC236}">
                    <a16:creationId xmlns:a16="http://schemas.microsoft.com/office/drawing/2014/main" id="{04B3DA58-2422-DA52-FC1B-FDA59AFAF225}"/>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902;p42">
                <a:extLst>
                  <a:ext uri="{FF2B5EF4-FFF2-40B4-BE49-F238E27FC236}">
                    <a16:creationId xmlns:a16="http://schemas.microsoft.com/office/drawing/2014/main" id="{D2F5EEE8-2BA6-3E0A-16C7-18752CB957BD}"/>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903;p42">
                <a:extLst>
                  <a:ext uri="{FF2B5EF4-FFF2-40B4-BE49-F238E27FC236}">
                    <a16:creationId xmlns:a16="http://schemas.microsoft.com/office/drawing/2014/main" id="{ABC10733-725C-858E-5AAB-206CC8C611A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904;p42">
                <a:extLst>
                  <a:ext uri="{FF2B5EF4-FFF2-40B4-BE49-F238E27FC236}">
                    <a16:creationId xmlns:a16="http://schemas.microsoft.com/office/drawing/2014/main" id="{443FABC6-C0E1-C697-A117-F15C15247FA9}"/>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905;p42">
                <a:extLst>
                  <a:ext uri="{FF2B5EF4-FFF2-40B4-BE49-F238E27FC236}">
                    <a16:creationId xmlns:a16="http://schemas.microsoft.com/office/drawing/2014/main" id="{63EB150F-E1BD-31EE-9C7D-AD5C6F1AC121}"/>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906;p42">
                <a:extLst>
                  <a:ext uri="{FF2B5EF4-FFF2-40B4-BE49-F238E27FC236}">
                    <a16:creationId xmlns:a16="http://schemas.microsoft.com/office/drawing/2014/main" id="{C25A0C4E-7084-78FB-E545-DF3CAD39EBCA}"/>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907;p42">
                <a:extLst>
                  <a:ext uri="{FF2B5EF4-FFF2-40B4-BE49-F238E27FC236}">
                    <a16:creationId xmlns:a16="http://schemas.microsoft.com/office/drawing/2014/main" id="{E2F4633B-5F57-A65C-8985-5DCB09CD4BE6}"/>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908;p42">
                <a:extLst>
                  <a:ext uri="{FF2B5EF4-FFF2-40B4-BE49-F238E27FC236}">
                    <a16:creationId xmlns:a16="http://schemas.microsoft.com/office/drawing/2014/main" id="{84850323-4AEF-B82C-48F5-FEBE36BF5CA2}"/>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909;p42">
                <a:extLst>
                  <a:ext uri="{FF2B5EF4-FFF2-40B4-BE49-F238E27FC236}">
                    <a16:creationId xmlns:a16="http://schemas.microsoft.com/office/drawing/2014/main" id="{D0F075A7-705C-A7D4-114C-3AB7F308CE03}"/>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910;p42">
                <a:extLst>
                  <a:ext uri="{FF2B5EF4-FFF2-40B4-BE49-F238E27FC236}">
                    <a16:creationId xmlns:a16="http://schemas.microsoft.com/office/drawing/2014/main" id="{95583D0C-2870-2E4E-8DBE-9E77A6CE8B86}"/>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11;p42">
                <a:extLst>
                  <a:ext uri="{FF2B5EF4-FFF2-40B4-BE49-F238E27FC236}">
                    <a16:creationId xmlns:a16="http://schemas.microsoft.com/office/drawing/2014/main" id="{B3A01070-8ED8-331F-685F-BE70326D0C01}"/>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12;p42">
                <a:extLst>
                  <a:ext uri="{FF2B5EF4-FFF2-40B4-BE49-F238E27FC236}">
                    <a16:creationId xmlns:a16="http://schemas.microsoft.com/office/drawing/2014/main" id="{DAC767CC-0A76-06AF-295C-197860130281}"/>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13;p42">
                <a:extLst>
                  <a:ext uri="{FF2B5EF4-FFF2-40B4-BE49-F238E27FC236}">
                    <a16:creationId xmlns:a16="http://schemas.microsoft.com/office/drawing/2014/main" id="{5B02EF60-C33B-6487-2FFC-11530E619820}"/>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14;p42">
                <a:extLst>
                  <a:ext uri="{FF2B5EF4-FFF2-40B4-BE49-F238E27FC236}">
                    <a16:creationId xmlns:a16="http://schemas.microsoft.com/office/drawing/2014/main" id="{DB3782E9-C9FA-304F-24C7-DB61DEF65AA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15;p42">
                <a:extLst>
                  <a:ext uri="{FF2B5EF4-FFF2-40B4-BE49-F238E27FC236}">
                    <a16:creationId xmlns:a16="http://schemas.microsoft.com/office/drawing/2014/main" id="{BA66E8C8-D765-9AFC-F075-1104C2C3A078}"/>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16;p42">
                <a:extLst>
                  <a:ext uri="{FF2B5EF4-FFF2-40B4-BE49-F238E27FC236}">
                    <a16:creationId xmlns:a16="http://schemas.microsoft.com/office/drawing/2014/main" id="{0B283CF1-7260-4A61-DCDB-AAC8CBD694E6}"/>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17;p42">
                <a:extLst>
                  <a:ext uri="{FF2B5EF4-FFF2-40B4-BE49-F238E27FC236}">
                    <a16:creationId xmlns:a16="http://schemas.microsoft.com/office/drawing/2014/main" id="{94E0FD4E-25A4-72B4-1853-0F4C047526F1}"/>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18;p42">
                <a:extLst>
                  <a:ext uri="{FF2B5EF4-FFF2-40B4-BE49-F238E27FC236}">
                    <a16:creationId xmlns:a16="http://schemas.microsoft.com/office/drawing/2014/main" id="{D57167FE-D861-CACA-DF59-0F233A348AD6}"/>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19;p42">
                <a:extLst>
                  <a:ext uri="{FF2B5EF4-FFF2-40B4-BE49-F238E27FC236}">
                    <a16:creationId xmlns:a16="http://schemas.microsoft.com/office/drawing/2014/main" id="{B33DC86E-13A5-30FD-61F8-F6A3B975CE8A}"/>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20;p42">
                <a:extLst>
                  <a:ext uri="{FF2B5EF4-FFF2-40B4-BE49-F238E27FC236}">
                    <a16:creationId xmlns:a16="http://schemas.microsoft.com/office/drawing/2014/main" id="{AA52B2DD-7CBC-1788-3197-EC9F5338035C}"/>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21;p42">
                <a:extLst>
                  <a:ext uri="{FF2B5EF4-FFF2-40B4-BE49-F238E27FC236}">
                    <a16:creationId xmlns:a16="http://schemas.microsoft.com/office/drawing/2014/main" id="{B9530616-E834-36A4-D69E-FC512FF1D632}"/>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22;p42">
                <a:extLst>
                  <a:ext uri="{FF2B5EF4-FFF2-40B4-BE49-F238E27FC236}">
                    <a16:creationId xmlns:a16="http://schemas.microsoft.com/office/drawing/2014/main" id="{55826696-720D-2F84-5E46-0F65E1FDAD9E}"/>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23;p42">
                <a:extLst>
                  <a:ext uri="{FF2B5EF4-FFF2-40B4-BE49-F238E27FC236}">
                    <a16:creationId xmlns:a16="http://schemas.microsoft.com/office/drawing/2014/main" id="{F0645E3B-E85A-053C-F21C-DF15BD3C3BC5}"/>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24;p42">
                <a:extLst>
                  <a:ext uri="{FF2B5EF4-FFF2-40B4-BE49-F238E27FC236}">
                    <a16:creationId xmlns:a16="http://schemas.microsoft.com/office/drawing/2014/main" id="{BF599F9C-A32A-2738-9815-2E07A2422BAA}"/>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25;p42">
                <a:extLst>
                  <a:ext uri="{FF2B5EF4-FFF2-40B4-BE49-F238E27FC236}">
                    <a16:creationId xmlns:a16="http://schemas.microsoft.com/office/drawing/2014/main" id="{3E7F0AC9-2074-3DFB-97E2-628918330CAE}"/>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26;p42">
                <a:extLst>
                  <a:ext uri="{FF2B5EF4-FFF2-40B4-BE49-F238E27FC236}">
                    <a16:creationId xmlns:a16="http://schemas.microsoft.com/office/drawing/2014/main" id="{14EDA06A-F01B-A77D-AC95-C604A61D2953}"/>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27;p42">
                <a:extLst>
                  <a:ext uri="{FF2B5EF4-FFF2-40B4-BE49-F238E27FC236}">
                    <a16:creationId xmlns:a16="http://schemas.microsoft.com/office/drawing/2014/main" id="{9C56C91F-4575-A6AC-1F6D-FC88A300EEA5}"/>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28;p42">
                <a:extLst>
                  <a:ext uri="{FF2B5EF4-FFF2-40B4-BE49-F238E27FC236}">
                    <a16:creationId xmlns:a16="http://schemas.microsoft.com/office/drawing/2014/main" id="{F389B796-9929-0BBE-672E-EE20E03CDEB4}"/>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29;p42">
                <a:extLst>
                  <a:ext uri="{FF2B5EF4-FFF2-40B4-BE49-F238E27FC236}">
                    <a16:creationId xmlns:a16="http://schemas.microsoft.com/office/drawing/2014/main" id="{35462D08-2929-FA22-29CA-D51DD9B4A654}"/>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30;p42">
                <a:extLst>
                  <a:ext uri="{FF2B5EF4-FFF2-40B4-BE49-F238E27FC236}">
                    <a16:creationId xmlns:a16="http://schemas.microsoft.com/office/drawing/2014/main" id="{60200178-1BEC-AFFF-0991-2DE7F3C3E149}"/>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31;p42">
                <a:extLst>
                  <a:ext uri="{FF2B5EF4-FFF2-40B4-BE49-F238E27FC236}">
                    <a16:creationId xmlns:a16="http://schemas.microsoft.com/office/drawing/2014/main" id="{69812DFF-A53C-73C0-8DE6-FA0AF6351D6E}"/>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32;p42">
                <a:extLst>
                  <a:ext uri="{FF2B5EF4-FFF2-40B4-BE49-F238E27FC236}">
                    <a16:creationId xmlns:a16="http://schemas.microsoft.com/office/drawing/2014/main" id="{A9DB4AA4-C358-6417-1F79-FE9AF4ADB6FC}"/>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33;p42">
                <a:extLst>
                  <a:ext uri="{FF2B5EF4-FFF2-40B4-BE49-F238E27FC236}">
                    <a16:creationId xmlns:a16="http://schemas.microsoft.com/office/drawing/2014/main" id="{8178E25E-2CA1-9C08-9062-4AEC81F27B2E}"/>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34;p42">
                <a:extLst>
                  <a:ext uri="{FF2B5EF4-FFF2-40B4-BE49-F238E27FC236}">
                    <a16:creationId xmlns:a16="http://schemas.microsoft.com/office/drawing/2014/main" id="{524D5205-E27A-60D8-8A60-919D53913B4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35;p42">
                <a:extLst>
                  <a:ext uri="{FF2B5EF4-FFF2-40B4-BE49-F238E27FC236}">
                    <a16:creationId xmlns:a16="http://schemas.microsoft.com/office/drawing/2014/main" id="{C06F3E2F-6879-7696-C44B-5195DEE31B11}"/>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36;p42">
                <a:extLst>
                  <a:ext uri="{FF2B5EF4-FFF2-40B4-BE49-F238E27FC236}">
                    <a16:creationId xmlns:a16="http://schemas.microsoft.com/office/drawing/2014/main" id="{596C32B0-679F-550F-6E99-55333A8C4EC7}"/>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37;p42">
                <a:extLst>
                  <a:ext uri="{FF2B5EF4-FFF2-40B4-BE49-F238E27FC236}">
                    <a16:creationId xmlns:a16="http://schemas.microsoft.com/office/drawing/2014/main" id="{756C1F00-0AC1-FEB2-6016-8664EA4FDF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38;p42">
                <a:extLst>
                  <a:ext uri="{FF2B5EF4-FFF2-40B4-BE49-F238E27FC236}">
                    <a16:creationId xmlns:a16="http://schemas.microsoft.com/office/drawing/2014/main" id="{5F52B57F-7069-5ECB-43DE-1EF22BAABEB3}"/>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39;p42">
                <a:extLst>
                  <a:ext uri="{FF2B5EF4-FFF2-40B4-BE49-F238E27FC236}">
                    <a16:creationId xmlns:a16="http://schemas.microsoft.com/office/drawing/2014/main" id="{174A7532-64B5-006F-63BB-ECFE9C056411}"/>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40;p42">
                <a:extLst>
                  <a:ext uri="{FF2B5EF4-FFF2-40B4-BE49-F238E27FC236}">
                    <a16:creationId xmlns:a16="http://schemas.microsoft.com/office/drawing/2014/main" id="{A67C6090-9608-CE44-B6EB-194BD1C93B9F}"/>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41;p42">
                <a:extLst>
                  <a:ext uri="{FF2B5EF4-FFF2-40B4-BE49-F238E27FC236}">
                    <a16:creationId xmlns:a16="http://schemas.microsoft.com/office/drawing/2014/main" id="{D69790EC-94CD-EEC6-4597-F239D89F6753}"/>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42;p42">
                <a:extLst>
                  <a:ext uri="{FF2B5EF4-FFF2-40B4-BE49-F238E27FC236}">
                    <a16:creationId xmlns:a16="http://schemas.microsoft.com/office/drawing/2014/main" id="{B5D762D4-BAC0-8C83-36BD-92EDA7A24781}"/>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43;p42">
                <a:extLst>
                  <a:ext uri="{FF2B5EF4-FFF2-40B4-BE49-F238E27FC236}">
                    <a16:creationId xmlns:a16="http://schemas.microsoft.com/office/drawing/2014/main" id="{4ADC3EB2-69E4-AFDD-51DB-CD23E8500589}"/>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44;p42">
                <a:extLst>
                  <a:ext uri="{FF2B5EF4-FFF2-40B4-BE49-F238E27FC236}">
                    <a16:creationId xmlns:a16="http://schemas.microsoft.com/office/drawing/2014/main" id="{07FD03F3-7868-6903-48B0-3D6124C9BBDB}"/>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45;p42">
                <a:extLst>
                  <a:ext uri="{FF2B5EF4-FFF2-40B4-BE49-F238E27FC236}">
                    <a16:creationId xmlns:a16="http://schemas.microsoft.com/office/drawing/2014/main" id="{7E32BB6D-F589-ABB7-8449-06A0E2A7662F}"/>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46;p42">
                <a:extLst>
                  <a:ext uri="{FF2B5EF4-FFF2-40B4-BE49-F238E27FC236}">
                    <a16:creationId xmlns:a16="http://schemas.microsoft.com/office/drawing/2014/main" id="{50B8A9A3-4FD8-B54A-B640-85619D83A43A}"/>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47;p42">
                <a:extLst>
                  <a:ext uri="{FF2B5EF4-FFF2-40B4-BE49-F238E27FC236}">
                    <a16:creationId xmlns:a16="http://schemas.microsoft.com/office/drawing/2014/main" id="{F9B53296-01A4-3339-E795-724EEE2549E3}"/>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48;p42">
                <a:extLst>
                  <a:ext uri="{FF2B5EF4-FFF2-40B4-BE49-F238E27FC236}">
                    <a16:creationId xmlns:a16="http://schemas.microsoft.com/office/drawing/2014/main" id="{32F7CD3B-5761-33A1-006A-2519FB026DCC}"/>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49;p42">
                <a:extLst>
                  <a:ext uri="{FF2B5EF4-FFF2-40B4-BE49-F238E27FC236}">
                    <a16:creationId xmlns:a16="http://schemas.microsoft.com/office/drawing/2014/main" id="{AEE20E60-BEC2-2158-2C6F-ABF9EEB4644A}"/>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50;p42">
                <a:extLst>
                  <a:ext uri="{FF2B5EF4-FFF2-40B4-BE49-F238E27FC236}">
                    <a16:creationId xmlns:a16="http://schemas.microsoft.com/office/drawing/2014/main" id="{9FAD4340-9A7F-2EA4-4F7D-EB5AB8997F5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51;p42">
                <a:extLst>
                  <a:ext uri="{FF2B5EF4-FFF2-40B4-BE49-F238E27FC236}">
                    <a16:creationId xmlns:a16="http://schemas.microsoft.com/office/drawing/2014/main" id="{AE97C654-A417-A47E-C58A-515656541477}"/>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52;p42">
                <a:extLst>
                  <a:ext uri="{FF2B5EF4-FFF2-40B4-BE49-F238E27FC236}">
                    <a16:creationId xmlns:a16="http://schemas.microsoft.com/office/drawing/2014/main" id="{DBD9F9C0-45FD-AF33-436F-E4EC5C2C07A4}"/>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53;p42">
                <a:extLst>
                  <a:ext uri="{FF2B5EF4-FFF2-40B4-BE49-F238E27FC236}">
                    <a16:creationId xmlns:a16="http://schemas.microsoft.com/office/drawing/2014/main" id="{ABE82272-B8CE-3211-720B-ECB63896524D}"/>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954;p42">
              <a:extLst>
                <a:ext uri="{FF2B5EF4-FFF2-40B4-BE49-F238E27FC236}">
                  <a16:creationId xmlns:a16="http://schemas.microsoft.com/office/drawing/2014/main" id="{9C15150D-6BB8-0D0D-F562-3EA4B50DD5B7}"/>
                </a:ext>
              </a:extLst>
            </p:cNvPr>
            <p:cNvGrpSpPr/>
            <p:nvPr/>
          </p:nvGrpSpPr>
          <p:grpSpPr>
            <a:xfrm>
              <a:off x="6351676" y="1242375"/>
              <a:ext cx="2072353" cy="2796396"/>
              <a:chOff x="6351676" y="1518600"/>
              <a:chExt cx="2072353" cy="2796396"/>
            </a:xfrm>
          </p:grpSpPr>
          <p:sp>
            <p:nvSpPr>
              <p:cNvPr id="222" name="Google Shape;2955;p42">
                <a:extLst>
                  <a:ext uri="{FF2B5EF4-FFF2-40B4-BE49-F238E27FC236}">
                    <a16:creationId xmlns:a16="http://schemas.microsoft.com/office/drawing/2014/main" id="{C33A2492-0FF4-2496-5A32-E4D75503CFB3}"/>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56;p42">
                <a:extLst>
                  <a:ext uri="{FF2B5EF4-FFF2-40B4-BE49-F238E27FC236}">
                    <a16:creationId xmlns:a16="http://schemas.microsoft.com/office/drawing/2014/main" id="{D6626B67-36AA-6AB9-82BD-510CC92D9DBB}"/>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57;p42">
                <a:extLst>
                  <a:ext uri="{FF2B5EF4-FFF2-40B4-BE49-F238E27FC236}">
                    <a16:creationId xmlns:a16="http://schemas.microsoft.com/office/drawing/2014/main" id="{1C589C78-B944-6E0F-5A28-0F8F9D267A7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58;p42">
                <a:extLst>
                  <a:ext uri="{FF2B5EF4-FFF2-40B4-BE49-F238E27FC236}">
                    <a16:creationId xmlns:a16="http://schemas.microsoft.com/office/drawing/2014/main" id="{D5A63536-0E66-49B6-7DEC-E7871195714E}"/>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59;p42">
                <a:extLst>
                  <a:ext uri="{FF2B5EF4-FFF2-40B4-BE49-F238E27FC236}">
                    <a16:creationId xmlns:a16="http://schemas.microsoft.com/office/drawing/2014/main" id="{2646A20B-B304-D006-D2EE-F37B2A6FFA56}"/>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60;p42">
                <a:extLst>
                  <a:ext uri="{FF2B5EF4-FFF2-40B4-BE49-F238E27FC236}">
                    <a16:creationId xmlns:a16="http://schemas.microsoft.com/office/drawing/2014/main" id="{03061168-FF57-8FB2-5751-56D2FFF53E6E}"/>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61;p42">
                <a:extLst>
                  <a:ext uri="{FF2B5EF4-FFF2-40B4-BE49-F238E27FC236}">
                    <a16:creationId xmlns:a16="http://schemas.microsoft.com/office/drawing/2014/main" id="{D014A801-CDC9-AC10-2215-976A2A035193}"/>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62;p42">
                <a:extLst>
                  <a:ext uri="{FF2B5EF4-FFF2-40B4-BE49-F238E27FC236}">
                    <a16:creationId xmlns:a16="http://schemas.microsoft.com/office/drawing/2014/main" id="{DBDB5B13-0DAE-BA1B-384A-ABA4ED429A5F}"/>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63;p42">
                <a:extLst>
                  <a:ext uri="{FF2B5EF4-FFF2-40B4-BE49-F238E27FC236}">
                    <a16:creationId xmlns:a16="http://schemas.microsoft.com/office/drawing/2014/main" id="{5D8B7F9E-FB06-6C18-1B3A-C02CAEA0E10B}"/>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64;p42">
                <a:extLst>
                  <a:ext uri="{FF2B5EF4-FFF2-40B4-BE49-F238E27FC236}">
                    <a16:creationId xmlns:a16="http://schemas.microsoft.com/office/drawing/2014/main" id="{593CCDAF-36E2-2365-A504-3FA83E5B77B4}"/>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65;p42">
                <a:extLst>
                  <a:ext uri="{FF2B5EF4-FFF2-40B4-BE49-F238E27FC236}">
                    <a16:creationId xmlns:a16="http://schemas.microsoft.com/office/drawing/2014/main" id="{893F693C-7B7B-FDE1-66D8-2E01CBB3953E}"/>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66;p42">
                <a:extLst>
                  <a:ext uri="{FF2B5EF4-FFF2-40B4-BE49-F238E27FC236}">
                    <a16:creationId xmlns:a16="http://schemas.microsoft.com/office/drawing/2014/main" id="{904E9162-8F6B-B7FD-ED0A-89D95F40213D}"/>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67;p42">
                <a:extLst>
                  <a:ext uri="{FF2B5EF4-FFF2-40B4-BE49-F238E27FC236}">
                    <a16:creationId xmlns:a16="http://schemas.microsoft.com/office/drawing/2014/main" id="{19CF75B2-F21A-E53D-A393-781F84A0C8DE}"/>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68;p42">
                <a:extLst>
                  <a:ext uri="{FF2B5EF4-FFF2-40B4-BE49-F238E27FC236}">
                    <a16:creationId xmlns:a16="http://schemas.microsoft.com/office/drawing/2014/main" id="{FF66B1C8-5304-699C-97D0-AD25670B987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69;p42">
                <a:extLst>
                  <a:ext uri="{FF2B5EF4-FFF2-40B4-BE49-F238E27FC236}">
                    <a16:creationId xmlns:a16="http://schemas.microsoft.com/office/drawing/2014/main" id="{B4C8469B-8A0A-F887-F3DA-54F152C3B9F7}"/>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70;p42">
                <a:extLst>
                  <a:ext uri="{FF2B5EF4-FFF2-40B4-BE49-F238E27FC236}">
                    <a16:creationId xmlns:a16="http://schemas.microsoft.com/office/drawing/2014/main" id="{795320D4-B50C-869D-E26C-4DE275DC1084}"/>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71;p42">
                <a:extLst>
                  <a:ext uri="{FF2B5EF4-FFF2-40B4-BE49-F238E27FC236}">
                    <a16:creationId xmlns:a16="http://schemas.microsoft.com/office/drawing/2014/main" id="{946D7210-7E53-2482-E4E1-D0F14B0BC53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72;p42">
                <a:extLst>
                  <a:ext uri="{FF2B5EF4-FFF2-40B4-BE49-F238E27FC236}">
                    <a16:creationId xmlns:a16="http://schemas.microsoft.com/office/drawing/2014/main" id="{A822163F-30D5-AF33-C90C-D406E3B3F8E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73;p42">
                <a:extLst>
                  <a:ext uri="{FF2B5EF4-FFF2-40B4-BE49-F238E27FC236}">
                    <a16:creationId xmlns:a16="http://schemas.microsoft.com/office/drawing/2014/main" id="{3164768B-9D47-9DE4-F13D-5CE6DF41485D}"/>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74;p42">
                <a:extLst>
                  <a:ext uri="{FF2B5EF4-FFF2-40B4-BE49-F238E27FC236}">
                    <a16:creationId xmlns:a16="http://schemas.microsoft.com/office/drawing/2014/main" id="{2465A2A8-7639-4617-A1F4-A0A7A79876A8}"/>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75;p42">
                <a:extLst>
                  <a:ext uri="{FF2B5EF4-FFF2-40B4-BE49-F238E27FC236}">
                    <a16:creationId xmlns:a16="http://schemas.microsoft.com/office/drawing/2014/main" id="{3E90B430-A710-1DC6-440E-5ED245AD2879}"/>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76;p42">
                <a:extLst>
                  <a:ext uri="{FF2B5EF4-FFF2-40B4-BE49-F238E27FC236}">
                    <a16:creationId xmlns:a16="http://schemas.microsoft.com/office/drawing/2014/main" id="{137F8D10-3C04-EB7D-52E3-AD128B0B9C38}"/>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77;p42">
                <a:extLst>
                  <a:ext uri="{FF2B5EF4-FFF2-40B4-BE49-F238E27FC236}">
                    <a16:creationId xmlns:a16="http://schemas.microsoft.com/office/drawing/2014/main" id="{E7D6DA09-F7DD-5927-D71F-11C8EDAD99E1}"/>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78;p42">
                <a:extLst>
                  <a:ext uri="{FF2B5EF4-FFF2-40B4-BE49-F238E27FC236}">
                    <a16:creationId xmlns:a16="http://schemas.microsoft.com/office/drawing/2014/main" id="{68F68351-6CC2-9FAE-5A1F-27D8902DC7F5}"/>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79;p42">
                <a:extLst>
                  <a:ext uri="{FF2B5EF4-FFF2-40B4-BE49-F238E27FC236}">
                    <a16:creationId xmlns:a16="http://schemas.microsoft.com/office/drawing/2014/main" id="{3BCC2981-7761-656C-FFFA-4C3DDE4B33FE}"/>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80;p42">
                <a:extLst>
                  <a:ext uri="{FF2B5EF4-FFF2-40B4-BE49-F238E27FC236}">
                    <a16:creationId xmlns:a16="http://schemas.microsoft.com/office/drawing/2014/main" id="{F7B1AC58-EFCC-51A1-7FD1-50CBC1DFDABE}"/>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81;p42">
                <a:extLst>
                  <a:ext uri="{FF2B5EF4-FFF2-40B4-BE49-F238E27FC236}">
                    <a16:creationId xmlns:a16="http://schemas.microsoft.com/office/drawing/2014/main" id="{A7E6F7FA-C7FD-A58C-C600-094E4B91D2ED}"/>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82;p42">
                <a:extLst>
                  <a:ext uri="{FF2B5EF4-FFF2-40B4-BE49-F238E27FC236}">
                    <a16:creationId xmlns:a16="http://schemas.microsoft.com/office/drawing/2014/main" id="{B0624319-C445-7303-3552-3095653E2E61}"/>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83;p42">
                <a:extLst>
                  <a:ext uri="{FF2B5EF4-FFF2-40B4-BE49-F238E27FC236}">
                    <a16:creationId xmlns:a16="http://schemas.microsoft.com/office/drawing/2014/main" id="{5F74D4F7-E70C-FABD-243C-2E1CC309DD89}"/>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84;p42">
                <a:extLst>
                  <a:ext uri="{FF2B5EF4-FFF2-40B4-BE49-F238E27FC236}">
                    <a16:creationId xmlns:a16="http://schemas.microsoft.com/office/drawing/2014/main" id="{2AB210CF-3487-13C6-CC19-A16E8A529021}"/>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85;p42">
                <a:extLst>
                  <a:ext uri="{FF2B5EF4-FFF2-40B4-BE49-F238E27FC236}">
                    <a16:creationId xmlns:a16="http://schemas.microsoft.com/office/drawing/2014/main" id="{6033D56A-1141-E2BC-9D2A-C97FA95C6A93}"/>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86;p42">
                <a:extLst>
                  <a:ext uri="{FF2B5EF4-FFF2-40B4-BE49-F238E27FC236}">
                    <a16:creationId xmlns:a16="http://schemas.microsoft.com/office/drawing/2014/main" id="{E83E8121-8CF0-91FE-CDB6-2246018A577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87;p42">
                <a:extLst>
                  <a:ext uri="{FF2B5EF4-FFF2-40B4-BE49-F238E27FC236}">
                    <a16:creationId xmlns:a16="http://schemas.microsoft.com/office/drawing/2014/main" id="{867D73BE-612D-37E9-AC89-D30A567D8157}"/>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88;p42">
                <a:extLst>
                  <a:ext uri="{FF2B5EF4-FFF2-40B4-BE49-F238E27FC236}">
                    <a16:creationId xmlns:a16="http://schemas.microsoft.com/office/drawing/2014/main" id="{D2A8E4C0-A37D-BE8D-343C-A92BD886CF3F}"/>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89;p42">
                <a:extLst>
                  <a:ext uri="{FF2B5EF4-FFF2-40B4-BE49-F238E27FC236}">
                    <a16:creationId xmlns:a16="http://schemas.microsoft.com/office/drawing/2014/main" id="{6AC8327E-6D82-3056-309B-C70BE3269331}"/>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90;p42">
                <a:extLst>
                  <a:ext uri="{FF2B5EF4-FFF2-40B4-BE49-F238E27FC236}">
                    <a16:creationId xmlns:a16="http://schemas.microsoft.com/office/drawing/2014/main" id="{10678381-B450-9DB6-8EF1-072CD3C09158}"/>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91;p42">
                <a:extLst>
                  <a:ext uri="{FF2B5EF4-FFF2-40B4-BE49-F238E27FC236}">
                    <a16:creationId xmlns:a16="http://schemas.microsoft.com/office/drawing/2014/main" id="{C4813968-D4CE-B7FE-48B8-942034EC9445}"/>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92;p42">
                <a:extLst>
                  <a:ext uri="{FF2B5EF4-FFF2-40B4-BE49-F238E27FC236}">
                    <a16:creationId xmlns:a16="http://schemas.microsoft.com/office/drawing/2014/main" id="{6F4329D4-7525-8EA1-8AFD-337D34D8EF41}"/>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93;p42">
                <a:extLst>
                  <a:ext uri="{FF2B5EF4-FFF2-40B4-BE49-F238E27FC236}">
                    <a16:creationId xmlns:a16="http://schemas.microsoft.com/office/drawing/2014/main" id="{08DA071C-AA3F-B063-C132-A228AD609E89}"/>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94;p42">
                <a:extLst>
                  <a:ext uri="{FF2B5EF4-FFF2-40B4-BE49-F238E27FC236}">
                    <a16:creationId xmlns:a16="http://schemas.microsoft.com/office/drawing/2014/main" id="{14B5E372-8C42-B3CD-3406-35DD34801B26}"/>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95;p42">
                <a:extLst>
                  <a:ext uri="{FF2B5EF4-FFF2-40B4-BE49-F238E27FC236}">
                    <a16:creationId xmlns:a16="http://schemas.microsoft.com/office/drawing/2014/main" id="{1050643D-8517-9559-49EA-028A1BB7D390}"/>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96;p42">
                <a:extLst>
                  <a:ext uri="{FF2B5EF4-FFF2-40B4-BE49-F238E27FC236}">
                    <a16:creationId xmlns:a16="http://schemas.microsoft.com/office/drawing/2014/main" id="{8F78D375-D7A1-CBF8-51C2-51A90AE8CC88}"/>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97;p42">
                <a:extLst>
                  <a:ext uri="{FF2B5EF4-FFF2-40B4-BE49-F238E27FC236}">
                    <a16:creationId xmlns:a16="http://schemas.microsoft.com/office/drawing/2014/main" id="{D7D1D6E4-0DE3-15DE-724F-3771AD09A8B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98;p42">
                <a:extLst>
                  <a:ext uri="{FF2B5EF4-FFF2-40B4-BE49-F238E27FC236}">
                    <a16:creationId xmlns:a16="http://schemas.microsoft.com/office/drawing/2014/main" id="{BA4CD154-28E2-A4DB-027A-6F2A0DB7ECD8}"/>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99;p42">
                <a:extLst>
                  <a:ext uri="{FF2B5EF4-FFF2-40B4-BE49-F238E27FC236}">
                    <a16:creationId xmlns:a16="http://schemas.microsoft.com/office/drawing/2014/main" id="{2BCE0CC9-D3F4-17D7-8FE2-0618CA8EDDC2}"/>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000;p42">
                <a:extLst>
                  <a:ext uri="{FF2B5EF4-FFF2-40B4-BE49-F238E27FC236}">
                    <a16:creationId xmlns:a16="http://schemas.microsoft.com/office/drawing/2014/main" id="{BCF7E469-D395-CA3B-9957-57D0049C3C6D}"/>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001;p42">
                <a:extLst>
                  <a:ext uri="{FF2B5EF4-FFF2-40B4-BE49-F238E27FC236}">
                    <a16:creationId xmlns:a16="http://schemas.microsoft.com/office/drawing/2014/main" id="{0D869446-C830-1C5A-A41E-A03D8ADAF42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002;p42">
                <a:extLst>
                  <a:ext uri="{FF2B5EF4-FFF2-40B4-BE49-F238E27FC236}">
                    <a16:creationId xmlns:a16="http://schemas.microsoft.com/office/drawing/2014/main" id="{8E3B5C87-72A4-8003-6FC7-C08715122446}"/>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003;p42">
                <a:extLst>
                  <a:ext uri="{FF2B5EF4-FFF2-40B4-BE49-F238E27FC236}">
                    <a16:creationId xmlns:a16="http://schemas.microsoft.com/office/drawing/2014/main" id="{49543809-90C6-CE13-6184-01E752B71B45}"/>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004;p42">
                <a:extLst>
                  <a:ext uri="{FF2B5EF4-FFF2-40B4-BE49-F238E27FC236}">
                    <a16:creationId xmlns:a16="http://schemas.microsoft.com/office/drawing/2014/main" id="{37BE05B5-6AE0-22F7-D717-E3E42CB0F673}"/>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005;p42">
                <a:extLst>
                  <a:ext uri="{FF2B5EF4-FFF2-40B4-BE49-F238E27FC236}">
                    <a16:creationId xmlns:a16="http://schemas.microsoft.com/office/drawing/2014/main" id="{E31D03E8-BBAB-D44A-670E-BF412FD2DDC8}"/>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006;p42">
                <a:extLst>
                  <a:ext uri="{FF2B5EF4-FFF2-40B4-BE49-F238E27FC236}">
                    <a16:creationId xmlns:a16="http://schemas.microsoft.com/office/drawing/2014/main" id="{2A13572E-3C5D-0C92-EE13-CFE038B6DF25}"/>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07;p42">
                <a:extLst>
                  <a:ext uri="{FF2B5EF4-FFF2-40B4-BE49-F238E27FC236}">
                    <a16:creationId xmlns:a16="http://schemas.microsoft.com/office/drawing/2014/main" id="{C80BC480-DF36-6A83-E7BB-55DE42518705}"/>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08;p42">
                <a:extLst>
                  <a:ext uri="{FF2B5EF4-FFF2-40B4-BE49-F238E27FC236}">
                    <a16:creationId xmlns:a16="http://schemas.microsoft.com/office/drawing/2014/main" id="{C8DEDC47-50AD-D4B4-C849-DE05F36DB8C5}"/>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09;p42">
                <a:extLst>
                  <a:ext uri="{FF2B5EF4-FFF2-40B4-BE49-F238E27FC236}">
                    <a16:creationId xmlns:a16="http://schemas.microsoft.com/office/drawing/2014/main" id="{C12DEDA0-653E-AB19-9128-1080B230F9ED}"/>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10;p42">
                <a:extLst>
                  <a:ext uri="{FF2B5EF4-FFF2-40B4-BE49-F238E27FC236}">
                    <a16:creationId xmlns:a16="http://schemas.microsoft.com/office/drawing/2014/main" id="{AD943CFE-2123-12D1-FB74-AE2B2BBDDC57}"/>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11;p42">
                <a:extLst>
                  <a:ext uri="{FF2B5EF4-FFF2-40B4-BE49-F238E27FC236}">
                    <a16:creationId xmlns:a16="http://schemas.microsoft.com/office/drawing/2014/main" id="{AAA1B2C5-3072-B544-6DA8-833CCD29DD17}"/>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12;p42">
                <a:extLst>
                  <a:ext uri="{FF2B5EF4-FFF2-40B4-BE49-F238E27FC236}">
                    <a16:creationId xmlns:a16="http://schemas.microsoft.com/office/drawing/2014/main" id="{89EB4B2D-C5BE-1509-50B6-0F4516A749B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13;p42">
                <a:extLst>
                  <a:ext uri="{FF2B5EF4-FFF2-40B4-BE49-F238E27FC236}">
                    <a16:creationId xmlns:a16="http://schemas.microsoft.com/office/drawing/2014/main" id="{32F3074E-218B-7C09-B672-C8FE2A33C47C}"/>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14;p42">
                <a:extLst>
                  <a:ext uri="{FF2B5EF4-FFF2-40B4-BE49-F238E27FC236}">
                    <a16:creationId xmlns:a16="http://schemas.microsoft.com/office/drawing/2014/main" id="{63700DA5-A9E7-516E-264D-1A81E858571D}"/>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15;p42">
                <a:extLst>
                  <a:ext uri="{FF2B5EF4-FFF2-40B4-BE49-F238E27FC236}">
                    <a16:creationId xmlns:a16="http://schemas.microsoft.com/office/drawing/2014/main" id="{0DEAD03C-28AC-D8F1-B876-0FE539C89728}"/>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16;p42">
                <a:extLst>
                  <a:ext uri="{FF2B5EF4-FFF2-40B4-BE49-F238E27FC236}">
                    <a16:creationId xmlns:a16="http://schemas.microsoft.com/office/drawing/2014/main" id="{86FBFB94-CC59-68E7-3B4E-AA271ADAE771}"/>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17;p42">
                <a:extLst>
                  <a:ext uri="{FF2B5EF4-FFF2-40B4-BE49-F238E27FC236}">
                    <a16:creationId xmlns:a16="http://schemas.microsoft.com/office/drawing/2014/main" id="{55D752CF-2C99-0749-85FB-57E47F45F957}"/>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18;p42">
                <a:extLst>
                  <a:ext uri="{FF2B5EF4-FFF2-40B4-BE49-F238E27FC236}">
                    <a16:creationId xmlns:a16="http://schemas.microsoft.com/office/drawing/2014/main" id="{64249192-3984-1F6D-737F-B4C40249FBEB}"/>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19;p42">
                <a:extLst>
                  <a:ext uri="{FF2B5EF4-FFF2-40B4-BE49-F238E27FC236}">
                    <a16:creationId xmlns:a16="http://schemas.microsoft.com/office/drawing/2014/main" id="{7B5B43C3-0DFF-5A93-C85B-686C319CAAB0}"/>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20;p42">
                <a:extLst>
                  <a:ext uri="{FF2B5EF4-FFF2-40B4-BE49-F238E27FC236}">
                    <a16:creationId xmlns:a16="http://schemas.microsoft.com/office/drawing/2014/main" id="{F044E53F-6755-0C0F-80F9-2AA2A7045DD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21;p42">
                <a:extLst>
                  <a:ext uri="{FF2B5EF4-FFF2-40B4-BE49-F238E27FC236}">
                    <a16:creationId xmlns:a16="http://schemas.microsoft.com/office/drawing/2014/main" id="{BE87FD42-EEDE-22CC-5692-A0C1E5213036}"/>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22;p42">
                <a:extLst>
                  <a:ext uri="{FF2B5EF4-FFF2-40B4-BE49-F238E27FC236}">
                    <a16:creationId xmlns:a16="http://schemas.microsoft.com/office/drawing/2014/main" id="{070E4CAD-F77A-4E37-D94D-11432C6B720C}"/>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23;p42">
                <a:extLst>
                  <a:ext uri="{FF2B5EF4-FFF2-40B4-BE49-F238E27FC236}">
                    <a16:creationId xmlns:a16="http://schemas.microsoft.com/office/drawing/2014/main" id="{95A66B39-A45C-6D93-02B5-CE604AC3212E}"/>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24;p42">
                <a:extLst>
                  <a:ext uri="{FF2B5EF4-FFF2-40B4-BE49-F238E27FC236}">
                    <a16:creationId xmlns:a16="http://schemas.microsoft.com/office/drawing/2014/main" id="{A626BF2F-E8CC-C78D-00B7-C79CBE375F24}"/>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25;p42">
                <a:extLst>
                  <a:ext uri="{FF2B5EF4-FFF2-40B4-BE49-F238E27FC236}">
                    <a16:creationId xmlns:a16="http://schemas.microsoft.com/office/drawing/2014/main" id="{E7E25BC9-5AD0-41D3-7FAD-453493EA3E5F}"/>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26;p42">
                <a:extLst>
                  <a:ext uri="{FF2B5EF4-FFF2-40B4-BE49-F238E27FC236}">
                    <a16:creationId xmlns:a16="http://schemas.microsoft.com/office/drawing/2014/main" id="{2774E308-ACB2-FA90-B51A-2D34B2CDF456}"/>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27;p42">
                <a:extLst>
                  <a:ext uri="{FF2B5EF4-FFF2-40B4-BE49-F238E27FC236}">
                    <a16:creationId xmlns:a16="http://schemas.microsoft.com/office/drawing/2014/main" id="{CC3CB674-E3FE-2600-3283-E133A7F91784}"/>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28;p42">
                <a:extLst>
                  <a:ext uri="{FF2B5EF4-FFF2-40B4-BE49-F238E27FC236}">
                    <a16:creationId xmlns:a16="http://schemas.microsoft.com/office/drawing/2014/main" id="{BC43E7CC-6BE1-9D76-0DD8-0A0AE462B376}"/>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9;p42">
                <a:extLst>
                  <a:ext uri="{FF2B5EF4-FFF2-40B4-BE49-F238E27FC236}">
                    <a16:creationId xmlns:a16="http://schemas.microsoft.com/office/drawing/2014/main" id="{4F300597-F5DD-9FFF-D405-987BD7457A67}"/>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30;p42">
                <a:extLst>
                  <a:ext uri="{FF2B5EF4-FFF2-40B4-BE49-F238E27FC236}">
                    <a16:creationId xmlns:a16="http://schemas.microsoft.com/office/drawing/2014/main" id="{F59ED292-AC90-EAB5-BBFE-259D2B9B356A}"/>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31;p42">
                <a:extLst>
                  <a:ext uri="{FF2B5EF4-FFF2-40B4-BE49-F238E27FC236}">
                    <a16:creationId xmlns:a16="http://schemas.microsoft.com/office/drawing/2014/main" id="{47E9DE3E-C234-6D52-7DA1-16DFF7155AB4}"/>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2;p42">
                <a:extLst>
                  <a:ext uri="{FF2B5EF4-FFF2-40B4-BE49-F238E27FC236}">
                    <a16:creationId xmlns:a16="http://schemas.microsoft.com/office/drawing/2014/main" id="{D709B5F3-A21B-A494-F3C6-429DFD02C00E}"/>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33;p42">
                <a:extLst>
                  <a:ext uri="{FF2B5EF4-FFF2-40B4-BE49-F238E27FC236}">
                    <a16:creationId xmlns:a16="http://schemas.microsoft.com/office/drawing/2014/main" id="{C3189CAB-9221-4E2D-1264-CD943AFA3E0D}"/>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34;p42">
                <a:extLst>
                  <a:ext uri="{FF2B5EF4-FFF2-40B4-BE49-F238E27FC236}">
                    <a16:creationId xmlns:a16="http://schemas.microsoft.com/office/drawing/2014/main" id="{6C26FEB5-7655-75C4-73B0-C88174D91DB4}"/>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35;p42">
                <a:extLst>
                  <a:ext uri="{FF2B5EF4-FFF2-40B4-BE49-F238E27FC236}">
                    <a16:creationId xmlns:a16="http://schemas.microsoft.com/office/drawing/2014/main" id="{254322A9-D0AD-B14F-A3B9-25684006F31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6;p42">
                <a:extLst>
                  <a:ext uri="{FF2B5EF4-FFF2-40B4-BE49-F238E27FC236}">
                    <a16:creationId xmlns:a16="http://schemas.microsoft.com/office/drawing/2014/main" id="{AE03BA74-3B04-FA78-E2A4-C86CAEE2166D}"/>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37;p42">
                <a:extLst>
                  <a:ext uri="{FF2B5EF4-FFF2-40B4-BE49-F238E27FC236}">
                    <a16:creationId xmlns:a16="http://schemas.microsoft.com/office/drawing/2014/main" id="{0983FE4D-013D-C6B3-20F0-CB623F77458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38;p42">
                <a:extLst>
                  <a:ext uri="{FF2B5EF4-FFF2-40B4-BE49-F238E27FC236}">
                    <a16:creationId xmlns:a16="http://schemas.microsoft.com/office/drawing/2014/main" id="{33917F7B-0FBA-6CB9-0D85-61938079228B}"/>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39;p42">
                <a:extLst>
                  <a:ext uri="{FF2B5EF4-FFF2-40B4-BE49-F238E27FC236}">
                    <a16:creationId xmlns:a16="http://schemas.microsoft.com/office/drawing/2014/main" id="{C4F730BA-E70C-7711-DFD5-7B5290DB85F4}"/>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40;p42">
                <a:extLst>
                  <a:ext uri="{FF2B5EF4-FFF2-40B4-BE49-F238E27FC236}">
                    <a16:creationId xmlns:a16="http://schemas.microsoft.com/office/drawing/2014/main" id="{5CD19407-3DFD-6C96-CC7D-FA8D23496E09}"/>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41;p42">
                <a:extLst>
                  <a:ext uri="{FF2B5EF4-FFF2-40B4-BE49-F238E27FC236}">
                    <a16:creationId xmlns:a16="http://schemas.microsoft.com/office/drawing/2014/main" id="{5FEA586E-4A96-1451-A695-B14285CD43CA}"/>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42;p42">
                <a:extLst>
                  <a:ext uri="{FF2B5EF4-FFF2-40B4-BE49-F238E27FC236}">
                    <a16:creationId xmlns:a16="http://schemas.microsoft.com/office/drawing/2014/main" id="{A62EFF64-DF26-1E51-0044-0D15F124C1A9}"/>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43;p42">
                <a:extLst>
                  <a:ext uri="{FF2B5EF4-FFF2-40B4-BE49-F238E27FC236}">
                    <a16:creationId xmlns:a16="http://schemas.microsoft.com/office/drawing/2014/main" id="{C6349B6D-2537-D65E-C6F8-29117A64C789}"/>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44;p42">
                <a:extLst>
                  <a:ext uri="{FF2B5EF4-FFF2-40B4-BE49-F238E27FC236}">
                    <a16:creationId xmlns:a16="http://schemas.microsoft.com/office/drawing/2014/main" id="{1F3F6FDA-9D09-00AC-9BCD-7A27242E2415}"/>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45;p42">
                <a:extLst>
                  <a:ext uri="{FF2B5EF4-FFF2-40B4-BE49-F238E27FC236}">
                    <a16:creationId xmlns:a16="http://schemas.microsoft.com/office/drawing/2014/main" id="{7420D38B-A6AC-AB6A-DAD8-007BC46C414F}"/>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46;p42">
                <a:extLst>
                  <a:ext uri="{FF2B5EF4-FFF2-40B4-BE49-F238E27FC236}">
                    <a16:creationId xmlns:a16="http://schemas.microsoft.com/office/drawing/2014/main" id="{8121A292-5885-55E2-F7C1-0C44DAB280D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47;p42">
                <a:extLst>
                  <a:ext uri="{FF2B5EF4-FFF2-40B4-BE49-F238E27FC236}">
                    <a16:creationId xmlns:a16="http://schemas.microsoft.com/office/drawing/2014/main" id="{22ECBC96-30E0-00D5-14C9-F472C2BBA363}"/>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48;p42">
                <a:extLst>
                  <a:ext uri="{FF2B5EF4-FFF2-40B4-BE49-F238E27FC236}">
                    <a16:creationId xmlns:a16="http://schemas.microsoft.com/office/drawing/2014/main" id="{8CF8F1B2-8E3E-BDDF-5976-44931152C0B1}"/>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49;p42">
                <a:extLst>
                  <a:ext uri="{FF2B5EF4-FFF2-40B4-BE49-F238E27FC236}">
                    <a16:creationId xmlns:a16="http://schemas.microsoft.com/office/drawing/2014/main" id="{C0719C25-89FE-2AF6-A2AC-6BE4724070C6}"/>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50;p42">
                <a:extLst>
                  <a:ext uri="{FF2B5EF4-FFF2-40B4-BE49-F238E27FC236}">
                    <a16:creationId xmlns:a16="http://schemas.microsoft.com/office/drawing/2014/main" id="{76E302BD-FC0B-85AA-8EC7-E8019BB80773}"/>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51;p42">
                <a:extLst>
                  <a:ext uri="{FF2B5EF4-FFF2-40B4-BE49-F238E27FC236}">
                    <a16:creationId xmlns:a16="http://schemas.microsoft.com/office/drawing/2014/main" id="{BC20B28B-B71B-6B16-7BB6-549523C094A0}"/>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52;p42">
                <a:extLst>
                  <a:ext uri="{FF2B5EF4-FFF2-40B4-BE49-F238E27FC236}">
                    <a16:creationId xmlns:a16="http://schemas.microsoft.com/office/drawing/2014/main" id="{E9E0FCAC-CE26-2020-0E79-3EDFDBBA14C1}"/>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53;p42">
                <a:extLst>
                  <a:ext uri="{FF2B5EF4-FFF2-40B4-BE49-F238E27FC236}">
                    <a16:creationId xmlns:a16="http://schemas.microsoft.com/office/drawing/2014/main" id="{F4A3E826-CB1C-454D-6718-1BBF0B4F10BA}"/>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54;p42">
                <a:extLst>
                  <a:ext uri="{FF2B5EF4-FFF2-40B4-BE49-F238E27FC236}">
                    <a16:creationId xmlns:a16="http://schemas.microsoft.com/office/drawing/2014/main" id="{0AAF65B6-E3EE-54D7-ECD6-595CAF21928A}"/>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55;p42">
                <a:extLst>
                  <a:ext uri="{FF2B5EF4-FFF2-40B4-BE49-F238E27FC236}">
                    <a16:creationId xmlns:a16="http://schemas.microsoft.com/office/drawing/2014/main" id="{6F9646A4-F3CE-C182-1BEA-04C96B5138D8}"/>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56;p42">
                <a:extLst>
                  <a:ext uri="{FF2B5EF4-FFF2-40B4-BE49-F238E27FC236}">
                    <a16:creationId xmlns:a16="http://schemas.microsoft.com/office/drawing/2014/main" id="{EEE58DF9-6FB6-7FD7-5EA0-D5292D462C8D}"/>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57;p42">
                <a:extLst>
                  <a:ext uri="{FF2B5EF4-FFF2-40B4-BE49-F238E27FC236}">
                    <a16:creationId xmlns:a16="http://schemas.microsoft.com/office/drawing/2014/main" id="{DA421269-26D6-7F43-1C3E-C2B02D3949DF}"/>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58;p42">
                <a:extLst>
                  <a:ext uri="{FF2B5EF4-FFF2-40B4-BE49-F238E27FC236}">
                    <a16:creationId xmlns:a16="http://schemas.microsoft.com/office/drawing/2014/main" id="{38E27F89-224F-FA26-3BD7-3FB3859F52FB}"/>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59;p42">
                <a:extLst>
                  <a:ext uri="{FF2B5EF4-FFF2-40B4-BE49-F238E27FC236}">
                    <a16:creationId xmlns:a16="http://schemas.microsoft.com/office/drawing/2014/main" id="{F55CF2FB-9B79-3027-1DC1-3461567BD6B3}"/>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60;p42">
                <a:extLst>
                  <a:ext uri="{FF2B5EF4-FFF2-40B4-BE49-F238E27FC236}">
                    <a16:creationId xmlns:a16="http://schemas.microsoft.com/office/drawing/2014/main" id="{21447379-D13F-C9A0-5CAF-E4282D91B886}"/>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61;p42">
                <a:extLst>
                  <a:ext uri="{FF2B5EF4-FFF2-40B4-BE49-F238E27FC236}">
                    <a16:creationId xmlns:a16="http://schemas.microsoft.com/office/drawing/2014/main" id="{7DBC2223-FB9C-ED0B-EB14-DED173C48C9D}"/>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62;p42">
                <a:extLst>
                  <a:ext uri="{FF2B5EF4-FFF2-40B4-BE49-F238E27FC236}">
                    <a16:creationId xmlns:a16="http://schemas.microsoft.com/office/drawing/2014/main" id="{9BA1DBAF-5906-4662-E1F3-3B83981F1DEE}"/>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63;p42">
                <a:extLst>
                  <a:ext uri="{FF2B5EF4-FFF2-40B4-BE49-F238E27FC236}">
                    <a16:creationId xmlns:a16="http://schemas.microsoft.com/office/drawing/2014/main" id="{052AF3FF-DA9E-7F1B-27AC-A4B5C086B7BB}"/>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64;p42">
                <a:extLst>
                  <a:ext uri="{FF2B5EF4-FFF2-40B4-BE49-F238E27FC236}">
                    <a16:creationId xmlns:a16="http://schemas.microsoft.com/office/drawing/2014/main" id="{4CA31B75-6EEB-C19E-912B-9082A0CF10D4}"/>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65;p42">
                <a:extLst>
                  <a:ext uri="{FF2B5EF4-FFF2-40B4-BE49-F238E27FC236}">
                    <a16:creationId xmlns:a16="http://schemas.microsoft.com/office/drawing/2014/main" id="{DD17D745-E6CE-EE27-D137-C9451B905472}"/>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66;p42">
                <a:extLst>
                  <a:ext uri="{FF2B5EF4-FFF2-40B4-BE49-F238E27FC236}">
                    <a16:creationId xmlns:a16="http://schemas.microsoft.com/office/drawing/2014/main" id="{C64290EB-31E2-4540-9EFD-69FAFB60C9C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67;p42">
                <a:extLst>
                  <a:ext uri="{FF2B5EF4-FFF2-40B4-BE49-F238E27FC236}">
                    <a16:creationId xmlns:a16="http://schemas.microsoft.com/office/drawing/2014/main" id="{2BCB15B6-BDBF-2EA7-1087-4CF5DC94FBA6}"/>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68;p42">
                <a:extLst>
                  <a:ext uri="{FF2B5EF4-FFF2-40B4-BE49-F238E27FC236}">
                    <a16:creationId xmlns:a16="http://schemas.microsoft.com/office/drawing/2014/main" id="{D6737862-E200-7F8E-A365-40F2292656F3}"/>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69;p42">
                <a:extLst>
                  <a:ext uri="{FF2B5EF4-FFF2-40B4-BE49-F238E27FC236}">
                    <a16:creationId xmlns:a16="http://schemas.microsoft.com/office/drawing/2014/main" id="{21FDC369-B1DF-182C-238D-B3E8FAF1F1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70;p42">
                <a:extLst>
                  <a:ext uri="{FF2B5EF4-FFF2-40B4-BE49-F238E27FC236}">
                    <a16:creationId xmlns:a16="http://schemas.microsoft.com/office/drawing/2014/main" id="{79C47DB7-8D7E-5C9D-38BF-3E5523F0167F}"/>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71;p42">
                <a:extLst>
                  <a:ext uri="{FF2B5EF4-FFF2-40B4-BE49-F238E27FC236}">
                    <a16:creationId xmlns:a16="http://schemas.microsoft.com/office/drawing/2014/main" id="{27965186-10BD-A665-1633-472DFF7B04BB}"/>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72;p42">
                <a:extLst>
                  <a:ext uri="{FF2B5EF4-FFF2-40B4-BE49-F238E27FC236}">
                    <a16:creationId xmlns:a16="http://schemas.microsoft.com/office/drawing/2014/main" id="{77F6910B-99AC-8918-5FAF-E7661F495D36}"/>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73;p42">
                <a:extLst>
                  <a:ext uri="{FF2B5EF4-FFF2-40B4-BE49-F238E27FC236}">
                    <a16:creationId xmlns:a16="http://schemas.microsoft.com/office/drawing/2014/main" id="{5958CF0A-BB7F-9C0E-FB4B-88FBC7EE4594}"/>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74;p42">
                <a:extLst>
                  <a:ext uri="{FF2B5EF4-FFF2-40B4-BE49-F238E27FC236}">
                    <a16:creationId xmlns:a16="http://schemas.microsoft.com/office/drawing/2014/main" id="{FE874BD0-AA40-4A3F-2A18-0E8B47D30C57}"/>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75;p42">
                <a:extLst>
                  <a:ext uri="{FF2B5EF4-FFF2-40B4-BE49-F238E27FC236}">
                    <a16:creationId xmlns:a16="http://schemas.microsoft.com/office/drawing/2014/main" id="{C37FE70B-C175-BECF-D32F-028C907AD6AD}"/>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76;p42">
                <a:extLst>
                  <a:ext uri="{FF2B5EF4-FFF2-40B4-BE49-F238E27FC236}">
                    <a16:creationId xmlns:a16="http://schemas.microsoft.com/office/drawing/2014/main" id="{EEA0AF44-FDDA-3DA8-2C1B-4537C101F334}"/>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77;p42">
                <a:extLst>
                  <a:ext uri="{FF2B5EF4-FFF2-40B4-BE49-F238E27FC236}">
                    <a16:creationId xmlns:a16="http://schemas.microsoft.com/office/drawing/2014/main" id="{D0942417-3E4D-3F59-C416-ED6CDACAAFF9}"/>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78;p42">
                <a:extLst>
                  <a:ext uri="{FF2B5EF4-FFF2-40B4-BE49-F238E27FC236}">
                    <a16:creationId xmlns:a16="http://schemas.microsoft.com/office/drawing/2014/main" id="{5351068C-8100-7B9E-8D7D-73D066839617}"/>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79;p42">
                <a:extLst>
                  <a:ext uri="{FF2B5EF4-FFF2-40B4-BE49-F238E27FC236}">
                    <a16:creationId xmlns:a16="http://schemas.microsoft.com/office/drawing/2014/main" id="{16043BB9-BB96-D151-9013-BA3AD2E7668D}"/>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80;p42">
                <a:extLst>
                  <a:ext uri="{FF2B5EF4-FFF2-40B4-BE49-F238E27FC236}">
                    <a16:creationId xmlns:a16="http://schemas.microsoft.com/office/drawing/2014/main" id="{DF1FA037-FE40-160B-7A25-45682D00E98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81;p42">
                <a:extLst>
                  <a:ext uri="{FF2B5EF4-FFF2-40B4-BE49-F238E27FC236}">
                    <a16:creationId xmlns:a16="http://schemas.microsoft.com/office/drawing/2014/main" id="{FFAB0E6B-DDA4-4256-F39D-0895B466F617}"/>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82;p42">
                <a:extLst>
                  <a:ext uri="{FF2B5EF4-FFF2-40B4-BE49-F238E27FC236}">
                    <a16:creationId xmlns:a16="http://schemas.microsoft.com/office/drawing/2014/main" id="{C47F1D01-8392-1886-018D-242F9EC256EE}"/>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83;p42">
                <a:extLst>
                  <a:ext uri="{FF2B5EF4-FFF2-40B4-BE49-F238E27FC236}">
                    <a16:creationId xmlns:a16="http://schemas.microsoft.com/office/drawing/2014/main" id="{2152D600-A226-FE75-ADE8-DD2948689092}"/>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84;p42">
                <a:extLst>
                  <a:ext uri="{FF2B5EF4-FFF2-40B4-BE49-F238E27FC236}">
                    <a16:creationId xmlns:a16="http://schemas.microsoft.com/office/drawing/2014/main" id="{6D891F5B-EEBE-DE8D-BD24-B4F6F17D0A81}"/>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85;p42">
                <a:extLst>
                  <a:ext uri="{FF2B5EF4-FFF2-40B4-BE49-F238E27FC236}">
                    <a16:creationId xmlns:a16="http://schemas.microsoft.com/office/drawing/2014/main" id="{708C829D-B77B-DC65-F64A-FC8BD0768866}"/>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87" name="Picture 4" descr="1 Euro Coin png images | PNGWing">
            <a:extLst>
              <a:ext uri="{FF2B5EF4-FFF2-40B4-BE49-F238E27FC236}">
                <a16:creationId xmlns:a16="http://schemas.microsoft.com/office/drawing/2014/main" id="{B1985188-75A7-88BD-5B6C-4053ABDE33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88" name="Picture 2" descr="Billete 10 Euros Png - Graphic Design - Free Transparent PNG Download -  PNGkey">
            <a:extLst>
              <a:ext uri="{FF2B5EF4-FFF2-40B4-BE49-F238E27FC236}">
                <a16:creationId xmlns:a16="http://schemas.microsoft.com/office/drawing/2014/main" id="{534F4E51-209D-B141-AAB7-45E9D7A2A2B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0" name="Picture 2" descr="Billete 10 Euros Png - Graphic Design - Free Transparent PNG Download -  PNGkey">
            <a:extLst>
              <a:ext uri="{FF2B5EF4-FFF2-40B4-BE49-F238E27FC236}">
                <a16:creationId xmlns:a16="http://schemas.microsoft.com/office/drawing/2014/main" id="{6C1F4359-E1CA-1DAF-A091-F270D912B8D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6198" y="983369"/>
            <a:ext cx="1799604" cy="950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0426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52</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4744;p59">
            <a:extLst>
              <a:ext uri="{FF2B5EF4-FFF2-40B4-BE49-F238E27FC236}">
                <a16:creationId xmlns:a16="http://schemas.microsoft.com/office/drawing/2014/main" id="{BA8D28B7-4C6C-C5D3-3570-EC2188F6433D}"/>
              </a:ext>
            </a:extLst>
          </p:cNvPr>
          <p:cNvGrpSpPr/>
          <p:nvPr/>
        </p:nvGrpSpPr>
        <p:grpSpPr>
          <a:xfrm>
            <a:off x="6487661" y="2088226"/>
            <a:ext cx="2515724" cy="2457055"/>
            <a:chOff x="1237231" y="1255337"/>
            <a:chExt cx="2120286" cy="1963505"/>
          </a:xfrm>
        </p:grpSpPr>
        <p:grpSp>
          <p:nvGrpSpPr>
            <p:cNvPr id="220" name="Google Shape;4745;p59">
              <a:extLst>
                <a:ext uri="{FF2B5EF4-FFF2-40B4-BE49-F238E27FC236}">
                  <a16:creationId xmlns:a16="http://schemas.microsoft.com/office/drawing/2014/main" id="{6DE4723B-415B-D62E-1C83-0B90068EE96C}"/>
                </a:ext>
              </a:extLst>
            </p:cNvPr>
            <p:cNvGrpSpPr/>
            <p:nvPr/>
          </p:nvGrpSpPr>
          <p:grpSpPr>
            <a:xfrm>
              <a:off x="1275331" y="1255337"/>
              <a:ext cx="2082186" cy="1963505"/>
              <a:chOff x="1063856" y="1523362"/>
              <a:chExt cx="2082186" cy="1963505"/>
            </a:xfrm>
          </p:grpSpPr>
          <p:sp>
            <p:nvSpPr>
              <p:cNvPr id="418" name="Google Shape;4746;p59">
                <a:extLst>
                  <a:ext uri="{FF2B5EF4-FFF2-40B4-BE49-F238E27FC236}">
                    <a16:creationId xmlns:a16="http://schemas.microsoft.com/office/drawing/2014/main" id="{E25DE88D-3B9F-2EBE-CB95-D16E0C9BBC3C}"/>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47;p59">
                <a:extLst>
                  <a:ext uri="{FF2B5EF4-FFF2-40B4-BE49-F238E27FC236}">
                    <a16:creationId xmlns:a16="http://schemas.microsoft.com/office/drawing/2014/main" id="{EE54B485-411E-721D-64DD-23FD15E47D1D}"/>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48;p59">
                <a:extLst>
                  <a:ext uri="{FF2B5EF4-FFF2-40B4-BE49-F238E27FC236}">
                    <a16:creationId xmlns:a16="http://schemas.microsoft.com/office/drawing/2014/main" id="{DAD56BC9-ADA8-9E53-AC56-D1764CD9EE1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49;p59">
                <a:extLst>
                  <a:ext uri="{FF2B5EF4-FFF2-40B4-BE49-F238E27FC236}">
                    <a16:creationId xmlns:a16="http://schemas.microsoft.com/office/drawing/2014/main" id="{C8519D24-24C5-8877-B37B-568CB6A77EA1}"/>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50;p59">
                <a:extLst>
                  <a:ext uri="{FF2B5EF4-FFF2-40B4-BE49-F238E27FC236}">
                    <a16:creationId xmlns:a16="http://schemas.microsoft.com/office/drawing/2014/main" id="{7AB6C66C-818F-9883-1402-CBC823BB88C4}"/>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51;p59">
                <a:extLst>
                  <a:ext uri="{FF2B5EF4-FFF2-40B4-BE49-F238E27FC236}">
                    <a16:creationId xmlns:a16="http://schemas.microsoft.com/office/drawing/2014/main" id="{00DEE45B-0B50-4481-BDD8-937E69FCE4F8}"/>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752;p59">
                <a:extLst>
                  <a:ext uri="{FF2B5EF4-FFF2-40B4-BE49-F238E27FC236}">
                    <a16:creationId xmlns:a16="http://schemas.microsoft.com/office/drawing/2014/main" id="{0C4D6057-8205-2AF1-1D41-A6E3B4CF7464}"/>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753;p59">
                <a:extLst>
                  <a:ext uri="{FF2B5EF4-FFF2-40B4-BE49-F238E27FC236}">
                    <a16:creationId xmlns:a16="http://schemas.microsoft.com/office/drawing/2014/main" id="{8DCF1A24-666F-0320-2949-73CAC77F9CAF}"/>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754;p59">
                <a:extLst>
                  <a:ext uri="{FF2B5EF4-FFF2-40B4-BE49-F238E27FC236}">
                    <a16:creationId xmlns:a16="http://schemas.microsoft.com/office/drawing/2014/main" id="{77C736DB-15AF-99FF-2D86-BED3FEEEDF9C}"/>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755;p59">
                <a:extLst>
                  <a:ext uri="{FF2B5EF4-FFF2-40B4-BE49-F238E27FC236}">
                    <a16:creationId xmlns:a16="http://schemas.microsoft.com/office/drawing/2014/main" id="{BE772EE1-5EFA-CE88-62D6-99C8F3B85855}"/>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756;p59">
                <a:extLst>
                  <a:ext uri="{FF2B5EF4-FFF2-40B4-BE49-F238E27FC236}">
                    <a16:creationId xmlns:a16="http://schemas.microsoft.com/office/drawing/2014/main" id="{C87BFD98-BA6C-B10C-D332-ADE9F4F6778F}"/>
                  </a:ext>
                </a:extLst>
              </p:cNvPr>
              <p:cNvGrpSpPr/>
              <p:nvPr/>
            </p:nvGrpSpPr>
            <p:grpSpPr>
              <a:xfrm>
                <a:off x="1063856" y="1523362"/>
                <a:ext cx="2063701" cy="1963505"/>
                <a:chOff x="1063856" y="1523362"/>
                <a:chExt cx="2063701" cy="1963505"/>
              </a:xfrm>
            </p:grpSpPr>
            <p:sp>
              <p:nvSpPr>
                <p:cNvPr id="429" name="Google Shape;4757;p59">
                  <a:extLst>
                    <a:ext uri="{FF2B5EF4-FFF2-40B4-BE49-F238E27FC236}">
                      <a16:creationId xmlns:a16="http://schemas.microsoft.com/office/drawing/2014/main" id="{CF686839-2D9D-B14F-6ADB-40D47D704AB1}"/>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758;p59">
                  <a:extLst>
                    <a:ext uri="{FF2B5EF4-FFF2-40B4-BE49-F238E27FC236}">
                      <a16:creationId xmlns:a16="http://schemas.microsoft.com/office/drawing/2014/main" id="{A88C121B-B6DF-065F-5DF8-3815A9516A00}"/>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759;p59">
                  <a:extLst>
                    <a:ext uri="{FF2B5EF4-FFF2-40B4-BE49-F238E27FC236}">
                      <a16:creationId xmlns:a16="http://schemas.microsoft.com/office/drawing/2014/main" id="{B995FA38-F58B-B3C8-0BA2-028DECA6355B}"/>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760;p59">
                  <a:extLst>
                    <a:ext uri="{FF2B5EF4-FFF2-40B4-BE49-F238E27FC236}">
                      <a16:creationId xmlns:a16="http://schemas.microsoft.com/office/drawing/2014/main" id="{D3CFDF97-E1EC-CC7D-B998-027308BF12B9}"/>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761;p59">
                  <a:extLst>
                    <a:ext uri="{FF2B5EF4-FFF2-40B4-BE49-F238E27FC236}">
                      <a16:creationId xmlns:a16="http://schemas.microsoft.com/office/drawing/2014/main" id="{25446F67-ED1E-2C27-A38B-B9A7633F3080}"/>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762;p59">
                  <a:extLst>
                    <a:ext uri="{FF2B5EF4-FFF2-40B4-BE49-F238E27FC236}">
                      <a16:creationId xmlns:a16="http://schemas.microsoft.com/office/drawing/2014/main" id="{69E1B511-98AE-E398-DEC7-08626A33023A}"/>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763;p59">
                  <a:extLst>
                    <a:ext uri="{FF2B5EF4-FFF2-40B4-BE49-F238E27FC236}">
                      <a16:creationId xmlns:a16="http://schemas.microsoft.com/office/drawing/2014/main" id="{685708A7-D4DA-7F43-6770-530CE74789D2}"/>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764;p59">
                  <a:extLst>
                    <a:ext uri="{FF2B5EF4-FFF2-40B4-BE49-F238E27FC236}">
                      <a16:creationId xmlns:a16="http://schemas.microsoft.com/office/drawing/2014/main" id="{E6684A5A-C781-DA94-9C1C-79A1CCFC28B7}"/>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765;p59">
                  <a:extLst>
                    <a:ext uri="{FF2B5EF4-FFF2-40B4-BE49-F238E27FC236}">
                      <a16:creationId xmlns:a16="http://schemas.microsoft.com/office/drawing/2014/main" id="{5326AA93-78C0-FCA1-4A7C-AF2E5B519F97}"/>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766;p59">
                  <a:extLst>
                    <a:ext uri="{FF2B5EF4-FFF2-40B4-BE49-F238E27FC236}">
                      <a16:creationId xmlns:a16="http://schemas.microsoft.com/office/drawing/2014/main" id="{27B73113-DF1C-52D8-99C2-6F1C7FA79F9F}"/>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767;p59">
                  <a:extLst>
                    <a:ext uri="{FF2B5EF4-FFF2-40B4-BE49-F238E27FC236}">
                      <a16:creationId xmlns:a16="http://schemas.microsoft.com/office/drawing/2014/main" id="{13C17D82-B706-E02C-F137-D87599D43890}"/>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768;p59">
                  <a:extLst>
                    <a:ext uri="{FF2B5EF4-FFF2-40B4-BE49-F238E27FC236}">
                      <a16:creationId xmlns:a16="http://schemas.microsoft.com/office/drawing/2014/main" id="{F6581EF6-2154-16C8-C282-FEAB45DF525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769;p59">
                  <a:extLst>
                    <a:ext uri="{FF2B5EF4-FFF2-40B4-BE49-F238E27FC236}">
                      <a16:creationId xmlns:a16="http://schemas.microsoft.com/office/drawing/2014/main" id="{84E8FA41-4304-9701-A3C0-74E3F0DF36DC}"/>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770;p59">
                  <a:extLst>
                    <a:ext uri="{FF2B5EF4-FFF2-40B4-BE49-F238E27FC236}">
                      <a16:creationId xmlns:a16="http://schemas.microsoft.com/office/drawing/2014/main" id="{592BE39F-339F-38A5-605C-DCD4F1B2757D}"/>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771;p59">
                  <a:extLst>
                    <a:ext uri="{FF2B5EF4-FFF2-40B4-BE49-F238E27FC236}">
                      <a16:creationId xmlns:a16="http://schemas.microsoft.com/office/drawing/2014/main" id="{0F8C0F0F-4A40-87CA-FD06-8B49F3C8C4FB}"/>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772;p59">
                  <a:extLst>
                    <a:ext uri="{FF2B5EF4-FFF2-40B4-BE49-F238E27FC236}">
                      <a16:creationId xmlns:a16="http://schemas.microsoft.com/office/drawing/2014/main" id="{BA04B6FE-9640-7E59-6FBA-159FEDCCAE80}"/>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773;p59">
                  <a:extLst>
                    <a:ext uri="{FF2B5EF4-FFF2-40B4-BE49-F238E27FC236}">
                      <a16:creationId xmlns:a16="http://schemas.microsoft.com/office/drawing/2014/main" id="{8F14D291-114C-650A-BBEA-FC747A6E8559}"/>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74;p59">
                  <a:extLst>
                    <a:ext uri="{FF2B5EF4-FFF2-40B4-BE49-F238E27FC236}">
                      <a16:creationId xmlns:a16="http://schemas.microsoft.com/office/drawing/2014/main" id="{2988B24D-73A5-F7C1-FFEE-32E99275A47B}"/>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75;p59">
                  <a:extLst>
                    <a:ext uri="{FF2B5EF4-FFF2-40B4-BE49-F238E27FC236}">
                      <a16:creationId xmlns:a16="http://schemas.microsoft.com/office/drawing/2014/main" id="{85694AF4-38B9-ADE9-EF38-4335365F0CC5}"/>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76;p59">
                  <a:extLst>
                    <a:ext uri="{FF2B5EF4-FFF2-40B4-BE49-F238E27FC236}">
                      <a16:creationId xmlns:a16="http://schemas.microsoft.com/office/drawing/2014/main" id="{CD292326-C33A-2B1B-8824-D3078420F386}"/>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77;p59">
                  <a:extLst>
                    <a:ext uri="{FF2B5EF4-FFF2-40B4-BE49-F238E27FC236}">
                      <a16:creationId xmlns:a16="http://schemas.microsoft.com/office/drawing/2014/main" id="{6601E67B-D15F-B7AD-19F3-DAB240F83DB5}"/>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78;p59">
                  <a:extLst>
                    <a:ext uri="{FF2B5EF4-FFF2-40B4-BE49-F238E27FC236}">
                      <a16:creationId xmlns:a16="http://schemas.microsoft.com/office/drawing/2014/main" id="{22E3A0F4-2DA6-576B-DFB2-741A2370A237}"/>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79;p59">
                  <a:extLst>
                    <a:ext uri="{FF2B5EF4-FFF2-40B4-BE49-F238E27FC236}">
                      <a16:creationId xmlns:a16="http://schemas.microsoft.com/office/drawing/2014/main" id="{D1702FBC-E7EB-BA9B-D875-4995FC92D511}"/>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80;p59">
                  <a:extLst>
                    <a:ext uri="{FF2B5EF4-FFF2-40B4-BE49-F238E27FC236}">
                      <a16:creationId xmlns:a16="http://schemas.microsoft.com/office/drawing/2014/main" id="{705FE09B-37D3-46FC-9A79-197D9F2E8180}"/>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81;p59">
                  <a:extLst>
                    <a:ext uri="{FF2B5EF4-FFF2-40B4-BE49-F238E27FC236}">
                      <a16:creationId xmlns:a16="http://schemas.microsoft.com/office/drawing/2014/main" id="{96E902DD-ED4D-EA38-A8FB-4C0F0C16186B}"/>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82;p59">
                  <a:extLst>
                    <a:ext uri="{FF2B5EF4-FFF2-40B4-BE49-F238E27FC236}">
                      <a16:creationId xmlns:a16="http://schemas.microsoft.com/office/drawing/2014/main" id="{F2FCDB3F-378F-8F1D-3857-66012E445340}"/>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83;p59">
                  <a:extLst>
                    <a:ext uri="{FF2B5EF4-FFF2-40B4-BE49-F238E27FC236}">
                      <a16:creationId xmlns:a16="http://schemas.microsoft.com/office/drawing/2014/main" id="{98A54E31-CBF0-87F6-EF2D-9656B5A265FC}"/>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84;p59">
                  <a:extLst>
                    <a:ext uri="{FF2B5EF4-FFF2-40B4-BE49-F238E27FC236}">
                      <a16:creationId xmlns:a16="http://schemas.microsoft.com/office/drawing/2014/main" id="{C0A96A9A-7318-5772-46A2-685C6A62824F}"/>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85;p59">
                  <a:extLst>
                    <a:ext uri="{FF2B5EF4-FFF2-40B4-BE49-F238E27FC236}">
                      <a16:creationId xmlns:a16="http://schemas.microsoft.com/office/drawing/2014/main" id="{09D1AA78-9592-ED07-A9CE-336D00F5A6A3}"/>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86;p59">
                  <a:extLst>
                    <a:ext uri="{FF2B5EF4-FFF2-40B4-BE49-F238E27FC236}">
                      <a16:creationId xmlns:a16="http://schemas.microsoft.com/office/drawing/2014/main" id="{88CD5AF8-59FF-53DC-F5C0-DB084E5899D8}"/>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87;p59">
                  <a:extLst>
                    <a:ext uri="{FF2B5EF4-FFF2-40B4-BE49-F238E27FC236}">
                      <a16:creationId xmlns:a16="http://schemas.microsoft.com/office/drawing/2014/main" id="{909AF400-D4B4-F036-7B70-AA6F14C20EBF}"/>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88;p59">
                  <a:extLst>
                    <a:ext uri="{FF2B5EF4-FFF2-40B4-BE49-F238E27FC236}">
                      <a16:creationId xmlns:a16="http://schemas.microsoft.com/office/drawing/2014/main" id="{FB0E30F9-AEB8-2E9D-C1AA-B788F028D760}"/>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89;p59">
                  <a:extLst>
                    <a:ext uri="{FF2B5EF4-FFF2-40B4-BE49-F238E27FC236}">
                      <a16:creationId xmlns:a16="http://schemas.microsoft.com/office/drawing/2014/main" id="{D750E097-0EBA-A2BC-4542-57CD87BAA5E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90;p59">
                  <a:extLst>
                    <a:ext uri="{FF2B5EF4-FFF2-40B4-BE49-F238E27FC236}">
                      <a16:creationId xmlns:a16="http://schemas.microsoft.com/office/drawing/2014/main" id="{E5FA6ECC-5A42-6132-7246-0BB4FE4C7764}"/>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91;p59">
                  <a:extLst>
                    <a:ext uri="{FF2B5EF4-FFF2-40B4-BE49-F238E27FC236}">
                      <a16:creationId xmlns:a16="http://schemas.microsoft.com/office/drawing/2014/main" id="{29418E31-C33E-F4B5-3B1F-4CDDCA747A11}"/>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92;p59">
                  <a:extLst>
                    <a:ext uri="{FF2B5EF4-FFF2-40B4-BE49-F238E27FC236}">
                      <a16:creationId xmlns:a16="http://schemas.microsoft.com/office/drawing/2014/main" id="{820A0CA3-52CE-E9BC-C5E8-3F7AF862FF8C}"/>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93;p59">
                  <a:extLst>
                    <a:ext uri="{FF2B5EF4-FFF2-40B4-BE49-F238E27FC236}">
                      <a16:creationId xmlns:a16="http://schemas.microsoft.com/office/drawing/2014/main" id="{C22A0A98-B9D8-24B9-E591-4717A5388919}"/>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94;p59">
                  <a:extLst>
                    <a:ext uri="{FF2B5EF4-FFF2-40B4-BE49-F238E27FC236}">
                      <a16:creationId xmlns:a16="http://schemas.microsoft.com/office/drawing/2014/main" id="{674A777A-8F40-1E59-4A0A-6CA931A57EA3}"/>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95;p59">
                  <a:extLst>
                    <a:ext uri="{FF2B5EF4-FFF2-40B4-BE49-F238E27FC236}">
                      <a16:creationId xmlns:a16="http://schemas.microsoft.com/office/drawing/2014/main" id="{814FEF2B-BCE8-FE71-E09D-75065FD4A092}"/>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96;p59">
                  <a:extLst>
                    <a:ext uri="{FF2B5EF4-FFF2-40B4-BE49-F238E27FC236}">
                      <a16:creationId xmlns:a16="http://schemas.microsoft.com/office/drawing/2014/main" id="{1665B430-FA2F-3733-E924-AC941462CBC3}"/>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97;p59">
                  <a:extLst>
                    <a:ext uri="{FF2B5EF4-FFF2-40B4-BE49-F238E27FC236}">
                      <a16:creationId xmlns:a16="http://schemas.microsoft.com/office/drawing/2014/main" id="{02C4E220-EB39-5AF8-5766-C46CF93AEF92}"/>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98;p59">
                  <a:extLst>
                    <a:ext uri="{FF2B5EF4-FFF2-40B4-BE49-F238E27FC236}">
                      <a16:creationId xmlns:a16="http://schemas.microsoft.com/office/drawing/2014/main" id="{26CB728D-A06B-92FD-A11B-48CA352A28FF}"/>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99;p59">
                  <a:extLst>
                    <a:ext uri="{FF2B5EF4-FFF2-40B4-BE49-F238E27FC236}">
                      <a16:creationId xmlns:a16="http://schemas.microsoft.com/office/drawing/2014/main" id="{CF2459BF-8178-DAA9-BDF1-B938D9DCF9B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800;p59">
                  <a:extLst>
                    <a:ext uri="{FF2B5EF4-FFF2-40B4-BE49-F238E27FC236}">
                      <a16:creationId xmlns:a16="http://schemas.microsoft.com/office/drawing/2014/main" id="{DCDB6080-2A75-B89E-3D23-AFAA396A6BB8}"/>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801;p59">
                  <a:extLst>
                    <a:ext uri="{FF2B5EF4-FFF2-40B4-BE49-F238E27FC236}">
                      <a16:creationId xmlns:a16="http://schemas.microsoft.com/office/drawing/2014/main" id="{3043FD3E-7D50-F2B6-12A4-8CD56C603E16}"/>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802;p59">
                  <a:extLst>
                    <a:ext uri="{FF2B5EF4-FFF2-40B4-BE49-F238E27FC236}">
                      <a16:creationId xmlns:a16="http://schemas.microsoft.com/office/drawing/2014/main" id="{E2A71473-10F8-E271-32E4-8057F88A06A4}"/>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803;p59">
                  <a:extLst>
                    <a:ext uri="{FF2B5EF4-FFF2-40B4-BE49-F238E27FC236}">
                      <a16:creationId xmlns:a16="http://schemas.microsoft.com/office/drawing/2014/main" id="{0E2DE10A-5C85-136E-E5A8-D9F54E9D625A}"/>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4;p59">
                  <a:extLst>
                    <a:ext uri="{FF2B5EF4-FFF2-40B4-BE49-F238E27FC236}">
                      <a16:creationId xmlns:a16="http://schemas.microsoft.com/office/drawing/2014/main" id="{42782E9A-8B98-CEBE-EA57-FCE2AD192BA8}"/>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05;p59">
                  <a:extLst>
                    <a:ext uri="{FF2B5EF4-FFF2-40B4-BE49-F238E27FC236}">
                      <a16:creationId xmlns:a16="http://schemas.microsoft.com/office/drawing/2014/main" id="{7B30D1CD-7CCB-4A86-70B0-C279D0FB1ED8}"/>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06;p59">
                  <a:extLst>
                    <a:ext uri="{FF2B5EF4-FFF2-40B4-BE49-F238E27FC236}">
                      <a16:creationId xmlns:a16="http://schemas.microsoft.com/office/drawing/2014/main" id="{BB5E1209-A286-EADB-98C2-76B1C5F9F69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07;p59">
                  <a:extLst>
                    <a:ext uri="{FF2B5EF4-FFF2-40B4-BE49-F238E27FC236}">
                      <a16:creationId xmlns:a16="http://schemas.microsoft.com/office/drawing/2014/main" id="{F2AFFEDB-5B66-15D6-E11E-E209494C2ECF}"/>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8;p59">
                  <a:extLst>
                    <a:ext uri="{FF2B5EF4-FFF2-40B4-BE49-F238E27FC236}">
                      <a16:creationId xmlns:a16="http://schemas.microsoft.com/office/drawing/2014/main" id="{CE32891F-4B4C-B812-3A98-5DECC0104085}"/>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09;p59">
                  <a:extLst>
                    <a:ext uri="{FF2B5EF4-FFF2-40B4-BE49-F238E27FC236}">
                      <a16:creationId xmlns:a16="http://schemas.microsoft.com/office/drawing/2014/main" id="{5E4970FB-1BF5-A75C-35F2-6BEA874C4D43}"/>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10;p59">
                  <a:extLst>
                    <a:ext uri="{FF2B5EF4-FFF2-40B4-BE49-F238E27FC236}">
                      <a16:creationId xmlns:a16="http://schemas.microsoft.com/office/drawing/2014/main" id="{020814DD-F5AD-1DE9-7DCD-4DE5A81C1C7B}"/>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11;p59">
                  <a:extLst>
                    <a:ext uri="{FF2B5EF4-FFF2-40B4-BE49-F238E27FC236}">
                      <a16:creationId xmlns:a16="http://schemas.microsoft.com/office/drawing/2014/main" id="{17ADAED8-04E2-FEE6-1B9E-9CC974D4AC38}"/>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12;p59">
                  <a:extLst>
                    <a:ext uri="{FF2B5EF4-FFF2-40B4-BE49-F238E27FC236}">
                      <a16:creationId xmlns:a16="http://schemas.microsoft.com/office/drawing/2014/main" id="{C4A66B52-7C95-7AE1-06B9-93B627D20BA1}"/>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13;p59">
                  <a:extLst>
                    <a:ext uri="{FF2B5EF4-FFF2-40B4-BE49-F238E27FC236}">
                      <a16:creationId xmlns:a16="http://schemas.microsoft.com/office/drawing/2014/main" id="{E799001B-2DE0-5DF9-30E5-A52AE739687F}"/>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14;p59">
                  <a:extLst>
                    <a:ext uri="{FF2B5EF4-FFF2-40B4-BE49-F238E27FC236}">
                      <a16:creationId xmlns:a16="http://schemas.microsoft.com/office/drawing/2014/main" id="{A9253EF2-EEAA-2D97-5555-4732DE283FE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15;p59">
                  <a:extLst>
                    <a:ext uri="{FF2B5EF4-FFF2-40B4-BE49-F238E27FC236}">
                      <a16:creationId xmlns:a16="http://schemas.microsoft.com/office/drawing/2014/main" id="{403F174A-9883-4225-E498-8FDA126000D7}"/>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16;p59">
                  <a:extLst>
                    <a:ext uri="{FF2B5EF4-FFF2-40B4-BE49-F238E27FC236}">
                      <a16:creationId xmlns:a16="http://schemas.microsoft.com/office/drawing/2014/main" id="{7A4A62AF-6783-532E-AE31-6DFAD57A03E5}"/>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17;p59">
                  <a:extLst>
                    <a:ext uri="{FF2B5EF4-FFF2-40B4-BE49-F238E27FC236}">
                      <a16:creationId xmlns:a16="http://schemas.microsoft.com/office/drawing/2014/main" id="{54571C83-73EF-FD40-7FAE-3F46BB30FEA6}"/>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818;p59">
                  <a:extLst>
                    <a:ext uri="{FF2B5EF4-FFF2-40B4-BE49-F238E27FC236}">
                      <a16:creationId xmlns:a16="http://schemas.microsoft.com/office/drawing/2014/main" id="{7E808BD5-3B5A-F76A-8184-FE980DD30F3B}"/>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819;p59">
                  <a:extLst>
                    <a:ext uri="{FF2B5EF4-FFF2-40B4-BE49-F238E27FC236}">
                      <a16:creationId xmlns:a16="http://schemas.microsoft.com/office/drawing/2014/main" id="{89B5E1A1-DC32-95F7-D237-45101D6850C0}"/>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820;p59">
                  <a:extLst>
                    <a:ext uri="{FF2B5EF4-FFF2-40B4-BE49-F238E27FC236}">
                      <a16:creationId xmlns:a16="http://schemas.microsoft.com/office/drawing/2014/main" id="{7ADC7135-09BE-30B3-6D24-9BBD08C1E7E4}"/>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821;p59">
                  <a:extLst>
                    <a:ext uri="{FF2B5EF4-FFF2-40B4-BE49-F238E27FC236}">
                      <a16:creationId xmlns:a16="http://schemas.microsoft.com/office/drawing/2014/main" id="{8413DD2C-8AF2-9E54-A718-53B9AA9FD4A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822;p59">
                  <a:extLst>
                    <a:ext uri="{FF2B5EF4-FFF2-40B4-BE49-F238E27FC236}">
                      <a16:creationId xmlns:a16="http://schemas.microsoft.com/office/drawing/2014/main" id="{E9A29162-332F-9586-C4E1-C3656CEEFC49}"/>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823;p59">
                  <a:extLst>
                    <a:ext uri="{FF2B5EF4-FFF2-40B4-BE49-F238E27FC236}">
                      <a16:creationId xmlns:a16="http://schemas.microsoft.com/office/drawing/2014/main" id="{0BA8FC50-12D5-49F3-ED75-A26B3F3A26B3}"/>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824;p59">
                  <a:extLst>
                    <a:ext uri="{FF2B5EF4-FFF2-40B4-BE49-F238E27FC236}">
                      <a16:creationId xmlns:a16="http://schemas.microsoft.com/office/drawing/2014/main" id="{D3E0707B-B768-6A38-3896-9A7B8C2FF752}"/>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825;p59">
                  <a:extLst>
                    <a:ext uri="{FF2B5EF4-FFF2-40B4-BE49-F238E27FC236}">
                      <a16:creationId xmlns:a16="http://schemas.microsoft.com/office/drawing/2014/main" id="{DF60DB2C-1181-1B49-424B-83815F21F1F2}"/>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826;p59">
                  <a:extLst>
                    <a:ext uri="{FF2B5EF4-FFF2-40B4-BE49-F238E27FC236}">
                      <a16:creationId xmlns:a16="http://schemas.microsoft.com/office/drawing/2014/main" id="{D4745717-8D1A-C810-0EF4-0CE81B9E49BD}"/>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827;p59">
                  <a:extLst>
                    <a:ext uri="{FF2B5EF4-FFF2-40B4-BE49-F238E27FC236}">
                      <a16:creationId xmlns:a16="http://schemas.microsoft.com/office/drawing/2014/main" id="{B5280D0C-C44A-8CCC-5AF4-27380BFC5444}"/>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828;p59">
                  <a:extLst>
                    <a:ext uri="{FF2B5EF4-FFF2-40B4-BE49-F238E27FC236}">
                      <a16:creationId xmlns:a16="http://schemas.microsoft.com/office/drawing/2014/main" id="{960D298A-738F-566A-2464-97C38B4E56A5}"/>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829;p59">
                  <a:extLst>
                    <a:ext uri="{FF2B5EF4-FFF2-40B4-BE49-F238E27FC236}">
                      <a16:creationId xmlns:a16="http://schemas.microsoft.com/office/drawing/2014/main" id="{0245E865-D576-0ACC-C898-779CBAB6E731}"/>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830;p59">
                  <a:extLst>
                    <a:ext uri="{FF2B5EF4-FFF2-40B4-BE49-F238E27FC236}">
                      <a16:creationId xmlns:a16="http://schemas.microsoft.com/office/drawing/2014/main" id="{FA3F2375-92E1-3717-F595-C9B848910B0A}"/>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831;p59">
                  <a:extLst>
                    <a:ext uri="{FF2B5EF4-FFF2-40B4-BE49-F238E27FC236}">
                      <a16:creationId xmlns:a16="http://schemas.microsoft.com/office/drawing/2014/main" id="{2825D1E1-866D-6EE5-3D6E-E919A5FF4E5B}"/>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832;p59">
                  <a:extLst>
                    <a:ext uri="{FF2B5EF4-FFF2-40B4-BE49-F238E27FC236}">
                      <a16:creationId xmlns:a16="http://schemas.microsoft.com/office/drawing/2014/main" id="{E0C2F0D2-B72E-EBF7-4D4E-5289FE1895DD}"/>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833;p59">
                  <a:extLst>
                    <a:ext uri="{FF2B5EF4-FFF2-40B4-BE49-F238E27FC236}">
                      <a16:creationId xmlns:a16="http://schemas.microsoft.com/office/drawing/2014/main" id="{BD49456B-B92C-D600-64FD-E2705154D04B}"/>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834;p59">
                  <a:extLst>
                    <a:ext uri="{FF2B5EF4-FFF2-40B4-BE49-F238E27FC236}">
                      <a16:creationId xmlns:a16="http://schemas.microsoft.com/office/drawing/2014/main" id="{0572E7A7-295F-FCEB-FC4A-4CBC164747F6}"/>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835;p59">
                  <a:extLst>
                    <a:ext uri="{FF2B5EF4-FFF2-40B4-BE49-F238E27FC236}">
                      <a16:creationId xmlns:a16="http://schemas.microsoft.com/office/drawing/2014/main" id="{3A432FBC-0550-E93B-5350-E50250DA4FF2}"/>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836;p59">
                  <a:extLst>
                    <a:ext uri="{FF2B5EF4-FFF2-40B4-BE49-F238E27FC236}">
                      <a16:creationId xmlns:a16="http://schemas.microsoft.com/office/drawing/2014/main" id="{38505518-49E4-74D3-42BC-BFA89E17B5F6}"/>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837;p59">
                  <a:extLst>
                    <a:ext uri="{FF2B5EF4-FFF2-40B4-BE49-F238E27FC236}">
                      <a16:creationId xmlns:a16="http://schemas.microsoft.com/office/drawing/2014/main" id="{DB5F71E1-2FD5-FA5F-FF6C-F861B3726DC9}"/>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838;p59">
                  <a:extLst>
                    <a:ext uri="{FF2B5EF4-FFF2-40B4-BE49-F238E27FC236}">
                      <a16:creationId xmlns:a16="http://schemas.microsoft.com/office/drawing/2014/main" id="{5C3C0DB4-1330-F650-2CE5-3AE24570A139}"/>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839;p59">
                  <a:extLst>
                    <a:ext uri="{FF2B5EF4-FFF2-40B4-BE49-F238E27FC236}">
                      <a16:creationId xmlns:a16="http://schemas.microsoft.com/office/drawing/2014/main" id="{327A13F7-5474-01A9-61D3-4EB5D310AF3A}"/>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840;p59">
                  <a:extLst>
                    <a:ext uri="{FF2B5EF4-FFF2-40B4-BE49-F238E27FC236}">
                      <a16:creationId xmlns:a16="http://schemas.microsoft.com/office/drawing/2014/main" id="{FCC6EEB8-DD97-D333-094A-E61EF28AE0DF}"/>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841;p59">
                  <a:extLst>
                    <a:ext uri="{FF2B5EF4-FFF2-40B4-BE49-F238E27FC236}">
                      <a16:creationId xmlns:a16="http://schemas.microsoft.com/office/drawing/2014/main" id="{AE7FA91E-67C0-D1E4-48E8-0B6555CB01AE}"/>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842;p59">
                  <a:extLst>
                    <a:ext uri="{FF2B5EF4-FFF2-40B4-BE49-F238E27FC236}">
                      <a16:creationId xmlns:a16="http://schemas.microsoft.com/office/drawing/2014/main" id="{3FDD3FBE-2448-6B71-03CA-AB8F2E24C3E6}"/>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843;p59">
                  <a:extLst>
                    <a:ext uri="{FF2B5EF4-FFF2-40B4-BE49-F238E27FC236}">
                      <a16:creationId xmlns:a16="http://schemas.microsoft.com/office/drawing/2014/main" id="{2A40F917-7E7C-15E0-8E00-1BC25C16E1AE}"/>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844;p59">
                  <a:extLst>
                    <a:ext uri="{FF2B5EF4-FFF2-40B4-BE49-F238E27FC236}">
                      <a16:creationId xmlns:a16="http://schemas.microsoft.com/office/drawing/2014/main" id="{CC5BFD1A-7BEA-8966-A104-7921FDDEC28A}"/>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845;p59">
                  <a:extLst>
                    <a:ext uri="{FF2B5EF4-FFF2-40B4-BE49-F238E27FC236}">
                      <a16:creationId xmlns:a16="http://schemas.microsoft.com/office/drawing/2014/main" id="{098A680C-96A2-0B31-AEC3-77356F850D41}"/>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846;p59">
                  <a:extLst>
                    <a:ext uri="{FF2B5EF4-FFF2-40B4-BE49-F238E27FC236}">
                      <a16:creationId xmlns:a16="http://schemas.microsoft.com/office/drawing/2014/main" id="{2FC100FF-57F5-3CE9-B5BE-533D3F9923A0}"/>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847;p59">
                  <a:extLst>
                    <a:ext uri="{FF2B5EF4-FFF2-40B4-BE49-F238E27FC236}">
                      <a16:creationId xmlns:a16="http://schemas.microsoft.com/office/drawing/2014/main" id="{0EF850DF-4628-AC62-94D8-D71BCFEB2E03}"/>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848;p59">
                  <a:extLst>
                    <a:ext uri="{FF2B5EF4-FFF2-40B4-BE49-F238E27FC236}">
                      <a16:creationId xmlns:a16="http://schemas.microsoft.com/office/drawing/2014/main" id="{8C0DCF42-1559-CB8F-27BD-8408AA86C50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849;p59">
                  <a:extLst>
                    <a:ext uri="{FF2B5EF4-FFF2-40B4-BE49-F238E27FC236}">
                      <a16:creationId xmlns:a16="http://schemas.microsoft.com/office/drawing/2014/main" id="{16AF98F8-C710-37D9-8490-941E93065914}"/>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850;p59">
                  <a:extLst>
                    <a:ext uri="{FF2B5EF4-FFF2-40B4-BE49-F238E27FC236}">
                      <a16:creationId xmlns:a16="http://schemas.microsoft.com/office/drawing/2014/main" id="{B34860FB-0D10-E921-3665-D8EB4D9377A1}"/>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851;p59">
                  <a:extLst>
                    <a:ext uri="{FF2B5EF4-FFF2-40B4-BE49-F238E27FC236}">
                      <a16:creationId xmlns:a16="http://schemas.microsoft.com/office/drawing/2014/main" id="{AC483926-9C8D-675D-7721-B9C771EE43ED}"/>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852;p59">
                  <a:extLst>
                    <a:ext uri="{FF2B5EF4-FFF2-40B4-BE49-F238E27FC236}">
                      <a16:creationId xmlns:a16="http://schemas.microsoft.com/office/drawing/2014/main" id="{4A816291-DD76-AD3A-B5AF-E87CC1BF4FCE}"/>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853;p59">
                  <a:extLst>
                    <a:ext uri="{FF2B5EF4-FFF2-40B4-BE49-F238E27FC236}">
                      <a16:creationId xmlns:a16="http://schemas.microsoft.com/office/drawing/2014/main" id="{DE239691-4FD5-C0CD-9452-ABDB0FCF9873}"/>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854;p59">
                  <a:extLst>
                    <a:ext uri="{FF2B5EF4-FFF2-40B4-BE49-F238E27FC236}">
                      <a16:creationId xmlns:a16="http://schemas.microsoft.com/office/drawing/2014/main" id="{E0AABF05-8A5D-B580-6092-55CA9DE35EF0}"/>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855;p59">
                  <a:extLst>
                    <a:ext uri="{FF2B5EF4-FFF2-40B4-BE49-F238E27FC236}">
                      <a16:creationId xmlns:a16="http://schemas.microsoft.com/office/drawing/2014/main" id="{71D90115-8C38-F359-BE78-584FBA9BEC39}"/>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856;p59">
                  <a:extLst>
                    <a:ext uri="{FF2B5EF4-FFF2-40B4-BE49-F238E27FC236}">
                      <a16:creationId xmlns:a16="http://schemas.microsoft.com/office/drawing/2014/main" id="{920B8346-C954-55CD-23D6-D1D3A1E9DD26}"/>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857;p59">
                  <a:extLst>
                    <a:ext uri="{FF2B5EF4-FFF2-40B4-BE49-F238E27FC236}">
                      <a16:creationId xmlns:a16="http://schemas.microsoft.com/office/drawing/2014/main" id="{DD484DEE-0A7C-DAB7-5FE9-6CE77A440196}"/>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858;p59">
                  <a:extLst>
                    <a:ext uri="{FF2B5EF4-FFF2-40B4-BE49-F238E27FC236}">
                      <a16:creationId xmlns:a16="http://schemas.microsoft.com/office/drawing/2014/main" id="{10E92100-9361-828B-7408-3B733DB954B1}"/>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859;p59">
                  <a:extLst>
                    <a:ext uri="{FF2B5EF4-FFF2-40B4-BE49-F238E27FC236}">
                      <a16:creationId xmlns:a16="http://schemas.microsoft.com/office/drawing/2014/main" id="{14537ADD-F91F-F7F6-3089-811D8FEA5838}"/>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860;p59">
                  <a:extLst>
                    <a:ext uri="{FF2B5EF4-FFF2-40B4-BE49-F238E27FC236}">
                      <a16:creationId xmlns:a16="http://schemas.microsoft.com/office/drawing/2014/main" id="{7F4448A4-499E-E03A-CCDA-5E961229D80B}"/>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861;p59">
                  <a:extLst>
                    <a:ext uri="{FF2B5EF4-FFF2-40B4-BE49-F238E27FC236}">
                      <a16:creationId xmlns:a16="http://schemas.microsoft.com/office/drawing/2014/main" id="{B7A5A1AC-AE27-B759-BA35-85C1B868700C}"/>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862;p59">
                  <a:extLst>
                    <a:ext uri="{FF2B5EF4-FFF2-40B4-BE49-F238E27FC236}">
                      <a16:creationId xmlns:a16="http://schemas.microsoft.com/office/drawing/2014/main" id="{F27E2B0A-C91A-CA7C-1803-F7475BA15AAC}"/>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863;p59">
                  <a:extLst>
                    <a:ext uri="{FF2B5EF4-FFF2-40B4-BE49-F238E27FC236}">
                      <a16:creationId xmlns:a16="http://schemas.microsoft.com/office/drawing/2014/main" id="{EE0D5CF9-38BC-1EBB-BB59-77E8805EFF24}"/>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864;p59">
                  <a:extLst>
                    <a:ext uri="{FF2B5EF4-FFF2-40B4-BE49-F238E27FC236}">
                      <a16:creationId xmlns:a16="http://schemas.microsoft.com/office/drawing/2014/main" id="{EAF65CD9-B146-8E79-7A71-0F259014426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865;p59">
                  <a:extLst>
                    <a:ext uri="{FF2B5EF4-FFF2-40B4-BE49-F238E27FC236}">
                      <a16:creationId xmlns:a16="http://schemas.microsoft.com/office/drawing/2014/main" id="{2FCB56F7-3962-5B61-255F-34925EAB55D9}"/>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866;p59">
                  <a:extLst>
                    <a:ext uri="{FF2B5EF4-FFF2-40B4-BE49-F238E27FC236}">
                      <a16:creationId xmlns:a16="http://schemas.microsoft.com/office/drawing/2014/main" id="{413CF787-BD21-F69E-EB3F-587982C58FFA}"/>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867;p59">
                  <a:extLst>
                    <a:ext uri="{FF2B5EF4-FFF2-40B4-BE49-F238E27FC236}">
                      <a16:creationId xmlns:a16="http://schemas.microsoft.com/office/drawing/2014/main" id="{8DE1B7DB-C4B7-0934-0E09-81094459C674}"/>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868;p59">
                  <a:extLst>
                    <a:ext uri="{FF2B5EF4-FFF2-40B4-BE49-F238E27FC236}">
                      <a16:creationId xmlns:a16="http://schemas.microsoft.com/office/drawing/2014/main" id="{B5A7A7B7-2FD0-1CD8-2FC5-FAC350FAF779}"/>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869;p59">
                  <a:extLst>
                    <a:ext uri="{FF2B5EF4-FFF2-40B4-BE49-F238E27FC236}">
                      <a16:creationId xmlns:a16="http://schemas.microsoft.com/office/drawing/2014/main" id="{8B45B5C1-DBE4-9528-F32C-827AF09E49CE}"/>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870;p59">
                  <a:extLst>
                    <a:ext uri="{FF2B5EF4-FFF2-40B4-BE49-F238E27FC236}">
                      <a16:creationId xmlns:a16="http://schemas.microsoft.com/office/drawing/2014/main" id="{2C69F7FD-259B-CBBB-8ECF-4C7207360A11}"/>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871;p59">
                  <a:extLst>
                    <a:ext uri="{FF2B5EF4-FFF2-40B4-BE49-F238E27FC236}">
                      <a16:creationId xmlns:a16="http://schemas.microsoft.com/office/drawing/2014/main" id="{7CA08569-C8E7-0BA4-BA9E-C73FCBD51E1E}"/>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872;p59">
                  <a:extLst>
                    <a:ext uri="{FF2B5EF4-FFF2-40B4-BE49-F238E27FC236}">
                      <a16:creationId xmlns:a16="http://schemas.microsoft.com/office/drawing/2014/main" id="{49290859-F3EC-E0D7-B6AF-C99B6E383B10}"/>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873;p59">
                  <a:extLst>
                    <a:ext uri="{FF2B5EF4-FFF2-40B4-BE49-F238E27FC236}">
                      <a16:creationId xmlns:a16="http://schemas.microsoft.com/office/drawing/2014/main" id="{6F010D1F-E7A7-4F93-E1BC-8E9BFB56086D}"/>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74;p59">
                  <a:extLst>
                    <a:ext uri="{FF2B5EF4-FFF2-40B4-BE49-F238E27FC236}">
                      <a16:creationId xmlns:a16="http://schemas.microsoft.com/office/drawing/2014/main" id="{550FF0D8-8CC5-A72B-0486-59CFCE8F1360}"/>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75;p59">
                  <a:extLst>
                    <a:ext uri="{FF2B5EF4-FFF2-40B4-BE49-F238E27FC236}">
                      <a16:creationId xmlns:a16="http://schemas.microsoft.com/office/drawing/2014/main" id="{4F54BA14-D703-BBE5-E56B-B452296ADE40}"/>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76;p59">
                  <a:extLst>
                    <a:ext uri="{FF2B5EF4-FFF2-40B4-BE49-F238E27FC236}">
                      <a16:creationId xmlns:a16="http://schemas.microsoft.com/office/drawing/2014/main" id="{BE390746-1071-F375-9C91-72B9E2B5C628}"/>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77;p59">
                  <a:extLst>
                    <a:ext uri="{FF2B5EF4-FFF2-40B4-BE49-F238E27FC236}">
                      <a16:creationId xmlns:a16="http://schemas.microsoft.com/office/drawing/2014/main" id="{EDAADA7A-5CC1-A22D-AE24-28C26FB7A76B}"/>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78;p59">
                  <a:extLst>
                    <a:ext uri="{FF2B5EF4-FFF2-40B4-BE49-F238E27FC236}">
                      <a16:creationId xmlns:a16="http://schemas.microsoft.com/office/drawing/2014/main" id="{20B1D953-122A-350B-3B62-4D96BB130654}"/>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79;p59">
                  <a:extLst>
                    <a:ext uri="{FF2B5EF4-FFF2-40B4-BE49-F238E27FC236}">
                      <a16:creationId xmlns:a16="http://schemas.microsoft.com/office/drawing/2014/main" id="{FEDE5819-018D-5006-4DAD-ACAC9BC2AD52}"/>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80;p59">
                  <a:extLst>
                    <a:ext uri="{FF2B5EF4-FFF2-40B4-BE49-F238E27FC236}">
                      <a16:creationId xmlns:a16="http://schemas.microsoft.com/office/drawing/2014/main" id="{35C7ED21-FD15-0520-1AB9-E8B7CCACC48B}"/>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81;p59">
                  <a:extLst>
                    <a:ext uri="{FF2B5EF4-FFF2-40B4-BE49-F238E27FC236}">
                      <a16:creationId xmlns:a16="http://schemas.microsoft.com/office/drawing/2014/main" id="{EC7BAA20-A828-96F4-46FD-50A9C04CE5D4}"/>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82;p59">
                  <a:extLst>
                    <a:ext uri="{FF2B5EF4-FFF2-40B4-BE49-F238E27FC236}">
                      <a16:creationId xmlns:a16="http://schemas.microsoft.com/office/drawing/2014/main" id="{DA7F2C8C-86CD-E15E-1962-781C8211F9F3}"/>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83;p59">
                  <a:extLst>
                    <a:ext uri="{FF2B5EF4-FFF2-40B4-BE49-F238E27FC236}">
                      <a16:creationId xmlns:a16="http://schemas.microsoft.com/office/drawing/2014/main" id="{0EE9C1FB-3D33-2F55-84CE-FDFE1F2CA4C0}"/>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84;p59">
                  <a:extLst>
                    <a:ext uri="{FF2B5EF4-FFF2-40B4-BE49-F238E27FC236}">
                      <a16:creationId xmlns:a16="http://schemas.microsoft.com/office/drawing/2014/main" id="{5C9C70A8-4617-EFA4-32CA-D7AFD0891D3B}"/>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85;p59">
                  <a:extLst>
                    <a:ext uri="{FF2B5EF4-FFF2-40B4-BE49-F238E27FC236}">
                      <a16:creationId xmlns:a16="http://schemas.microsoft.com/office/drawing/2014/main" id="{67E73243-09C2-2DC1-B82E-6A96BCEBAAD1}"/>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86;p59">
                  <a:extLst>
                    <a:ext uri="{FF2B5EF4-FFF2-40B4-BE49-F238E27FC236}">
                      <a16:creationId xmlns:a16="http://schemas.microsoft.com/office/drawing/2014/main" id="{08C21FE5-42A1-6585-8B5B-F2B3DA1C3F97}"/>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87;p59">
                  <a:extLst>
                    <a:ext uri="{FF2B5EF4-FFF2-40B4-BE49-F238E27FC236}">
                      <a16:creationId xmlns:a16="http://schemas.microsoft.com/office/drawing/2014/main" id="{6E43F104-2AA4-B7AF-1831-5EA2E1D074C9}"/>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88;p59">
                  <a:extLst>
                    <a:ext uri="{FF2B5EF4-FFF2-40B4-BE49-F238E27FC236}">
                      <a16:creationId xmlns:a16="http://schemas.microsoft.com/office/drawing/2014/main" id="{106990DF-02FF-8BD8-8AE6-92E556B2DB5D}"/>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89;p59">
                  <a:extLst>
                    <a:ext uri="{FF2B5EF4-FFF2-40B4-BE49-F238E27FC236}">
                      <a16:creationId xmlns:a16="http://schemas.microsoft.com/office/drawing/2014/main" id="{8A52226E-1D23-A077-9570-D3DCB73A7554}"/>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90;p59">
                  <a:extLst>
                    <a:ext uri="{FF2B5EF4-FFF2-40B4-BE49-F238E27FC236}">
                      <a16:creationId xmlns:a16="http://schemas.microsoft.com/office/drawing/2014/main" id="{A923295C-A90C-B166-BA7B-D879FC84A75A}"/>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91;p59">
                  <a:extLst>
                    <a:ext uri="{FF2B5EF4-FFF2-40B4-BE49-F238E27FC236}">
                      <a16:creationId xmlns:a16="http://schemas.microsoft.com/office/drawing/2014/main" id="{A886BFC0-F191-3DEB-D360-8419F4D8EC2B}"/>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92;p59">
                  <a:extLst>
                    <a:ext uri="{FF2B5EF4-FFF2-40B4-BE49-F238E27FC236}">
                      <a16:creationId xmlns:a16="http://schemas.microsoft.com/office/drawing/2014/main" id="{FE4D580D-5A74-2528-8E49-7964FCABBB54}"/>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93;p59">
                  <a:extLst>
                    <a:ext uri="{FF2B5EF4-FFF2-40B4-BE49-F238E27FC236}">
                      <a16:creationId xmlns:a16="http://schemas.microsoft.com/office/drawing/2014/main" id="{76378160-B2DC-3EC4-53F9-CE385B5EF3D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94;p59">
                  <a:extLst>
                    <a:ext uri="{FF2B5EF4-FFF2-40B4-BE49-F238E27FC236}">
                      <a16:creationId xmlns:a16="http://schemas.microsoft.com/office/drawing/2014/main" id="{AA614200-795C-8477-BAA3-9FC7AFA75F1E}"/>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95;p59">
                  <a:extLst>
                    <a:ext uri="{FF2B5EF4-FFF2-40B4-BE49-F238E27FC236}">
                      <a16:creationId xmlns:a16="http://schemas.microsoft.com/office/drawing/2014/main" id="{0700E5BC-693F-0AF8-E9A9-2F0878A1D572}"/>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96;p59">
                  <a:extLst>
                    <a:ext uri="{FF2B5EF4-FFF2-40B4-BE49-F238E27FC236}">
                      <a16:creationId xmlns:a16="http://schemas.microsoft.com/office/drawing/2014/main" id="{996839EA-67C5-BE66-A14C-FEEBB26B47F3}"/>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97;p59">
                  <a:extLst>
                    <a:ext uri="{FF2B5EF4-FFF2-40B4-BE49-F238E27FC236}">
                      <a16:creationId xmlns:a16="http://schemas.microsoft.com/office/drawing/2014/main" id="{F6A55BB6-00ED-BE84-FCEA-5D169E0A403B}"/>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98;p59">
                  <a:extLst>
                    <a:ext uri="{FF2B5EF4-FFF2-40B4-BE49-F238E27FC236}">
                      <a16:creationId xmlns:a16="http://schemas.microsoft.com/office/drawing/2014/main" id="{97BE210E-037B-8829-9680-FE1C02F8AF77}"/>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99;p59">
                  <a:extLst>
                    <a:ext uri="{FF2B5EF4-FFF2-40B4-BE49-F238E27FC236}">
                      <a16:creationId xmlns:a16="http://schemas.microsoft.com/office/drawing/2014/main" id="{026E097D-6DCC-8BA3-7003-EF36A887433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900;p59">
                  <a:extLst>
                    <a:ext uri="{FF2B5EF4-FFF2-40B4-BE49-F238E27FC236}">
                      <a16:creationId xmlns:a16="http://schemas.microsoft.com/office/drawing/2014/main" id="{D979AE00-4009-BE2A-7BCB-2A28CCB917BC}"/>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901;p59">
                  <a:extLst>
                    <a:ext uri="{FF2B5EF4-FFF2-40B4-BE49-F238E27FC236}">
                      <a16:creationId xmlns:a16="http://schemas.microsoft.com/office/drawing/2014/main" id="{DBBC24A2-5884-7061-D9F4-12C64A5FF508}"/>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902;p59">
                  <a:extLst>
                    <a:ext uri="{FF2B5EF4-FFF2-40B4-BE49-F238E27FC236}">
                      <a16:creationId xmlns:a16="http://schemas.microsoft.com/office/drawing/2014/main" id="{A9A3C98B-20A8-267C-7ABC-88C784BCFD8C}"/>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903;p59">
                  <a:extLst>
                    <a:ext uri="{FF2B5EF4-FFF2-40B4-BE49-F238E27FC236}">
                      <a16:creationId xmlns:a16="http://schemas.microsoft.com/office/drawing/2014/main" id="{32D651FD-1A8E-7D31-F123-BF850DEF3D0B}"/>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904;p59">
                  <a:extLst>
                    <a:ext uri="{FF2B5EF4-FFF2-40B4-BE49-F238E27FC236}">
                      <a16:creationId xmlns:a16="http://schemas.microsoft.com/office/drawing/2014/main" id="{2FBE57AF-6CE9-7EBD-2004-B6C9B1824BC2}"/>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905;p59">
                  <a:extLst>
                    <a:ext uri="{FF2B5EF4-FFF2-40B4-BE49-F238E27FC236}">
                      <a16:creationId xmlns:a16="http://schemas.microsoft.com/office/drawing/2014/main" id="{1989F686-A152-5E57-0648-2C17EE8009AF}"/>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906;p59">
                  <a:extLst>
                    <a:ext uri="{FF2B5EF4-FFF2-40B4-BE49-F238E27FC236}">
                      <a16:creationId xmlns:a16="http://schemas.microsoft.com/office/drawing/2014/main" id="{CAD0E396-78C3-BDA0-C8D6-A0E77F8A9DCB}"/>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07;p59">
                  <a:extLst>
                    <a:ext uri="{FF2B5EF4-FFF2-40B4-BE49-F238E27FC236}">
                      <a16:creationId xmlns:a16="http://schemas.microsoft.com/office/drawing/2014/main" id="{7D2B247B-947A-0E64-CE6F-A27807863EB9}"/>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08;p59">
                  <a:extLst>
                    <a:ext uri="{FF2B5EF4-FFF2-40B4-BE49-F238E27FC236}">
                      <a16:creationId xmlns:a16="http://schemas.microsoft.com/office/drawing/2014/main" id="{A896609A-BA5D-E4D3-7286-AB71583FE179}"/>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09;p59">
                  <a:extLst>
                    <a:ext uri="{FF2B5EF4-FFF2-40B4-BE49-F238E27FC236}">
                      <a16:creationId xmlns:a16="http://schemas.microsoft.com/office/drawing/2014/main" id="{B4062D71-FE05-D51C-B697-E5A3AEED75E5}"/>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10;p59">
                  <a:extLst>
                    <a:ext uri="{FF2B5EF4-FFF2-40B4-BE49-F238E27FC236}">
                      <a16:creationId xmlns:a16="http://schemas.microsoft.com/office/drawing/2014/main" id="{86F4E19E-0862-9493-6CE4-E3D32A9528EB}"/>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11;p59">
                  <a:extLst>
                    <a:ext uri="{FF2B5EF4-FFF2-40B4-BE49-F238E27FC236}">
                      <a16:creationId xmlns:a16="http://schemas.microsoft.com/office/drawing/2014/main" id="{9B79C461-9AB4-CED8-A170-740B730B41D9}"/>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12;p59">
                  <a:extLst>
                    <a:ext uri="{FF2B5EF4-FFF2-40B4-BE49-F238E27FC236}">
                      <a16:creationId xmlns:a16="http://schemas.microsoft.com/office/drawing/2014/main" id="{11F75C9B-0AD4-2930-F852-BE9E765A668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13;p59">
                  <a:extLst>
                    <a:ext uri="{FF2B5EF4-FFF2-40B4-BE49-F238E27FC236}">
                      <a16:creationId xmlns:a16="http://schemas.microsoft.com/office/drawing/2014/main" id="{646A2F9F-68AF-5B29-3312-D0B44F39C40E}"/>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14;p59">
                  <a:extLst>
                    <a:ext uri="{FF2B5EF4-FFF2-40B4-BE49-F238E27FC236}">
                      <a16:creationId xmlns:a16="http://schemas.microsoft.com/office/drawing/2014/main" id="{69422636-67FD-2355-4C7A-676695B329CB}"/>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15;p59">
                  <a:extLst>
                    <a:ext uri="{FF2B5EF4-FFF2-40B4-BE49-F238E27FC236}">
                      <a16:creationId xmlns:a16="http://schemas.microsoft.com/office/drawing/2014/main" id="{749574D1-E568-BEE3-4578-83198CED5015}"/>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16;p59">
                  <a:extLst>
                    <a:ext uri="{FF2B5EF4-FFF2-40B4-BE49-F238E27FC236}">
                      <a16:creationId xmlns:a16="http://schemas.microsoft.com/office/drawing/2014/main" id="{5B890301-560F-AB18-21B3-567E99D20F06}"/>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17;p59">
                  <a:extLst>
                    <a:ext uri="{FF2B5EF4-FFF2-40B4-BE49-F238E27FC236}">
                      <a16:creationId xmlns:a16="http://schemas.microsoft.com/office/drawing/2014/main" id="{066625DD-D283-B44F-43D2-EC55498860EB}"/>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918;p59">
                  <a:extLst>
                    <a:ext uri="{FF2B5EF4-FFF2-40B4-BE49-F238E27FC236}">
                      <a16:creationId xmlns:a16="http://schemas.microsoft.com/office/drawing/2014/main" id="{50D870B5-62CD-73D3-E256-3FA48E49CB71}"/>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919;p59">
                  <a:extLst>
                    <a:ext uri="{FF2B5EF4-FFF2-40B4-BE49-F238E27FC236}">
                      <a16:creationId xmlns:a16="http://schemas.microsoft.com/office/drawing/2014/main" id="{E04EFA7A-0663-D48F-C97F-E930F67D5451}"/>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920;p59">
                  <a:extLst>
                    <a:ext uri="{FF2B5EF4-FFF2-40B4-BE49-F238E27FC236}">
                      <a16:creationId xmlns:a16="http://schemas.microsoft.com/office/drawing/2014/main" id="{693D2474-A231-4C66-5D36-A3D36138C47E}"/>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921;p59">
                  <a:extLst>
                    <a:ext uri="{FF2B5EF4-FFF2-40B4-BE49-F238E27FC236}">
                      <a16:creationId xmlns:a16="http://schemas.microsoft.com/office/drawing/2014/main" id="{5F0BFF0C-5692-3E1D-1108-16EF372BEE64}"/>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922;p59">
                  <a:extLst>
                    <a:ext uri="{FF2B5EF4-FFF2-40B4-BE49-F238E27FC236}">
                      <a16:creationId xmlns:a16="http://schemas.microsoft.com/office/drawing/2014/main" id="{D355F1E7-AE25-0497-8C8B-977BB1F3B1F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923;p59">
                  <a:extLst>
                    <a:ext uri="{FF2B5EF4-FFF2-40B4-BE49-F238E27FC236}">
                      <a16:creationId xmlns:a16="http://schemas.microsoft.com/office/drawing/2014/main" id="{4F74B1F7-380B-E365-B499-BD5C942614EB}"/>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924;p59">
                  <a:extLst>
                    <a:ext uri="{FF2B5EF4-FFF2-40B4-BE49-F238E27FC236}">
                      <a16:creationId xmlns:a16="http://schemas.microsoft.com/office/drawing/2014/main" id="{AAE3ED74-EFA3-5C8E-DC31-9801CBEBD02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925;p59">
                  <a:extLst>
                    <a:ext uri="{FF2B5EF4-FFF2-40B4-BE49-F238E27FC236}">
                      <a16:creationId xmlns:a16="http://schemas.microsoft.com/office/drawing/2014/main" id="{2959E14C-DB49-62EC-FA06-8B04AA598F01}"/>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926;p59">
                  <a:extLst>
                    <a:ext uri="{FF2B5EF4-FFF2-40B4-BE49-F238E27FC236}">
                      <a16:creationId xmlns:a16="http://schemas.microsoft.com/office/drawing/2014/main" id="{B003AF31-7715-16B9-5A88-922FEFF76FAF}"/>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927;p59">
                  <a:extLst>
                    <a:ext uri="{FF2B5EF4-FFF2-40B4-BE49-F238E27FC236}">
                      <a16:creationId xmlns:a16="http://schemas.microsoft.com/office/drawing/2014/main" id="{6E73C022-C238-022B-8A0A-605B912E8B39}"/>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928;p59">
                  <a:extLst>
                    <a:ext uri="{FF2B5EF4-FFF2-40B4-BE49-F238E27FC236}">
                      <a16:creationId xmlns:a16="http://schemas.microsoft.com/office/drawing/2014/main" id="{93E66E89-412E-D8E5-5C99-272C3129764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929;p59">
                  <a:extLst>
                    <a:ext uri="{FF2B5EF4-FFF2-40B4-BE49-F238E27FC236}">
                      <a16:creationId xmlns:a16="http://schemas.microsoft.com/office/drawing/2014/main" id="{7926E20C-2DD8-4DAC-9633-0324303D62D2}"/>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930;p59">
                  <a:extLst>
                    <a:ext uri="{FF2B5EF4-FFF2-40B4-BE49-F238E27FC236}">
                      <a16:creationId xmlns:a16="http://schemas.microsoft.com/office/drawing/2014/main" id="{0A4A6350-3847-D4F4-147F-6690631FA27E}"/>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931;p59">
                  <a:extLst>
                    <a:ext uri="{FF2B5EF4-FFF2-40B4-BE49-F238E27FC236}">
                      <a16:creationId xmlns:a16="http://schemas.microsoft.com/office/drawing/2014/main" id="{D473ECBE-D2D6-9475-34C4-4C8C10B50E5A}"/>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932;p59">
                  <a:extLst>
                    <a:ext uri="{FF2B5EF4-FFF2-40B4-BE49-F238E27FC236}">
                      <a16:creationId xmlns:a16="http://schemas.microsoft.com/office/drawing/2014/main" id="{6C36D40A-75F3-B112-3A58-7A453873A954}"/>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933;p59">
                  <a:extLst>
                    <a:ext uri="{FF2B5EF4-FFF2-40B4-BE49-F238E27FC236}">
                      <a16:creationId xmlns:a16="http://schemas.microsoft.com/office/drawing/2014/main" id="{29045660-BC65-4AAD-2689-32E5DE80C57C}"/>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934;p59">
                  <a:extLst>
                    <a:ext uri="{FF2B5EF4-FFF2-40B4-BE49-F238E27FC236}">
                      <a16:creationId xmlns:a16="http://schemas.microsoft.com/office/drawing/2014/main" id="{AF1264BC-D716-602E-1F77-019E158D5F77}"/>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935;p59">
                  <a:extLst>
                    <a:ext uri="{FF2B5EF4-FFF2-40B4-BE49-F238E27FC236}">
                      <a16:creationId xmlns:a16="http://schemas.microsoft.com/office/drawing/2014/main" id="{94881DAA-8D53-01E9-B480-DB142FCAA60F}"/>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936;p59">
                  <a:extLst>
                    <a:ext uri="{FF2B5EF4-FFF2-40B4-BE49-F238E27FC236}">
                      <a16:creationId xmlns:a16="http://schemas.microsoft.com/office/drawing/2014/main" id="{23EC201C-981A-1281-0BA4-04817ECCC922}"/>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937;p59">
                  <a:extLst>
                    <a:ext uri="{FF2B5EF4-FFF2-40B4-BE49-F238E27FC236}">
                      <a16:creationId xmlns:a16="http://schemas.microsoft.com/office/drawing/2014/main" id="{F1FBF36C-5B37-E709-5914-00A037E96F51}"/>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938;p59">
                  <a:extLst>
                    <a:ext uri="{FF2B5EF4-FFF2-40B4-BE49-F238E27FC236}">
                      <a16:creationId xmlns:a16="http://schemas.microsoft.com/office/drawing/2014/main" id="{0457E063-842D-CB3E-85E4-6D7D3F91C952}"/>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939;p59">
                  <a:extLst>
                    <a:ext uri="{FF2B5EF4-FFF2-40B4-BE49-F238E27FC236}">
                      <a16:creationId xmlns:a16="http://schemas.microsoft.com/office/drawing/2014/main" id="{E9525FB4-93ED-4B77-25F0-E4ADEE3C2460}"/>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940;p59">
                  <a:extLst>
                    <a:ext uri="{FF2B5EF4-FFF2-40B4-BE49-F238E27FC236}">
                      <a16:creationId xmlns:a16="http://schemas.microsoft.com/office/drawing/2014/main" id="{C76FAF8B-EC93-7A79-D16E-851A751780DE}"/>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941;p59">
                  <a:extLst>
                    <a:ext uri="{FF2B5EF4-FFF2-40B4-BE49-F238E27FC236}">
                      <a16:creationId xmlns:a16="http://schemas.microsoft.com/office/drawing/2014/main" id="{70B341E6-CA41-3472-F273-024756DC28BA}"/>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 name="Google Shape;4942;p59">
              <a:extLst>
                <a:ext uri="{FF2B5EF4-FFF2-40B4-BE49-F238E27FC236}">
                  <a16:creationId xmlns:a16="http://schemas.microsoft.com/office/drawing/2014/main" id="{7454B63C-ED78-012B-3582-3F9DFF5BBC0A}"/>
                </a:ext>
              </a:extLst>
            </p:cNvPr>
            <p:cNvGrpSpPr/>
            <p:nvPr/>
          </p:nvGrpSpPr>
          <p:grpSpPr>
            <a:xfrm>
              <a:off x="1237231" y="1255337"/>
              <a:ext cx="2082186" cy="1963505"/>
              <a:chOff x="1063856" y="1523362"/>
              <a:chExt cx="2082186" cy="1963505"/>
            </a:xfrm>
          </p:grpSpPr>
          <p:sp>
            <p:nvSpPr>
              <p:cNvPr id="222" name="Google Shape;4943;p59">
                <a:extLst>
                  <a:ext uri="{FF2B5EF4-FFF2-40B4-BE49-F238E27FC236}">
                    <a16:creationId xmlns:a16="http://schemas.microsoft.com/office/drawing/2014/main" id="{D30FBCE0-96E5-AC34-A7D9-4CC75F91D73E}"/>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44;p59">
                <a:extLst>
                  <a:ext uri="{FF2B5EF4-FFF2-40B4-BE49-F238E27FC236}">
                    <a16:creationId xmlns:a16="http://schemas.microsoft.com/office/drawing/2014/main" id="{9B978EA1-2888-39B1-DA00-9F727EFC5B12}"/>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45;p59">
                <a:extLst>
                  <a:ext uri="{FF2B5EF4-FFF2-40B4-BE49-F238E27FC236}">
                    <a16:creationId xmlns:a16="http://schemas.microsoft.com/office/drawing/2014/main" id="{E580EF90-9C5F-E718-DEEB-182D1A386FB1}"/>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46;p59">
                <a:extLst>
                  <a:ext uri="{FF2B5EF4-FFF2-40B4-BE49-F238E27FC236}">
                    <a16:creationId xmlns:a16="http://schemas.microsoft.com/office/drawing/2014/main" id="{83455125-645D-3872-C620-C723758F4259}"/>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47;p59">
                <a:extLst>
                  <a:ext uri="{FF2B5EF4-FFF2-40B4-BE49-F238E27FC236}">
                    <a16:creationId xmlns:a16="http://schemas.microsoft.com/office/drawing/2014/main" id="{8D5F2E7A-5970-C670-87DD-AB5048053AEF}"/>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48;p59">
                <a:extLst>
                  <a:ext uri="{FF2B5EF4-FFF2-40B4-BE49-F238E27FC236}">
                    <a16:creationId xmlns:a16="http://schemas.microsoft.com/office/drawing/2014/main" id="{6A0B6315-3C0C-7BCD-7549-E352591FAB43}"/>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49;p59">
                <a:extLst>
                  <a:ext uri="{FF2B5EF4-FFF2-40B4-BE49-F238E27FC236}">
                    <a16:creationId xmlns:a16="http://schemas.microsoft.com/office/drawing/2014/main" id="{C47B8D77-D6C4-FB11-FF8B-8EA573DD4E4A}"/>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50;p59">
                <a:extLst>
                  <a:ext uri="{FF2B5EF4-FFF2-40B4-BE49-F238E27FC236}">
                    <a16:creationId xmlns:a16="http://schemas.microsoft.com/office/drawing/2014/main" id="{114D2EB2-030D-13F8-F133-BE787ABBAF20}"/>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51;p59">
                <a:extLst>
                  <a:ext uri="{FF2B5EF4-FFF2-40B4-BE49-F238E27FC236}">
                    <a16:creationId xmlns:a16="http://schemas.microsoft.com/office/drawing/2014/main" id="{6CD21E4C-9851-5999-752D-425C0CB1EE77}"/>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52;p59">
                <a:extLst>
                  <a:ext uri="{FF2B5EF4-FFF2-40B4-BE49-F238E27FC236}">
                    <a16:creationId xmlns:a16="http://schemas.microsoft.com/office/drawing/2014/main" id="{C993F25B-67AB-C88D-59C1-DB16B7377A8F}"/>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4953;p59">
                <a:extLst>
                  <a:ext uri="{FF2B5EF4-FFF2-40B4-BE49-F238E27FC236}">
                    <a16:creationId xmlns:a16="http://schemas.microsoft.com/office/drawing/2014/main" id="{42C654F4-CE4F-C358-6A20-2129D3067E78}"/>
                  </a:ext>
                </a:extLst>
              </p:cNvPr>
              <p:cNvGrpSpPr/>
              <p:nvPr/>
            </p:nvGrpSpPr>
            <p:grpSpPr>
              <a:xfrm>
                <a:off x="1063856" y="1523362"/>
                <a:ext cx="2063701" cy="1963505"/>
                <a:chOff x="1063856" y="1523362"/>
                <a:chExt cx="2063701" cy="1963505"/>
              </a:xfrm>
            </p:grpSpPr>
            <p:sp>
              <p:nvSpPr>
                <p:cNvPr id="233" name="Google Shape;4954;p59">
                  <a:extLst>
                    <a:ext uri="{FF2B5EF4-FFF2-40B4-BE49-F238E27FC236}">
                      <a16:creationId xmlns:a16="http://schemas.microsoft.com/office/drawing/2014/main" id="{77A453A4-860A-AF18-9601-F01136B4685D}"/>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55;p59">
                  <a:extLst>
                    <a:ext uri="{FF2B5EF4-FFF2-40B4-BE49-F238E27FC236}">
                      <a16:creationId xmlns:a16="http://schemas.microsoft.com/office/drawing/2014/main" id="{BE707B44-E7B4-1D41-EDCA-725C0A9FF487}"/>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56;p59">
                  <a:extLst>
                    <a:ext uri="{FF2B5EF4-FFF2-40B4-BE49-F238E27FC236}">
                      <a16:creationId xmlns:a16="http://schemas.microsoft.com/office/drawing/2014/main" id="{A3EE9CE1-C9F7-B0A0-F895-33FF617FBE7E}"/>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57;p59">
                  <a:extLst>
                    <a:ext uri="{FF2B5EF4-FFF2-40B4-BE49-F238E27FC236}">
                      <a16:creationId xmlns:a16="http://schemas.microsoft.com/office/drawing/2014/main" id="{2A6480BB-8206-0DB3-1CFD-8B54F2D7F440}"/>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58;p59">
                  <a:extLst>
                    <a:ext uri="{FF2B5EF4-FFF2-40B4-BE49-F238E27FC236}">
                      <a16:creationId xmlns:a16="http://schemas.microsoft.com/office/drawing/2014/main" id="{A43578B4-E132-7293-A3EC-10139D3A6E5E}"/>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59;p59">
                  <a:extLst>
                    <a:ext uri="{FF2B5EF4-FFF2-40B4-BE49-F238E27FC236}">
                      <a16:creationId xmlns:a16="http://schemas.microsoft.com/office/drawing/2014/main" id="{BD90EEB0-77A0-41CE-24DE-D346E2CF531D}"/>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60;p59">
                  <a:extLst>
                    <a:ext uri="{FF2B5EF4-FFF2-40B4-BE49-F238E27FC236}">
                      <a16:creationId xmlns:a16="http://schemas.microsoft.com/office/drawing/2014/main" id="{FAD5064B-8B1C-E477-013D-150C37F7F72C}"/>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61;p59">
                  <a:extLst>
                    <a:ext uri="{FF2B5EF4-FFF2-40B4-BE49-F238E27FC236}">
                      <a16:creationId xmlns:a16="http://schemas.microsoft.com/office/drawing/2014/main" id="{E48FDD5B-2661-F789-6329-EA3E510CA65F}"/>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62;p59">
                  <a:extLst>
                    <a:ext uri="{FF2B5EF4-FFF2-40B4-BE49-F238E27FC236}">
                      <a16:creationId xmlns:a16="http://schemas.microsoft.com/office/drawing/2014/main" id="{E9126B34-18D3-8739-E44D-202007958CC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63;p59">
                  <a:extLst>
                    <a:ext uri="{FF2B5EF4-FFF2-40B4-BE49-F238E27FC236}">
                      <a16:creationId xmlns:a16="http://schemas.microsoft.com/office/drawing/2014/main" id="{807F3552-EF8B-CFAD-451C-58E5AF9F858E}"/>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64;p59">
                  <a:extLst>
                    <a:ext uri="{FF2B5EF4-FFF2-40B4-BE49-F238E27FC236}">
                      <a16:creationId xmlns:a16="http://schemas.microsoft.com/office/drawing/2014/main" id="{CB6D14EF-65F6-7B36-3CC9-7EE30FBDD87B}"/>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65;p59">
                  <a:extLst>
                    <a:ext uri="{FF2B5EF4-FFF2-40B4-BE49-F238E27FC236}">
                      <a16:creationId xmlns:a16="http://schemas.microsoft.com/office/drawing/2014/main" id="{8C7CAAE3-F3DD-5EF5-7349-7673CB9D73F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66;p59">
                  <a:extLst>
                    <a:ext uri="{FF2B5EF4-FFF2-40B4-BE49-F238E27FC236}">
                      <a16:creationId xmlns:a16="http://schemas.microsoft.com/office/drawing/2014/main" id="{C335C289-FF77-2763-E623-9659836290D0}"/>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67;p59">
                  <a:extLst>
                    <a:ext uri="{FF2B5EF4-FFF2-40B4-BE49-F238E27FC236}">
                      <a16:creationId xmlns:a16="http://schemas.microsoft.com/office/drawing/2014/main" id="{70E3B418-AB73-CB47-DB76-F93CCB8AB8E8}"/>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68;p59">
                  <a:extLst>
                    <a:ext uri="{FF2B5EF4-FFF2-40B4-BE49-F238E27FC236}">
                      <a16:creationId xmlns:a16="http://schemas.microsoft.com/office/drawing/2014/main" id="{370F1927-A3EB-1E4D-9784-7866B9F6B3B7}"/>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69;p59">
                  <a:extLst>
                    <a:ext uri="{FF2B5EF4-FFF2-40B4-BE49-F238E27FC236}">
                      <a16:creationId xmlns:a16="http://schemas.microsoft.com/office/drawing/2014/main" id="{FB80B15B-F16B-5D17-2315-F48422BD9FDF}"/>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70;p59">
                  <a:extLst>
                    <a:ext uri="{FF2B5EF4-FFF2-40B4-BE49-F238E27FC236}">
                      <a16:creationId xmlns:a16="http://schemas.microsoft.com/office/drawing/2014/main" id="{CF0DEF12-D597-208B-93EA-CA60C82F77BB}"/>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71;p59">
                  <a:extLst>
                    <a:ext uri="{FF2B5EF4-FFF2-40B4-BE49-F238E27FC236}">
                      <a16:creationId xmlns:a16="http://schemas.microsoft.com/office/drawing/2014/main" id="{E7AE09AA-5C62-9E97-0A1C-0D0710BD60D8}"/>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72;p59">
                  <a:extLst>
                    <a:ext uri="{FF2B5EF4-FFF2-40B4-BE49-F238E27FC236}">
                      <a16:creationId xmlns:a16="http://schemas.microsoft.com/office/drawing/2014/main" id="{AC5C4629-96E3-E966-42D6-3B60A6F9D620}"/>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73;p59">
                  <a:extLst>
                    <a:ext uri="{FF2B5EF4-FFF2-40B4-BE49-F238E27FC236}">
                      <a16:creationId xmlns:a16="http://schemas.microsoft.com/office/drawing/2014/main" id="{E3EE2471-B350-E44B-972B-35BC2CE7161C}"/>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74;p59">
                  <a:extLst>
                    <a:ext uri="{FF2B5EF4-FFF2-40B4-BE49-F238E27FC236}">
                      <a16:creationId xmlns:a16="http://schemas.microsoft.com/office/drawing/2014/main" id="{FAA64CCC-784E-174D-0257-760E6D027A14}"/>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75;p59">
                  <a:extLst>
                    <a:ext uri="{FF2B5EF4-FFF2-40B4-BE49-F238E27FC236}">
                      <a16:creationId xmlns:a16="http://schemas.microsoft.com/office/drawing/2014/main" id="{BC864931-E6D5-36B3-6A85-85A7D7964C5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76;p59">
                  <a:extLst>
                    <a:ext uri="{FF2B5EF4-FFF2-40B4-BE49-F238E27FC236}">
                      <a16:creationId xmlns:a16="http://schemas.microsoft.com/office/drawing/2014/main" id="{3954F239-7691-ABF8-9DBA-5D95319CD19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77;p59">
                  <a:extLst>
                    <a:ext uri="{FF2B5EF4-FFF2-40B4-BE49-F238E27FC236}">
                      <a16:creationId xmlns:a16="http://schemas.microsoft.com/office/drawing/2014/main" id="{1AAB5D89-7391-12D5-7FF5-D20E7A83FE4F}"/>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78;p59">
                  <a:extLst>
                    <a:ext uri="{FF2B5EF4-FFF2-40B4-BE49-F238E27FC236}">
                      <a16:creationId xmlns:a16="http://schemas.microsoft.com/office/drawing/2014/main" id="{DEEAFACC-6A85-B613-A3E2-07A48CE22D12}"/>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79;p59">
                  <a:extLst>
                    <a:ext uri="{FF2B5EF4-FFF2-40B4-BE49-F238E27FC236}">
                      <a16:creationId xmlns:a16="http://schemas.microsoft.com/office/drawing/2014/main" id="{FC66D845-8108-778A-C2F3-1D991C7F9B25}"/>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80;p59">
                  <a:extLst>
                    <a:ext uri="{FF2B5EF4-FFF2-40B4-BE49-F238E27FC236}">
                      <a16:creationId xmlns:a16="http://schemas.microsoft.com/office/drawing/2014/main" id="{8F1EA804-CBAA-6027-C3A0-A309145F40D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81;p59">
                  <a:extLst>
                    <a:ext uri="{FF2B5EF4-FFF2-40B4-BE49-F238E27FC236}">
                      <a16:creationId xmlns:a16="http://schemas.microsoft.com/office/drawing/2014/main" id="{3ED7F7F4-8568-322A-181A-2B09D3F388E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82;p59">
                  <a:extLst>
                    <a:ext uri="{FF2B5EF4-FFF2-40B4-BE49-F238E27FC236}">
                      <a16:creationId xmlns:a16="http://schemas.microsoft.com/office/drawing/2014/main" id="{B804B28C-3456-6037-4E4C-75EB31D0DA16}"/>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83;p59">
                  <a:extLst>
                    <a:ext uri="{FF2B5EF4-FFF2-40B4-BE49-F238E27FC236}">
                      <a16:creationId xmlns:a16="http://schemas.microsoft.com/office/drawing/2014/main" id="{ED7C459F-F6C4-D901-2BF1-A8F0496D0675}"/>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84;p59">
                  <a:extLst>
                    <a:ext uri="{FF2B5EF4-FFF2-40B4-BE49-F238E27FC236}">
                      <a16:creationId xmlns:a16="http://schemas.microsoft.com/office/drawing/2014/main" id="{F3750C51-A7E0-5C3C-E008-DB438488C1D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85;p59">
                  <a:extLst>
                    <a:ext uri="{FF2B5EF4-FFF2-40B4-BE49-F238E27FC236}">
                      <a16:creationId xmlns:a16="http://schemas.microsoft.com/office/drawing/2014/main" id="{F54B9BB0-9A0E-CAA7-1069-47C1B1731EEB}"/>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86;p59">
                  <a:extLst>
                    <a:ext uri="{FF2B5EF4-FFF2-40B4-BE49-F238E27FC236}">
                      <a16:creationId xmlns:a16="http://schemas.microsoft.com/office/drawing/2014/main" id="{3139B2AE-47BF-04A0-6BF1-8500C34A42A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87;p59">
                  <a:extLst>
                    <a:ext uri="{FF2B5EF4-FFF2-40B4-BE49-F238E27FC236}">
                      <a16:creationId xmlns:a16="http://schemas.microsoft.com/office/drawing/2014/main" id="{EC47540A-AD89-7A72-5049-4937B242FE55}"/>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88;p59">
                  <a:extLst>
                    <a:ext uri="{FF2B5EF4-FFF2-40B4-BE49-F238E27FC236}">
                      <a16:creationId xmlns:a16="http://schemas.microsoft.com/office/drawing/2014/main" id="{A83FF133-098C-E4D8-C88E-CA5A8485E99E}"/>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89;p59">
                  <a:extLst>
                    <a:ext uri="{FF2B5EF4-FFF2-40B4-BE49-F238E27FC236}">
                      <a16:creationId xmlns:a16="http://schemas.microsoft.com/office/drawing/2014/main" id="{F1190D28-406F-DA06-1684-6B2D302629C3}"/>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90;p59">
                  <a:extLst>
                    <a:ext uri="{FF2B5EF4-FFF2-40B4-BE49-F238E27FC236}">
                      <a16:creationId xmlns:a16="http://schemas.microsoft.com/office/drawing/2014/main" id="{7524B8E8-270F-F9F4-53BC-77D1998B0757}"/>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91;p59">
                  <a:extLst>
                    <a:ext uri="{FF2B5EF4-FFF2-40B4-BE49-F238E27FC236}">
                      <a16:creationId xmlns:a16="http://schemas.microsoft.com/office/drawing/2014/main" id="{C4717807-7C5A-8CB9-5DB0-3E5E21454A46}"/>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92;p59">
                  <a:extLst>
                    <a:ext uri="{FF2B5EF4-FFF2-40B4-BE49-F238E27FC236}">
                      <a16:creationId xmlns:a16="http://schemas.microsoft.com/office/drawing/2014/main" id="{F33FDE9B-D50E-E817-C258-55D10B86211C}"/>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93;p59">
                  <a:extLst>
                    <a:ext uri="{FF2B5EF4-FFF2-40B4-BE49-F238E27FC236}">
                      <a16:creationId xmlns:a16="http://schemas.microsoft.com/office/drawing/2014/main" id="{0B9C9C5D-9D47-29D2-BF36-A6BFCD3F3944}"/>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94;p59">
                  <a:extLst>
                    <a:ext uri="{FF2B5EF4-FFF2-40B4-BE49-F238E27FC236}">
                      <a16:creationId xmlns:a16="http://schemas.microsoft.com/office/drawing/2014/main" id="{431209D9-08F3-36F9-A86D-D1631B25D449}"/>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95;p59">
                  <a:extLst>
                    <a:ext uri="{FF2B5EF4-FFF2-40B4-BE49-F238E27FC236}">
                      <a16:creationId xmlns:a16="http://schemas.microsoft.com/office/drawing/2014/main" id="{06B41933-13E8-8870-7116-D249DFFE3B2A}"/>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96;p59">
                  <a:extLst>
                    <a:ext uri="{FF2B5EF4-FFF2-40B4-BE49-F238E27FC236}">
                      <a16:creationId xmlns:a16="http://schemas.microsoft.com/office/drawing/2014/main" id="{9B8206F4-C758-49AD-653B-D9F835C3D41B}"/>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97;p59">
                  <a:extLst>
                    <a:ext uri="{FF2B5EF4-FFF2-40B4-BE49-F238E27FC236}">
                      <a16:creationId xmlns:a16="http://schemas.microsoft.com/office/drawing/2014/main" id="{DB6A4352-ED80-ED39-FEF8-3889D1D0A730}"/>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98;p59">
                  <a:extLst>
                    <a:ext uri="{FF2B5EF4-FFF2-40B4-BE49-F238E27FC236}">
                      <a16:creationId xmlns:a16="http://schemas.microsoft.com/office/drawing/2014/main" id="{410BF489-7F81-17D3-F5EC-55D51143A2C5}"/>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99;p59">
                  <a:extLst>
                    <a:ext uri="{FF2B5EF4-FFF2-40B4-BE49-F238E27FC236}">
                      <a16:creationId xmlns:a16="http://schemas.microsoft.com/office/drawing/2014/main" id="{407E7D80-D69B-61BE-A559-1E593098080A}"/>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000;p59">
                  <a:extLst>
                    <a:ext uri="{FF2B5EF4-FFF2-40B4-BE49-F238E27FC236}">
                      <a16:creationId xmlns:a16="http://schemas.microsoft.com/office/drawing/2014/main" id="{0A1CC14F-8A06-0F34-DDD0-7B356BD49678}"/>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001;p59">
                  <a:extLst>
                    <a:ext uri="{FF2B5EF4-FFF2-40B4-BE49-F238E27FC236}">
                      <a16:creationId xmlns:a16="http://schemas.microsoft.com/office/drawing/2014/main" id="{D9FCA939-CF0C-58F0-CF41-90C5262D632B}"/>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002;p59">
                  <a:extLst>
                    <a:ext uri="{FF2B5EF4-FFF2-40B4-BE49-F238E27FC236}">
                      <a16:creationId xmlns:a16="http://schemas.microsoft.com/office/drawing/2014/main" id="{8C3F49B1-D555-F105-0B21-5D4CF25CDD37}"/>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003;p59">
                  <a:extLst>
                    <a:ext uri="{FF2B5EF4-FFF2-40B4-BE49-F238E27FC236}">
                      <a16:creationId xmlns:a16="http://schemas.microsoft.com/office/drawing/2014/main" id="{8D971FD2-162B-44CA-2A26-F473C25C7F03}"/>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004;p59">
                  <a:extLst>
                    <a:ext uri="{FF2B5EF4-FFF2-40B4-BE49-F238E27FC236}">
                      <a16:creationId xmlns:a16="http://schemas.microsoft.com/office/drawing/2014/main" id="{DB44B40E-98D0-767F-6086-4D79F8DBAD6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005;p59">
                  <a:extLst>
                    <a:ext uri="{FF2B5EF4-FFF2-40B4-BE49-F238E27FC236}">
                      <a16:creationId xmlns:a16="http://schemas.microsoft.com/office/drawing/2014/main" id="{244743AB-CE7E-EAFD-56A9-80D34018B036}"/>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006;p59">
                  <a:extLst>
                    <a:ext uri="{FF2B5EF4-FFF2-40B4-BE49-F238E27FC236}">
                      <a16:creationId xmlns:a16="http://schemas.microsoft.com/office/drawing/2014/main" id="{FFC8DDE9-F504-F2D4-1A08-B677E94B8D62}"/>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007;p59">
                  <a:extLst>
                    <a:ext uri="{FF2B5EF4-FFF2-40B4-BE49-F238E27FC236}">
                      <a16:creationId xmlns:a16="http://schemas.microsoft.com/office/drawing/2014/main" id="{A3196B2D-17D7-7327-A55C-54A086E9DC86}"/>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008;p59">
                  <a:extLst>
                    <a:ext uri="{FF2B5EF4-FFF2-40B4-BE49-F238E27FC236}">
                      <a16:creationId xmlns:a16="http://schemas.microsoft.com/office/drawing/2014/main" id="{71E80604-D12B-86CC-801A-6F89C705FD81}"/>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009;p59">
                  <a:extLst>
                    <a:ext uri="{FF2B5EF4-FFF2-40B4-BE49-F238E27FC236}">
                      <a16:creationId xmlns:a16="http://schemas.microsoft.com/office/drawing/2014/main" id="{F23FC981-5F3D-6788-DCB4-D62B1F76BE7C}"/>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010;p59">
                  <a:extLst>
                    <a:ext uri="{FF2B5EF4-FFF2-40B4-BE49-F238E27FC236}">
                      <a16:creationId xmlns:a16="http://schemas.microsoft.com/office/drawing/2014/main" id="{CD84C0F1-69CE-1D10-1007-89DF645BA6A9}"/>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011;p59">
                  <a:extLst>
                    <a:ext uri="{FF2B5EF4-FFF2-40B4-BE49-F238E27FC236}">
                      <a16:creationId xmlns:a16="http://schemas.microsoft.com/office/drawing/2014/main" id="{C3214656-49F8-5F99-C6C7-B72BC532F128}"/>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012;p59">
                  <a:extLst>
                    <a:ext uri="{FF2B5EF4-FFF2-40B4-BE49-F238E27FC236}">
                      <a16:creationId xmlns:a16="http://schemas.microsoft.com/office/drawing/2014/main" id="{0263D9D6-AF77-6029-35F2-1DFDABCFE265}"/>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013;p59">
                  <a:extLst>
                    <a:ext uri="{FF2B5EF4-FFF2-40B4-BE49-F238E27FC236}">
                      <a16:creationId xmlns:a16="http://schemas.microsoft.com/office/drawing/2014/main" id="{D3634931-C5CE-0D2D-8373-B288F149F48C}"/>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014;p59">
                  <a:extLst>
                    <a:ext uri="{FF2B5EF4-FFF2-40B4-BE49-F238E27FC236}">
                      <a16:creationId xmlns:a16="http://schemas.microsoft.com/office/drawing/2014/main" id="{83CB725B-E4CE-C287-C86B-467837F9AAAD}"/>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015;p59">
                  <a:extLst>
                    <a:ext uri="{FF2B5EF4-FFF2-40B4-BE49-F238E27FC236}">
                      <a16:creationId xmlns:a16="http://schemas.microsoft.com/office/drawing/2014/main" id="{9355BE69-8BF5-D90C-F5A1-5C765CA6467E}"/>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016;p59">
                  <a:extLst>
                    <a:ext uri="{FF2B5EF4-FFF2-40B4-BE49-F238E27FC236}">
                      <a16:creationId xmlns:a16="http://schemas.microsoft.com/office/drawing/2014/main" id="{8F8A26A8-ACAE-B46A-9867-39319A477F4F}"/>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017;p59">
                  <a:extLst>
                    <a:ext uri="{FF2B5EF4-FFF2-40B4-BE49-F238E27FC236}">
                      <a16:creationId xmlns:a16="http://schemas.microsoft.com/office/drawing/2014/main" id="{95F0FCFD-49EF-15DA-C941-EBFC1DA78D02}"/>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018;p59">
                  <a:extLst>
                    <a:ext uri="{FF2B5EF4-FFF2-40B4-BE49-F238E27FC236}">
                      <a16:creationId xmlns:a16="http://schemas.microsoft.com/office/drawing/2014/main" id="{67BA8C80-2862-9170-C068-B4E5A3D1C4BC}"/>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019;p59">
                  <a:extLst>
                    <a:ext uri="{FF2B5EF4-FFF2-40B4-BE49-F238E27FC236}">
                      <a16:creationId xmlns:a16="http://schemas.microsoft.com/office/drawing/2014/main" id="{57EE12F5-7A01-A3B8-F4AC-99123E33D11D}"/>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20;p59">
                  <a:extLst>
                    <a:ext uri="{FF2B5EF4-FFF2-40B4-BE49-F238E27FC236}">
                      <a16:creationId xmlns:a16="http://schemas.microsoft.com/office/drawing/2014/main" id="{13A116F0-1F4B-811F-2CEA-780187E996C5}"/>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21;p59">
                  <a:extLst>
                    <a:ext uri="{FF2B5EF4-FFF2-40B4-BE49-F238E27FC236}">
                      <a16:creationId xmlns:a16="http://schemas.microsoft.com/office/drawing/2014/main" id="{8C4A09E9-2416-6CD7-F295-443690DB6AF8}"/>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22;p59">
                  <a:extLst>
                    <a:ext uri="{FF2B5EF4-FFF2-40B4-BE49-F238E27FC236}">
                      <a16:creationId xmlns:a16="http://schemas.microsoft.com/office/drawing/2014/main" id="{572D8156-49B9-CE53-7966-0E316EEC5D17}"/>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23;p59">
                  <a:extLst>
                    <a:ext uri="{FF2B5EF4-FFF2-40B4-BE49-F238E27FC236}">
                      <a16:creationId xmlns:a16="http://schemas.microsoft.com/office/drawing/2014/main" id="{0600F91E-3664-C80E-8F85-0041E1C3139B}"/>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24;p59">
                  <a:extLst>
                    <a:ext uri="{FF2B5EF4-FFF2-40B4-BE49-F238E27FC236}">
                      <a16:creationId xmlns:a16="http://schemas.microsoft.com/office/drawing/2014/main" id="{D38D9B89-875B-ABAA-F335-B4C919A2610E}"/>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25;p59">
                  <a:extLst>
                    <a:ext uri="{FF2B5EF4-FFF2-40B4-BE49-F238E27FC236}">
                      <a16:creationId xmlns:a16="http://schemas.microsoft.com/office/drawing/2014/main" id="{05195A76-4FC5-1542-76DE-6C4FF8BBD8CD}"/>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26;p59">
                  <a:extLst>
                    <a:ext uri="{FF2B5EF4-FFF2-40B4-BE49-F238E27FC236}">
                      <a16:creationId xmlns:a16="http://schemas.microsoft.com/office/drawing/2014/main" id="{C0992201-92CC-4891-99EE-EB320B1B7CED}"/>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27;p59">
                  <a:extLst>
                    <a:ext uri="{FF2B5EF4-FFF2-40B4-BE49-F238E27FC236}">
                      <a16:creationId xmlns:a16="http://schemas.microsoft.com/office/drawing/2014/main" id="{4B64EFCD-BDF3-C425-2DF7-A28356D75F0B}"/>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28;p59">
                  <a:extLst>
                    <a:ext uri="{FF2B5EF4-FFF2-40B4-BE49-F238E27FC236}">
                      <a16:creationId xmlns:a16="http://schemas.microsoft.com/office/drawing/2014/main" id="{54EC9474-3AB0-596F-4E19-8F7AC75A2BE1}"/>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29;p59">
                  <a:extLst>
                    <a:ext uri="{FF2B5EF4-FFF2-40B4-BE49-F238E27FC236}">
                      <a16:creationId xmlns:a16="http://schemas.microsoft.com/office/drawing/2014/main" id="{E5AD1F89-F242-0870-1B07-AE1BD7111C46}"/>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30;p59">
                  <a:extLst>
                    <a:ext uri="{FF2B5EF4-FFF2-40B4-BE49-F238E27FC236}">
                      <a16:creationId xmlns:a16="http://schemas.microsoft.com/office/drawing/2014/main" id="{24FC5F8C-1903-3590-3C4F-7CFACFF66B29}"/>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31;p59">
                  <a:extLst>
                    <a:ext uri="{FF2B5EF4-FFF2-40B4-BE49-F238E27FC236}">
                      <a16:creationId xmlns:a16="http://schemas.microsoft.com/office/drawing/2014/main" id="{9B43781B-D039-AB37-D521-577458E0BE71}"/>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32;p59">
                  <a:extLst>
                    <a:ext uri="{FF2B5EF4-FFF2-40B4-BE49-F238E27FC236}">
                      <a16:creationId xmlns:a16="http://schemas.microsoft.com/office/drawing/2014/main" id="{8F675770-726C-258A-5CA2-43CA7C976FD9}"/>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33;p59">
                  <a:extLst>
                    <a:ext uri="{FF2B5EF4-FFF2-40B4-BE49-F238E27FC236}">
                      <a16:creationId xmlns:a16="http://schemas.microsoft.com/office/drawing/2014/main" id="{AEEC066A-D160-3B23-80E1-4E96C9ED7AC8}"/>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34;p59">
                  <a:extLst>
                    <a:ext uri="{FF2B5EF4-FFF2-40B4-BE49-F238E27FC236}">
                      <a16:creationId xmlns:a16="http://schemas.microsoft.com/office/drawing/2014/main" id="{401849DE-6FF3-9ADB-9FFF-5399145699FB}"/>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35;p59">
                  <a:extLst>
                    <a:ext uri="{FF2B5EF4-FFF2-40B4-BE49-F238E27FC236}">
                      <a16:creationId xmlns:a16="http://schemas.microsoft.com/office/drawing/2014/main" id="{86376022-D1CC-1685-03A1-FB6796CC5C80}"/>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36;p59">
                  <a:extLst>
                    <a:ext uri="{FF2B5EF4-FFF2-40B4-BE49-F238E27FC236}">
                      <a16:creationId xmlns:a16="http://schemas.microsoft.com/office/drawing/2014/main" id="{1C06E753-956B-AF90-FCE2-2D160869C751}"/>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37;p59">
                  <a:extLst>
                    <a:ext uri="{FF2B5EF4-FFF2-40B4-BE49-F238E27FC236}">
                      <a16:creationId xmlns:a16="http://schemas.microsoft.com/office/drawing/2014/main" id="{806FB57A-BD5A-2B66-8611-C48E17072599}"/>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38;p59">
                  <a:extLst>
                    <a:ext uri="{FF2B5EF4-FFF2-40B4-BE49-F238E27FC236}">
                      <a16:creationId xmlns:a16="http://schemas.microsoft.com/office/drawing/2014/main" id="{F10E258E-18B5-AC79-4B47-0D13EC286177}"/>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39;p59">
                  <a:extLst>
                    <a:ext uri="{FF2B5EF4-FFF2-40B4-BE49-F238E27FC236}">
                      <a16:creationId xmlns:a16="http://schemas.microsoft.com/office/drawing/2014/main" id="{681645D0-8C1D-86B1-199A-6F50AABE240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40;p59">
                  <a:extLst>
                    <a:ext uri="{FF2B5EF4-FFF2-40B4-BE49-F238E27FC236}">
                      <a16:creationId xmlns:a16="http://schemas.microsoft.com/office/drawing/2014/main" id="{5BF451A6-4FDF-AB1D-907A-CBAA6FA131B8}"/>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41;p59">
                  <a:extLst>
                    <a:ext uri="{FF2B5EF4-FFF2-40B4-BE49-F238E27FC236}">
                      <a16:creationId xmlns:a16="http://schemas.microsoft.com/office/drawing/2014/main" id="{90AC950A-A413-59B1-3188-F8B3801643ED}"/>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42;p59">
                  <a:extLst>
                    <a:ext uri="{FF2B5EF4-FFF2-40B4-BE49-F238E27FC236}">
                      <a16:creationId xmlns:a16="http://schemas.microsoft.com/office/drawing/2014/main" id="{55085C75-3393-0CCC-88EB-CF48238850F4}"/>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43;p59">
                  <a:extLst>
                    <a:ext uri="{FF2B5EF4-FFF2-40B4-BE49-F238E27FC236}">
                      <a16:creationId xmlns:a16="http://schemas.microsoft.com/office/drawing/2014/main" id="{12162D41-CC4A-10F7-2122-197446BF2D4E}"/>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44;p59">
                  <a:extLst>
                    <a:ext uri="{FF2B5EF4-FFF2-40B4-BE49-F238E27FC236}">
                      <a16:creationId xmlns:a16="http://schemas.microsoft.com/office/drawing/2014/main" id="{3274D4FB-AC42-5A67-9D18-12A66BFD1CA7}"/>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45;p59">
                  <a:extLst>
                    <a:ext uri="{FF2B5EF4-FFF2-40B4-BE49-F238E27FC236}">
                      <a16:creationId xmlns:a16="http://schemas.microsoft.com/office/drawing/2014/main" id="{B05B4B45-A566-AE3D-988B-4B4759852B57}"/>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46;p59">
                  <a:extLst>
                    <a:ext uri="{FF2B5EF4-FFF2-40B4-BE49-F238E27FC236}">
                      <a16:creationId xmlns:a16="http://schemas.microsoft.com/office/drawing/2014/main" id="{5B524EBE-E5A7-7D24-7C74-0A0B9EA39400}"/>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47;p59">
                  <a:extLst>
                    <a:ext uri="{FF2B5EF4-FFF2-40B4-BE49-F238E27FC236}">
                      <a16:creationId xmlns:a16="http://schemas.microsoft.com/office/drawing/2014/main" id="{709371DF-545E-11CC-C616-2DF945374B67}"/>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48;p59">
                  <a:extLst>
                    <a:ext uri="{FF2B5EF4-FFF2-40B4-BE49-F238E27FC236}">
                      <a16:creationId xmlns:a16="http://schemas.microsoft.com/office/drawing/2014/main" id="{E0AD66B6-054B-59A0-6731-71DB95C05211}"/>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49;p59">
                  <a:extLst>
                    <a:ext uri="{FF2B5EF4-FFF2-40B4-BE49-F238E27FC236}">
                      <a16:creationId xmlns:a16="http://schemas.microsoft.com/office/drawing/2014/main" id="{6F745543-3F7E-076C-A9F3-8673B7F0DD49}"/>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50;p59">
                  <a:extLst>
                    <a:ext uri="{FF2B5EF4-FFF2-40B4-BE49-F238E27FC236}">
                      <a16:creationId xmlns:a16="http://schemas.microsoft.com/office/drawing/2014/main" id="{B44A02B9-A3E2-8349-B045-F62E0606594C}"/>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51;p59">
                  <a:extLst>
                    <a:ext uri="{FF2B5EF4-FFF2-40B4-BE49-F238E27FC236}">
                      <a16:creationId xmlns:a16="http://schemas.microsoft.com/office/drawing/2014/main" id="{FFC4A0A7-9BCE-787C-4817-CE5FC5746396}"/>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52;p59">
                  <a:extLst>
                    <a:ext uri="{FF2B5EF4-FFF2-40B4-BE49-F238E27FC236}">
                      <a16:creationId xmlns:a16="http://schemas.microsoft.com/office/drawing/2014/main" id="{F9B1D000-557D-723A-BE3F-610AC6AFB63F}"/>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53;p59">
                  <a:extLst>
                    <a:ext uri="{FF2B5EF4-FFF2-40B4-BE49-F238E27FC236}">
                      <a16:creationId xmlns:a16="http://schemas.microsoft.com/office/drawing/2014/main" id="{17EA9263-B57F-0847-8721-DE3EF147035C}"/>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54;p59">
                  <a:extLst>
                    <a:ext uri="{FF2B5EF4-FFF2-40B4-BE49-F238E27FC236}">
                      <a16:creationId xmlns:a16="http://schemas.microsoft.com/office/drawing/2014/main" id="{CFBBA3BC-08D0-F893-7A75-C51B2467C4A3}"/>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55;p59">
                  <a:extLst>
                    <a:ext uri="{FF2B5EF4-FFF2-40B4-BE49-F238E27FC236}">
                      <a16:creationId xmlns:a16="http://schemas.microsoft.com/office/drawing/2014/main" id="{AD746301-C7E4-9573-21A5-763AF01CF5FB}"/>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56;p59">
                  <a:extLst>
                    <a:ext uri="{FF2B5EF4-FFF2-40B4-BE49-F238E27FC236}">
                      <a16:creationId xmlns:a16="http://schemas.microsoft.com/office/drawing/2014/main" id="{ED284F95-76FD-E1C1-6C9E-9D84B9C41C03}"/>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57;p59">
                  <a:extLst>
                    <a:ext uri="{FF2B5EF4-FFF2-40B4-BE49-F238E27FC236}">
                      <a16:creationId xmlns:a16="http://schemas.microsoft.com/office/drawing/2014/main" id="{05EB8207-A0B1-7726-400B-59C2F8267FEE}"/>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58;p59">
                  <a:extLst>
                    <a:ext uri="{FF2B5EF4-FFF2-40B4-BE49-F238E27FC236}">
                      <a16:creationId xmlns:a16="http://schemas.microsoft.com/office/drawing/2014/main" id="{9F549944-2484-B29E-00FD-F08CFADEA66E}"/>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59;p59">
                  <a:extLst>
                    <a:ext uri="{FF2B5EF4-FFF2-40B4-BE49-F238E27FC236}">
                      <a16:creationId xmlns:a16="http://schemas.microsoft.com/office/drawing/2014/main" id="{AAF3FC15-70B5-7DBE-E681-0E36595EE1EA}"/>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60;p59">
                  <a:extLst>
                    <a:ext uri="{FF2B5EF4-FFF2-40B4-BE49-F238E27FC236}">
                      <a16:creationId xmlns:a16="http://schemas.microsoft.com/office/drawing/2014/main" id="{87FC3013-5D1C-FF1B-A64F-FDC664CBADBA}"/>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61;p59">
                  <a:extLst>
                    <a:ext uri="{FF2B5EF4-FFF2-40B4-BE49-F238E27FC236}">
                      <a16:creationId xmlns:a16="http://schemas.microsoft.com/office/drawing/2014/main" id="{8C344304-5B4D-D174-2CA3-7D810027035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62;p59">
                  <a:extLst>
                    <a:ext uri="{FF2B5EF4-FFF2-40B4-BE49-F238E27FC236}">
                      <a16:creationId xmlns:a16="http://schemas.microsoft.com/office/drawing/2014/main" id="{C337ABE7-AC70-B190-274A-8BBA3A20CDFA}"/>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63;p59">
                  <a:extLst>
                    <a:ext uri="{FF2B5EF4-FFF2-40B4-BE49-F238E27FC236}">
                      <a16:creationId xmlns:a16="http://schemas.microsoft.com/office/drawing/2014/main" id="{818DF09E-5E4C-12FC-1F12-4C9F0A4AEC69}"/>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64;p59">
                  <a:extLst>
                    <a:ext uri="{FF2B5EF4-FFF2-40B4-BE49-F238E27FC236}">
                      <a16:creationId xmlns:a16="http://schemas.microsoft.com/office/drawing/2014/main" id="{275A6CCF-0BDC-ECD9-0834-6176B1255960}"/>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65;p59">
                  <a:extLst>
                    <a:ext uri="{FF2B5EF4-FFF2-40B4-BE49-F238E27FC236}">
                      <a16:creationId xmlns:a16="http://schemas.microsoft.com/office/drawing/2014/main" id="{4EC9A4F4-EE29-446E-DAAA-D2A131A4449F}"/>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66;p59">
                  <a:extLst>
                    <a:ext uri="{FF2B5EF4-FFF2-40B4-BE49-F238E27FC236}">
                      <a16:creationId xmlns:a16="http://schemas.microsoft.com/office/drawing/2014/main" id="{4B1390CB-35F5-54B3-374B-1EC17492E400}"/>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67;p59">
                  <a:extLst>
                    <a:ext uri="{FF2B5EF4-FFF2-40B4-BE49-F238E27FC236}">
                      <a16:creationId xmlns:a16="http://schemas.microsoft.com/office/drawing/2014/main" id="{2C41FF49-4270-3566-33BB-03F040458809}"/>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68;p59">
                  <a:extLst>
                    <a:ext uri="{FF2B5EF4-FFF2-40B4-BE49-F238E27FC236}">
                      <a16:creationId xmlns:a16="http://schemas.microsoft.com/office/drawing/2014/main" id="{4B728D53-7880-3A2D-33CA-DBB18F42E850}"/>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69;p59">
                  <a:extLst>
                    <a:ext uri="{FF2B5EF4-FFF2-40B4-BE49-F238E27FC236}">
                      <a16:creationId xmlns:a16="http://schemas.microsoft.com/office/drawing/2014/main" id="{B101A06A-861A-1D8A-C309-F8FE41A30D6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70;p59">
                  <a:extLst>
                    <a:ext uri="{FF2B5EF4-FFF2-40B4-BE49-F238E27FC236}">
                      <a16:creationId xmlns:a16="http://schemas.microsoft.com/office/drawing/2014/main" id="{152B58DA-E281-EF2E-A631-5429DB51CD70}"/>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71;p59">
                  <a:extLst>
                    <a:ext uri="{FF2B5EF4-FFF2-40B4-BE49-F238E27FC236}">
                      <a16:creationId xmlns:a16="http://schemas.microsoft.com/office/drawing/2014/main" id="{A7CEB7B2-2D59-2144-E3B3-24B5E800347C}"/>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72;p59">
                  <a:extLst>
                    <a:ext uri="{FF2B5EF4-FFF2-40B4-BE49-F238E27FC236}">
                      <a16:creationId xmlns:a16="http://schemas.microsoft.com/office/drawing/2014/main" id="{C50C3298-2C9F-E33C-E2EE-010F65D6BC8A}"/>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73;p59">
                  <a:extLst>
                    <a:ext uri="{FF2B5EF4-FFF2-40B4-BE49-F238E27FC236}">
                      <a16:creationId xmlns:a16="http://schemas.microsoft.com/office/drawing/2014/main" id="{F3C1CE7C-FA7F-9305-EE05-390FC1E21101}"/>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74;p59">
                  <a:extLst>
                    <a:ext uri="{FF2B5EF4-FFF2-40B4-BE49-F238E27FC236}">
                      <a16:creationId xmlns:a16="http://schemas.microsoft.com/office/drawing/2014/main" id="{B15F76D4-34EE-2686-2A3A-37B01C02C129}"/>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75;p59">
                  <a:extLst>
                    <a:ext uri="{FF2B5EF4-FFF2-40B4-BE49-F238E27FC236}">
                      <a16:creationId xmlns:a16="http://schemas.microsoft.com/office/drawing/2014/main" id="{B3FE7AB1-794F-B77A-14A9-7DF6376EE5DA}"/>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76;p59">
                  <a:extLst>
                    <a:ext uri="{FF2B5EF4-FFF2-40B4-BE49-F238E27FC236}">
                      <a16:creationId xmlns:a16="http://schemas.microsoft.com/office/drawing/2014/main" id="{72E98FCB-9292-1DE9-6B74-333AFEC4C930}"/>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77;p59">
                  <a:extLst>
                    <a:ext uri="{FF2B5EF4-FFF2-40B4-BE49-F238E27FC236}">
                      <a16:creationId xmlns:a16="http://schemas.microsoft.com/office/drawing/2014/main" id="{A949A7D1-CBD2-7815-A06E-F2D321342141}"/>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78;p59">
                  <a:extLst>
                    <a:ext uri="{FF2B5EF4-FFF2-40B4-BE49-F238E27FC236}">
                      <a16:creationId xmlns:a16="http://schemas.microsoft.com/office/drawing/2014/main" id="{A8EB5686-2B54-E2C9-0C24-9C3911002AA5}"/>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79;p59">
                  <a:extLst>
                    <a:ext uri="{FF2B5EF4-FFF2-40B4-BE49-F238E27FC236}">
                      <a16:creationId xmlns:a16="http://schemas.microsoft.com/office/drawing/2014/main" id="{74331AAC-EF2E-F7AB-118A-13CD832A25D4}"/>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80;p59">
                  <a:extLst>
                    <a:ext uri="{FF2B5EF4-FFF2-40B4-BE49-F238E27FC236}">
                      <a16:creationId xmlns:a16="http://schemas.microsoft.com/office/drawing/2014/main" id="{676C3FFF-D349-C9D2-CCCB-931C108CA96E}"/>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81;p59">
                  <a:extLst>
                    <a:ext uri="{FF2B5EF4-FFF2-40B4-BE49-F238E27FC236}">
                      <a16:creationId xmlns:a16="http://schemas.microsoft.com/office/drawing/2014/main" id="{74380FFD-E09B-A84A-C49B-6CF1E0F5C1AA}"/>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82;p59">
                  <a:extLst>
                    <a:ext uri="{FF2B5EF4-FFF2-40B4-BE49-F238E27FC236}">
                      <a16:creationId xmlns:a16="http://schemas.microsoft.com/office/drawing/2014/main" id="{752C0279-9936-3E1A-7DAA-54B7B2656B4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83;p59">
                  <a:extLst>
                    <a:ext uri="{FF2B5EF4-FFF2-40B4-BE49-F238E27FC236}">
                      <a16:creationId xmlns:a16="http://schemas.microsoft.com/office/drawing/2014/main" id="{626ABBD4-6493-C24A-C0C8-2D780F3B8C0D}"/>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84;p59">
                  <a:extLst>
                    <a:ext uri="{FF2B5EF4-FFF2-40B4-BE49-F238E27FC236}">
                      <a16:creationId xmlns:a16="http://schemas.microsoft.com/office/drawing/2014/main" id="{C9CEC554-28AE-FB20-E12A-428A24B8CC91}"/>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85;p59">
                  <a:extLst>
                    <a:ext uri="{FF2B5EF4-FFF2-40B4-BE49-F238E27FC236}">
                      <a16:creationId xmlns:a16="http://schemas.microsoft.com/office/drawing/2014/main" id="{25DAF5BD-B020-8A0F-D242-580D3615A570}"/>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86;p59">
                  <a:extLst>
                    <a:ext uri="{FF2B5EF4-FFF2-40B4-BE49-F238E27FC236}">
                      <a16:creationId xmlns:a16="http://schemas.microsoft.com/office/drawing/2014/main" id="{333B4501-1034-70EA-4A9B-BC8197E53A1C}"/>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87;p59">
                  <a:extLst>
                    <a:ext uri="{FF2B5EF4-FFF2-40B4-BE49-F238E27FC236}">
                      <a16:creationId xmlns:a16="http://schemas.microsoft.com/office/drawing/2014/main" id="{99DE7100-D819-5FF2-3566-355E45F30616}"/>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88;p59">
                  <a:extLst>
                    <a:ext uri="{FF2B5EF4-FFF2-40B4-BE49-F238E27FC236}">
                      <a16:creationId xmlns:a16="http://schemas.microsoft.com/office/drawing/2014/main" id="{65FD0D62-982C-B65A-13F9-1154CAA0C095}"/>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89;p59">
                  <a:extLst>
                    <a:ext uri="{FF2B5EF4-FFF2-40B4-BE49-F238E27FC236}">
                      <a16:creationId xmlns:a16="http://schemas.microsoft.com/office/drawing/2014/main" id="{EB5584AC-6C54-BCF8-E522-42CB54734679}"/>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90;p59">
                  <a:extLst>
                    <a:ext uri="{FF2B5EF4-FFF2-40B4-BE49-F238E27FC236}">
                      <a16:creationId xmlns:a16="http://schemas.microsoft.com/office/drawing/2014/main" id="{1852A5CD-A213-7781-2019-BDBE977BA7F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91;p59">
                  <a:extLst>
                    <a:ext uri="{FF2B5EF4-FFF2-40B4-BE49-F238E27FC236}">
                      <a16:creationId xmlns:a16="http://schemas.microsoft.com/office/drawing/2014/main" id="{73A3AD3B-3E17-328F-BF92-E44F724C5AB1}"/>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92;p59">
                  <a:extLst>
                    <a:ext uri="{FF2B5EF4-FFF2-40B4-BE49-F238E27FC236}">
                      <a16:creationId xmlns:a16="http://schemas.microsoft.com/office/drawing/2014/main" id="{C1ADB889-F2A3-2E73-750A-2BF16BF62AF5}"/>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93;p59">
                  <a:extLst>
                    <a:ext uri="{FF2B5EF4-FFF2-40B4-BE49-F238E27FC236}">
                      <a16:creationId xmlns:a16="http://schemas.microsoft.com/office/drawing/2014/main" id="{B5EF5D70-435A-060C-C693-CD03C006CF0E}"/>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94;p59">
                  <a:extLst>
                    <a:ext uri="{FF2B5EF4-FFF2-40B4-BE49-F238E27FC236}">
                      <a16:creationId xmlns:a16="http://schemas.microsoft.com/office/drawing/2014/main" id="{682A98DA-97B9-8DC1-25AB-BB5F00895077}"/>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95;p59">
                  <a:extLst>
                    <a:ext uri="{FF2B5EF4-FFF2-40B4-BE49-F238E27FC236}">
                      <a16:creationId xmlns:a16="http://schemas.microsoft.com/office/drawing/2014/main" id="{E6EB92E8-2586-BBCD-40B3-B01E0E7F5BBA}"/>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96;p59">
                  <a:extLst>
                    <a:ext uri="{FF2B5EF4-FFF2-40B4-BE49-F238E27FC236}">
                      <a16:creationId xmlns:a16="http://schemas.microsoft.com/office/drawing/2014/main" id="{FC43010D-EBA3-DDF5-7EE3-78F0AEC9FD8C}"/>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97;p59">
                  <a:extLst>
                    <a:ext uri="{FF2B5EF4-FFF2-40B4-BE49-F238E27FC236}">
                      <a16:creationId xmlns:a16="http://schemas.microsoft.com/office/drawing/2014/main" id="{31863AA7-68DB-2FB3-DC87-628EFC3C43FA}"/>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98;p59">
                  <a:extLst>
                    <a:ext uri="{FF2B5EF4-FFF2-40B4-BE49-F238E27FC236}">
                      <a16:creationId xmlns:a16="http://schemas.microsoft.com/office/drawing/2014/main" id="{BA6C5E53-0458-C5DD-B121-E44FB928251D}"/>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99;p59">
                  <a:extLst>
                    <a:ext uri="{FF2B5EF4-FFF2-40B4-BE49-F238E27FC236}">
                      <a16:creationId xmlns:a16="http://schemas.microsoft.com/office/drawing/2014/main" id="{AD668E0F-1FBE-D231-80C7-8DD7746B51B8}"/>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100;p59">
                  <a:extLst>
                    <a:ext uri="{FF2B5EF4-FFF2-40B4-BE49-F238E27FC236}">
                      <a16:creationId xmlns:a16="http://schemas.microsoft.com/office/drawing/2014/main" id="{93AF501D-1725-87CC-65D7-C78C160A5879}"/>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101;p59">
                  <a:extLst>
                    <a:ext uri="{FF2B5EF4-FFF2-40B4-BE49-F238E27FC236}">
                      <a16:creationId xmlns:a16="http://schemas.microsoft.com/office/drawing/2014/main" id="{68B9850F-1BBF-F89B-6F8E-8E143E7D42A4}"/>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102;p59">
                  <a:extLst>
                    <a:ext uri="{FF2B5EF4-FFF2-40B4-BE49-F238E27FC236}">
                      <a16:creationId xmlns:a16="http://schemas.microsoft.com/office/drawing/2014/main" id="{3E21F7E0-81A7-F98B-F6E4-ED518A46BD18}"/>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103;p59">
                  <a:extLst>
                    <a:ext uri="{FF2B5EF4-FFF2-40B4-BE49-F238E27FC236}">
                      <a16:creationId xmlns:a16="http://schemas.microsoft.com/office/drawing/2014/main" id="{761AFA51-783C-E8BF-C806-FE8B14789A1F}"/>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104;p59">
                  <a:extLst>
                    <a:ext uri="{FF2B5EF4-FFF2-40B4-BE49-F238E27FC236}">
                      <a16:creationId xmlns:a16="http://schemas.microsoft.com/office/drawing/2014/main" id="{56691EF0-CCFE-AE43-BE5A-244C671D1FDA}"/>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105;p59">
                  <a:extLst>
                    <a:ext uri="{FF2B5EF4-FFF2-40B4-BE49-F238E27FC236}">
                      <a16:creationId xmlns:a16="http://schemas.microsoft.com/office/drawing/2014/main" id="{0C0BAD02-5122-9CEC-E05C-A72F4A708A2B}"/>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106;p59">
                  <a:extLst>
                    <a:ext uri="{FF2B5EF4-FFF2-40B4-BE49-F238E27FC236}">
                      <a16:creationId xmlns:a16="http://schemas.microsoft.com/office/drawing/2014/main" id="{17313CE5-C7DF-59DD-1562-66DC700ACBDF}"/>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107;p59">
                  <a:extLst>
                    <a:ext uri="{FF2B5EF4-FFF2-40B4-BE49-F238E27FC236}">
                      <a16:creationId xmlns:a16="http://schemas.microsoft.com/office/drawing/2014/main" id="{0AB186BC-26BA-B8F6-760B-24BD1E1CA51C}"/>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108;p59">
                  <a:extLst>
                    <a:ext uri="{FF2B5EF4-FFF2-40B4-BE49-F238E27FC236}">
                      <a16:creationId xmlns:a16="http://schemas.microsoft.com/office/drawing/2014/main" id="{C13A2633-483F-6E64-DE7F-DD669306DF67}"/>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109;p59">
                  <a:extLst>
                    <a:ext uri="{FF2B5EF4-FFF2-40B4-BE49-F238E27FC236}">
                      <a16:creationId xmlns:a16="http://schemas.microsoft.com/office/drawing/2014/main" id="{CE620EEE-3AAF-AA71-8180-0BA359E1C8F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110;p59">
                  <a:extLst>
                    <a:ext uri="{FF2B5EF4-FFF2-40B4-BE49-F238E27FC236}">
                      <a16:creationId xmlns:a16="http://schemas.microsoft.com/office/drawing/2014/main" id="{779EF74F-246A-72BC-F2A1-382468220225}"/>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111;p59">
                  <a:extLst>
                    <a:ext uri="{FF2B5EF4-FFF2-40B4-BE49-F238E27FC236}">
                      <a16:creationId xmlns:a16="http://schemas.microsoft.com/office/drawing/2014/main" id="{30C427E0-F2F3-152A-AF87-5D93D0284DC5}"/>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112;p59">
                  <a:extLst>
                    <a:ext uri="{FF2B5EF4-FFF2-40B4-BE49-F238E27FC236}">
                      <a16:creationId xmlns:a16="http://schemas.microsoft.com/office/drawing/2014/main" id="{AD9BD88A-8DDB-73D4-8685-B1CC1C657C59}"/>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113;p59">
                  <a:extLst>
                    <a:ext uri="{FF2B5EF4-FFF2-40B4-BE49-F238E27FC236}">
                      <a16:creationId xmlns:a16="http://schemas.microsoft.com/office/drawing/2014/main" id="{705E6AB3-30C3-752A-E4C7-75D177020C6B}"/>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114;p59">
                  <a:extLst>
                    <a:ext uri="{FF2B5EF4-FFF2-40B4-BE49-F238E27FC236}">
                      <a16:creationId xmlns:a16="http://schemas.microsoft.com/office/drawing/2014/main" id="{D0669F9F-1C39-3FD6-39C2-A63661E8022E}"/>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115;p59">
                  <a:extLst>
                    <a:ext uri="{FF2B5EF4-FFF2-40B4-BE49-F238E27FC236}">
                      <a16:creationId xmlns:a16="http://schemas.microsoft.com/office/drawing/2014/main" id="{CDE7F417-8858-D636-9771-A994FE92325C}"/>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116;p59">
                  <a:extLst>
                    <a:ext uri="{FF2B5EF4-FFF2-40B4-BE49-F238E27FC236}">
                      <a16:creationId xmlns:a16="http://schemas.microsoft.com/office/drawing/2014/main" id="{73DE5AC9-236D-D3AB-23BF-6077EA3881FC}"/>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117;p59">
                  <a:extLst>
                    <a:ext uri="{FF2B5EF4-FFF2-40B4-BE49-F238E27FC236}">
                      <a16:creationId xmlns:a16="http://schemas.microsoft.com/office/drawing/2014/main" id="{0FA49928-5AA4-0DD7-5DBA-17060A1F6851}"/>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118;p59">
                  <a:extLst>
                    <a:ext uri="{FF2B5EF4-FFF2-40B4-BE49-F238E27FC236}">
                      <a16:creationId xmlns:a16="http://schemas.microsoft.com/office/drawing/2014/main" id="{F93AA8A2-D129-FEB8-6FE9-C607805E178A}"/>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119;p59">
                  <a:extLst>
                    <a:ext uri="{FF2B5EF4-FFF2-40B4-BE49-F238E27FC236}">
                      <a16:creationId xmlns:a16="http://schemas.microsoft.com/office/drawing/2014/main" id="{95D29BA6-37D1-4317-0772-EF58D15A00F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20;p59">
                  <a:extLst>
                    <a:ext uri="{FF2B5EF4-FFF2-40B4-BE49-F238E27FC236}">
                      <a16:creationId xmlns:a16="http://schemas.microsoft.com/office/drawing/2014/main" id="{9B7DE3D5-7264-35D2-5109-22AC04D2675F}"/>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21;p59">
                  <a:extLst>
                    <a:ext uri="{FF2B5EF4-FFF2-40B4-BE49-F238E27FC236}">
                      <a16:creationId xmlns:a16="http://schemas.microsoft.com/office/drawing/2014/main" id="{B6FB50E0-976C-BC88-5E9B-B871E73A2BC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22;p59">
                  <a:extLst>
                    <a:ext uri="{FF2B5EF4-FFF2-40B4-BE49-F238E27FC236}">
                      <a16:creationId xmlns:a16="http://schemas.microsoft.com/office/drawing/2014/main" id="{0072A39E-94FF-C428-B341-B78361F1938C}"/>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23;p59">
                  <a:extLst>
                    <a:ext uri="{FF2B5EF4-FFF2-40B4-BE49-F238E27FC236}">
                      <a16:creationId xmlns:a16="http://schemas.microsoft.com/office/drawing/2014/main" id="{AC926AA3-2A48-16B5-E158-3E4377CB7671}"/>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24;p59">
                  <a:extLst>
                    <a:ext uri="{FF2B5EF4-FFF2-40B4-BE49-F238E27FC236}">
                      <a16:creationId xmlns:a16="http://schemas.microsoft.com/office/drawing/2014/main" id="{497E7DD1-A9FF-4550-E014-0EED0E9F73E1}"/>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25;p59">
                  <a:extLst>
                    <a:ext uri="{FF2B5EF4-FFF2-40B4-BE49-F238E27FC236}">
                      <a16:creationId xmlns:a16="http://schemas.microsoft.com/office/drawing/2014/main" id="{3E504D57-21B3-6B86-2849-7DA65523C08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26;p59">
                  <a:extLst>
                    <a:ext uri="{FF2B5EF4-FFF2-40B4-BE49-F238E27FC236}">
                      <a16:creationId xmlns:a16="http://schemas.microsoft.com/office/drawing/2014/main" id="{BC97BEEB-28A1-F102-AD77-AC3E6E7483DF}"/>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27;p59">
                  <a:extLst>
                    <a:ext uri="{FF2B5EF4-FFF2-40B4-BE49-F238E27FC236}">
                      <a16:creationId xmlns:a16="http://schemas.microsoft.com/office/drawing/2014/main" id="{AB2CDF89-9521-994C-F780-74DD7AAC022C}"/>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28;p59">
                  <a:extLst>
                    <a:ext uri="{FF2B5EF4-FFF2-40B4-BE49-F238E27FC236}">
                      <a16:creationId xmlns:a16="http://schemas.microsoft.com/office/drawing/2014/main" id="{16012982-9D6B-85C4-EAB5-FE31B6DAD399}"/>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29;p59">
                  <a:extLst>
                    <a:ext uri="{FF2B5EF4-FFF2-40B4-BE49-F238E27FC236}">
                      <a16:creationId xmlns:a16="http://schemas.microsoft.com/office/drawing/2014/main" id="{2F1E4823-E328-B9F1-1696-3F29B2A24A15}"/>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30;p59">
                  <a:extLst>
                    <a:ext uri="{FF2B5EF4-FFF2-40B4-BE49-F238E27FC236}">
                      <a16:creationId xmlns:a16="http://schemas.microsoft.com/office/drawing/2014/main" id="{E413111F-DA6A-F30E-D085-4B818641D2FE}"/>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31;p59">
                  <a:extLst>
                    <a:ext uri="{FF2B5EF4-FFF2-40B4-BE49-F238E27FC236}">
                      <a16:creationId xmlns:a16="http://schemas.microsoft.com/office/drawing/2014/main" id="{C39DFEBA-9F0C-F211-D6BC-7420C06A81A8}"/>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32;p59">
                  <a:extLst>
                    <a:ext uri="{FF2B5EF4-FFF2-40B4-BE49-F238E27FC236}">
                      <a16:creationId xmlns:a16="http://schemas.microsoft.com/office/drawing/2014/main" id="{E7BC8B03-B012-872D-A04B-433CD25A1476}"/>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33;p59">
                  <a:extLst>
                    <a:ext uri="{FF2B5EF4-FFF2-40B4-BE49-F238E27FC236}">
                      <a16:creationId xmlns:a16="http://schemas.microsoft.com/office/drawing/2014/main" id="{8C14A808-E864-0529-6A23-5B25F637AD5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34;p59">
                  <a:extLst>
                    <a:ext uri="{FF2B5EF4-FFF2-40B4-BE49-F238E27FC236}">
                      <a16:creationId xmlns:a16="http://schemas.microsoft.com/office/drawing/2014/main" id="{E78589CB-39B4-E7FF-6071-BA477B8B324B}"/>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35;p59">
                  <a:extLst>
                    <a:ext uri="{FF2B5EF4-FFF2-40B4-BE49-F238E27FC236}">
                      <a16:creationId xmlns:a16="http://schemas.microsoft.com/office/drawing/2014/main" id="{52688A05-1F56-C3C2-AFA1-51ECE72C03D1}"/>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36;p59">
                  <a:extLst>
                    <a:ext uri="{FF2B5EF4-FFF2-40B4-BE49-F238E27FC236}">
                      <a16:creationId xmlns:a16="http://schemas.microsoft.com/office/drawing/2014/main" id="{BB4C74EC-9079-A657-F7B7-F8B41F87CE5F}"/>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37;p59">
                  <a:extLst>
                    <a:ext uri="{FF2B5EF4-FFF2-40B4-BE49-F238E27FC236}">
                      <a16:creationId xmlns:a16="http://schemas.microsoft.com/office/drawing/2014/main" id="{F6028B77-3D2F-AAFC-7674-F0FC33D75BAB}"/>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38;p59">
                  <a:extLst>
                    <a:ext uri="{FF2B5EF4-FFF2-40B4-BE49-F238E27FC236}">
                      <a16:creationId xmlns:a16="http://schemas.microsoft.com/office/drawing/2014/main" id="{FA9C403C-276F-A862-F9AA-5CF42058E45E}"/>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614" name="Picture 4" descr="1 Euro Coin png images | PNGWing">
            <a:extLst>
              <a:ext uri="{FF2B5EF4-FFF2-40B4-BE49-F238E27FC236}">
                <a16:creationId xmlns:a16="http://schemas.microsoft.com/office/drawing/2014/main" id="{0A1BE34C-BCCC-F20C-184A-96A7C88B6A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15" name="Picture 2" descr="Billete 10 Euros Png - Graphic Design - Free Transparent PNG Download -  PNGkey">
            <a:extLst>
              <a:ext uri="{FF2B5EF4-FFF2-40B4-BE49-F238E27FC236}">
                <a16:creationId xmlns:a16="http://schemas.microsoft.com/office/drawing/2014/main" id="{E20D1CB2-0B1A-A285-0C57-3C1E8655D93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6" name="Picture 2" descr="Billete 10 Euros Png - Graphic Design - Free Transparent PNG Download -  PNGkey">
            <a:extLst>
              <a:ext uri="{FF2B5EF4-FFF2-40B4-BE49-F238E27FC236}">
                <a16:creationId xmlns:a16="http://schemas.microsoft.com/office/drawing/2014/main" id="{9ABF919C-75D2-91EA-4BBE-6CD4EAA4EC3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33354" y="200779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7" name="Picture 2" descr="Billete 10 Euros Png - Graphic Design - Free Transparent PNG Download -  PNGkey">
            <a:extLst>
              <a:ext uri="{FF2B5EF4-FFF2-40B4-BE49-F238E27FC236}">
                <a16:creationId xmlns:a16="http://schemas.microsoft.com/office/drawing/2014/main" id="{181C8B4E-CB7F-E999-1D87-0CAD44ADCF2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5940" y="2981780"/>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8" name="Picture 2" descr="Billete 10 Euros Png - Graphic Design - Free Transparent PNG Download -  PNGkey">
            <a:extLst>
              <a:ext uri="{FF2B5EF4-FFF2-40B4-BE49-F238E27FC236}">
                <a16:creationId xmlns:a16="http://schemas.microsoft.com/office/drawing/2014/main" id="{DABA8205-61AA-F999-8A6C-79D558AE4B4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6513" y="198900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9" name="Picture 2" descr="Billete 10 Euros Png - Graphic Design - Free Transparent PNG Download -  PNGkey">
            <a:extLst>
              <a:ext uri="{FF2B5EF4-FFF2-40B4-BE49-F238E27FC236}">
                <a16:creationId xmlns:a16="http://schemas.microsoft.com/office/drawing/2014/main" id="{EA911C44-8A0D-2F99-B173-2FB213ABCF1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23979"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20" name="Picture 4" descr="1 Euro Coin png images | PNGWing">
            <a:extLst>
              <a:ext uri="{FF2B5EF4-FFF2-40B4-BE49-F238E27FC236}">
                <a16:creationId xmlns:a16="http://schemas.microsoft.com/office/drawing/2014/main" id="{3067A041-BB23-B1C4-68A0-840094AA1A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1849941"/>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9064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1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1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716"/>
        <p:cNvGrpSpPr/>
        <p:nvPr/>
      </p:nvGrpSpPr>
      <p:grpSpPr>
        <a:xfrm>
          <a:off x="0" y="0"/>
          <a:ext cx="0" cy="0"/>
          <a:chOff x="0" y="0"/>
          <a:chExt cx="0" cy="0"/>
        </a:xfrm>
      </p:grpSpPr>
      <p:sp>
        <p:nvSpPr>
          <p:cNvPr id="1717" name="Google Shape;1717;p37"/>
          <p:cNvSpPr/>
          <p:nvPr/>
        </p:nvSpPr>
        <p:spPr>
          <a:xfrm rot="5400000">
            <a:off x="4113077" y="1121527"/>
            <a:ext cx="917847"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txBox="1">
            <a:spLocks noGrp="1"/>
          </p:cNvSpPr>
          <p:nvPr>
            <p:ph type="title"/>
          </p:nvPr>
        </p:nvSpPr>
        <p:spPr>
          <a:xfrm>
            <a:off x="1991400" y="1431270"/>
            <a:ext cx="5161200" cy="175142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sp>
        <p:nvSpPr>
          <p:cNvPr id="1720" name="Google Shape;1720;p37"/>
          <p:cNvSpPr txBox="1">
            <a:spLocks noGrp="1"/>
          </p:cNvSpPr>
          <p:nvPr>
            <p:ph type="subTitle" idx="1"/>
          </p:nvPr>
        </p:nvSpPr>
        <p:spPr>
          <a:xfrm>
            <a:off x="2156250" y="3434249"/>
            <a:ext cx="4831500" cy="709552"/>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nl-NL" sz="1400" dirty="0"/>
              <a:t>Luister goed naar het getal en spring naar de goede kant van het lokaal waar je het getal ziet.</a:t>
            </a:r>
          </a:p>
        </p:txBody>
      </p:sp>
      <p:grpSp>
        <p:nvGrpSpPr>
          <p:cNvPr id="1721" name="Google Shape;1721;p37"/>
          <p:cNvGrpSpPr/>
          <p:nvPr/>
        </p:nvGrpSpPr>
        <p:grpSpPr>
          <a:xfrm>
            <a:off x="380747" y="1094958"/>
            <a:ext cx="1898905" cy="1955749"/>
            <a:chOff x="590603" y="934239"/>
            <a:chExt cx="1898905" cy="1955749"/>
          </a:xfrm>
        </p:grpSpPr>
        <p:grpSp>
          <p:nvGrpSpPr>
            <p:cNvPr id="1722" name="Google Shape;1722;p37"/>
            <p:cNvGrpSpPr/>
            <p:nvPr/>
          </p:nvGrpSpPr>
          <p:grpSpPr>
            <a:xfrm rot="2411840">
              <a:off x="964975" y="1204084"/>
              <a:ext cx="1188260" cy="1476834"/>
              <a:chOff x="461598" y="3238332"/>
              <a:chExt cx="1188300" cy="1476885"/>
            </a:xfrm>
          </p:grpSpPr>
          <p:sp>
            <p:nvSpPr>
              <p:cNvPr id="1723" name="Google Shape;1723;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7"/>
            <p:cNvGrpSpPr/>
            <p:nvPr/>
          </p:nvGrpSpPr>
          <p:grpSpPr>
            <a:xfrm rot="2411840">
              <a:off x="926875" y="1143309"/>
              <a:ext cx="1188260" cy="1476834"/>
              <a:chOff x="461598" y="3238332"/>
              <a:chExt cx="1188300" cy="1476885"/>
            </a:xfrm>
          </p:grpSpPr>
          <p:sp>
            <p:nvSpPr>
              <p:cNvPr id="1771" name="Google Shape;1771;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37"/>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7139974" y="149414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37"/>
          <p:cNvGrpSpPr/>
          <p:nvPr/>
        </p:nvGrpSpPr>
        <p:grpSpPr>
          <a:xfrm>
            <a:off x="7887349" y="4094444"/>
            <a:ext cx="691262" cy="522290"/>
            <a:chOff x="7887349" y="4094444"/>
            <a:chExt cx="691262" cy="522290"/>
          </a:xfrm>
        </p:grpSpPr>
        <p:grpSp>
          <p:nvGrpSpPr>
            <p:cNvPr id="1823" name="Google Shape;1823;p37"/>
            <p:cNvGrpSpPr/>
            <p:nvPr/>
          </p:nvGrpSpPr>
          <p:grpSpPr>
            <a:xfrm rot="5400000">
              <a:off x="8011532" y="4049656"/>
              <a:ext cx="479274" cy="654882"/>
              <a:chOff x="8007387" y="97712"/>
              <a:chExt cx="370984" cy="506914"/>
            </a:xfrm>
          </p:grpSpPr>
          <p:sp>
            <p:nvSpPr>
              <p:cNvPr id="1824" name="Google Shape;1824;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7"/>
            <p:cNvGrpSpPr/>
            <p:nvPr/>
          </p:nvGrpSpPr>
          <p:grpSpPr>
            <a:xfrm rot="5400000">
              <a:off x="7975153" y="4006640"/>
              <a:ext cx="479274" cy="654882"/>
              <a:chOff x="8007387" y="97712"/>
              <a:chExt cx="370984" cy="506914"/>
            </a:xfrm>
          </p:grpSpPr>
          <p:sp>
            <p:nvSpPr>
              <p:cNvPr id="1839" name="Google Shape;1839;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37"/>
          <p:cNvGrpSpPr/>
          <p:nvPr/>
        </p:nvGrpSpPr>
        <p:grpSpPr>
          <a:xfrm>
            <a:off x="283949" y="3229148"/>
            <a:ext cx="901661" cy="908297"/>
            <a:chOff x="283949" y="3229148"/>
            <a:chExt cx="901661" cy="908297"/>
          </a:xfrm>
        </p:grpSpPr>
        <p:grpSp>
          <p:nvGrpSpPr>
            <p:cNvPr id="1854" name="Google Shape;1854;p37"/>
            <p:cNvGrpSpPr/>
            <p:nvPr/>
          </p:nvGrpSpPr>
          <p:grpSpPr>
            <a:xfrm rot="8100000">
              <a:off x="546510" y="3299418"/>
              <a:ext cx="412918" cy="810774"/>
              <a:chOff x="881239" y="654698"/>
              <a:chExt cx="412922" cy="810782"/>
            </a:xfrm>
          </p:grpSpPr>
          <p:sp>
            <p:nvSpPr>
              <p:cNvPr id="1855" name="Google Shape;1855;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7"/>
            <p:cNvGrpSpPr/>
            <p:nvPr/>
          </p:nvGrpSpPr>
          <p:grpSpPr>
            <a:xfrm rot="8100000">
              <a:off x="510130" y="3256402"/>
              <a:ext cx="412918" cy="810774"/>
              <a:chOff x="881239" y="654698"/>
              <a:chExt cx="412922" cy="810782"/>
            </a:xfrm>
          </p:grpSpPr>
          <p:sp>
            <p:nvSpPr>
              <p:cNvPr id="1866" name="Google Shape;1866;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6" name="Google Shape;1876;p37"/>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675950" y="47516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987725" y="46172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902075" y="1396976"/>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7"/>
          <p:cNvGrpSpPr/>
          <p:nvPr/>
        </p:nvGrpSpPr>
        <p:grpSpPr>
          <a:xfrm>
            <a:off x="4504379" y="4416040"/>
            <a:ext cx="510583" cy="497220"/>
            <a:chOff x="4504379" y="4416040"/>
            <a:chExt cx="510583" cy="497220"/>
          </a:xfrm>
        </p:grpSpPr>
        <p:grpSp>
          <p:nvGrpSpPr>
            <p:cNvPr id="1886" name="Google Shape;1886;p37"/>
            <p:cNvGrpSpPr/>
            <p:nvPr/>
          </p:nvGrpSpPr>
          <p:grpSpPr>
            <a:xfrm>
              <a:off x="4538519" y="4444488"/>
              <a:ext cx="476444" cy="468771"/>
              <a:chOff x="5725679" y="3981227"/>
              <a:chExt cx="476444" cy="468771"/>
            </a:xfrm>
          </p:grpSpPr>
          <p:sp>
            <p:nvSpPr>
              <p:cNvPr id="1887" name="Google Shape;188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37"/>
            <p:cNvGrpSpPr/>
            <p:nvPr/>
          </p:nvGrpSpPr>
          <p:grpSpPr>
            <a:xfrm>
              <a:off x="4504379" y="4416040"/>
              <a:ext cx="476444" cy="468771"/>
              <a:chOff x="5725679" y="3981227"/>
              <a:chExt cx="476444" cy="468771"/>
            </a:xfrm>
          </p:grpSpPr>
          <p:sp>
            <p:nvSpPr>
              <p:cNvPr id="1897" name="Google Shape;189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157273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16</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61</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66923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16"/>
        <p:cNvGrpSpPr/>
        <p:nvPr/>
      </p:nvGrpSpPr>
      <p:grpSpPr>
        <a:xfrm>
          <a:off x="0" y="0"/>
          <a:ext cx="0" cy="0"/>
          <a:chOff x="0" y="0"/>
          <a:chExt cx="0" cy="0"/>
        </a:xfrm>
      </p:grpSpPr>
      <p:sp>
        <p:nvSpPr>
          <p:cNvPr id="1717" name="Google Shape;1717;p37"/>
          <p:cNvSpPr/>
          <p:nvPr/>
        </p:nvSpPr>
        <p:spPr>
          <a:xfrm rot="5400000">
            <a:off x="4113077" y="1121527"/>
            <a:ext cx="917847" cy="5161342"/>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txBox="1">
            <a:spLocks noGrp="1"/>
          </p:cNvSpPr>
          <p:nvPr>
            <p:ph type="title"/>
          </p:nvPr>
        </p:nvSpPr>
        <p:spPr>
          <a:xfrm>
            <a:off x="1991400" y="2340899"/>
            <a:ext cx="5161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1720" name="Google Shape;1720;p37"/>
          <p:cNvSpPr txBox="1">
            <a:spLocks noGrp="1"/>
          </p:cNvSpPr>
          <p:nvPr>
            <p:ph type="subTitle" idx="1"/>
          </p:nvPr>
        </p:nvSpPr>
        <p:spPr>
          <a:xfrm>
            <a:off x="2156250" y="3434249"/>
            <a:ext cx="4831500" cy="709552"/>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nl-NL" sz="1400" dirty="0"/>
              <a:t>Teken het getal met briefjes van 10 en muntjes van 1.</a:t>
            </a:r>
          </a:p>
        </p:txBody>
      </p:sp>
      <p:grpSp>
        <p:nvGrpSpPr>
          <p:cNvPr id="1721" name="Google Shape;1721;p37"/>
          <p:cNvGrpSpPr/>
          <p:nvPr/>
        </p:nvGrpSpPr>
        <p:grpSpPr>
          <a:xfrm>
            <a:off x="590603" y="934239"/>
            <a:ext cx="1898905" cy="1955749"/>
            <a:chOff x="590603" y="934239"/>
            <a:chExt cx="1898905" cy="1955749"/>
          </a:xfrm>
        </p:grpSpPr>
        <p:grpSp>
          <p:nvGrpSpPr>
            <p:cNvPr id="1722" name="Google Shape;1722;p37"/>
            <p:cNvGrpSpPr/>
            <p:nvPr/>
          </p:nvGrpSpPr>
          <p:grpSpPr>
            <a:xfrm rot="2411840">
              <a:off x="964975" y="1204084"/>
              <a:ext cx="1188260" cy="1476834"/>
              <a:chOff x="461598" y="3238332"/>
              <a:chExt cx="1188300" cy="1476885"/>
            </a:xfrm>
          </p:grpSpPr>
          <p:sp>
            <p:nvSpPr>
              <p:cNvPr id="1723" name="Google Shape;1723;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7"/>
            <p:cNvGrpSpPr/>
            <p:nvPr/>
          </p:nvGrpSpPr>
          <p:grpSpPr>
            <a:xfrm rot="2411840">
              <a:off x="926875" y="1143309"/>
              <a:ext cx="1188260" cy="1476834"/>
              <a:chOff x="461598" y="3238332"/>
              <a:chExt cx="1188300" cy="1476885"/>
            </a:xfrm>
          </p:grpSpPr>
          <p:sp>
            <p:nvSpPr>
              <p:cNvPr id="1771" name="Google Shape;1771;p37"/>
              <p:cNvSpPr/>
              <p:nvPr/>
            </p:nvSpPr>
            <p:spPr>
              <a:xfrm>
                <a:off x="475072" y="3242984"/>
                <a:ext cx="1007848" cy="726906"/>
              </a:xfrm>
              <a:custGeom>
                <a:avLst/>
                <a:gdLst/>
                <a:ahLst/>
                <a:cxnLst/>
                <a:rect l="l" t="t" r="r" b="b"/>
                <a:pathLst>
                  <a:path w="27300" h="19690" extrusionOk="0">
                    <a:moveTo>
                      <a:pt x="23545" y="1"/>
                    </a:moveTo>
                    <a:cubicBezTo>
                      <a:pt x="23458" y="1"/>
                      <a:pt x="23371" y="5"/>
                      <a:pt x="23282" y="14"/>
                    </a:cubicBezTo>
                    <a:cubicBezTo>
                      <a:pt x="15020" y="904"/>
                      <a:pt x="5775" y="4237"/>
                      <a:pt x="1827" y="5789"/>
                    </a:cubicBezTo>
                    <a:cubicBezTo>
                      <a:pt x="663" y="6245"/>
                      <a:pt x="1" y="7501"/>
                      <a:pt x="297" y="8711"/>
                    </a:cubicBezTo>
                    <a:cubicBezTo>
                      <a:pt x="1712" y="14736"/>
                      <a:pt x="3881" y="19690"/>
                      <a:pt x="3881" y="19690"/>
                    </a:cubicBezTo>
                    <a:lnTo>
                      <a:pt x="26820" y="17179"/>
                    </a:lnTo>
                    <a:cubicBezTo>
                      <a:pt x="27300" y="11244"/>
                      <a:pt x="26546" y="5264"/>
                      <a:pt x="26021" y="2091"/>
                    </a:cubicBezTo>
                    <a:cubicBezTo>
                      <a:pt x="25830" y="877"/>
                      <a:pt x="24763" y="1"/>
                      <a:pt x="23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461598" y="3238332"/>
                <a:ext cx="1017114" cy="736356"/>
              </a:xfrm>
              <a:custGeom>
                <a:avLst/>
                <a:gdLst/>
                <a:ahLst/>
                <a:cxnLst/>
                <a:rect l="l" t="t" r="r" b="b"/>
                <a:pathLst>
                  <a:path w="27551" h="19946" extrusionOk="0">
                    <a:moveTo>
                      <a:pt x="23702" y="260"/>
                    </a:moveTo>
                    <a:cubicBezTo>
                      <a:pt x="24580" y="260"/>
                      <a:pt x="25403" y="504"/>
                      <a:pt x="25953" y="1396"/>
                    </a:cubicBezTo>
                    <a:cubicBezTo>
                      <a:pt x="26364" y="2057"/>
                      <a:pt x="26409" y="3039"/>
                      <a:pt x="26523" y="3815"/>
                    </a:cubicBezTo>
                    <a:cubicBezTo>
                      <a:pt x="27094" y="7809"/>
                      <a:pt x="27208" y="11781"/>
                      <a:pt x="27162" y="15821"/>
                    </a:cubicBezTo>
                    <a:cubicBezTo>
                      <a:pt x="27162" y="17168"/>
                      <a:pt x="27436" y="16894"/>
                      <a:pt x="26706" y="17236"/>
                    </a:cubicBezTo>
                    <a:cubicBezTo>
                      <a:pt x="26295" y="17419"/>
                      <a:pt x="25565" y="17373"/>
                      <a:pt x="25131" y="17419"/>
                    </a:cubicBezTo>
                    <a:lnTo>
                      <a:pt x="13490" y="18697"/>
                    </a:lnTo>
                    <a:cubicBezTo>
                      <a:pt x="10428" y="19037"/>
                      <a:pt x="7367" y="19355"/>
                      <a:pt x="4305" y="19695"/>
                    </a:cubicBezTo>
                    <a:lnTo>
                      <a:pt x="4305" y="19695"/>
                    </a:lnTo>
                    <a:cubicBezTo>
                      <a:pt x="3429" y="17641"/>
                      <a:pt x="2686" y="15498"/>
                      <a:pt x="2032" y="13356"/>
                    </a:cubicBezTo>
                    <a:cubicBezTo>
                      <a:pt x="1416" y="11393"/>
                      <a:pt x="0" y="8380"/>
                      <a:pt x="1393" y="6577"/>
                    </a:cubicBezTo>
                    <a:cubicBezTo>
                      <a:pt x="2146" y="5595"/>
                      <a:pt x="4839" y="5025"/>
                      <a:pt x="5958" y="4637"/>
                    </a:cubicBezTo>
                    <a:cubicBezTo>
                      <a:pt x="9245" y="3473"/>
                      <a:pt x="12577" y="2446"/>
                      <a:pt x="15955" y="1647"/>
                    </a:cubicBezTo>
                    <a:cubicBezTo>
                      <a:pt x="17758" y="1213"/>
                      <a:pt x="19584" y="825"/>
                      <a:pt x="21433" y="551"/>
                    </a:cubicBezTo>
                    <a:cubicBezTo>
                      <a:pt x="22134" y="445"/>
                      <a:pt x="22939" y="260"/>
                      <a:pt x="23702" y="260"/>
                    </a:cubicBezTo>
                    <a:close/>
                    <a:moveTo>
                      <a:pt x="23575" y="1"/>
                    </a:moveTo>
                    <a:cubicBezTo>
                      <a:pt x="22499" y="1"/>
                      <a:pt x="21341" y="318"/>
                      <a:pt x="20406" y="483"/>
                    </a:cubicBezTo>
                    <a:cubicBezTo>
                      <a:pt x="17211" y="1030"/>
                      <a:pt x="14084" y="1829"/>
                      <a:pt x="10979" y="2765"/>
                    </a:cubicBezTo>
                    <a:cubicBezTo>
                      <a:pt x="8469" y="3518"/>
                      <a:pt x="5981" y="4363"/>
                      <a:pt x="3538" y="5276"/>
                    </a:cubicBezTo>
                    <a:cubicBezTo>
                      <a:pt x="2214" y="5778"/>
                      <a:pt x="799" y="6235"/>
                      <a:pt x="525" y="7809"/>
                    </a:cubicBezTo>
                    <a:cubicBezTo>
                      <a:pt x="274" y="9202"/>
                      <a:pt x="1050" y="10891"/>
                      <a:pt x="1438" y="12192"/>
                    </a:cubicBezTo>
                    <a:cubicBezTo>
                      <a:pt x="1826" y="13516"/>
                      <a:pt x="2237" y="14840"/>
                      <a:pt x="2717" y="16141"/>
                    </a:cubicBezTo>
                    <a:cubicBezTo>
                      <a:pt x="3148" y="17391"/>
                      <a:pt x="3626" y="18641"/>
                      <a:pt x="4148" y="19869"/>
                    </a:cubicBezTo>
                    <a:lnTo>
                      <a:pt x="4148" y="19869"/>
                    </a:lnTo>
                    <a:cubicBezTo>
                      <a:pt x="4150" y="19876"/>
                      <a:pt x="4153" y="19883"/>
                      <a:pt x="4157" y="19890"/>
                    </a:cubicBezTo>
                    <a:lnTo>
                      <a:pt x="4157" y="19890"/>
                    </a:lnTo>
                    <a:cubicBezTo>
                      <a:pt x="4172" y="19929"/>
                      <a:pt x="4201" y="19946"/>
                      <a:pt x="4233" y="19946"/>
                    </a:cubicBezTo>
                    <a:cubicBezTo>
                      <a:pt x="4255" y="19946"/>
                      <a:pt x="4278" y="19938"/>
                      <a:pt x="4298" y="19924"/>
                    </a:cubicBezTo>
                    <a:lnTo>
                      <a:pt x="4298" y="19924"/>
                    </a:lnTo>
                    <a:cubicBezTo>
                      <a:pt x="11927" y="19081"/>
                      <a:pt x="19556" y="18262"/>
                      <a:pt x="27185" y="17419"/>
                    </a:cubicBezTo>
                    <a:cubicBezTo>
                      <a:pt x="27254" y="17419"/>
                      <a:pt x="27299" y="17373"/>
                      <a:pt x="27299" y="17305"/>
                    </a:cubicBezTo>
                    <a:cubicBezTo>
                      <a:pt x="27551" y="13813"/>
                      <a:pt x="27459" y="10297"/>
                      <a:pt x="27117" y="6828"/>
                    </a:cubicBezTo>
                    <a:cubicBezTo>
                      <a:pt x="26934" y="5139"/>
                      <a:pt x="27048" y="2194"/>
                      <a:pt x="25861" y="871"/>
                    </a:cubicBezTo>
                    <a:cubicBezTo>
                      <a:pt x="25260" y="208"/>
                      <a:pt x="24444" y="1"/>
                      <a:pt x="23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744718" y="3273515"/>
                <a:ext cx="628668" cy="398081"/>
              </a:xfrm>
              <a:custGeom>
                <a:avLst/>
                <a:gdLst/>
                <a:ahLst/>
                <a:cxnLst/>
                <a:rect l="l" t="t" r="r" b="b"/>
                <a:pathLst>
                  <a:path w="17029" h="10783" extrusionOk="0">
                    <a:moveTo>
                      <a:pt x="8601" y="0"/>
                    </a:moveTo>
                    <a:cubicBezTo>
                      <a:pt x="7680" y="0"/>
                      <a:pt x="6756" y="331"/>
                      <a:pt x="6004" y="853"/>
                    </a:cubicBezTo>
                    <a:cubicBezTo>
                      <a:pt x="5182" y="1447"/>
                      <a:pt x="4543" y="2269"/>
                      <a:pt x="4064" y="3182"/>
                    </a:cubicBezTo>
                    <a:cubicBezTo>
                      <a:pt x="3949" y="3410"/>
                      <a:pt x="3813" y="3684"/>
                      <a:pt x="3561" y="3775"/>
                    </a:cubicBezTo>
                    <a:cubicBezTo>
                      <a:pt x="3504" y="3795"/>
                      <a:pt x="3448" y="3804"/>
                      <a:pt x="3392" y="3804"/>
                    </a:cubicBezTo>
                    <a:cubicBezTo>
                      <a:pt x="3006" y="3804"/>
                      <a:pt x="2657" y="3373"/>
                      <a:pt x="2238" y="3273"/>
                    </a:cubicBezTo>
                    <a:cubicBezTo>
                      <a:pt x="2162" y="3251"/>
                      <a:pt x="2085" y="3241"/>
                      <a:pt x="2009" y="3241"/>
                    </a:cubicBezTo>
                    <a:cubicBezTo>
                      <a:pt x="1694" y="3241"/>
                      <a:pt x="1381" y="3413"/>
                      <a:pt x="1142" y="3615"/>
                    </a:cubicBezTo>
                    <a:cubicBezTo>
                      <a:pt x="320" y="4346"/>
                      <a:pt x="1" y="5510"/>
                      <a:pt x="24" y="6605"/>
                    </a:cubicBezTo>
                    <a:cubicBezTo>
                      <a:pt x="46" y="8112"/>
                      <a:pt x="708" y="9732"/>
                      <a:pt x="2078" y="10394"/>
                    </a:cubicBezTo>
                    <a:lnTo>
                      <a:pt x="14677" y="10782"/>
                    </a:lnTo>
                    <a:cubicBezTo>
                      <a:pt x="15773" y="9641"/>
                      <a:pt x="16686" y="8249"/>
                      <a:pt x="16869" y="6674"/>
                    </a:cubicBezTo>
                    <a:cubicBezTo>
                      <a:pt x="17028" y="5099"/>
                      <a:pt x="16344" y="3364"/>
                      <a:pt x="14951" y="2634"/>
                    </a:cubicBezTo>
                    <a:cubicBezTo>
                      <a:pt x="14453" y="2378"/>
                      <a:pt x="13908" y="2257"/>
                      <a:pt x="13362" y="2257"/>
                    </a:cubicBezTo>
                    <a:cubicBezTo>
                      <a:pt x="12981" y="2257"/>
                      <a:pt x="12600" y="2316"/>
                      <a:pt x="12235" y="2428"/>
                    </a:cubicBezTo>
                    <a:cubicBezTo>
                      <a:pt x="12027" y="2492"/>
                      <a:pt x="11819" y="2568"/>
                      <a:pt x="11619" y="2568"/>
                    </a:cubicBezTo>
                    <a:cubicBezTo>
                      <a:pt x="11534" y="2568"/>
                      <a:pt x="11450" y="2554"/>
                      <a:pt x="11368" y="2520"/>
                    </a:cubicBezTo>
                    <a:cubicBezTo>
                      <a:pt x="11094" y="2428"/>
                      <a:pt x="10934" y="2154"/>
                      <a:pt x="10866" y="1881"/>
                    </a:cubicBezTo>
                    <a:cubicBezTo>
                      <a:pt x="10774" y="1629"/>
                      <a:pt x="10751" y="1356"/>
                      <a:pt x="10637" y="1082"/>
                    </a:cubicBezTo>
                    <a:cubicBezTo>
                      <a:pt x="10363" y="420"/>
                      <a:pt x="9587" y="77"/>
                      <a:pt x="8857" y="9"/>
                    </a:cubicBezTo>
                    <a:cubicBezTo>
                      <a:pt x="8772" y="3"/>
                      <a:pt x="8686" y="0"/>
                      <a:pt x="8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756531" y="3321028"/>
                <a:ext cx="615156" cy="350569"/>
              </a:xfrm>
              <a:custGeom>
                <a:avLst/>
                <a:gdLst/>
                <a:ahLst/>
                <a:cxnLst/>
                <a:rect l="l" t="t" r="r" b="b"/>
                <a:pathLst>
                  <a:path w="16663" h="9496" extrusionOk="0">
                    <a:moveTo>
                      <a:pt x="5159" y="0"/>
                    </a:moveTo>
                    <a:cubicBezTo>
                      <a:pt x="4862" y="274"/>
                      <a:pt x="4588" y="594"/>
                      <a:pt x="4360" y="936"/>
                    </a:cubicBezTo>
                    <a:cubicBezTo>
                      <a:pt x="4428" y="1096"/>
                      <a:pt x="4520" y="1278"/>
                      <a:pt x="4634" y="1484"/>
                    </a:cubicBezTo>
                    <a:cubicBezTo>
                      <a:pt x="4360" y="1552"/>
                      <a:pt x="4109" y="1644"/>
                      <a:pt x="3835" y="1735"/>
                    </a:cubicBezTo>
                    <a:cubicBezTo>
                      <a:pt x="3812" y="1803"/>
                      <a:pt x="3789" y="1849"/>
                      <a:pt x="3744" y="1895"/>
                    </a:cubicBezTo>
                    <a:cubicBezTo>
                      <a:pt x="3629" y="2123"/>
                      <a:pt x="3493" y="2397"/>
                      <a:pt x="3241" y="2488"/>
                    </a:cubicBezTo>
                    <a:cubicBezTo>
                      <a:pt x="3181" y="2503"/>
                      <a:pt x="3122" y="2511"/>
                      <a:pt x="3066" y="2511"/>
                    </a:cubicBezTo>
                    <a:cubicBezTo>
                      <a:pt x="2952" y="2511"/>
                      <a:pt x="2846" y="2480"/>
                      <a:pt x="2739" y="2420"/>
                    </a:cubicBezTo>
                    <a:cubicBezTo>
                      <a:pt x="2602" y="2534"/>
                      <a:pt x="2465" y="2648"/>
                      <a:pt x="2351" y="2785"/>
                    </a:cubicBezTo>
                    <a:cubicBezTo>
                      <a:pt x="1689" y="3515"/>
                      <a:pt x="1393" y="4428"/>
                      <a:pt x="1507" y="5318"/>
                    </a:cubicBezTo>
                    <a:cubicBezTo>
                      <a:pt x="890" y="5775"/>
                      <a:pt x="388" y="6277"/>
                      <a:pt x="69" y="6825"/>
                    </a:cubicBezTo>
                    <a:cubicBezTo>
                      <a:pt x="46" y="6871"/>
                      <a:pt x="23" y="6916"/>
                      <a:pt x="0" y="6962"/>
                    </a:cubicBezTo>
                    <a:cubicBezTo>
                      <a:pt x="297" y="7875"/>
                      <a:pt x="890" y="8697"/>
                      <a:pt x="1758" y="9107"/>
                    </a:cubicBezTo>
                    <a:lnTo>
                      <a:pt x="14357" y="9495"/>
                    </a:lnTo>
                    <a:cubicBezTo>
                      <a:pt x="15453" y="8354"/>
                      <a:pt x="16366" y="6962"/>
                      <a:pt x="16549" y="5387"/>
                    </a:cubicBezTo>
                    <a:cubicBezTo>
                      <a:pt x="16663" y="4200"/>
                      <a:pt x="16320" y="2945"/>
                      <a:pt x="15544" y="2077"/>
                    </a:cubicBezTo>
                    <a:cubicBezTo>
                      <a:pt x="14814" y="2009"/>
                      <a:pt x="14106" y="1963"/>
                      <a:pt x="13422" y="1940"/>
                    </a:cubicBezTo>
                    <a:cubicBezTo>
                      <a:pt x="13376" y="1849"/>
                      <a:pt x="13285" y="1780"/>
                      <a:pt x="13193" y="1758"/>
                    </a:cubicBezTo>
                    <a:cubicBezTo>
                      <a:pt x="12919" y="1666"/>
                      <a:pt x="12349" y="1484"/>
                      <a:pt x="11550" y="1255"/>
                    </a:cubicBezTo>
                    <a:cubicBezTo>
                      <a:pt x="11459" y="1267"/>
                      <a:pt x="11373" y="1278"/>
                      <a:pt x="11290" y="1278"/>
                    </a:cubicBezTo>
                    <a:cubicBezTo>
                      <a:pt x="11207" y="1278"/>
                      <a:pt x="11128" y="1267"/>
                      <a:pt x="11048" y="1233"/>
                    </a:cubicBezTo>
                    <a:cubicBezTo>
                      <a:pt x="10934" y="1187"/>
                      <a:pt x="10842" y="1119"/>
                      <a:pt x="10774" y="1027"/>
                    </a:cubicBezTo>
                    <a:cubicBezTo>
                      <a:pt x="9176" y="594"/>
                      <a:pt x="7076" y="137"/>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759891" y="3404424"/>
                <a:ext cx="80923" cy="98976"/>
              </a:xfrm>
              <a:custGeom>
                <a:avLst/>
                <a:gdLst/>
                <a:ahLst/>
                <a:cxnLst/>
                <a:rect l="l" t="t" r="r" b="b"/>
                <a:pathLst>
                  <a:path w="2192" h="2681" extrusionOk="0">
                    <a:moveTo>
                      <a:pt x="1315" y="1"/>
                    </a:moveTo>
                    <a:cubicBezTo>
                      <a:pt x="922" y="1"/>
                      <a:pt x="1" y="1422"/>
                      <a:pt x="46" y="2215"/>
                    </a:cubicBezTo>
                    <a:cubicBezTo>
                      <a:pt x="65" y="2545"/>
                      <a:pt x="135" y="2680"/>
                      <a:pt x="242" y="2680"/>
                    </a:cubicBezTo>
                    <a:cubicBezTo>
                      <a:pt x="394" y="2680"/>
                      <a:pt x="623" y="2407"/>
                      <a:pt x="891" y="2032"/>
                    </a:cubicBezTo>
                    <a:cubicBezTo>
                      <a:pt x="1370" y="1416"/>
                      <a:pt x="2192" y="800"/>
                      <a:pt x="2055" y="503"/>
                    </a:cubicBezTo>
                    <a:cubicBezTo>
                      <a:pt x="1895" y="206"/>
                      <a:pt x="1553" y="24"/>
                      <a:pt x="1324" y="1"/>
                    </a:cubicBezTo>
                    <a:cubicBezTo>
                      <a:pt x="1321" y="1"/>
                      <a:pt x="1318" y="1"/>
                      <a:pt x="13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729619" y="3269232"/>
                <a:ext cx="658091" cy="406425"/>
              </a:xfrm>
              <a:custGeom>
                <a:avLst/>
                <a:gdLst/>
                <a:ahLst/>
                <a:cxnLst/>
                <a:rect l="l" t="t" r="r" b="b"/>
                <a:pathLst>
                  <a:path w="17826" h="11009" extrusionOk="0">
                    <a:moveTo>
                      <a:pt x="8841" y="219"/>
                    </a:moveTo>
                    <a:cubicBezTo>
                      <a:pt x="9103" y="219"/>
                      <a:pt x="9381" y="247"/>
                      <a:pt x="9677" y="307"/>
                    </a:cubicBezTo>
                    <a:cubicBezTo>
                      <a:pt x="11891" y="787"/>
                      <a:pt x="10430" y="2156"/>
                      <a:pt x="11685" y="2727"/>
                    </a:cubicBezTo>
                    <a:cubicBezTo>
                      <a:pt x="11793" y="2774"/>
                      <a:pt x="11892" y="2791"/>
                      <a:pt x="11988" y="2791"/>
                    </a:cubicBezTo>
                    <a:cubicBezTo>
                      <a:pt x="12217" y="2791"/>
                      <a:pt x="12425" y="2691"/>
                      <a:pt x="12667" y="2658"/>
                    </a:cubicBezTo>
                    <a:cubicBezTo>
                      <a:pt x="12911" y="2629"/>
                      <a:pt x="13151" y="2614"/>
                      <a:pt x="13386" y="2614"/>
                    </a:cubicBezTo>
                    <a:cubicBezTo>
                      <a:pt x="15499" y="2614"/>
                      <a:pt x="17166" y="3818"/>
                      <a:pt x="17186" y="6242"/>
                    </a:cubicBezTo>
                    <a:cubicBezTo>
                      <a:pt x="17186" y="7360"/>
                      <a:pt x="16273" y="10419"/>
                      <a:pt x="15041" y="10784"/>
                    </a:cubicBezTo>
                    <a:cubicBezTo>
                      <a:pt x="14873" y="10836"/>
                      <a:pt x="14674" y="10855"/>
                      <a:pt x="14459" y="10855"/>
                    </a:cubicBezTo>
                    <a:cubicBezTo>
                      <a:pt x="13912" y="10855"/>
                      <a:pt x="13269" y="10732"/>
                      <a:pt x="12827" y="10716"/>
                    </a:cubicBezTo>
                    <a:cubicBezTo>
                      <a:pt x="11411" y="10670"/>
                      <a:pt x="9996" y="10625"/>
                      <a:pt x="8604" y="10579"/>
                    </a:cubicBezTo>
                    <a:cubicBezTo>
                      <a:pt x="6566" y="10511"/>
                      <a:pt x="4550" y="10465"/>
                      <a:pt x="2535" y="10398"/>
                    </a:cubicBezTo>
                    <a:lnTo>
                      <a:pt x="2535" y="10398"/>
                    </a:lnTo>
                    <a:cubicBezTo>
                      <a:pt x="2534" y="10397"/>
                      <a:pt x="2533" y="10397"/>
                      <a:pt x="2532" y="10396"/>
                    </a:cubicBezTo>
                    <a:cubicBezTo>
                      <a:pt x="912" y="9460"/>
                      <a:pt x="250" y="7452"/>
                      <a:pt x="638" y="5649"/>
                    </a:cubicBezTo>
                    <a:cubicBezTo>
                      <a:pt x="776" y="4583"/>
                      <a:pt x="1427" y="3636"/>
                      <a:pt x="2501" y="3636"/>
                    </a:cubicBezTo>
                    <a:cubicBezTo>
                      <a:pt x="2668" y="3636"/>
                      <a:pt x="2846" y="3659"/>
                      <a:pt x="3035" y="3708"/>
                    </a:cubicBezTo>
                    <a:cubicBezTo>
                      <a:pt x="3184" y="3730"/>
                      <a:pt x="3751" y="4010"/>
                      <a:pt x="3937" y="4010"/>
                    </a:cubicBezTo>
                    <a:cubicBezTo>
                      <a:pt x="3950" y="4010"/>
                      <a:pt x="3961" y="4008"/>
                      <a:pt x="3970" y="4005"/>
                    </a:cubicBezTo>
                    <a:cubicBezTo>
                      <a:pt x="4313" y="3891"/>
                      <a:pt x="4381" y="3594"/>
                      <a:pt x="4587" y="3343"/>
                    </a:cubicBezTo>
                    <a:cubicBezTo>
                      <a:pt x="5759" y="1889"/>
                      <a:pt x="6823" y="219"/>
                      <a:pt x="8841" y="219"/>
                    </a:cubicBezTo>
                    <a:close/>
                    <a:moveTo>
                      <a:pt x="8996" y="1"/>
                    </a:moveTo>
                    <a:cubicBezTo>
                      <a:pt x="8152" y="1"/>
                      <a:pt x="7320" y="285"/>
                      <a:pt x="6618" y="718"/>
                    </a:cubicBezTo>
                    <a:cubicBezTo>
                      <a:pt x="5659" y="1312"/>
                      <a:pt x="4952" y="2088"/>
                      <a:pt x="4427" y="2978"/>
                    </a:cubicBezTo>
                    <a:cubicBezTo>
                      <a:pt x="4173" y="3396"/>
                      <a:pt x="3884" y="3511"/>
                      <a:pt x="3572" y="3511"/>
                    </a:cubicBezTo>
                    <a:cubicBezTo>
                      <a:pt x="3190" y="3511"/>
                      <a:pt x="2774" y="3338"/>
                      <a:pt x="2348" y="3338"/>
                    </a:cubicBezTo>
                    <a:cubicBezTo>
                      <a:pt x="2152" y="3338"/>
                      <a:pt x="1954" y="3374"/>
                      <a:pt x="1756" y="3480"/>
                    </a:cubicBezTo>
                    <a:cubicBezTo>
                      <a:pt x="980" y="3891"/>
                      <a:pt x="592" y="4781"/>
                      <a:pt x="410" y="5580"/>
                    </a:cubicBezTo>
                    <a:cubicBezTo>
                      <a:pt x="1" y="7490"/>
                      <a:pt x="701" y="9580"/>
                      <a:pt x="2397" y="10589"/>
                    </a:cubicBezTo>
                    <a:lnTo>
                      <a:pt x="2397" y="10589"/>
                    </a:lnTo>
                    <a:cubicBezTo>
                      <a:pt x="2417" y="10610"/>
                      <a:pt x="2447" y="10625"/>
                      <a:pt x="2487" y="10625"/>
                    </a:cubicBezTo>
                    <a:cubicBezTo>
                      <a:pt x="4883" y="10693"/>
                      <a:pt x="7303" y="10761"/>
                      <a:pt x="9722" y="10853"/>
                    </a:cubicBezTo>
                    <a:cubicBezTo>
                      <a:pt x="11183" y="10898"/>
                      <a:pt x="12644" y="10944"/>
                      <a:pt x="14105" y="10990"/>
                    </a:cubicBezTo>
                    <a:cubicBezTo>
                      <a:pt x="14333" y="10999"/>
                      <a:pt x="14513" y="11009"/>
                      <a:pt x="14662" y="11009"/>
                    </a:cubicBezTo>
                    <a:cubicBezTo>
                      <a:pt x="15226" y="11009"/>
                      <a:pt x="15339" y="10872"/>
                      <a:pt x="15954" y="10077"/>
                    </a:cubicBezTo>
                    <a:cubicBezTo>
                      <a:pt x="17118" y="8547"/>
                      <a:pt x="17825" y="6539"/>
                      <a:pt x="17118" y="4667"/>
                    </a:cubicBezTo>
                    <a:cubicBezTo>
                      <a:pt x="16464" y="2930"/>
                      <a:pt x="15279" y="2291"/>
                      <a:pt x="13744" y="2291"/>
                    </a:cubicBezTo>
                    <a:cubicBezTo>
                      <a:pt x="13565" y="2291"/>
                      <a:pt x="13380" y="2299"/>
                      <a:pt x="13192" y="2316"/>
                    </a:cubicBezTo>
                    <a:cubicBezTo>
                      <a:pt x="13105" y="2322"/>
                      <a:pt x="13019" y="2325"/>
                      <a:pt x="12934" y="2325"/>
                    </a:cubicBezTo>
                    <a:cubicBezTo>
                      <a:pt x="12333" y="2325"/>
                      <a:pt x="11795" y="2163"/>
                      <a:pt x="11275" y="1563"/>
                    </a:cubicBezTo>
                    <a:cubicBezTo>
                      <a:pt x="11138" y="1403"/>
                      <a:pt x="11092" y="969"/>
                      <a:pt x="10909" y="764"/>
                    </a:cubicBezTo>
                    <a:cubicBezTo>
                      <a:pt x="10521" y="285"/>
                      <a:pt x="9859" y="79"/>
                      <a:pt x="9266" y="11"/>
                    </a:cubicBezTo>
                    <a:cubicBezTo>
                      <a:pt x="9176" y="4"/>
                      <a:pt x="9086" y="1"/>
                      <a:pt x="8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921848" y="3353810"/>
                <a:ext cx="322622" cy="441829"/>
              </a:xfrm>
              <a:custGeom>
                <a:avLst/>
                <a:gdLst/>
                <a:ahLst/>
                <a:cxnLst/>
                <a:rect l="l" t="t" r="r" b="b"/>
                <a:pathLst>
                  <a:path w="8739" h="11968" extrusionOk="0">
                    <a:moveTo>
                      <a:pt x="310" y="1"/>
                    </a:moveTo>
                    <a:cubicBezTo>
                      <a:pt x="121" y="1"/>
                      <a:pt x="0" y="217"/>
                      <a:pt x="87" y="413"/>
                    </a:cubicBezTo>
                    <a:cubicBezTo>
                      <a:pt x="955" y="2125"/>
                      <a:pt x="4333" y="8562"/>
                      <a:pt x="7437" y="11871"/>
                    </a:cubicBezTo>
                    <a:cubicBezTo>
                      <a:pt x="7503" y="11937"/>
                      <a:pt x="7583" y="11967"/>
                      <a:pt x="7661" y="11967"/>
                    </a:cubicBezTo>
                    <a:cubicBezTo>
                      <a:pt x="7798" y="11967"/>
                      <a:pt x="7925" y="11872"/>
                      <a:pt x="7939" y="11712"/>
                    </a:cubicBezTo>
                    <a:cubicBezTo>
                      <a:pt x="8145" y="10023"/>
                      <a:pt x="8715" y="5047"/>
                      <a:pt x="8738" y="1988"/>
                    </a:cubicBezTo>
                    <a:cubicBezTo>
                      <a:pt x="8738" y="1851"/>
                      <a:pt x="8670" y="1760"/>
                      <a:pt x="8555" y="1714"/>
                    </a:cubicBezTo>
                    <a:cubicBezTo>
                      <a:pt x="7620" y="1395"/>
                      <a:pt x="3602" y="116"/>
                      <a:pt x="338" y="2"/>
                    </a:cubicBezTo>
                    <a:cubicBezTo>
                      <a:pt x="329" y="1"/>
                      <a:pt x="319"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928419" y="3372823"/>
                <a:ext cx="316051" cy="422816"/>
              </a:xfrm>
              <a:custGeom>
                <a:avLst/>
                <a:gdLst/>
                <a:ahLst/>
                <a:cxnLst/>
                <a:rect l="l" t="t" r="r" b="b"/>
                <a:pathLst>
                  <a:path w="8561" h="11453" extrusionOk="0">
                    <a:moveTo>
                      <a:pt x="780" y="0"/>
                    </a:moveTo>
                    <a:cubicBezTo>
                      <a:pt x="523" y="0"/>
                      <a:pt x="262" y="28"/>
                      <a:pt x="1" y="81"/>
                    </a:cubicBezTo>
                    <a:cubicBezTo>
                      <a:pt x="1005" y="2021"/>
                      <a:pt x="4269" y="8161"/>
                      <a:pt x="7259" y="11356"/>
                    </a:cubicBezTo>
                    <a:cubicBezTo>
                      <a:pt x="7325" y="11422"/>
                      <a:pt x="7405" y="11452"/>
                      <a:pt x="7483" y="11452"/>
                    </a:cubicBezTo>
                    <a:cubicBezTo>
                      <a:pt x="7620" y="11452"/>
                      <a:pt x="7747" y="11357"/>
                      <a:pt x="7761" y="11197"/>
                    </a:cubicBezTo>
                    <a:cubicBezTo>
                      <a:pt x="7967" y="9508"/>
                      <a:pt x="8537" y="4532"/>
                      <a:pt x="8560" y="1473"/>
                    </a:cubicBezTo>
                    <a:cubicBezTo>
                      <a:pt x="8560" y="1336"/>
                      <a:pt x="8492" y="1245"/>
                      <a:pt x="8377" y="1199"/>
                    </a:cubicBezTo>
                    <a:cubicBezTo>
                      <a:pt x="8012" y="1085"/>
                      <a:pt x="7145" y="788"/>
                      <a:pt x="6026" y="492"/>
                    </a:cubicBezTo>
                    <a:cubicBezTo>
                      <a:pt x="4840" y="537"/>
                      <a:pt x="3790" y="606"/>
                      <a:pt x="2899" y="720"/>
                    </a:cubicBezTo>
                    <a:cubicBezTo>
                      <a:pt x="2580" y="469"/>
                      <a:pt x="2169" y="263"/>
                      <a:pt x="1667" y="126"/>
                    </a:cubicBezTo>
                    <a:cubicBezTo>
                      <a:pt x="1382" y="40"/>
                      <a:pt x="1084"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917123" y="3349085"/>
                <a:ext cx="339973" cy="450098"/>
              </a:xfrm>
              <a:custGeom>
                <a:avLst/>
                <a:gdLst/>
                <a:ahLst/>
                <a:cxnLst/>
                <a:rect l="l" t="t" r="r" b="b"/>
                <a:pathLst>
                  <a:path w="9209" h="12192" extrusionOk="0">
                    <a:moveTo>
                      <a:pt x="1422" y="282"/>
                    </a:moveTo>
                    <a:cubicBezTo>
                      <a:pt x="3406" y="282"/>
                      <a:pt x="7706" y="1641"/>
                      <a:pt x="8609" y="1946"/>
                    </a:cubicBezTo>
                    <a:lnTo>
                      <a:pt x="8609" y="1946"/>
                    </a:lnTo>
                    <a:cubicBezTo>
                      <a:pt x="9206" y="2905"/>
                      <a:pt x="8613" y="5356"/>
                      <a:pt x="8524" y="6362"/>
                    </a:cubicBezTo>
                    <a:cubicBezTo>
                      <a:pt x="8410" y="7731"/>
                      <a:pt x="8273" y="9101"/>
                      <a:pt x="8113" y="10470"/>
                    </a:cubicBezTo>
                    <a:cubicBezTo>
                      <a:pt x="8054" y="10979"/>
                      <a:pt x="8197" y="11622"/>
                      <a:pt x="7663" y="11622"/>
                    </a:cubicBezTo>
                    <a:cubicBezTo>
                      <a:pt x="7574" y="11622"/>
                      <a:pt x="7467" y="11605"/>
                      <a:pt x="7337" y="11566"/>
                    </a:cubicBezTo>
                    <a:cubicBezTo>
                      <a:pt x="6972" y="11452"/>
                      <a:pt x="6173" y="10128"/>
                      <a:pt x="6059" y="9991"/>
                    </a:cubicBezTo>
                    <a:cubicBezTo>
                      <a:pt x="5168" y="8804"/>
                      <a:pt x="4347" y="7571"/>
                      <a:pt x="3571" y="6316"/>
                    </a:cubicBezTo>
                    <a:cubicBezTo>
                      <a:pt x="2863" y="5152"/>
                      <a:pt x="2201" y="3988"/>
                      <a:pt x="1539" y="2801"/>
                    </a:cubicBezTo>
                    <a:cubicBezTo>
                      <a:pt x="1311" y="2390"/>
                      <a:pt x="329" y="1112"/>
                      <a:pt x="421" y="678"/>
                    </a:cubicBezTo>
                    <a:cubicBezTo>
                      <a:pt x="471" y="395"/>
                      <a:pt x="851" y="282"/>
                      <a:pt x="1422" y="282"/>
                    </a:cubicBezTo>
                    <a:close/>
                    <a:moveTo>
                      <a:pt x="804" y="1"/>
                    </a:moveTo>
                    <a:cubicBezTo>
                      <a:pt x="245" y="1"/>
                      <a:pt x="1" y="231"/>
                      <a:pt x="398" y="1135"/>
                    </a:cubicBezTo>
                    <a:cubicBezTo>
                      <a:pt x="1311" y="3212"/>
                      <a:pt x="2612" y="5220"/>
                      <a:pt x="3822" y="7138"/>
                    </a:cubicBezTo>
                    <a:cubicBezTo>
                      <a:pt x="4552" y="8302"/>
                      <a:pt x="5328" y="9443"/>
                      <a:pt x="6173" y="10539"/>
                    </a:cubicBezTo>
                    <a:cubicBezTo>
                      <a:pt x="6629" y="11109"/>
                      <a:pt x="7109" y="11999"/>
                      <a:pt x="7839" y="12182"/>
                    </a:cubicBezTo>
                    <a:cubicBezTo>
                      <a:pt x="7852" y="12189"/>
                      <a:pt x="7866" y="12191"/>
                      <a:pt x="7878" y="12191"/>
                    </a:cubicBezTo>
                    <a:cubicBezTo>
                      <a:pt x="7909" y="12191"/>
                      <a:pt x="7937" y="12175"/>
                      <a:pt x="7953" y="12159"/>
                    </a:cubicBezTo>
                    <a:cubicBezTo>
                      <a:pt x="8706" y="11223"/>
                      <a:pt x="8524" y="8895"/>
                      <a:pt x="8615" y="7754"/>
                    </a:cubicBezTo>
                    <a:cubicBezTo>
                      <a:pt x="8729" y="6544"/>
                      <a:pt x="8843" y="5334"/>
                      <a:pt x="8912" y="4125"/>
                    </a:cubicBezTo>
                    <a:cubicBezTo>
                      <a:pt x="8957" y="3417"/>
                      <a:pt x="9208" y="2390"/>
                      <a:pt x="8775" y="1774"/>
                    </a:cubicBezTo>
                    <a:cubicBezTo>
                      <a:pt x="8758" y="1753"/>
                      <a:pt x="8739" y="1740"/>
                      <a:pt x="8719" y="1733"/>
                    </a:cubicBezTo>
                    <a:lnTo>
                      <a:pt x="8719" y="1733"/>
                    </a:lnTo>
                    <a:cubicBezTo>
                      <a:pt x="8715" y="1731"/>
                      <a:pt x="8711" y="1730"/>
                      <a:pt x="8706" y="1728"/>
                    </a:cubicBezTo>
                    <a:cubicBezTo>
                      <a:pt x="6606" y="1043"/>
                      <a:pt x="4438" y="473"/>
                      <a:pt x="2247" y="176"/>
                    </a:cubicBezTo>
                    <a:cubicBezTo>
                      <a:pt x="1690" y="103"/>
                      <a:pt x="117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871123" y="3422145"/>
                <a:ext cx="517436" cy="409563"/>
              </a:xfrm>
              <a:custGeom>
                <a:avLst/>
                <a:gdLst/>
                <a:ahLst/>
                <a:cxnLst/>
                <a:rect l="l" t="t" r="r" b="b"/>
                <a:pathLst>
                  <a:path w="14016" h="11094" extrusionOk="0">
                    <a:moveTo>
                      <a:pt x="8464" y="0"/>
                    </a:moveTo>
                    <a:cubicBezTo>
                      <a:pt x="3911" y="0"/>
                      <a:pt x="1334" y="788"/>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67" y="8560"/>
                      <a:pt x="13924" y="2032"/>
                      <a:pt x="14015" y="616"/>
                    </a:cubicBezTo>
                    <a:cubicBezTo>
                      <a:pt x="14015" y="479"/>
                      <a:pt x="13901" y="343"/>
                      <a:pt x="13741" y="320"/>
                    </a:cubicBezTo>
                    <a:cubicBezTo>
                      <a:pt x="11757" y="90"/>
                      <a:pt x="9998" y="0"/>
                      <a:pt x="8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871123" y="3422145"/>
                <a:ext cx="514039" cy="409563"/>
              </a:xfrm>
              <a:custGeom>
                <a:avLst/>
                <a:gdLst/>
                <a:ahLst/>
                <a:cxnLst/>
                <a:rect l="l" t="t" r="r" b="b"/>
                <a:pathLst>
                  <a:path w="13924" h="11094" extrusionOk="0">
                    <a:moveTo>
                      <a:pt x="8012" y="0"/>
                    </a:moveTo>
                    <a:cubicBezTo>
                      <a:pt x="3744" y="46"/>
                      <a:pt x="1302" y="799"/>
                      <a:pt x="685" y="1027"/>
                    </a:cubicBezTo>
                    <a:cubicBezTo>
                      <a:pt x="594" y="1050"/>
                      <a:pt x="525" y="1141"/>
                      <a:pt x="503" y="1233"/>
                    </a:cubicBezTo>
                    <a:cubicBezTo>
                      <a:pt x="0" y="4383"/>
                      <a:pt x="0" y="9404"/>
                      <a:pt x="0" y="10614"/>
                    </a:cubicBezTo>
                    <a:cubicBezTo>
                      <a:pt x="0" y="10774"/>
                      <a:pt x="137" y="10911"/>
                      <a:pt x="274" y="10911"/>
                    </a:cubicBezTo>
                    <a:lnTo>
                      <a:pt x="12828" y="11093"/>
                    </a:lnTo>
                    <a:cubicBezTo>
                      <a:pt x="12965" y="11093"/>
                      <a:pt x="13079" y="11002"/>
                      <a:pt x="13102" y="10865"/>
                    </a:cubicBezTo>
                    <a:cubicBezTo>
                      <a:pt x="13422" y="8970"/>
                      <a:pt x="13764" y="4246"/>
                      <a:pt x="13924" y="1826"/>
                    </a:cubicBezTo>
                    <a:cubicBezTo>
                      <a:pt x="12669" y="936"/>
                      <a:pt x="10454" y="183"/>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866582" y="3417788"/>
                <a:ext cx="532904" cy="420564"/>
              </a:xfrm>
              <a:custGeom>
                <a:avLst/>
                <a:gdLst/>
                <a:ahLst/>
                <a:cxnLst/>
                <a:rect l="l" t="t" r="r" b="b"/>
                <a:pathLst>
                  <a:path w="14435" h="11392" extrusionOk="0">
                    <a:moveTo>
                      <a:pt x="8540" y="231"/>
                    </a:moveTo>
                    <a:cubicBezTo>
                      <a:pt x="9611" y="231"/>
                      <a:pt x="10682" y="275"/>
                      <a:pt x="11742" y="346"/>
                    </a:cubicBezTo>
                    <a:cubicBezTo>
                      <a:pt x="12540" y="415"/>
                      <a:pt x="13705" y="324"/>
                      <a:pt x="13978" y="1145"/>
                    </a:cubicBezTo>
                    <a:cubicBezTo>
                      <a:pt x="14047" y="1328"/>
                      <a:pt x="13933" y="1876"/>
                      <a:pt x="13933" y="2058"/>
                    </a:cubicBezTo>
                    <a:cubicBezTo>
                      <a:pt x="13841" y="3222"/>
                      <a:pt x="13773" y="4364"/>
                      <a:pt x="13682" y="5528"/>
                    </a:cubicBezTo>
                    <a:cubicBezTo>
                      <a:pt x="13590" y="6532"/>
                      <a:pt x="13727" y="10709"/>
                      <a:pt x="12723" y="11097"/>
                    </a:cubicBezTo>
                    <a:cubicBezTo>
                      <a:pt x="12438" y="11209"/>
                      <a:pt x="12063" y="11248"/>
                      <a:pt x="11651" y="11248"/>
                    </a:cubicBezTo>
                    <a:cubicBezTo>
                      <a:pt x="10714" y="11248"/>
                      <a:pt x="9586" y="11044"/>
                      <a:pt x="8888" y="11029"/>
                    </a:cubicBezTo>
                    <a:cubicBezTo>
                      <a:pt x="7062" y="11006"/>
                      <a:pt x="5259" y="10983"/>
                      <a:pt x="3433" y="10960"/>
                    </a:cubicBezTo>
                    <a:cubicBezTo>
                      <a:pt x="3196" y="10960"/>
                      <a:pt x="2403" y="11040"/>
                      <a:pt x="1664" y="11040"/>
                    </a:cubicBezTo>
                    <a:cubicBezTo>
                      <a:pt x="983" y="11040"/>
                      <a:pt x="347" y="10972"/>
                      <a:pt x="238" y="10709"/>
                    </a:cubicBezTo>
                    <a:lnTo>
                      <a:pt x="238" y="10709"/>
                    </a:lnTo>
                    <a:cubicBezTo>
                      <a:pt x="238" y="8297"/>
                      <a:pt x="284" y="5840"/>
                      <a:pt x="512" y="3428"/>
                    </a:cubicBezTo>
                    <a:cubicBezTo>
                      <a:pt x="557" y="2857"/>
                      <a:pt x="534" y="1556"/>
                      <a:pt x="945" y="1214"/>
                    </a:cubicBezTo>
                    <a:cubicBezTo>
                      <a:pt x="1059" y="1100"/>
                      <a:pt x="1356" y="1122"/>
                      <a:pt x="1493" y="1054"/>
                    </a:cubicBezTo>
                    <a:cubicBezTo>
                      <a:pt x="2109" y="757"/>
                      <a:pt x="2954" y="712"/>
                      <a:pt x="3616" y="597"/>
                    </a:cubicBezTo>
                    <a:cubicBezTo>
                      <a:pt x="5235" y="334"/>
                      <a:pt x="6889" y="231"/>
                      <a:pt x="8540" y="231"/>
                    </a:cubicBezTo>
                    <a:close/>
                    <a:moveTo>
                      <a:pt x="8579" y="1"/>
                    </a:moveTo>
                    <a:cubicBezTo>
                      <a:pt x="8408" y="1"/>
                      <a:pt x="8237" y="2"/>
                      <a:pt x="8067" y="4"/>
                    </a:cubicBezTo>
                    <a:cubicBezTo>
                      <a:pt x="6149" y="27"/>
                      <a:pt x="4209" y="187"/>
                      <a:pt x="2338" y="597"/>
                    </a:cubicBezTo>
                    <a:cubicBezTo>
                      <a:pt x="968" y="917"/>
                      <a:pt x="557" y="917"/>
                      <a:pt x="375" y="2355"/>
                    </a:cubicBezTo>
                    <a:cubicBezTo>
                      <a:pt x="56" y="5130"/>
                      <a:pt x="10" y="7928"/>
                      <a:pt x="9" y="10704"/>
                    </a:cubicBezTo>
                    <a:lnTo>
                      <a:pt x="9" y="10704"/>
                    </a:lnTo>
                    <a:cubicBezTo>
                      <a:pt x="1" y="10725"/>
                      <a:pt x="0" y="10750"/>
                      <a:pt x="9" y="10778"/>
                    </a:cubicBezTo>
                    <a:cubicBezTo>
                      <a:pt x="151" y="11104"/>
                      <a:pt x="452" y="11166"/>
                      <a:pt x="780" y="11166"/>
                    </a:cubicBezTo>
                    <a:cubicBezTo>
                      <a:pt x="979" y="11166"/>
                      <a:pt x="1189" y="11143"/>
                      <a:pt x="1379" y="11143"/>
                    </a:cubicBezTo>
                    <a:cubicBezTo>
                      <a:pt x="3022" y="11188"/>
                      <a:pt x="4666" y="11211"/>
                      <a:pt x="6309" y="11234"/>
                    </a:cubicBezTo>
                    <a:cubicBezTo>
                      <a:pt x="7998" y="11257"/>
                      <a:pt x="9687" y="11280"/>
                      <a:pt x="11399" y="11303"/>
                    </a:cubicBezTo>
                    <a:cubicBezTo>
                      <a:pt x="11643" y="11303"/>
                      <a:pt x="12106" y="11391"/>
                      <a:pt x="12522" y="11391"/>
                    </a:cubicBezTo>
                    <a:cubicBezTo>
                      <a:pt x="12806" y="11391"/>
                      <a:pt x="13068" y="11350"/>
                      <a:pt x="13225" y="11211"/>
                    </a:cubicBezTo>
                    <a:cubicBezTo>
                      <a:pt x="13545" y="10937"/>
                      <a:pt x="13476" y="10001"/>
                      <a:pt x="13522" y="9659"/>
                    </a:cubicBezTo>
                    <a:cubicBezTo>
                      <a:pt x="13659" y="8427"/>
                      <a:pt x="13750" y="7217"/>
                      <a:pt x="13864" y="6007"/>
                    </a:cubicBezTo>
                    <a:cubicBezTo>
                      <a:pt x="13956" y="4889"/>
                      <a:pt x="14047" y="3747"/>
                      <a:pt x="14115" y="2606"/>
                    </a:cubicBezTo>
                    <a:cubicBezTo>
                      <a:pt x="14161" y="2127"/>
                      <a:pt x="14435" y="1077"/>
                      <a:pt x="14207" y="620"/>
                    </a:cubicBezTo>
                    <a:cubicBezTo>
                      <a:pt x="14001" y="209"/>
                      <a:pt x="13590" y="301"/>
                      <a:pt x="13157" y="255"/>
                    </a:cubicBezTo>
                    <a:cubicBezTo>
                      <a:pt x="11638" y="91"/>
                      <a:pt x="10101" y="1"/>
                      <a:pt x="8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804561" y="3404609"/>
                <a:ext cx="290762" cy="235091"/>
              </a:xfrm>
              <a:custGeom>
                <a:avLst/>
                <a:gdLst/>
                <a:ahLst/>
                <a:cxnLst/>
                <a:rect l="l" t="t" r="r" b="b"/>
                <a:pathLst>
                  <a:path w="7876" h="6368" extrusionOk="0">
                    <a:moveTo>
                      <a:pt x="4262" y="1"/>
                    </a:moveTo>
                    <a:cubicBezTo>
                      <a:pt x="3249" y="1"/>
                      <a:pt x="2150" y="473"/>
                      <a:pt x="1415" y="1297"/>
                    </a:cubicBezTo>
                    <a:cubicBezTo>
                      <a:pt x="0" y="2849"/>
                      <a:pt x="434" y="5246"/>
                      <a:pt x="2922" y="6136"/>
                    </a:cubicBezTo>
                    <a:cubicBezTo>
                      <a:pt x="3366" y="6296"/>
                      <a:pt x="3784" y="6367"/>
                      <a:pt x="4174" y="6367"/>
                    </a:cubicBezTo>
                    <a:cubicBezTo>
                      <a:pt x="5668" y="6367"/>
                      <a:pt x="6738" y="5328"/>
                      <a:pt x="7190" y="4333"/>
                    </a:cubicBezTo>
                    <a:cubicBezTo>
                      <a:pt x="7875" y="2803"/>
                      <a:pt x="7327" y="795"/>
                      <a:pt x="5067" y="110"/>
                    </a:cubicBezTo>
                    <a:cubicBezTo>
                      <a:pt x="4812" y="36"/>
                      <a:pt x="4540" y="1"/>
                      <a:pt x="4262" y="1"/>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957916" y="3422957"/>
                <a:ext cx="62391" cy="73540"/>
              </a:xfrm>
              <a:custGeom>
                <a:avLst/>
                <a:gdLst/>
                <a:ahLst/>
                <a:cxnLst/>
                <a:rect l="l" t="t" r="r" b="b"/>
                <a:pathLst>
                  <a:path w="1690" h="1992" extrusionOk="0">
                    <a:moveTo>
                      <a:pt x="320" y="1"/>
                    </a:moveTo>
                    <a:cubicBezTo>
                      <a:pt x="137" y="1"/>
                      <a:pt x="0" y="115"/>
                      <a:pt x="0" y="298"/>
                    </a:cubicBezTo>
                    <a:lnTo>
                      <a:pt x="0" y="1713"/>
                    </a:lnTo>
                    <a:cubicBezTo>
                      <a:pt x="0" y="1884"/>
                      <a:pt x="150" y="1992"/>
                      <a:pt x="295" y="1992"/>
                    </a:cubicBezTo>
                    <a:cubicBezTo>
                      <a:pt x="363" y="1992"/>
                      <a:pt x="429" y="1969"/>
                      <a:pt x="480" y="1918"/>
                    </a:cubicBezTo>
                    <a:lnTo>
                      <a:pt x="1553" y="845"/>
                    </a:lnTo>
                    <a:cubicBezTo>
                      <a:pt x="1690" y="709"/>
                      <a:pt x="1667" y="480"/>
                      <a:pt x="1507" y="389"/>
                    </a:cubicBezTo>
                    <a:cubicBezTo>
                      <a:pt x="1279" y="275"/>
                      <a:pt x="1028" y="161"/>
                      <a:pt x="754" y="92"/>
                    </a:cubicBezTo>
                    <a:cubicBezTo>
                      <a:pt x="617" y="47"/>
                      <a:pt x="480" y="24"/>
                      <a:pt x="32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845835" y="3526621"/>
                <a:ext cx="85981" cy="60508"/>
              </a:xfrm>
              <a:custGeom>
                <a:avLst/>
                <a:gdLst/>
                <a:ahLst/>
                <a:cxnLst/>
                <a:rect l="l" t="t" r="r" b="b"/>
                <a:pathLst>
                  <a:path w="2329" h="1639" extrusionOk="0">
                    <a:moveTo>
                      <a:pt x="297" y="0"/>
                    </a:moveTo>
                    <a:cubicBezTo>
                      <a:pt x="138" y="0"/>
                      <a:pt x="1" y="160"/>
                      <a:pt x="24" y="320"/>
                    </a:cubicBezTo>
                    <a:cubicBezTo>
                      <a:pt x="24" y="366"/>
                      <a:pt x="46" y="434"/>
                      <a:pt x="46" y="480"/>
                    </a:cubicBezTo>
                    <a:cubicBezTo>
                      <a:pt x="160" y="891"/>
                      <a:pt x="366" y="1256"/>
                      <a:pt x="663" y="1553"/>
                    </a:cubicBezTo>
                    <a:cubicBezTo>
                      <a:pt x="720" y="1610"/>
                      <a:pt x="794" y="1638"/>
                      <a:pt x="868" y="1638"/>
                    </a:cubicBezTo>
                    <a:cubicBezTo>
                      <a:pt x="942" y="1638"/>
                      <a:pt x="1016" y="1610"/>
                      <a:pt x="1074" y="1553"/>
                    </a:cubicBezTo>
                    <a:lnTo>
                      <a:pt x="2146" y="480"/>
                    </a:lnTo>
                    <a:cubicBezTo>
                      <a:pt x="2329" y="297"/>
                      <a:pt x="2192" y="0"/>
                      <a:pt x="194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975600" y="3526621"/>
                <a:ext cx="85169" cy="60102"/>
              </a:xfrm>
              <a:custGeom>
                <a:avLst/>
                <a:gdLst/>
                <a:ahLst/>
                <a:cxnLst/>
                <a:rect l="l" t="t" r="r" b="b"/>
                <a:pathLst>
                  <a:path w="2307" h="1628" extrusionOk="0">
                    <a:moveTo>
                      <a:pt x="389" y="0"/>
                    </a:moveTo>
                    <a:cubicBezTo>
                      <a:pt x="138" y="0"/>
                      <a:pt x="1" y="297"/>
                      <a:pt x="183" y="480"/>
                    </a:cubicBezTo>
                    <a:lnTo>
                      <a:pt x="1233" y="1553"/>
                    </a:lnTo>
                    <a:cubicBezTo>
                      <a:pt x="1295" y="1604"/>
                      <a:pt x="1366" y="1628"/>
                      <a:pt x="1436" y="1628"/>
                    </a:cubicBezTo>
                    <a:cubicBezTo>
                      <a:pt x="1521" y="1628"/>
                      <a:pt x="1604" y="1592"/>
                      <a:pt x="1667" y="1530"/>
                    </a:cubicBezTo>
                    <a:cubicBezTo>
                      <a:pt x="1850" y="1302"/>
                      <a:pt x="1987" y="1050"/>
                      <a:pt x="2101" y="822"/>
                    </a:cubicBezTo>
                    <a:cubicBezTo>
                      <a:pt x="2169" y="662"/>
                      <a:pt x="2215" y="503"/>
                      <a:pt x="2261" y="343"/>
                    </a:cubicBezTo>
                    <a:cubicBezTo>
                      <a:pt x="2306" y="160"/>
                      <a:pt x="2169" y="0"/>
                      <a:pt x="19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975600" y="3454743"/>
                <a:ext cx="85981" cy="62649"/>
              </a:xfrm>
              <a:custGeom>
                <a:avLst/>
                <a:gdLst/>
                <a:ahLst/>
                <a:cxnLst/>
                <a:rect l="l" t="t" r="r" b="b"/>
                <a:pathLst>
                  <a:path w="2329" h="1697" extrusionOk="0">
                    <a:moveTo>
                      <a:pt x="1508" y="1"/>
                    </a:moveTo>
                    <a:cubicBezTo>
                      <a:pt x="1441" y="1"/>
                      <a:pt x="1376" y="24"/>
                      <a:pt x="1325" y="76"/>
                    </a:cubicBezTo>
                    <a:lnTo>
                      <a:pt x="183" y="1217"/>
                    </a:lnTo>
                    <a:cubicBezTo>
                      <a:pt x="1" y="1400"/>
                      <a:pt x="138" y="1696"/>
                      <a:pt x="389" y="1696"/>
                    </a:cubicBezTo>
                    <a:lnTo>
                      <a:pt x="2032" y="1696"/>
                    </a:lnTo>
                    <a:cubicBezTo>
                      <a:pt x="2215" y="1696"/>
                      <a:pt x="2329" y="1559"/>
                      <a:pt x="2329" y="1400"/>
                    </a:cubicBezTo>
                    <a:cubicBezTo>
                      <a:pt x="2283" y="1149"/>
                      <a:pt x="2215" y="920"/>
                      <a:pt x="2124" y="692"/>
                    </a:cubicBezTo>
                    <a:cubicBezTo>
                      <a:pt x="2032" y="464"/>
                      <a:pt x="1895" y="281"/>
                      <a:pt x="1736" y="99"/>
                    </a:cubicBezTo>
                    <a:cubicBezTo>
                      <a:pt x="1673" y="36"/>
                      <a:pt x="1589" y="1"/>
                      <a:pt x="150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846684" y="3458582"/>
                <a:ext cx="85132" cy="58810"/>
              </a:xfrm>
              <a:custGeom>
                <a:avLst/>
                <a:gdLst/>
                <a:ahLst/>
                <a:cxnLst/>
                <a:rect l="l" t="t" r="r" b="b"/>
                <a:pathLst>
                  <a:path w="2306" h="1593" extrusionOk="0">
                    <a:moveTo>
                      <a:pt x="891" y="0"/>
                    </a:moveTo>
                    <a:cubicBezTo>
                      <a:pt x="817" y="0"/>
                      <a:pt x="742" y="29"/>
                      <a:pt x="685" y="86"/>
                    </a:cubicBezTo>
                    <a:cubicBezTo>
                      <a:pt x="662" y="109"/>
                      <a:pt x="662" y="132"/>
                      <a:pt x="640" y="154"/>
                    </a:cubicBezTo>
                    <a:cubicBezTo>
                      <a:pt x="343" y="497"/>
                      <a:pt x="137" y="862"/>
                      <a:pt x="46" y="1250"/>
                    </a:cubicBezTo>
                    <a:cubicBezTo>
                      <a:pt x="1" y="1433"/>
                      <a:pt x="137" y="1592"/>
                      <a:pt x="320" y="1592"/>
                    </a:cubicBezTo>
                    <a:lnTo>
                      <a:pt x="1918" y="1592"/>
                    </a:lnTo>
                    <a:cubicBezTo>
                      <a:pt x="2169" y="1592"/>
                      <a:pt x="2306" y="1296"/>
                      <a:pt x="2123" y="1113"/>
                    </a:cubicBezTo>
                    <a:lnTo>
                      <a:pt x="1096" y="86"/>
                    </a:lnTo>
                    <a:cubicBezTo>
                      <a:pt x="1039" y="29"/>
                      <a:pt x="965" y="0"/>
                      <a:pt x="89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957916" y="3548587"/>
                <a:ext cx="60692" cy="72543"/>
              </a:xfrm>
              <a:custGeom>
                <a:avLst/>
                <a:gdLst/>
                <a:ahLst/>
                <a:cxnLst/>
                <a:rect l="l" t="t" r="r" b="b"/>
                <a:pathLst>
                  <a:path w="1644" h="1965" extrusionOk="0">
                    <a:moveTo>
                      <a:pt x="262" y="0"/>
                    </a:moveTo>
                    <a:cubicBezTo>
                      <a:pt x="113" y="0"/>
                      <a:pt x="0" y="101"/>
                      <a:pt x="0" y="250"/>
                    </a:cubicBezTo>
                    <a:lnTo>
                      <a:pt x="0" y="1665"/>
                    </a:lnTo>
                    <a:cubicBezTo>
                      <a:pt x="0" y="1834"/>
                      <a:pt x="138" y="1964"/>
                      <a:pt x="285" y="1964"/>
                    </a:cubicBezTo>
                    <a:cubicBezTo>
                      <a:pt x="297" y="1964"/>
                      <a:pt x="308" y="1964"/>
                      <a:pt x="320" y="1962"/>
                    </a:cubicBezTo>
                    <a:cubicBezTo>
                      <a:pt x="777" y="1916"/>
                      <a:pt x="1165" y="1734"/>
                      <a:pt x="1484" y="1528"/>
                    </a:cubicBezTo>
                    <a:cubicBezTo>
                      <a:pt x="1621" y="1414"/>
                      <a:pt x="1644" y="1209"/>
                      <a:pt x="1530" y="1095"/>
                    </a:cubicBezTo>
                    <a:lnTo>
                      <a:pt x="594" y="159"/>
                    </a:lnTo>
                    <a:cubicBezTo>
                      <a:pt x="483" y="47"/>
                      <a:pt x="364" y="0"/>
                      <a:pt x="2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889656" y="3547738"/>
                <a:ext cx="59880" cy="71694"/>
              </a:xfrm>
              <a:custGeom>
                <a:avLst/>
                <a:gdLst/>
                <a:ahLst/>
                <a:cxnLst/>
                <a:rect l="l" t="t" r="r" b="b"/>
                <a:pathLst>
                  <a:path w="1622" h="1942" extrusionOk="0">
                    <a:moveTo>
                      <a:pt x="1341" y="1"/>
                    </a:moveTo>
                    <a:cubicBezTo>
                      <a:pt x="1268" y="1"/>
                      <a:pt x="1196" y="29"/>
                      <a:pt x="1142" y="90"/>
                    </a:cubicBezTo>
                    <a:lnTo>
                      <a:pt x="138" y="1072"/>
                    </a:lnTo>
                    <a:cubicBezTo>
                      <a:pt x="1" y="1209"/>
                      <a:pt x="23" y="1437"/>
                      <a:pt x="183" y="1528"/>
                    </a:cubicBezTo>
                    <a:cubicBezTo>
                      <a:pt x="366" y="1620"/>
                      <a:pt x="571" y="1711"/>
                      <a:pt x="777" y="1779"/>
                    </a:cubicBezTo>
                    <a:cubicBezTo>
                      <a:pt x="936" y="1848"/>
                      <a:pt x="1119" y="1894"/>
                      <a:pt x="1279" y="1939"/>
                    </a:cubicBezTo>
                    <a:cubicBezTo>
                      <a:pt x="1291" y="1941"/>
                      <a:pt x="1303" y="1942"/>
                      <a:pt x="1314" y="1942"/>
                    </a:cubicBezTo>
                    <a:cubicBezTo>
                      <a:pt x="1465" y="1942"/>
                      <a:pt x="1621" y="1813"/>
                      <a:pt x="1621" y="1665"/>
                    </a:cubicBezTo>
                    <a:lnTo>
                      <a:pt x="1621" y="273"/>
                    </a:lnTo>
                    <a:cubicBezTo>
                      <a:pt x="1621" y="107"/>
                      <a:pt x="1481" y="1"/>
                      <a:pt x="13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891354" y="3425393"/>
                <a:ext cx="58182" cy="71103"/>
              </a:xfrm>
              <a:custGeom>
                <a:avLst/>
                <a:gdLst/>
                <a:ahLst/>
                <a:cxnLst/>
                <a:rect l="l" t="t" r="r" b="b"/>
                <a:pathLst>
                  <a:path w="1576" h="1926" extrusionOk="0">
                    <a:moveTo>
                      <a:pt x="1274" y="1"/>
                    </a:moveTo>
                    <a:cubicBezTo>
                      <a:pt x="1260" y="1"/>
                      <a:pt x="1246" y="1"/>
                      <a:pt x="1233" y="3"/>
                    </a:cubicBezTo>
                    <a:cubicBezTo>
                      <a:pt x="868" y="95"/>
                      <a:pt x="502" y="232"/>
                      <a:pt x="160" y="437"/>
                    </a:cubicBezTo>
                    <a:cubicBezTo>
                      <a:pt x="23" y="528"/>
                      <a:pt x="0" y="757"/>
                      <a:pt x="114" y="871"/>
                    </a:cubicBezTo>
                    <a:lnTo>
                      <a:pt x="1096" y="1852"/>
                    </a:lnTo>
                    <a:cubicBezTo>
                      <a:pt x="1147" y="1903"/>
                      <a:pt x="1213" y="1926"/>
                      <a:pt x="1281" y="1926"/>
                    </a:cubicBezTo>
                    <a:cubicBezTo>
                      <a:pt x="1426" y="1926"/>
                      <a:pt x="1575" y="1818"/>
                      <a:pt x="1575" y="1647"/>
                    </a:cubicBezTo>
                    <a:lnTo>
                      <a:pt x="1575" y="277"/>
                    </a:lnTo>
                    <a:cubicBezTo>
                      <a:pt x="1575" y="110"/>
                      <a:pt x="1422" y="1"/>
                      <a:pt x="12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819734" y="3428864"/>
                <a:ext cx="270531" cy="210836"/>
              </a:xfrm>
              <a:custGeom>
                <a:avLst/>
                <a:gdLst/>
                <a:ahLst/>
                <a:cxnLst/>
                <a:rect l="l" t="t" r="r" b="b"/>
                <a:pathLst>
                  <a:path w="7328" h="5711" extrusionOk="0">
                    <a:moveTo>
                      <a:pt x="5798" y="1"/>
                    </a:moveTo>
                    <a:cubicBezTo>
                      <a:pt x="5615" y="46"/>
                      <a:pt x="5433" y="69"/>
                      <a:pt x="5250" y="115"/>
                    </a:cubicBezTo>
                    <a:cubicBezTo>
                      <a:pt x="3173" y="617"/>
                      <a:pt x="1507" y="1279"/>
                      <a:pt x="274" y="2078"/>
                    </a:cubicBezTo>
                    <a:cubicBezTo>
                      <a:pt x="0" y="3402"/>
                      <a:pt x="708" y="4817"/>
                      <a:pt x="2511" y="5479"/>
                    </a:cubicBezTo>
                    <a:cubicBezTo>
                      <a:pt x="2955" y="5639"/>
                      <a:pt x="3373" y="5710"/>
                      <a:pt x="3763" y="5710"/>
                    </a:cubicBezTo>
                    <a:cubicBezTo>
                      <a:pt x="5257" y="5710"/>
                      <a:pt x="6327" y="4671"/>
                      <a:pt x="6779" y="3676"/>
                    </a:cubicBezTo>
                    <a:cubicBezTo>
                      <a:pt x="7327" y="2443"/>
                      <a:pt x="7076" y="914"/>
                      <a:pt x="5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807921" y="3401102"/>
                <a:ext cx="292424" cy="241773"/>
              </a:xfrm>
              <a:custGeom>
                <a:avLst/>
                <a:gdLst/>
                <a:ahLst/>
                <a:cxnLst/>
                <a:rect l="l" t="t" r="r" b="b"/>
                <a:pathLst>
                  <a:path w="7921" h="6549" extrusionOk="0">
                    <a:moveTo>
                      <a:pt x="4154" y="229"/>
                    </a:moveTo>
                    <a:cubicBezTo>
                      <a:pt x="4416" y="229"/>
                      <a:pt x="4677" y="258"/>
                      <a:pt x="4931" y="319"/>
                    </a:cubicBezTo>
                    <a:cubicBezTo>
                      <a:pt x="6483" y="844"/>
                      <a:pt x="7601" y="2191"/>
                      <a:pt x="7168" y="3903"/>
                    </a:cubicBezTo>
                    <a:cubicBezTo>
                      <a:pt x="6774" y="5382"/>
                      <a:pt x="5443" y="6324"/>
                      <a:pt x="4007" y="6324"/>
                    </a:cubicBezTo>
                    <a:cubicBezTo>
                      <a:pt x="3693" y="6324"/>
                      <a:pt x="3374" y="6279"/>
                      <a:pt x="3059" y="6185"/>
                    </a:cubicBezTo>
                    <a:cubicBezTo>
                      <a:pt x="1553" y="5729"/>
                      <a:pt x="297" y="4359"/>
                      <a:pt x="731" y="2716"/>
                    </a:cubicBezTo>
                    <a:cubicBezTo>
                      <a:pt x="1100" y="1199"/>
                      <a:pt x="2646" y="229"/>
                      <a:pt x="4154" y="229"/>
                    </a:cubicBezTo>
                    <a:close/>
                    <a:moveTo>
                      <a:pt x="4194" y="1"/>
                    </a:moveTo>
                    <a:cubicBezTo>
                      <a:pt x="2626" y="1"/>
                      <a:pt x="1012" y="977"/>
                      <a:pt x="526" y="2533"/>
                    </a:cubicBezTo>
                    <a:cubicBezTo>
                      <a:pt x="1" y="4336"/>
                      <a:pt x="1324" y="5888"/>
                      <a:pt x="2991" y="6391"/>
                    </a:cubicBezTo>
                    <a:cubicBezTo>
                      <a:pt x="3337" y="6497"/>
                      <a:pt x="3685" y="6548"/>
                      <a:pt x="4026" y="6548"/>
                    </a:cubicBezTo>
                    <a:cubicBezTo>
                      <a:pt x="5511" y="6548"/>
                      <a:pt x="6868" y="5588"/>
                      <a:pt x="7350" y="4085"/>
                    </a:cubicBezTo>
                    <a:cubicBezTo>
                      <a:pt x="7921" y="2215"/>
                      <a:pt x="6713" y="686"/>
                      <a:pt x="5002" y="92"/>
                    </a:cubicBezTo>
                    <a:lnTo>
                      <a:pt x="5002" y="92"/>
                    </a:lnTo>
                    <a:cubicBezTo>
                      <a:pt x="5001" y="92"/>
                      <a:pt x="5000" y="91"/>
                      <a:pt x="4999" y="91"/>
                    </a:cubicBezTo>
                    <a:lnTo>
                      <a:pt x="4999" y="91"/>
                    </a:lnTo>
                    <a:cubicBezTo>
                      <a:pt x="4999" y="91"/>
                      <a:pt x="4999" y="91"/>
                      <a:pt x="4999" y="91"/>
                    </a:cubicBezTo>
                    <a:cubicBezTo>
                      <a:pt x="4991" y="88"/>
                      <a:pt x="4984" y="86"/>
                      <a:pt x="4976" y="86"/>
                    </a:cubicBezTo>
                    <a:lnTo>
                      <a:pt x="4976" y="86"/>
                    </a:lnTo>
                    <a:cubicBezTo>
                      <a:pt x="4720" y="28"/>
                      <a:pt x="4458" y="1"/>
                      <a:pt x="4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37999" y="3451457"/>
                <a:ext cx="741562" cy="774972"/>
              </a:xfrm>
              <a:custGeom>
                <a:avLst/>
                <a:gdLst/>
                <a:ahLst/>
                <a:cxnLst/>
                <a:rect l="l" t="t" r="r" b="b"/>
                <a:pathLst>
                  <a:path w="20087" h="20992" extrusionOk="0">
                    <a:moveTo>
                      <a:pt x="10460" y="0"/>
                    </a:moveTo>
                    <a:cubicBezTo>
                      <a:pt x="9498" y="0"/>
                      <a:pt x="8527" y="99"/>
                      <a:pt x="7601" y="325"/>
                    </a:cubicBezTo>
                    <a:cubicBezTo>
                      <a:pt x="2511" y="1534"/>
                      <a:pt x="0" y="3748"/>
                      <a:pt x="639" y="6328"/>
                    </a:cubicBezTo>
                    <a:cubicBezTo>
                      <a:pt x="982" y="7811"/>
                      <a:pt x="2214" y="8199"/>
                      <a:pt x="2214" y="8199"/>
                    </a:cubicBezTo>
                    <a:cubicBezTo>
                      <a:pt x="1872" y="11144"/>
                      <a:pt x="2100" y="16097"/>
                      <a:pt x="2283" y="18950"/>
                    </a:cubicBezTo>
                    <a:cubicBezTo>
                      <a:pt x="2347" y="20113"/>
                      <a:pt x="3326" y="20991"/>
                      <a:pt x="4471" y="20991"/>
                    </a:cubicBezTo>
                    <a:cubicBezTo>
                      <a:pt x="4540" y="20991"/>
                      <a:pt x="4609" y="20988"/>
                      <a:pt x="4679" y="20981"/>
                    </a:cubicBezTo>
                    <a:cubicBezTo>
                      <a:pt x="10226" y="20411"/>
                      <a:pt x="15567" y="19178"/>
                      <a:pt x="18306" y="18471"/>
                    </a:cubicBezTo>
                    <a:cubicBezTo>
                      <a:pt x="19402" y="18174"/>
                      <a:pt x="20086" y="17124"/>
                      <a:pt x="19904" y="16006"/>
                    </a:cubicBezTo>
                    <a:cubicBezTo>
                      <a:pt x="19151" y="11395"/>
                      <a:pt x="17804" y="5689"/>
                      <a:pt x="17804" y="5689"/>
                    </a:cubicBezTo>
                    <a:cubicBezTo>
                      <a:pt x="17804" y="5689"/>
                      <a:pt x="18877" y="3999"/>
                      <a:pt x="17986" y="2539"/>
                    </a:cubicBezTo>
                    <a:cubicBezTo>
                      <a:pt x="17202" y="1256"/>
                      <a:pt x="13886" y="0"/>
                      <a:pt x="104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812129" y="3829123"/>
                <a:ext cx="667431" cy="397306"/>
              </a:xfrm>
              <a:custGeom>
                <a:avLst/>
                <a:gdLst/>
                <a:ahLst/>
                <a:cxnLst/>
                <a:rect l="l" t="t" r="r" b="b"/>
                <a:pathLst>
                  <a:path w="18079" h="10762" extrusionOk="0">
                    <a:moveTo>
                      <a:pt x="16800" y="1"/>
                    </a:moveTo>
                    <a:cubicBezTo>
                      <a:pt x="13399" y="161"/>
                      <a:pt x="6323" y="526"/>
                      <a:pt x="46" y="1210"/>
                    </a:cubicBezTo>
                    <a:cubicBezTo>
                      <a:pt x="1" y="3813"/>
                      <a:pt x="160" y="6757"/>
                      <a:pt x="275" y="8720"/>
                    </a:cubicBezTo>
                    <a:cubicBezTo>
                      <a:pt x="339" y="9883"/>
                      <a:pt x="1318" y="10761"/>
                      <a:pt x="2463" y="10761"/>
                    </a:cubicBezTo>
                    <a:cubicBezTo>
                      <a:pt x="2532" y="10761"/>
                      <a:pt x="2601" y="10758"/>
                      <a:pt x="2671" y="10751"/>
                    </a:cubicBezTo>
                    <a:cubicBezTo>
                      <a:pt x="8218" y="10181"/>
                      <a:pt x="13559" y="8948"/>
                      <a:pt x="16298" y="8241"/>
                    </a:cubicBezTo>
                    <a:cubicBezTo>
                      <a:pt x="17394" y="7944"/>
                      <a:pt x="18078" y="6894"/>
                      <a:pt x="17896" y="5776"/>
                    </a:cubicBezTo>
                    <a:cubicBezTo>
                      <a:pt x="17599" y="3881"/>
                      <a:pt x="17165" y="1804"/>
                      <a:pt x="16800" y="1"/>
                    </a:cubicBezTo>
                    <a:close/>
                  </a:path>
                </a:pathLst>
              </a:custGeom>
              <a:solidFill>
                <a:srgbClr val="F5B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632" y="3479773"/>
                <a:ext cx="666582" cy="718193"/>
              </a:xfrm>
              <a:custGeom>
                <a:avLst/>
                <a:gdLst/>
                <a:ahLst/>
                <a:cxnLst/>
                <a:rect l="l" t="t" r="r" b="b"/>
                <a:pathLst>
                  <a:path w="18056" h="19454" extrusionOk="0">
                    <a:moveTo>
                      <a:pt x="9238" y="1"/>
                    </a:moveTo>
                    <a:cubicBezTo>
                      <a:pt x="8297" y="1"/>
                      <a:pt x="7386" y="98"/>
                      <a:pt x="6552" y="288"/>
                    </a:cubicBezTo>
                    <a:cubicBezTo>
                      <a:pt x="3447" y="1041"/>
                      <a:pt x="1279" y="2205"/>
                      <a:pt x="457" y="3529"/>
                    </a:cubicBezTo>
                    <a:cubicBezTo>
                      <a:pt x="115" y="4123"/>
                      <a:pt x="1" y="4716"/>
                      <a:pt x="161" y="5378"/>
                    </a:cubicBezTo>
                    <a:cubicBezTo>
                      <a:pt x="412" y="6405"/>
                      <a:pt x="1211" y="6702"/>
                      <a:pt x="1233" y="6702"/>
                    </a:cubicBezTo>
                    <a:lnTo>
                      <a:pt x="1827" y="6907"/>
                    </a:lnTo>
                    <a:lnTo>
                      <a:pt x="1758" y="7524"/>
                    </a:lnTo>
                    <a:cubicBezTo>
                      <a:pt x="1439" y="10422"/>
                      <a:pt x="1667" y="15421"/>
                      <a:pt x="1827" y="18137"/>
                    </a:cubicBezTo>
                    <a:cubicBezTo>
                      <a:pt x="1872" y="18754"/>
                      <a:pt x="2306" y="19279"/>
                      <a:pt x="2900" y="19416"/>
                    </a:cubicBezTo>
                    <a:cubicBezTo>
                      <a:pt x="2993" y="19442"/>
                      <a:pt x="3087" y="19453"/>
                      <a:pt x="3180" y="19453"/>
                    </a:cubicBezTo>
                    <a:cubicBezTo>
                      <a:pt x="3247" y="19453"/>
                      <a:pt x="3313" y="19448"/>
                      <a:pt x="3379" y="19438"/>
                    </a:cubicBezTo>
                    <a:cubicBezTo>
                      <a:pt x="8903" y="18891"/>
                      <a:pt x="14221" y="17635"/>
                      <a:pt x="16914" y="16950"/>
                    </a:cubicBezTo>
                    <a:cubicBezTo>
                      <a:pt x="17622" y="16768"/>
                      <a:pt x="18056" y="16083"/>
                      <a:pt x="17942" y="15375"/>
                    </a:cubicBezTo>
                    <a:cubicBezTo>
                      <a:pt x="17188" y="10833"/>
                      <a:pt x="15864" y="5150"/>
                      <a:pt x="15842" y="5104"/>
                    </a:cubicBezTo>
                    <a:lnTo>
                      <a:pt x="15773" y="4785"/>
                    </a:lnTo>
                    <a:lnTo>
                      <a:pt x="15956" y="4511"/>
                    </a:lnTo>
                    <a:cubicBezTo>
                      <a:pt x="15956" y="4488"/>
                      <a:pt x="16755" y="3210"/>
                      <a:pt x="16115" y="2182"/>
                    </a:cubicBezTo>
                    <a:cubicBezTo>
                      <a:pt x="15819" y="1657"/>
                      <a:pt x="14563" y="881"/>
                      <a:pt x="12555" y="402"/>
                    </a:cubicBezTo>
                    <a:cubicBezTo>
                      <a:pt x="11463" y="132"/>
                      <a:pt x="10331" y="1"/>
                      <a:pt x="9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1277290" y="3536737"/>
                <a:ext cx="42160" cy="42160"/>
              </a:xfrm>
              <a:custGeom>
                <a:avLst/>
                <a:gdLst/>
                <a:ahLst/>
                <a:cxnLst/>
                <a:rect l="l" t="t" r="r" b="b"/>
                <a:pathLst>
                  <a:path w="1142" h="1142" extrusionOk="0">
                    <a:moveTo>
                      <a:pt x="571" y="0"/>
                    </a:moveTo>
                    <a:cubicBezTo>
                      <a:pt x="251" y="0"/>
                      <a:pt x="0" y="251"/>
                      <a:pt x="0" y="571"/>
                    </a:cubicBezTo>
                    <a:cubicBezTo>
                      <a:pt x="0" y="891"/>
                      <a:pt x="251" y="1142"/>
                      <a:pt x="571" y="1142"/>
                    </a:cubicBezTo>
                    <a:cubicBezTo>
                      <a:pt x="890" y="1142"/>
                      <a:pt x="1142" y="891"/>
                      <a:pt x="1142" y="571"/>
                    </a:cubicBezTo>
                    <a:cubicBezTo>
                      <a:pt x="1142" y="251"/>
                      <a:pt x="890" y="0"/>
                      <a:pt x="57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1267174" y="3622681"/>
                <a:ext cx="31195" cy="31232"/>
              </a:xfrm>
              <a:custGeom>
                <a:avLst/>
                <a:gdLst/>
                <a:ahLst/>
                <a:cxnLst/>
                <a:rect l="l" t="t" r="r" b="b"/>
                <a:pathLst>
                  <a:path w="845" h="846" extrusionOk="0">
                    <a:moveTo>
                      <a:pt x="411" y="1"/>
                    </a:moveTo>
                    <a:cubicBezTo>
                      <a:pt x="183" y="1"/>
                      <a:pt x="0" y="183"/>
                      <a:pt x="0" y="411"/>
                    </a:cubicBezTo>
                    <a:cubicBezTo>
                      <a:pt x="0" y="662"/>
                      <a:pt x="183" y="845"/>
                      <a:pt x="411" y="845"/>
                    </a:cubicBezTo>
                    <a:cubicBezTo>
                      <a:pt x="662" y="845"/>
                      <a:pt x="845" y="662"/>
                      <a:pt x="845" y="411"/>
                    </a:cubicBezTo>
                    <a:cubicBezTo>
                      <a:pt x="845" y="183"/>
                      <a:pt x="662" y="1"/>
                      <a:pt x="41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1202273" y="3570442"/>
                <a:ext cx="21117" cy="21080"/>
              </a:xfrm>
              <a:custGeom>
                <a:avLst/>
                <a:gdLst/>
                <a:ahLst/>
                <a:cxnLst/>
                <a:rect l="l" t="t" r="r" b="b"/>
                <a:pathLst>
                  <a:path w="572" h="571" extrusionOk="0">
                    <a:moveTo>
                      <a:pt x="298" y="0"/>
                    </a:moveTo>
                    <a:cubicBezTo>
                      <a:pt x="138" y="0"/>
                      <a:pt x="1" y="115"/>
                      <a:pt x="1" y="274"/>
                    </a:cubicBezTo>
                    <a:cubicBezTo>
                      <a:pt x="1" y="434"/>
                      <a:pt x="138" y="571"/>
                      <a:pt x="298" y="571"/>
                    </a:cubicBezTo>
                    <a:cubicBezTo>
                      <a:pt x="457" y="571"/>
                      <a:pt x="571" y="434"/>
                      <a:pt x="571" y="274"/>
                    </a:cubicBezTo>
                    <a:cubicBezTo>
                      <a:pt x="571" y="115"/>
                      <a:pt x="457" y="0"/>
                      <a:pt x="29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841626" y="3620982"/>
                <a:ext cx="42160" cy="42197"/>
              </a:xfrm>
              <a:custGeom>
                <a:avLst/>
                <a:gdLst/>
                <a:ahLst/>
                <a:cxnLst/>
                <a:rect l="l" t="t" r="r" b="b"/>
                <a:pathLst>
                  <a:path w="1142" h="1143" extrusionOk="0">
                    <a:moveTo>
                      <a:pt x="571" y="1"/>
                    </a:moveTo>
                    <a:cubicBezTo>
                      <a:pt x="252" y="1"/>
                      <a:pt x="1" y="275"/>
                      <a:pt x="1" y="572"/>
                    </a:cubicBezTo>
                    <a:cubicBezTo>
                      <a:pt x="1" y="891"/>
                      <a:pt x="252" y="1142"/>
                      <a:pt x="571" y="1142"/>
                    </a:cubicBezTo>
                    <a:cubicBezTo>
                      <a:pt x="891" y="1142"/>
                      <a:pt x="1142" y="891"/>
                      <a:pt x="1142" y="572"/>
                    </a:cubicBezTo>
                    <a:cubicBezTo>
                      <a:pt x="1142" y="275"/>
                      <a:pt x="891" y="1"/>
                      <a:pt x="571"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927570" y="3626889"/>
                <a:ext cx="31232" cy="31232"/>
              </a:xfrm>
              <a:custGeom>
                <a:avLst/>
                <a:gdLst/>
                <a:ahLst/>
                <a:cxnLst/>
                <a:rect l="l" t="t" r="r" b="b"/>
                <a:pathLst>
                  <a:path w="846" h="846" extrusionOk="0">
                    <a:moveTo>
                      <a:pt x="412" y="1"/>
                    </a:moveTo>
                    <a:cubicBezTo>
                      <a:pt x="183" y="1"/>
                      <a:pt x="1" y="183"/>
                      <a:pt x="1" y="412"/>
                    </a:cubicBezTo>
                    <a:cubicBezTo>
                      <a:pt x="1" y="663"/>
                      <a:pt x="183" y="845"/>
                      <a:pt x="412" y="845"/>
                    </a:cubicBezTo>
                    <a:cubicBezTo>
                      <a:pt x="663" y="845"/>
                      <a:pt x="845" y="663"/>
                      <a:pt x="845" y="412"/>
                    </a:cubicBezTo>
                    <a:cubicBezTo>
                      <a:pt x="845" y="183"/>
                      <a:pt x="663" y="1"/>
                      <a:pt x="41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875332" y="3701056"/>
                <a:ext cx="21117" cy="21080"/>
              </a:xfrm>
              <a:custGeom>
                <a:avLst/>
                <a:gdLst/>
                <a:ahLst/>
                <a:cxnLst/>
                <a:rect l="l" t="t" r="r" b="b"/>
                <a:pathLst>
                  <a:path w="572" h="571" extrusionOk="0">
                    <a:moveTo>
                      <a:pt x="275" y="0"/>
                    </a:moveTo>
                    <a:cubicBezTo>
                      <a:pt x="115" y="0"/>
                      <a:pt x="1" y="137"/>
                      <a:pt x="1" y="297"/>
                    </a:cubicBezTo>
                    <a:cubicBezTo>
                      <a:pt x="1" y="457"/>
                      <a:pt x="115" y="571"/>
                      <a:pt x="275" y="571"/>
                    </a:cubicBezTo>
                    <a:cubicBezTo>
                      <a:pt x="434" y="571"/>
                      <a:pt x="571" y="457"/>
                      <a:pt x="571" y="297"/>
                    </a:cubicBezTo>
                    <a:cubicBezTo>
                      <a:pt x="571" y="137"/>
                      <a:pt x="434"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916643" y="3546852"/>
                <a:ext cx="21080" cy="21080"/>
              </a:xfrm>
              <a:custGeom>
                <a:avLst/>
                <a:gdLst/>
                <a:ahLst/>
                <a:cxnLst/>
                <a:rect l="l" t="t" r="r" b="b"/>
                <a:pathLst>
                  <a:path w="571" h="571" extrusionOk="0">
                    <a:moveTo>
                      <a:pt x="297" y="0"/>
                    </a:moveTo>
                    <a:cubicBezTo>
                      <a:pt x="137" y="0"/>
                      <a:pt x="0" y="137"/>
                      <a:pt x="0" y="297"/>
                    </a:cubicBezTo>
                    <a:cubicBezTo>
                      <a:pt x="0" y="457"/>
                      <a:pt x="137" y="571"/>
                      <a:pt x="297" y="571"/>
                    </a:cubicBezTo>
                    <a:cubicBezTo>
                      <a:pt x="457" y="571"/>
                      <a:pt x="571" y="457"/>
                      <a:pt x="571" y="297"/>
                    </a:cubicBezTo>
                    <a:cubicBezTo>
                      <a:pt x="571" y="137"/>
                      <a:pt x="457" y="0"/>
                      <a:pt x="2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1333737" y="3701056"/>
                <a:ext cx="21117" cy="21080"/>
              </a:xfrm>
              <a:custGeom>
                <a:avLst/>
                <a:gdLst/>
                <a:ahLst/>
                <a:cxnLst/>
                <a:rect l="l" t="t" r="r" b="b"/>
                <a:pathLst>
                  <a:path w="572" h="571" extrusionOk="0">
                    <a:moveTo>
                      <a:pt x="274" y="0"/>
                    </a:moveTo>
                    <a:cubicBezTo>
                      <a:pt x="115" y="0"/>
                      <a:pt x="1" y="137"/>
                      <a:pt x="1" y="297"/>
                    </a:cubicBezTo>
                    <a:cubicBezTo>
                      <a:pt x="1" y="457"/>
                      <a:pt x="115" y="571"/>
                      <a:pt x="274" y="571"/>
                    </a:cubicBezTo>
                    <a:cubicBezTo>
                      <a:pt x="434" y="571"/>
                      <a:pt x="571" y="457"/>
                      <a:pt x="571" y="297"/>
                    </a:cubicBezTo>
                    <a:cubicBezTo>
                      <a:pt x="571" y="137"/>
                      <a:pt x="434" y="0"/>
                      <a:pt x="27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661580" y="3447175"/>
                <a:ext cx="849139" cy="782799"/>
              </a:xfrm>
              <a:custGeom>
                <a:avLst/>
                <a:gdLst/>
                <a:ahLst/>
                <a:cxnLst/>
                <a:rect l="l" t="t" r="r" b="b"/>
                <a:pathLst>
                  <a:path w="23001" h="21204" extrusionOk="0">
                    <a:moveTo>
                      <a:pt x="12657" y="237"/>
                    </a:moveTo>
                    <a:cubicBezTo>
                      <a:pt x="14234" y="237"/>
                      <a:pt x="15812" y="502"/>
                      <a:pt x="17295" y="1034"/>
                    </a:cubicBezTo>
                    <a:cubicBezTo>
                      <a:pt x="18185" y="1354"/>
                      <a:pt x="19417" y="1856"/>
                      <a:pt x="19965" y="2723"/>
                    </a:cubicBezTo>
                    <a:cubicBezTo>
                      <a:pt x="20878" y="4161"/>
                      <a:pt x="19805" y="5028"/>
                      <a:pt x="19760" y="5805"/>
                    </a:cubicBezTo>
                    <a:cubicBezTo>
                      <a:pt x="19714" y="6626"/>
                      <a:pt x="20193" y="7767"/>
                      <a:pt x="20376" y="8544"/>
                    </a:cubicBezTo>
                    <a:cubicBezTo>
                      <a:pt x="20832" y="10689"/>
                      <a:pt x="21335" y="12835"/>
                      <a:pt x="21677" y="14980"/>
                    </a:cubicBezTo>
                    <a:cubicBezTo>
                      <a:pt x="21905" y="16487"/>
                      <a:pt x="22225" y="17651"/>
                      <a:pt x="20353" y="18473"/>
                    </a:cubicBezTo>
                    <a:cubicBezTo>
                      <a:pt x="20056" y="18587"/>
                      <a:pt x="19691" y="18632"/>
                      <a:pt x="19372" y="18724"/>
                    </a:cubicBezTo>
                    <a:cubicBezTo>
                      <a:pt x="18459" y="18929"/>
                      <a:pt x="17568" y="19157"/>
                      <a:pt x="16655" y="19340"/>
                    </a:cubicBezTo>
                    <a:cubicBezTo>
                      <a:pt x="13848" y="19956"/>
                      <a:pt x="11018" y="20481"/>
                      <a:pt x="8187" y="20824"/>
                    </a:cubicBezTo>
                    <a:cubicBezTo>
                      <a:pt x="7803" y="20865"/>
                      <a:pt x="7511" y="20898"/>
                      <a:pt x="7244" y="20898"/>
                    </a:cubicBezTo>
                    <a:cubicBezTo>
                      <a:pt x="6782" y="20898"/>
                      <a:pt x="6397" y="20800"/>
                      <a:pt x="5745" y="20481"/>
                    </a:cubicBezTo>
                    <a:cubicBezTo>
                      <a:pt x="4444" y="19819"/>
                      <a:pt x="4490" y="19249"/>
                      <a:pt x="4398" y="17902"/>
                    </a:cubicBezTo>
                    <a:cubicBezTo>
                      <a:pt x="4330" y="16898"/>
                      <a:pt x="4307" y="15893"/>
                      <a:pt x="4261" y="14912"/>
                    </a:cubicBezTo>
                    <a:cubicBezTo>
                      <a:pt x="4193" y="12698"/>
                      <a:pt x="4170" y="10507"/>
                      <a:pt x="4398" y="8315"/>
                    </a:cubicBezTo>
                    <a:cubicBezTo>
                      <a:pt x="4398" y="8270"/>
                      <a:pt x="4353" y="8224"/>
                      <a:pt x="4307" y="8201"/>
                    </a:cubicBezTo>
                    <a:cubicBezTo>
                      <a:pt x="2116" y="7402"/>
                      <a:pt x="2412" y="4481"/>
                      <a:pt x="3828" y="3271"/>
                    </a:cubicBezTo>
                    <a:cubicBezTo>
                      <a:pt x="5448" y="1901"/>
                      <a:pt x="7639" y="1057"/>
                      <a:pt x="9694" y="555"/>
                    </a:cubicBezTo>
                    <a:cubicBezTo>
                      <a:pt x="10666" y="343"/>
                      <a:pt x="11662" y="237"/>
                      <a:pt x="12657" y="237"/>
                    </a:cubicBezTo>
                    <a:close/>
                    <a:moveTo>
                      <a:pt x="12740" y="0"/>
                    </a:moveTo>
                    <a:cubicBezTo>
                      <a:pt x="11691" y="0"/>
                      <a:pt x="10647" y="111"/>
                      <a:pt x="9648" y="322"/>
                    </a:cubicBezTo>
                    <a:lnTo>
                      <a:pt x="9648" y="322"/>
                    </a:lnTo>
                    <a:cubicBezTo>
                      <a:pt x="9641" y="323"/>
                      <a:pt x="9633" y="324"/>
                      <a:pt x="9625" y="326"/>
                    </a:cubicBezTo>
                    <a:cubicBezTo>
                      <a:pt x="9625" y="326"/>
                      <a:pt x="9625" y="326"/>
                      <a:pt x="9625" y="326"/>
                    </a:cubicBezTo>
                    <a:lnTo>
                      <a:pt x="9625" y="326"/>
                    </a:lnTo>
                    <a:cubicBezTo>
                      <a:pt x="9619" y="328"/>
                      <a:pt x="9612" y="329"/>
                      <a:pt x="9607" y="331"/>
                    </a:cubicBezTo>
                    <a:lnTo>
                      <a:pt x="9607" y="331"/>
                    </a:lnTo>
                    <a:cubicBezTo>
                      <a:pt x="6990" y="1001"/>
                      <a:pt x="0" y="3645"/>
                      <a:pt x="3143" y="7608"/>
                    </a:cubicBezTo>
                    <a:cubicBezTo>
                      <a:pt x="3348" y="7859"/>
                      <a:pt x="3736" y="8041"/>
                      <a:pt x="3919" y="8270"/>
                    </a:cubicBezTo>
                    <a:cubicBezTo>
                      <a:pt x="4193" y="8658"/>
                      <a:pt x="4056" y="8361"/>
                      <a:pt x="4102" y="9023"/>
                    </a:cubicBezTo>
                    <a:cubicBezTo>
                      <a:pt x="4193" y="10666"/>
                      <a:pt x="3987" y="12355"/>
                      <a:pt x="4010" y="14022"/>
                    </a:cubicBezTo>
                    <a:cubicBezTo>
                      <a:pt x="4056" y="15802"/>
                      <a:pt x="3462" y="19637"/>
                      <a:pt x="5220" y="20824"/>
                    </a:cubicBezTo>
                    <a:cubicBezTo>
                      <a:pt x="5669" y="21116"/>
                      <a:pt x="6152" y="21203"/>
                      <a:pt x="6645" y="21203"/>
                    </a:cubicBezTo>
                    <a:cubicBezTo>
                      <a:pt x="7155" y="21203"/>
                      <a:pt x="7677" y="21110"/>
                      <a:pt x="8187" y="21052"/>
                    </a:cubicBezTo>
                    <a:cubicBezTo>
                      <a:pt x="10036" y="20824"/>
                      <a:pt x="11885" y="20527"/>
                      <a:pt x="13711" y="20184"/>
                    </a:cubicBezTo>
                    <a:cubicBezTo>
                      <a:pt x="15240" y="19888"/>
                      <a:pt x="16770" y="19568"/>
                      <a:pt x="18276" y="19203"/>
                    </a:cubicBezTo>
                    <a:cubicBezTo>
                      <a:pt x="19235" y="18998"/>
                      <a:pt x="20490" y="18883"/>
                      <a:pt x="21266" y="18244"/>
                    </a:cubicBezTo>
                    <a:cubicBezTo>
                      <a:pt x="23001" y="16852"/>
                      <a:pt x="21677" y="13679"/>
                      <a:pt x="21312" y="11944"/>
                    </a:cubicBezTo>
                    <a:cubicBezTo>
                      <a:pt x="21038" y="10575"/>
                      <a:pt x="20764" y="9205"/>
                      <a:pt x="20444" y="7813"/>
                    </a:cubicBezTo>
                    <a:cubicBezTo>
                      <a:pt x="20307" y="7242"/>
                      <a:pt x="19942" y="6352"/>
                      <a:pt x="20011" y="5782"/>
                    </a:cubicBezTo>
                    <a:cubicBezTo>
                      <a:pt x="20513" y="4960"/>
                      <a:pt x="20741" y="4207"/>
                      <a:pt x="20422" y="3180"/>
                    </a:cubicBezTo>
                    <a:cubicBezTo>
                      <a:pt x="20125" y="2221"/>
                      <a:pt x="19303" y="1696"/>
                      <a:pt x="18459" y="1262"/>
                    </a:cubicBezTo>
                    <a:cubicBezTo>
                      <a:pt x="16730" y="398"/>
                      <a:pt x="14728" y="0"/>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608197" y="3981666"/>
                <a:ext cx="1038194" cy="724691"/>
              </a:xfrm>
              <a:custGeom>
                <a:avLst/>
                <a:gdLst/>
                <a:ahLst/>
                <a:cxnLst/>
                <a:rect l="l" t="t" r="r" b="b"/>
                <a:pathLst>
                  <a:path w="28122" h="19630" extrusionOk="0">
                    <a:moveTo>
                      <a:pt x="24812" y="0"/>
                    </a:moveTo>
                    <a:cubicBezTo>
                      <a:pt x="14632" y="1096"/>
                      <a:pt x="3995" y="3424"/>
                      <a:pt x="1" y="4337"/>
                    </a:cubicBezTo>
                    <a:cubicBezTo>
                      <a:pt x="549" y="11436"/>
                      <a:pt x="1827" y="17735"/>
                      <a:pt x="2238" y="19265"/>
                    </a:cubicBezTo>
                    <a:cubicBezTo>
                      <a:pt x="2284" y="19493"/>
                      <a:pt x="2489" y="19630"/>
                      <a:pt x="2717" y="19630"/>
                    </a:cubicBezTo>
                    <a:cubicBezTo>
                      <a:pt x="15294" y="19561"/>
                      <a:pt x="25634" y="16594"/>
                      <a:pt x="27734" y="15955"/>
                    </a:cubicBezTo>
                    <a:cubicBezTo>
                      <a:pt x="27962" y="15886"/>
                      <a:pt x="28122" y="15658"/>
                      <a:pt x="28099" y="15430"/>
                    </a:cubicBezTo>
                    <a:cubicBezTo>
                      <a:pt x="27642" y="10637"/>
                      <a:pt x="25862" y="4017"/>
                      <a:pt x="2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057335" y="4068238"/>
                <a:ext cx="11851" cy="22150"/>
              </a:xfrm>
              <a:custGeom>
                <a:avLst/>
                <a:gdLst/>
                <a:ahLst/>
                <a:cxnLst/>
                <a:rect l="l" t="t" r="r" b="b"/>
                <a:pathLst>
                  <a:path w="321" h="600" extrusionOk="0">
                    <a:moveTo>
                      <a:pt x="128" y="0"/>
                    </a:moveTo>
                    <a:cubicBezTo>
                      <a:pt x="117" y="0"/>
                      <a:pt x="105" y="2"/>
                      <a:pt x="92" y="6"/>
                    </a:cubicBezTo>
                    <a:cubicBezTo>
                      <a:pt x="47" y="6"/>
                      <a:pt x="1" y="75"/>
                      <a:pt x="24" y="120"/>
                    </a:cubicBezTo>
                    <a:lnTo>
                      <a:pt x="115" y="508"/>
                    </a:lnTo>
                    <a:cubicBezTo>
                      <a:pt x="115" y="554"/>
                      <a:pt x="161" y="600"/>
                      <a:pt x="206" y="600"/>
                    </a:cubicBezTo>
                    <a:lnTo>
                      <a:pt x="229" y="600"/>
                    </a:lnTo>
                    <a:cubicBezTo>
                      <a:pt x="298" y="577"/>
                      <a:pt x="320" y="531"/>
                      <a:pt x="320" y="463"/>
                    </a:cubicBezTo>
                    <a:lnTo>
                      <a:pt x="229" y="75"/>
                    </a:lnTo>
                    <a:cubicBezTo>
                      <a:pt x="210" y="37"/>
                      <a:pt x="177" y="0"/>
                      <a:pt x="128"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064091" y="4097107"/>
                <a:ext cx="113780" cy="527514"/>
              </a:xfrm>
              <a:custGeom>
                <a:avLst/>
                <a:gdLst/>
                <a:ahLst/>
                <a:cxnLst/>
                <a:rect l="l" t="t" r="r" b="b"/>
                <a:pathLst>
                  <a:path w="3082" h="14289" extrusionOk="0">
                    <a:moveTo>
                      <a:pt x="92" y="0"/>
                    </a:moveTo>
                    <a:cubicBezTo>
                      <a:pt x="46" y="23"/>
                      <a:pt x="0" y="69"/>
                      <a:pt x="23" y="137"/>
                    </a:cubicBezTo>
                    <a:lnTo>
                      <a:pt x="206" y="936"/>
                    </a:lnTo>
                    <a:cubicBezTo>
                      <a:pt x="229" y="982"/>
                      <a:pt x="252" y="1004"/>
                      <a:pt x="297" y="1004"/>
                    </a:cubicBezTo>
                    <a:lnTo>
                      <a:pt x="320" y="1004"/>
                    </a:lnTo>
                    <a:cubicBezTo>
                      <a:pt x="388" y="1004"/>
                      <a:pt x="411" y="936"/>
                      <a:pt x="411" y="890"/>
                    </a:cubicBezTo>
                    <a:lnTo>
                      <a:pt x="229" y="91"/>
                    </a:lnTo>
                    <a:cubicBezTo>
                      <a:pt x="206" y="23"/>
                      <a:pt x="160" y="0"/>
                      <a:pt x="92" y="0"/>
                    </a:cubicBezTo>
                    <a:close/>
                    <a:moveTo>
                      <a:pt x="401" y="1204"/>
                    </a:moveTo>
                    <a:cubicBezTo>
                      <a:pt x="390" y="1204"/>
                      <a:pt x="378" y="1206"/>
                      <a:pt x="366" y="1210"/>
                    </a:cubicBezTo>
                    <a:cubicBezTo>
                      <a:pt x="320" y="1233"/>
                      <a:pt x="297" y="1278"/>
                      <a:pt x="297" y="1324"/>
                    </a:cubicBezTo>
                    <a:lnTo>
                      <a:pt x="480" y="2123"/>
                    </a:lnTo>
                    <a:cubicBezTo>
                      <a:pt x="503" y="2169"/>
                      <a:pt x="525" y="2214"/>
                      <a:pt x="571" y="2214"/>
                    </a:cubicBezTo>
                    <a:lnTo>
                      <a:pt x="594" y="2214"/>
                    </a:lnTo>
                    <a:cubicBezTo>
                      <a:pt x="662" y="2191"/>
                      <a:pt x="685" y="2146"/>
                      <a:pt x="685" y="2077"/>
                    </a:cubicBezTo>
                    <a:lnTo>
                      <a:pt x="503" y="1278"/>
                    </a:lnTo>
                    <a:cubicBezTo>
                      <a:pt x="484" y="1241"/>
                      <a:pt x="450" y="1204"/>
                      <a:pt x="401" y="1204"/>
                    </a:cubicBezTo>
                    <a:close/>
                    <a:moveTo>
                      <a:pt x="675" y="2414"/>
                    </a:moveTo>
                    <a:cubicBezTo>
                      <a:pt x="664" y="2414"/>
                      <a:pt x="652" y="2415"/>
                      <a:pt x="640" y="2420"/>
                    </a:cubicBezTo>
                    <a:cubicBezTo>
                      <a:pt x="594" y="2420"/>
                      <a:pt x="571" y="2488"/>
                      <a:pt x="571" y="2534"/>
                    </a:cubicBezTo>
                    <a:lnTo>
                      <a:pt x="754" y="3333"/>
                    </a:lnTo>
                    <a:cubicBezTo>
                      <a:pt x="754" y="3378"/>
                      <a:pt x="799" y="3424"/>
                      <a:pt x="845" y="3424"/>
                    </a:cubicBezTo>
                    <a:cubicBezTo>
                      <a:pt x="845" y="3424"/>
                      <a:pt x="868" y="3424"/>
                      <a:pt x="868" y="3401"/>
                    </a:cubicBezTo>
                    <a:cubicBezTo>
                      <a:pt x="936" y="3401"/>
                      <a:pt x="959" y="3355"/>
                      <a:pt x="936" y="3287"/>
                    </a:cubicBezTo>
                    <a:lnTo>
                      <a:pt x="777" y="2488"/>
                    </a:lnTo>
                    <a:cubicBezTo>
                      <a:pt x="758" y="2451"/>
                      <a:pt x="724" y="2414"/>
                      <a:pt x="675" y="2414"/>
                    </a:cubicBezTo>
                    <a:close/>
                    <a:moveTo>
                      <a:pt x="913" y="3607"/>
                    </a:moveTo>
                    <a:cubicBezTo>
                      <a:pt x="868" y="3629"/>
                      <a:pt x="822" y="3675"/>
                      <a:pt x="845" y="3744"/>
                    </a:cubicBezTo>
                    <a:lnTo>
                      <a:pt x="1005" y="4542"/>
                    </a:lnTo>
                    <a:cubicBezTo>
                      <a:pt x="1028" y="4588"/>
                      <a:pt x="1073" y="4611"/>
                      <a:pt x="1119" y="4611"/>
                    </a:cubicBezTo>
                    <a:lnTo>
                      <a:pt x="1142" y="4611"/>
                    </a:lnTo>
                    <a:cubicBezTo>
                      <a:pt x="1187" y="4611"/>
                      <a:pt x="1233" y="4542"/>
                      <a:pt x="1210" y="4497"/>
                    </a:cubicBezTo>
                    <a:lnTo>
                      <a:pt x="1028" y="3698"/>
                    </a:lnTo>
                    <a:cubicBezTo>
                      <a:pt x="1028" y="3629"/>
                      <a:pt x="959" y="3607"/>
                      <a:pt x="913" y="3607"/>
                    </a:cubicBezTo>
                    <a:close/>
                    <a:moveTo>
                      <a:pt x="1187" y="4816"/>
                    </a:moveTo>
                    <a:cubicBezTo>
                      <a:pt x="1119" y="4839"/>
                      <a:pt x="1096" y="4885"/>
                      <a:pt x="1096" y="4930"/>
                    </a:cubicBezTo>
                    <a:cubicBezTo>
                      <a:pt x="1165" y="5204"/>
                      <a:pt x="1210" y="5478"/>
                      <a:pt x="1279" y="5752"/>
                    </a:cubicBezTo>
                    <a:cubicBezTo>
                      <a:pt x="1279" y="5798"/>
                      <a:pt x="1324" y="5821"/>
                      <a:pt x="1370" y="5821"/>
                    </a:cubicBezTo>
                    <a:lnTo>
                      <a:pt x="1393" y="5821"/>
                    </a:lnTo>
                    <a:cubicBezTo>
                      <a:pt x="1438" y="5798"/>
                      <a:pt x="1484" y="5752"/>
                      <a:pt x="1461" y="5706"/>
                    </a:cubicBezTo>
                    <a:cubicBezTo>
                      <a:pt x="1416" y="5433"/>
                      <a:pt x="1347" y="5159"/>
                      <a:pt x="1302" y="4908"/>
                    </a:cubicBezTo>
                    <a:cubicBezTo>
                      <a:pt x="1279" y="4839"/>
                      <a:pt x="1233" y="4816"/>
                      <a:pt x="1187" y="4816"/>
                    </a:cubicBezTo>
                    <a:close/>
                    <a:moveTo>
                      <a:pt x="1465" y="6020"/>
                    </a:moveTo>
                    <a:cubicBezTo>
                      <a:pt x="1456" y="6020"/>
                      <a:pt x="1447" y="6022"/>
                      <a:pt x="1438" y="6026"/>
                    </a:cubicBezTo>
                    <a:cubicBezTo>
                      <a:pt x="1370" y="6026"/>
                      <a:pt x="1347" y="6095"/>
                      <a:pt x="1347" y="6140"/>
                    </a:cubicBezTo>
                    <a:lnTo>
                      <a:pt x="1530" y="6939"/>
                    </a:lnTo>
                    <a:cubicBezTo>
                      <a:pt x="1530" y="7008"/>
                      <a:pt x="1575" y="7030"/>
                      <a:pt x="1621" y="7030"/>
                    </a:cubicBezTo>
                    <a:lnTo>
                      <a:pt x="1644" y="7030"/>
                    </a:lnTo>
                    <a:cubicBezTo>
                      <a:pt x="1690" y="7008"/>
                      <a:pt x="1735" y="6962"/>
                      <a:pt x="1712" y="6916"/>
                    </a:cubicBezTo>
                    <a:lnTo>
                      <a:pt x="1553" y="6095"/>
                    </a:lnTo>
                    <a:cubicBezTo>
                      <a:pt x="1553" y="6057"/>
                      <a:pt x="1507" y="6020"/>
                      <a:pt x="1465" y="6020"/>
                    </a:cubicBezTo>
                    <a:close/>
                    <a:moveTo>
                      <a:pt x="1716" y="7230"/>
                    </a:moveTo>
                    <a:cubicBezTo>
                      <a:pt x="1707" y="7230"/>
                      <a:pt x="1698" y="7232"/>
                      <a:pt x="1690" y="7236"/>
                    </a:cubicBezTo>
                    <a:cubicBezTo>
                      <a:pt x="1621" y="7236"/>
                      <a:pt x="1598" y="7304"/>
                      <a:pt x="1598" y="7350"/>
                    </a:cubicBezTo>
                    <a:cubicBezTo>
                      <a:pt x="1667" y="7624"/>
                      <a:pt x="1712" y="7875"/>
                      <a:pt x="1781" y="8149"/>
                    </a:cubicBezTo>
                    <a:cubicBezTo>
                      <a:pt x="1781" y="8194"/>
                      <a:pt x="1826" y="8240"/>
                      <a:pt x="1872" y="8240"/>
                    </a:cubicBezTo>
                    <a:lnTo>
                      <a:pt x="1895" y="8240"/>
                    </a:lnTo>
                    <a:cubicBezTo>
                      <a:pt x="1941" y="8217"/>
                      <a:pt x="1986" y="8172"/>
                      <a:pt x="1963" y="8126"/>
                    </a:cubicBezTo>
                    <a:cubicBezTo>
                      <a:pt x="1918" y="7852"/>
                      <a:pt x="1849" y="7578"/>
                      <a:pt x="1804" y="7304"/>
                    </a:cubicBezTo>
                    <a:cubicBezTo>
                      <a:pt x="1804" y="7267"/>
                      <a:pt x="1758" y="7230"/>
                      <a:pt x="1716" y="7230"/>
                    </a:cubicBezTo>
                    <a:close/>
                    <a:moveTo>
                      <a:pt x="1966" y="8439"/>
                    </a:moveTo>
                    <a:cubicBezTo>
                      <a:pt x="1957" y="8439"/>
                      <a:pt x="1949" y="8441"/>
                      <a:pt x="1941" y="8446"/>
                    </a:cubicBezTo>
                    <a:cubicBezTo>
                      <a:pt x="1872" y="8446"/>
                      <a:pt x="1849" y="8491"/>
                      <a:pt x="1849" y="8560"/>
                    </a:cubicBezTo>
                    <a:cubicBezTo>
                      <a:pt x="1918" y="8834"/>
                      <a:pt x="1963" y="9085"/>
                      <a:pt x="2009" y="9359"/>
                    </a:cubicBezTo>
                    <a:cubicBezTo>
                      <a:pt x="2032" y="9404"/>
                      <a:pt x="2055" y="9450"/>
                      <a:pt x="2100" y="9450"/>
                    </a:cubicBezTo>
                    <a:lnTo>
                      <a:pt x="2123" y="9450"/>
                    </a:lnTo>
                    <a:cubicBezTo>
                      <a:pt x="2192" y="9427"/>
                      <a:pt x="2215" y="9381"/>
                      <a:pt x="2215" y="9313"/>
                    </a:cubicBezTo>
                    <a:cubicBezTo>
                      <a:pt x="2146" y="9062"/>
                      <a:pt x="2100" y="8788"/>
                      <a:pt x="2055" y="8514"/>
                    </a:cubicBezTo>
                    <a:cubicBezTo>
                      <a:pt x="2036" y="8477"/>
                      <a:pt x="2002" y="8439"/>
                      <a:pt x="1966" y="8439"/>
                    </a:cubicBezTo>
                    <a:close/>
                    <a:moveTo>
                      <a:pt x="2196" y="9649"/>
                    </a:moveTo>
                    <a:cubicBezTo>
                      <a:pt x="2186" y="9649"/>
                      <a:pt x="2177" y="9651"/>
                      <a:pt x="2169" y="9655"/>
                    </a:cubicBezTo>
                    <a:cubicBezTo>
                      <a:pt x="2123" y="9655"/>
                      <a:pt x="2078" y="9701"/>
                      <a:pt x="2100" y="9769"/>
                    </a:cubicBezTo>
                    <a:cubicBezTo>
                      <a:pt x="2146" y="10043"/>
                      <a:pt x="2192" y="10294"/>
                      <a:pt x="2237" y="10568"/>
                    </a:cubicBezTo>
                    <a:cubicBezTo>
                      <a:pt x="2260" y="10614"/>
                      <a:pt x="2306" y="10660"/>
                      <a:pt x="2351" y="10660"/>
                    </a:cubicBezTo>
                    <a:cubicBezTo>
                      <a:pt x="2420" y="10637"/>
                      <a:pt x="2443" y="10591"/>
                      <a:pt x="2443" y="10545"/>
                    </a:cubicBezTo>
                    <a:cubicBezTo>
                      <a:pt x="2397" y="10272"/>
                      <a:pt x="2351" y="9998"/>
                      <a:pt x="2283" y="9724"/>
                    </a:cubicBezTo>
                    <a:cubicBezTo>
                      <a:pt x="2283" y="9686"/>
                      <a:pt x="2237" y="9649"/>
                      <a:pt x="2196" y="9649"/>
                    </a:cubicBezTo>
                    <a:close/>
                    <a:moveTo>
                      <a:pt x="2432" y="10859"/>
                    </a:moveTo>
                    <a:cubicBezTo>
                      <a:pt x="2421" y="10859"/>
                      <a:pt x="2410" y="10861"/>
                      <a:pt x="2397" y="10865"/>
                    </a:cubicBezTo>
                    <a:cubicBezTo>
                      <a:pt x="2351" y="10865"/>
                      <a:pt x="2306" y="10911"/>
                      <a:pt x="2329" y="10979"/>
                    </a:cubicBezTo>
                    <a:cubicBezTo>
                      <a:pt x="2374" y="11253"/>
                      <a:pt x="2420" y="11527"/>
                      <a:pt x="2466" y="11778"/>
                    </a:cubicBezTo>
                    <a:cubicBezTo>
                      <a:pt x="2466" y="11824"/>
                      <a:pt x="2511" y="11869"/>
                      <a:pt x="2557" y="11869"/>
                    </a:cubicBezTo>
                    <a:lnTo>
                      <a:pt x="2580" y="11869"/>
                    </a:lnTo>
                    <a:cubicBezTo>
                      <a:pt x="2648" y="11846"/>
                      <a:pt x="2671" y="11801"/>
                      <a:pt x="2671" y="11755"/>
                    </a:cubicBezTo>
                    <a:cubicBezTo>
                      <a:pt x="2625" y="11481"/>
                      <a:pt x="2557" y="11207"/>
                      <a:pt x="2511" y="10933"/>
                    </a:cubicBezTo>
                    <a:cubicBezTo>
                      <a:pt x="2511" y="10896"/>
                      <a:pt x="2481" y="10859"/>
                      <a:pt x="2432" y="10859"/>
                    </a:cubicBezTo>
                    <a:close/>
                    <a:moveTo>
                      <a:pt x="2650" y="12069"/>
                    </a:moveTo>
                    <a:cubicBezTo>
                      <a:pt x="2642" y="12069"/>
                      <a:pt x="2634" y="12071"/>
                      <a:pt x="2625" y="12075"/>
                    </a:cubicBezTo>
                    <a:cubicBezTo>
                      <a:pt x="2557" y="12075"/>
                      <a:pt x="2534" y="12143"/>
                      <a:pt x="2534" y="12189"/>
                    </a:cubicBezTo>
                    <a:cubicBezTo>
                      <a:pt x="2580" y="12463"/>
                      <a:pt x="2625" y="12737"/>
                      <a:pt x="2671" y="12988"/>
                    </a:cubicBezTo>
                    <a:cubicBezTo>
                      <a:pt x="2694" y="13056"/>
                      <a:pt x="2740" y="13079"/>
                      <a:pt x="2785" y="13079"/>
                    </a:cubicBezTo>
                    <a:cubicBezTo>
                      <a:pt x="2854" y="13079"/>
                      <a:pt x="2876" y="13011"/>
                      <a:pt x="2876" y="12965"/>
                    </a:cubicBezTo>
                    <a:cubicBezTo>
                      <a:pt x="2831" y="12691"/>
                      <a:pt x="2785" y="12417"/>
                      <a:pt x="2740" y="12143"/>
                    </a:cubicBezTo>
                    <a:cubicBezTo>
                      <a:pt x="2721" y="12106"/>
                      <a:pt x="2687" y="12069"/>
                      <a:pt x="2650" y="12069"/>
                    </a:cubicBezTo>
                    <a:close/>
                    <a:moveTo>
                      <a:pt x="2831" y="13284"/>
                    </a:moveTo>
                    <a:cubicBezTo>
                      <a:pt x="2785" y="13284"/>
                      <a:pt x="2740" y="13353"/>
                      <a:pt x="2740" y="13399"/>
                    </a:cubicBezTo>
                    <a:cubicBezTo>
                      <a:pt x="2785" y="13672"/>
                      <a:pt x="2831" y="13946"/>
                      <a:pt x="2876" y="14220"/>
                    </a:cubicBezTo>
                    <a:cubicBezTo>
                      <a:pt x="2876" y="14266"/>
                      <a:pt x="2922" y="14289"/>
                      <a:pt x="2968" y="14289"/>
                    </a:cubicBezTo>
                    <a:lnTo>
                      <a:pt x="2991" y="14289"/>
                    </a:lnTo>
                    <a:cubicBezTo>
                      <a:pt x="3036" y="14289"/>
                      <a:pt x="3082" y="14243"/>
                      <a:pt x="3082" y="14175"/>
                    </a:cubicBezTo>
                    <a:cubicBezTo>
                      <a:pt x="3036" y="13924"/>
                      <a:pt x="2991" y="13650"/>
                      <a:pt x="2945" y="13376"/>
                    </a:cubicBezTo>
                    <a:cubicBezTo>
                      <a:pt x="2945" y="13307"/>
                      <a:pt x="2876" y="13284"/>
                      <a:pt x="2831" y="1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171964" y="4632190"/>
                <a:ext cx="10152" cy="21929"/>
              </a:xfrm>
              <a:custGeom>
                <a:avLst/>
                <a:gdLst/>
                <a:ahLst/>
                <a:cxnLst/>
                <a:rect l="l" t="t" r="r" b="b"/>
                <a:pathLst>
                  <a:path w="275" h="594" extrusionOk="0">
                    <a:moveTo>
                      <a:pt x="91" y="0"/>
                    </a:moveTo>
                    <a:cubicBezTo>
                      <a:pt x="46" y="0"/>
                      <a:pt x="0" y="69"/>
                      <a:pt x="23" y="114"/>
                    </a:cubicBezTo>
                    <a:lnTo>
                      <a:pt x="69" y="502"/>
                    </a:lnTo>
                    <a:cubicBezTo>
                      <a:pt x="69" y="571"/>
                      <a:pt x="114" y="594"/>
                      <a:pt x="160" y="594"/>
                    </a:cubicBezTo>
                    <a:lnTo>
                      <a:pt x="183" y="594"/>
                    </a:lnTo>
                    <a:cubicBezTo>
                      <a:pt x="251" y="594"/>
                      <a:pt x="274" y="548"/>
                      <a:pt x="274" y="480"/>
                    </a:cubicBezTo>
                    <a:lnTo>
                      <a:pt x="206" y="92"/>
                    </a:lnTo>
                    <a:cubicBezTo>
                      <a:pt x="206" y="23"/>
                      <a:pt x="160" y="0"/>
                      <a:pt x="91"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603988" y="3977421"/>
                <a:ext cx="1045910" cy="737796"/>
              </a:xfrm>
              <a:custGeom>
                <a:avLst/>
                <a:gdLst/>
                <a:ahLst/>
                <a:cxnLst/>
                <a:rect l="l" t="t" r="r" b="b"/>
                <a:pathLst>
                  <a:path w="28331" h="19985" extrusionOk="0">
                    <a:moveTo>
                      <a:pt x="23928" y="347"/>
                    </a:moveTo>
                    <a:cubicBezTo>
                      <a:pt x="24397" y="347"/>
                      <a:pt x="24769" y="499"/>
                      <a:pt x="25063" y="1074"/>
                    </a:cubicBezTo>
                    <a:cubicBezTo>
                      <a:pt x="25679" y="2306"/>
                      <a:pt x="25839" y="4132"/>
                      <a:pt x="26181" y="5456"/>
                    </a:cubicBezTo>
                    <a:cubicBezTo>
                      <a:pt x="26979" y="8783"/>
                      <a:pt x="27731" y="12133"/>
                      <a:pt x="28097" y="15529"/>
                    </a:cubicBezTo>
                    <a:lnTo>
                      <a:pt x="28097" y="15529"/>
                    </a:lnTo>
                    <a:cubicBezTo>
                      <a:pt x="27857" y="16414"/>
                      <a:pt x="25061" y="16732"/>
                      <a:pt x="24355" y="16914"/>
                    </a:cubicBezTo>
                    <a:cubicBezTo>
                      <a:pt x="22233" y="17439"/>
                      <a:pt x="20064" y="17873"/>
                      <a:pt x="17896" y="18261"/>
                    </a:cubicBezTo>
                    <a:cubicBezTo>
                      <a:pt x="14814" y="18786"/>
                      <a:pt x="11687" y="19174"/>
                      <a:pt x="8560" y="19402"/>
                    </a:cubicBezTo>
                    <a:cubicBezTo>
                      <a:pt x="7397" y="19492"/>
                      <a:pt x="6122" y="19680"/>
                      <a:pt x="4922" y="19680"/>
                    </a:cubicBezTo>
                    <a:cubicBezTo>
                      <a:pt x="4591" y="19680"/>
                      <a:pt x="4265" y="19665"/>
                      <a:pt x="3950" y="19631"/>
                    </a:cubicBezTo>
                    <a:cubicBezTo>
                      <a:pt x="2375" y="19448"/>
                      <a:pt x="2329" y="18946"/>
                      <a:pt x="2055" y="17645"/>
                    </a:cubicBezTo>
                    <a:cubicBezTo>
                      <a:pt x="1530" y="15020"/>
                      <a:pt x="1096" y="12372"/>
                      <a:pt x="777" y="9725"/>
                    </a:cubicBezTo>
                    <a:cubicBezTo>
                      <a:pt x="640" y="8652"/>
                      <a:pt x="229" y="5319"/>
                      <a:pt x="366" y="4840"/>
                    </a:cubicBezTo>
                    <a:cubicBezTo>
                      <a:pt x="571" y="4132"/>
                      <a:pt x="2009" y="4155"/>
                      <a:pt x="2808" y="3973"/>
                    </a:cubicBezTo>
                    <a:cubicBezTo>
                      <a:pt x="8378" y="2763"/>
                      <a:pt x="13993" y="1690"/>
                      <a:pt x="19631" y="891"/>
                    </a:cubicBezTo>
                    <a:cubicBezTo>
                      <a:pt x="20681" y="754"/>
                      <a:pt x="21731" y="617"/>
                      <a:pt x="22781" y="480"/>
                    </a:cubicBezTo>
                    <a:cubicBezTo>
                      <a:pt x="23216" y="424"/>
                      <a:pt x="23596" y="347"/>
                      <a:pt x="23928" y="347"/>
                    </a:cubicBezTo>
                    <a:close/>
                    <a:moveTo>
                      <a:pt x="24926" y="1"/>
                    </a:moveTo>
                    <a:cubicBezTo>
                      <a:pt x="16572" y="914"/>
                      <a:pt x="8264" y="2466"/>
                      <a:pt x="92" y="4361"/>
                    </a:cubicBezTo>
                    <a:cubicBezTo>
                      <a:pt x="47" y="4361"/>
                      <a:pt x="1" y="4406"/>
                      <a:pt x="1" y="4452"/>
                    </a:cubicBezTo>
                    <a:cubicBezTo>
                      <a:pt x="366" y="8971"/>
                      <a:pt x="937" y="13468"/>
                      <a:pt x="1873" y="17896"/>
                    </a:cubicBezTo>
                    <a:cubicBezTo>
                      <a:pt x="2032" y="18535"/>
                      <a:pt x="2032" y="19471"/>
                      <a:pt x="2649" y="19813"/>
                    </a:cubicBezTo>
                    <a:cubicBezTo>
                      <a:pt x="2890" y="19941"/>
                      <a:pt x="3265" y="19985"/>
                      <a:pt x="3688" y="19985"/>
                    </a:cubicBezTo>
                    <a:cubicBezTo>
                      <a:pt x="4546" y="19985"/>
                      <a:pt x="5598" y="19806"/>
                      <a:pt x="6118" y="19790"/>
                    </a:cubicBezTo>
                    <a:cubicBezTo>
                      <a:pt x="7488" y="19722"/>
                      <a:pt x="8880" y="19631"/>
                      <a:pt x="10272" y="19494"/>
                    </a:cubicBezTo>
                    <a:cubicBezTo>
                      <a:pt x="14495" y="19106"/>
                      <a:pt x="18695" y="18444"/>
                      <a:pt x="22849" y="17485"/>
                    </a:cubicBezTo>
                    <a:cubicBezTo>
                      <a:pt x="24173" y="17188"/>
                      <a:pt x="25497" y="16869"/>
                      <a:pt x="26821" y="16504"/>
                    </a:cubicBezTo>
                    <a:cubicBezTo>
                      <a:pt x="27437" y="16321"/>
                      <a:pt x="28144" y="16275"/>
                      <a:pt x="28327" y="15568"/>
                    </a:cubicBezTo>
                    <a:cubicBezTo>
                      <a:pt x="28330" y="15548"/>
                      <a:pt x="28329" y="15529"/>
                      <a:pt x="28324" y="15513"/>
                    </a:cubicBezTo>
                    <a:lnTo>
                      <a:pt x="28324" y="15513"/>
                    </a:lnTo>
                    <a:cubicBezTo>
                      <a:pt x="27773" y="10274"/>
                      <a:pt x="26361" y="5172"/>
                      <a:pt x="25040" y="92"/>
                    </a:cubicBezTo>
                    <a:cubicBezTo>
                      <a:pt x="25017" y="47"/>
                      <a:pt x="24972" y="1"/>
                      <a:pt x="24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591363" y="3848431"/>
                <a:ext cx="941285" cy="302797"/>
              </a:xfrm>
              <a:custGeom>
                <a:avLst/>
                <a:gdLst/>
                <a:ahLst/>
                <a:cxnLst/>
                <a:rect l="l" t="t" r="r" b="b"/>
                <a:pathLst>
                  <a:path w="25497" h="8202" extrusionOk="0">
                    <a:moveTo>
                      <a:pt x="24147" y="1"/>
                    </a:moveTo>
                    <a:cubicBezTo>
                      <a:pt x="24133" y="1"/>
                      <a:pt x="24119" y="1"/>
                      <a:pt x="24104" y="3"/>
                    </a:cubicBezTo>
                    <a:cubicBezTo>
                      <a:pt x="13079" y="231"/>
                      <a:pt x="2557" y="2194"/>
                      <a:pt x="411" y="2605"/>
                    </a:cubicBezTo>
                    <a:cubicBezTo>
                      <a:pt x="183" y="2650"/>
                      <a:pt x="0" y="2856"/>
                      <a:pt x="0" y="3107"/>
                    </a:cubicBezTo>
                    <a:cubicBezTo>
                      <a:pt x="0" y="4773"/>
                      <a:pt x="69" y="6439"/>
                      <a:pt x="183" y="8037"/>
                    </a:cubicBezTo>
                    <a:cubicBezTo>
                      <a:pt x="183" y="8137"/>
                      <a:pt x="252" y="8201"/>
                      <a:pt x="346" y="8201"/>
                    </a:cubicBezTo>
                    <a:cubicBezTo>
                      <a:pt x="359" y="8201"/>
                      <a:pt x="374" y="8200"/>
                      <a:pt x="389" y="8197"/>
                    </a:cubicBezTo>
                    <a:cubicBezTo>
                      <a:pt x="4520" y="7238"/>
                      <a:pt x="15362" y="4864"/>
                      <a:pt x="25337" y="3769"/>
                    </a:cubicBezTo>
                    <a:cubicBezTo>
                      <a:pt x="25428" y="3769"/>
                      <a:pt x="25496" y="3655"/>
                      <a:pt x="25474" y="3563"/>
                    </a:cubicBezTo>
                    <a:cubicBezTo>
                      <a:pt x="25085" y="2057"/>
                      <a:pt x="24766" y="916"/>
                      <a:pt x="24606" y="368"/>
                    </a:cubicBezTo>
                    <a:cubicBezTo>
                      <a:pt x="24542" y="154"/>
                      <a:pt x="24358" y="1"/>
                      <a:pt x="24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591363" y="3942054"/>
                <a:ext cx="53973" cy="182040"/>
              </a:xfrm>
              <a:custGeom>
                <a:avLst/>
                <a:gdLst/>
                <a:ahLst/>
                <a:cxnLst/>
                <a:rect l="l" t="t" r="r" b="b"/>
                <a:pathLst>
                  <a:path w="1462" h="4931" extrusionOk="0">
                    <a:moveTo>
                      <a:pt x="754" y="0"/>
                    </a:moveTo>
                    <a:cubicBezTo>
                      <a:pt x="640" y="23"/>
                      <a:pt x="503" y="46"/>
                      <a:pt x="411" y="69"/>
                    </a:cubicBezTo>
                    <a:cubicBezTo>
                      <a:pt x="183" y="114"/>
                      <a:pt x="0" y="320"/>
                      <a:pt x="0" y="571"/>
                    </a:cubicBezTo>
                    <a:cubicBezTo>
                      <a:pt x="0" y="2032"/>
                      <a:pt x="46" y="3515"/>
                      <a:pt x="137" y="4931"/>
                    </a:cubicBezTo>
                    <a:cubicBezTo>
                      <a:pt x="274" y="4885"/>
                      <a:pt x="389" y="4839"/>
                      <a:pt x="503" y="4748"/>
                    </a:cubicBezTo>
                    <a:cubicBezTo>
                      <a:pt x="959" y="4428"/>
                      <a:pt x="1256" y="3789"/>
                      <a:pt x="1302" y="3082"/>
                    </a:cubicBezTo>
                    <a:cubicBezTo>
                      <a:pt x="1324" y="2808"/>
                      <a:pt x="1461" y="594"/>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571981" y="3843152"/>
                <a:ext cx="980049" cy="310587"/>
              </a:xfrm>
              <a:custGeom>
                <a:avLst/>
                <a:gdLst/>
                <a:ahLst/>
                <a:cxnLst/>
                <a:rect l="l" t="t" r="r" b="b"/>
                <a:pathLst>
                  <a:path w="26547" h="8413" extrusionOk="0">
                    <a:moveTo>
                      <a:pt x="23307" y="165"/>
                    </a:moveTo>
                    <a:cubicBezTo>
                      <a:pt x="24106" y="165"/>
                      <a:pt x="24776" y="253"/>
                      <a:pt x="25014" y="524"/>
                    </a:cubicBezTo>
                    <a:lnTo>
                      <a:pt x="25014" y="524"/>
                    </a:lnTo>
                    <a:cubicBezTo>
                      <a:pt x="25015" y="527"/>
                      <a:pt x="25016" y="531"/>
                      <a:pt x="25017" y="534"/>
                    </a:cubicBezTo>
                    <a:cubicBezTo>
                      <a:pt x="25268" y="1401"/>
                      <a:pt x="25930" y="3318"/>
                      <a:pt x="25565" y="3684"/>
                    </a:cubicBezTo>
                    <a:cubicBezTo>
                      <a:pt x="25177" y="4094"/>
                      <a:pt x="22712" y="4186"/>
                      <a:pt x="21707" y="4323"/>
                    </a:cubicBezTo>
                    <a:cubicBezTo>
                      <a:pt x="19014" y="4688"/>
                      <a:pt x="16343" y="5122"/>
                      <a:pt x="13673" y="5601"/>
                    </a:cubicBezTo>
                    <a:cubicBezTo>
                      <a:pt x="11231" y="6035"/>
                      <a:pt x="8788" y="6514"/>
                      <a:pt x="6369" y="7016"/>
                    </a:cubicBezTo>
                    <a:cubicBezTo>
                      <a:pt x="5342" y="7244"/>
                      <a:pt x="4337" y="7450"/>
                      <a:pt x="3333" y="7678"/>
                    </a:cubicBezTo>
                    <a:cubicBezTo>
                      <a:pt x="2994" y="7758"/>
                      <a:pt x="1870" y="8186"/>
                      <a:pt x="1348" y="8186"/>
                    </a:cubicBezTo>
                    <a:cubicBezTo>
                      <a:pt x="1273" y="8186"/>
                      <a:pt x="1211" y="8178"/>
                      <a:pt x="1165" y="8157"/>
                    </a:cubicBezTo>
                    <a:cubicBezTo>
                      <a:pt x="389" y="7815"/>
                      <a:pt x="503" y="4688"/>
                      <a:pt x="640" y="3958"/>
                    </a:cubicBezTo>
                    <a:cubicBezTo>
                      <a:pt x="891" y="2656"/>
                      <a:pt x="1302" y="2793"/>
                      <a:pt x="2260" y="2611"/>
                    </a:cubicBezTo>
                    <a:cubicBezTo>
                      <a:pt x="4018" y="2291"/>
                      <a:pt x="5798" y="2017"/>
                      <a:pt x="7578" y="1743"/>
                    </a:cubicBezTo>
                    <a:cubicBezTo>
                      <a:pt x="10181" y="1378"/>
                      <a:pt x="12783" y="1059"/>
                      <a:pt x="15385" y="808"/>
                    </a:cubicBezTo>
                    <a:cubicBezTo>
                      <a:pt x="16777" y="671"/>
                      <a:pt x="18169" y="557"/>
                      <a:pt x="19562" y="465"/>
                    </a:cubicBezTo>
                    <a:cubicBezTo>
                      <a:pt x="20107" y="437"/>
                      <a:pt x="21905" y="165"/>
                      <a:pt x="23307" y="165"/>
                    </a:cubicBezTo>
                    <a:close/>
                    <a:moveTo>
                      <a:pt x="23369" y="0"/>
                    </a:moveTo>
                    <a:cubicBezTo>
                      <a:pt x="22106" y="0"/>
                      <a:pt x="20796" y="163"/>
                      <a:pt x="19562" y="237"/>
                    </a:cubicBezTo>
                    <a:cubicBezTo>
                      <a:pt x="16663" y="420"/>
                      <a:pt x="13787" y="716"/>
                      <a:pt x="10911" y="1059"/>
                    </a:cubicBezTo>
                    <a:cubicBezTo>
                      <a:pt x="8834" y="1333"/>
                      <a:pt x="6757" y="1629"/>
                      <a:pt x="4680" y="1972"/>
                    </a:cubicBezTo>
                    <a:cubicBezTo>
                      <a:pt x="3653" y="2132"/>
                      <a:pt x="1849" y="2109"/>
                      <a:pt x="914" y="2634"/>
                    </a:cubicBezTo>
                    <a:cubicBezTo>
                      <a:pt x="525" y="2862"/>
                      <a:pt x="594" y="2839"/>
                      <a:pt x="411" y="3227"/>
                    </a:cubicBezTo>
                    <a:cubicBezTo>
                      <a:pt x="0" y="4209"/>
                      <a:pt x="434" y="6423"/>
                      <a:pt x="548" y="7495"/>
                    </a:cubicBezTo>
                    <a:cubicBezTo>
                      <a:pt x="618" y="8202"/>
                      <a:pt x="678" y="8413"/>
                      <a:pt x="966" y="8413"/>
                    </a:cubicBezTo>
                    <a:cubicBezTo>
                      <a:pt x="1152" y="8413"/>
                      <a:pt x="1433" y="8324"/>
                      <a:pt x="1872" y="8226"/>
                    </a:cubicBezTo>
                    <a:cubicBezTo>
                      <a:pt x="6574" y="7176"/>
                      <a:pt x="11276" y="6240"/>
                      <a:pt x="16024" y="5441"/>
                    </a:cubicBezTo>
                    <a:cubicBezTo>
                      <a:pt x="17599" y="5167"/>
                      <a:pt x="19174" y="4916"/>
                      <a:pt x="20749" y="4688"/>
                    </a:cubicBezTo>
                    <a:cubicBezTo>
                      <a:pt x="21753" y="4551"/>
                      <a:pt x="22780" y="4391"/>
                      <a:pt x="23807" y="4277"/>
                    </a:cubicBezTo>
                    <a:cubicBezTo>
                      <a:pt x="24104" y="4231"/>
                      <a:pt x="25633" y="4254"/>
                      <a:pt x="25884" y="4026"/>
                    </a:cubicBezTo>
                    <a:cubicBezTo>
                      <a:pt x="26546" y="3410"/>
                      <a:pt x="25474" y="1310"/>
                      <a:pt x="25245" y="465"/>
                    </a:cubicBezTo>
                    <a:cubicBezTo>
                      <a:pt x="25236" y="436"/>
                      <a:pt x="25218" y="417"/>
                      <a:pt x="25196" y="405"/>
                    </a:cubicBezTo>
                    <a:lnTo>
                      <a:pt x="25196" y="405"/>
                    </a:lnTo>
                    <a:cubicBezTo>
                      <a:pt x="24918" y="13"/>
                      <a:pt x="24795" y="76"/>
                      <a:pt x="24264" y="32"/>
                    </a:cubicBezTo>
                    <a:cubicBezTo>
                      <a:pt x="23969" y="10"/>
                      <a:pt x="23670" y="0"/>
                      <a:pt x="23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523102" y="3944195"/>
                <a:ext cx="109571" cy="170522"/>
              </a:xfrm>
              <a:custGeom>
                <a:avLst/>
                <a:gdLst/>
                <a:ahLst/>
                <a:cxnLst/>
                <a:rect l="l" t="t" r="r" b="b"/>
                <a:pathLst>
                  <a:path w="2968" h="4619" extrusionOk="0">
                    <a:moveTo>
                      <a:pt x="2177" y="1"/>
                    </a:moveTo>
                    <a:cubicBezTo>
                      <a:pt x="1632" y="1"/>
                      <a:pt x="866" y="1210"/>
                      <a:pt x="389" y="2316"/>
                    </a:cubicBezTo>
                    <a:cubicBezTo>
                      <a:pt x="1" y="3252"/>
                      <a:pt x="160" y="4348"/>
                      <a:pt x="1165" y="4576"/>
                    </a:cubicBezTo>
                    <a:cubicBezTo>
                      <a:pt x="1281" y="4605"/>
                      <a:pt x="1393" y="4619"/>
                      <a:pt x="1499" y="4619"/>
                    </a:cubicBezTo>
                    <a:cubicBezTo>
                      <a:pt x="2310" y="4619"/>
                      <a:pt x="2816" y="3820"/>
                      <a:pt x="2877" y="2932"/>
                    </a:cubicBezTo>
                    <a:cubicBezTo>
                      <a:pt x="2968" y="1631"/>
                      <a:pt x="2808" y="148"/>
                      <a:pt x="2260" y="11"/>
                    </a:cubicBezTo>
                    <a:cubicBezTo>
                      <a:pt x="2233" y="4"/>
                      <a:pt x="2205"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576189" y="3952169"/>
                <a:ext cx="35441" cy="22446"/>
              </a:xfrm>
              <a:custGeom>
                <a:avLst/>
                <a:gdLst/>
                <a:ahLst/>
                <a:cxnLst/>
                <a:rect l="l" t="t" r="r" b="b"/>
                <a:pathLst>
                  <a:path w="960" h="608" extrusionOk="0">
                    <a:moveTo>
                      <a:pt x="640" y="0"/>
                    </a:moveTo>
                    <a:cubicBezTo>
                      <a:pt x="503" y="0"/>
                      <a:pt x="1" y="388"/>
                      <a:pt x="46" y="525"/>
                    </a:cubicBezTo>
                    <a:cubicBezTo>
                      <a:pt x="65" y="583"/>
                      <a:pt x="185" y="608"/>
                      <a:pt x="325" y="608"/>
                    </a:cubicBezTo>
                    <a:cubicBezTo>
                      <a:pt x="520" y="608"/>
                      <a:pt x="756" y="559"/>
                      <a:pt x="822" y="480"/>
                    </a:cubicBezTo>
                    <a:cubicBezTo>
                      <a:pt x="959" y="365"/>
                      <a:pt x="754" y="23"/>
                      <a:pt x="64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520592" y="3940319"/>
                <a:ext cx="122160" cy="178644"/>
              </a:xfrm>
              <a:custGeom>
                <a:avLst/>
                <a:gdLst/>
                <a:ahLst/>
                <a:cxnLst/>
                <a:rect l="l" t="t" r="r" b="b"/>
                <a:pathLst>
                  <a:path w="3309" h="4839" extrusionOk="0">
                    <a:moveTo>
                      <a:pt x="2293" y="229"/>
                    </a:moveTo>
                    <a:cubicBezTo>
                      <a:pt x="2305" y="229"/>
                      <a:pt x="2316" y="229"/>
                      <a:pt x="2328" y="230"/>
                    </a:cubicBezTo>
                    <a:lnTo>
                      <a:pt x="2328" y="230"/>
                    </a:lnTo>
                    <a:cubicBezTo>
                      <a:pt x="2940" y="569"/>
                      <a:pt x="2853" y="1910"/>
                      <a:pt x="2853" y="2467"/>
                    </a:cubicBezTo>
                    <a:cubicBezTo>
                      <a:pt x="2833" y="3299"/>
                      <a:pt x="2603" y="4605"/>
                      <a:pt x="1577" y="4605"/>
                    </a:cubicBezTo>
                    <a:cubicBezTo>
                      <a:pt x="1478" y="4605"/>
                      <a:pt x="1371" y="4593"/>
                      <a:pt x="1256" y="4567"/>
                    </a:cubicBezTo>
                    <a:cubicBezTo>
                      <a:pt x="91" y="4316"/>
                      <a:pt x="320" y="2992"/>
                      <a:pt x="685" y="2216"/>
                    </a:cubicBezTo>
                    <a:cubicBezTo>
                      <a:pt x="932" y="1654"/>
                      <a:pt x="1533" y="229"/>
                      <a:pt x="2293" y="229"/>
                    </a:cubicBezTo>
                    <a:close/>
                    <a:moveTo>
                      <a:pt x="2291" y="1"/>
                    </a:moveTo>
                    <a:cubicBezTo>
                      <a:pt x="1306" y="1"/>
                      <a:pt x="568" y="1791"/>
                      <a:pt x="320" y="2512"/>
                    </a:cubicBezTo>
                    <a:cubicBezTo>
                      <a:pt x="0" y="3380"/>
                      <a:pt x="137" y="4544"/>
                      <a:pt x="1210" y="4795"/>
                    </a:cubicBezTo>
                    <a:cubicBezTo>
                      <a:pt x="1327" y="4825"/>
                      <a:pt x="1440" y="4839"/>
                      <a:pt x="1548" y="4839"/>
                    </a:cubicBezTo>
                    <a:cubicBezTo>
                      <a:pt x="2347" y="4839"/>
                      <a:pt x="2895" y="4073"/>
                      <a:pt x="3036" y="3289"/>
                    </a:cubicBezTo>
                    <a:cubicBezTo>
                      <a:pt x="3149" y="2517"/>
                      <a:pt x="3308" y="436"/>
                      <a:pt x="2412" y="31"/>
                    </a:cubicBezTo>
                    <a:lnTo>
                      <a:pt x="2412" y="31"/>
                    </a:lnTo>
                    <a:cubicBezTo>
                      <a:pt x="2392" y="13"/>
                      <a:pt x="2364" y="2"/>
                      <a:pt x="2328" y="2"/>
                    </a:cubicBezTo>
                    <a:cubicBezTo>
                      <a:pt x="2316" y="1"/>
                      <a:pt x="2304"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37"/>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rot="-1799699">
            <a:off x="4332082" y="220363"/>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6873950" y="1484462"/>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37"/>
          <p:cNvGrpSpPr/>
          <p:nvPr/>
        </p:nvGrpSpPr>
        <p:grpSpPr>
          <a:xfrm>
            <a:off x="7887349" y="4094444"/>
            <a:ext cx="691262" cy="522290"/>
            <a:chOff x="7887349" y="4094444"/>
            <a:chExt cx="691262" cy="522290"/>
          </a:xfrm>
        </p:grpSpPr>
        <p:grpSp>
          <p:nvGrpSpPr>
            <p:cNvPr id="1823" name="Google Shape;1823;p37"/>
            <p:cNvGrpSpPr/>
            <p:nvPr/>
          </p:nvGrpSpPr>
          <p:grpSpPr>
            <a:xfrm rot="5400000">
              <a:off x="8011532" y="4049656"/>
              <a:ext cx="479274" cy="654882"/>
              <a:chOff x="8007387" y="97712"/>
              <a:chExt cx="370984" cy="506914"/>
            </a:xfrm>
          </p:grpSpPr>
          <p:sp>
            <p:nvSpPr>
              <p:cNvPr id="1824" name="Google Shape;1824;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7"/>
            <p:cNvGrpSpPr/>
            <p:nvPr/>
          </p:nvGrpSpPr>
          <p:grpSpPr>
            <a:xfrm rot="5400000">
              <a:off x="7975153" y="4006640"/>
              <a:ext cx="479274" cy="654882"/>
              <a:chOff x="8007387" y="97712"/>
              <a:chExt cx="370984" cy="506914"/>
            </a:xfrm>
          </p:grpSpPr>
          <p:sp>
            <p:nvSpPr>
              <p:cNvPr id="1839" name="Google Shape;1839;p37"/>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37"/>
          <p:cNvGrpSpPr/>
          <p:nvPr/>
        </p:nvGrpSpPr>
        <p:grpSpPr>
          <a:xfrm>
            <a:off x="283949" y="3229148"/>
            <a:ext cx="901661" cy="908297"/>
            <a:chOff x="283949" y="3229148"/>
            <a:chExt cx="901661" cy="908297"/>
          </a:xfrm>
        </p:grpSpPr>
        <p:grpSp>
          <p:nvGrpSpPr>
            <p:cNvPr id="1854" name="Google Shape;1854;p37"/>
            <p:cNvGrpSpPr/>
            <p:nvPr/>
          </p:nvGrpSpPr>
          <p:grpSpPr>
            <a:xfrm rot="8100000">
              <a:off x="546510" y="3299418"/>
              <a:ext cx="412918" cy="810774"/>
              <a:chOff x="881239" y="654698"/>
              <a:chExt cx="412922" cy="810782"/>
            </a:xfrm>
          </p:grpSpPr>
          <p:sp>
            <p:nvSpPr>
              <p:cNvPr id="1855" name="Google Shape;1855;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7"/>
            <p:cNvGrpSpPr/>
            <p:nvPr/>
          </p:nvGrpSpPr>
          <p:grpSpPr>
            <a:xfrm rot="8100000">
              <a:off x="510130" y="3256402"/>
              <a:ext cx="412918" cy="810774"/>
              <a:chOff x="881239" y="654698"/>
              <a:chExt cx="412922" cy="810782"/>
            </a:xfrm>
          </p:grpSpPr>
          <p:sp>
            <p:nvSpPr>
              <p:cNvPr id="1866" name="Google Shape;1866;p37"/>
              <p:cNvSpPr/>
              <p:nvPr/>
            </p:nvSpPr>
            <p:spPr>
              <a:xfrm>
                <a:off x="899771" y="708302"/>
                <a:ext cx="348907" cy="755738"/>
              </a:xfrm>
              <a:custGeom>
                <a:avLst/>
                <a:gdLst/>
                <a:ahLst/>
                <a:cxnLst/>
                <a:rect l="l" t="t" r="r" b="b"/>
                <a:pathLst>
                  <a:path w="9451" h="20471" extrusionOk="0">
                    <a:moveTo>
                      <a:pt x="7310" y="1"/>
                    </a:moveTo>
                    <a:cubicBezTo>
                      <a:pt x="6978" y="1"/>
                      <a:pt x="6689" y="79"/>
                      <a:pt x="6529" y="265"/>
                    </a:cubicBezTo>
                    <a:cubicBezTo>
                      <a:pt x="3972" y="3164"/>
                      <a:pt x="480" y="15900"/>
                      <a:pt x="46" y="19347"/>
                    </a:cubicBezTo>
                    <a:cubicBezTo>
                      <a:pt x="1" y="19826"/>
                      <a:pt x="274" y="20123"/>
                      <a:pt x="891" y="20351"/>
                    </a:cubicBezTo>
                    <a:cubicBezTo>
                      <a:pt x="1123" y="20429"/>
                      <a:pt x="1323" y="20470"/>
                      <a:pt x="1496" y="20470"/>
                    </a:cubicBezTo>
                    <a:cubicBezTo>
                      <a:pt x="1783" y="20470"/>
                      <a:pt x="1998" y="20356"/>
                      <a:pt x="2169" y="20100"/>
                    </a:cubicBezTo>
                    <a:cubicBezTo>
                      <a:pt x="4041" y="17178"/>
                      <a:pt x="9450" y="5149"/>
                      <a:pt x="9359" y="1292"/>
                    </a:cubicBezTo>
                    <a:cubicBezTo>
                      <a:pt x="9336" y="813"/>
                      <a:pt x="8811" y="379"/>
                      <a:pt x="8195" y="151"/>
                    </a:cubicBezTo>
                    <a:cubicBezTo>
                      <a:pt x="7902" y="57"/>
                      <a:pt x="7591" y="1"/>
                      <a:pt x="7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988263" y="708302"/>
                <a:ext cx="258718" cy="474944"/>
              </a:xfrm>
              <a:custGeom>
                <a:avLst/>
                <a:gdLst/>
                <a:ahLst/>
                <a:cxnLst/>
                <a:rect l="l" t="t" r="r" b="b"/>
                <a:pathLst>
                  <a:path w="7008" h="12865" extrusionOk="0">
                    <a:moveTo>
                      <a:pt x="4913" y="1"/>
                    </a:moveTo>
                    <a:cubicBezTo>
                      <a:pt x="4581" y="1"/>
                      <a:pt x="4292" y="79"/>
                      <a:pt x="4132" y="265"/>
                    </a:cubicBezTo>
                    <a:cubicBezTo>
                      <a:pt x="3127" y="1406"/>
                      <a:pt x="2009" y="4008"/>
                      <a:pt x="959" y="6975"/>
                    </a:cubicBezTo>
                    <a:cubicBezTo>
                      <a:pt x="1027" y="7044"/>
                      <a:pt x="1096" y="7090"/>
                      <a:pt x="1164" y="7135"/>
                    </a:cubicBezTo>
                    <a:cubicBezTo>
                      <a:pt x="662" y="8459"/>
                      <a:pt x="0" y="11244"/>
                      <a:pt x="411" y="12180"/>
                    </a:cubicBezTo>
                    <a:cubicBezTo>
                      <a:pt x="480" y="12339"/>
                      <a:pt x="594" y="12454"/>
                      <a:pt x="731" y="12499"/>
                    </a:cubicBezTo>
                    <a:cubicBezTo>
                      <a:pt x="799" y="12522"/>
                      <a:pt x="845" y="12522"/>
                      <a:pt x="913" y="12522"/>
                    </a:cubicBezTo>
                    <a:cubicBezTo>
                      <a:pt x="1005" y="12522"/>
                      <a:pt x="1096" y="12499"/>
                      <a:pt x="1187" y="12454"/>
                    </a:cubicBezTo>
                    <a:cubicBezTo>
                      <a:pt x="2009" y="12066"/>
                      <a:pt x="3127" y="9920"/>
                      <a:pt x="3675" y="8528"/>
                    </a:cubicBezTo>
                    <a:cubicBezTo>
                      <a:pt x="3949" y="8619"/>
                      <a:pt x="4246" y="8710"/>
                      <a:pt x="4565" y="8802"/>
                    </a:cubicBezTo>
                    <a:cubicBezTo>
                      <a:pt x="4565" y="8802"/>
                      <a:pt x="3926" y="11061"/>
                      <a:pt x="3333" y="12864"/>
                    </a:cubicBezTo>
                    <a:cubicBezTo>
                      <a:pt x="5227" y="8505"/>
                      <a:pt x="7008" y="3529"/>
                      <a:pt x="6962" y="1292"/>
                    </a:cubicBezTo>
                    <a:cubicBezTo>
                      <a:pt x="6939" y="813"/>
                      <a:pt x="6414" y="402"/>
                      <a:pt x="5798" y="151"/>
                    </a:cubicBezTo>
                    <a:cubicBezTo>
                      <a:pt x="5505" y="57"/>
                      <a:pt x="5194" y="1"/>
                      <a:pt x="491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881239" y="704500"/>
                <a:ext cx="386822" cy="760980"/>
              </a:xfrm>
              <a:custGeom>
                <a:avLst/>
                <a:gdLst/>
                <a:ahLst/>
                <a:cxnLst/>
                <a:rect l="l" t="t" r="r" b="b"/>
                <a:pathLst>
                  <a:path w="10478" h="20613" extrusionOk="0">
                    <a:moveTo>
                      <a:pt x="8224" y="274"/>
                    </a:moveTo>
                    <a:cubicBezTo>
                      <a:pt x="8499" y="274"/>
                      <a:pt x="8779" y="368"/>
                      <a:pt x="9062" y="573"/>
                    </a:cubicBezTo>
                    <a:cubicBezTo>
                      <a:pt x="10477" y="1578"/>
                      <a:pt x="9290" y="4339"/>
                      <a:pt x="8902" y="5618"/>
                    </a:cubicBezTo>
                    <a:cubicBezTo>
                      <a:pt x="8354" y="7398"/>
                      <a:pt x="7693" y="9156"/>
                      <a:pt x="6985" y="10890"/>
                    </a:cubicBezTo>
                    <a:cubicBezTo>
                      <a:pt x="6209" y="12830"/>
                      <a:pt x="5364" y="14725"/>
                      <a:pt x="4451" y="16597"/>
                    </a:cubicBezTo>
                    <a:cubicBezTo>
                      <a:pt x="3977" y="17567"/>
                      <a:pt x="3075" y="20370"/>
                      <a:pt x="1668" y="20370"/>
                    </a:cubicBezTo>
                    <a:cubicBezTo>
                      <a:pt x="1598" y="20370"/>
                      <a:pt x="1526" y="20363"/>
                      <a:pt x="1453" y="20348"/>
                    </a:cubicBezTo>
                    <a:lnTo>
                      <a:pt x="1453" y="20348"/>
                    </a:lnTo>
                    <a:cubicBezTo>
                      <a:pt x="1448" y="20345"/>
                      <a:pt x="1443" y="20343"/>
                      <a:pt x="1438" y="20340"/>
                    </a:cubicBezTo>
                    <a:cubicBezTo>
                      <a:pt x="0" y="19678"/>
                      <a:pt x="1210" y="16619"/>
                      <a:pt x="1484" y="15547"/>
                    </a:cubicBezTo>
                    <a:cubicBezTo>
                      <a:pt x="1918" y="13743"/>
                      <a:pt x="2420" y="11963"/>
                      <a:pt x="2968" y="10183"/>
                    </a:cubicBezTo>
                    <a:cubicBezTo>
                      <a:pt x="3381" y="8839"/>
                      <a:pt x="5590" y="274"/>
                      <a:pt x="8224" y="274"/>
                    </a:cubicBezTo>
                    <a:close/>
                    <a:moveTo>
                      <a:pt x="8004" y="0"/>
                    </a:moveTo>
                    <a:cubicBezTo>
                      <a:pt x="7415" y="0"/>
                      <a:pt x="6889" y="305"/>
                      <a:pt x="6483" y="893"/>
                    </a:cubicBezTo>
                    <a:cubicBezTo>
                      <a:pt x="4428" y="3883"/>
                      <a:pt x="3424" y="7832"/>
                      <a:pt x="2420" y="11256"/>
                    </a:cubicBezTo>
                    <a:cubicBezTo>
                      <a:pt x="1781" y="13355"/>
                      <a:pt x="1210" y="15455"/>
                      <a:pt x="776" y="17601"/>
                    </a:cubicBezTo>
                    <a:cubicBezTo>
                      <a:pt x="525" y="18811"/>
                      <a:pt x="0" y="19952"/>
                      <a:pt x="1324" y="20545"/>
                    </a:cubicBezTo>
                    <a:cubicBezTo>
                      <a:pt x="1339" y="20550"/>
                      <a:pt x="1354" y="20553"/>
                      <a:pt x="1368" y="20553"/>
                    </a:cubicBezTo>
                    <a:cubicBezTo>
                      <a:pt x="1376" y="20553"/>
                      <a:pt x="1384" y="20552"/>
                      <a:pt x="1391" y="20551"/>
                    </a:cubicBezTo>
                    <a:lnTo>
                      <a:pt x="1391" y="20551"/>
                    </a:lnTo>
                    <a:cubicBezTo>
                      <a:pt x="1569" y="20593"/>
                      <a:pt x="1728" y="20613"/>
                      <a:pt x="1871" y="20613"/>
                    </a:cubicBezTo>
                    <a:cubicBezTo>
                      <a:pt x="2762" y="20613"/>
                      <a:pt x="3049" y="19847"/>
                      <a:pt x="3538" y="18948"/>
                    </a:cubicBezTo>
                    <a:cubicBezTo>
                      <a:pt x="4406" y="17327"/>
                      <a:pt x="5182" y="15661"/>
                      <a:pt x="5912" y="13995"/>
                    </a:cubicBezTo>
                    <a:cubicBezTo>
                      <a:pt x="7464" y="10502"/>
                      <a:pt x="9108" y="6805"/>
                      <a:pt x="9792" y="3016"/>
                    </a:cubicBezTo>
                    <a:cubicBezTo>
                      <a:pt x="9998" y="1988"/>
                      <a:pt x="10203" y="1007"/>
                      <a:pt x="9176" y="368"/>
                    </a:cubicBezTo>
                    <a:cubicBezTo>
                      <a:pt x="8770" y="121"/>
                      <a:pt x="8375" y="0"/>
                      <a:pt x="8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018572" y="659756"/>
                <a:ext cx="275589" cy="355959"/>
              </a:xfrm>
              <a:custGeom>
                <a:avLst/>
                <a:gdLst/>
                <a:ahLst/>
                <a:cxnLst/>
                <a:rect l="l" t="t" r="r" b="b"/>
                <a:pathLst>
                  <a:path w="7465" h="9642" extrusionOk="0">
                    <a:moveTo>
                      <a:pt x="5178" y="0"/>
                    </a:moveTo>
                    <a:cubicBezTo>
                      <a:pt x="4155" y="0"/>
                      <a:pt x="2101" y="1479"/>
                      <a:pt x="47" y="7766"/>
                    </a:cubicBezTo>
                    <a:cubicBezTo>
                      <a:pt x="1" y="7902"/>
                      <a:pt x="69" y="8039"/>
                      <a:pt x="184" y="8108"/>
                    </a:cubicBezTo>
                    <a:cubicBezTo>
                      <a:pt x="686" y="8405"/>
                      <a:pt x="1370" y="8747"/>
                      <a:pt x="2238" y="9067"/>
                    </a:cubicBezTo>
                    <a:cubicBezTo>
                      <a:pt x="3105" y="9386"/>
                      <a:pt x="3858" y="9546"/>
                      <a:pt x="4429" y="9637"/>
                    </a:cubicBezTo>
                    <a:cubicBezTo>
                      <a:pt x="4446" y="9640"/>
                      <a:pt x="4464" y="9642"/>
                      <a:pt x="4481" y="9642"/>
                    </a:cubicBezTo>
                    <a:cubicBezTo>
                      <a:pt x="4599" y="9642"/>
                      <a:pt x="4709" y="9574"/>
                      <a:pt x="4749" y="9455"/>
                    </a:cubicBezTo>
                    <a:cubicBezTo>
                      <a:pt x="7465" y="2630"/>
                      <a:pt x="6369" y="370"/>
                      <a:pt x="5479" y="51"/>
                    </a:cubicBezTo>
                    <a:cubicBezTo>
                      <a:pt x="5392" y="19"/>
                      <a:pt x="5291" y="0"/>
                      <a:pt x="5178"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033745" y="841353"/>
                <a:ext cx="141616" cy="162400"/>
              </a:xfrm>
              <a:custGeom>
                <a:avLst/>
                <a:gdLst/>
                <a:ahLst/>
                <a:cxnLst/>
                <a:rect l="l" t="t" r="r" b="b"/>
                <a:pathLst>
                  <a:path w="3836" h="4399" extrusionOk="0">
                    <a:moveTo>
                      <a:pt x="2472" y="0"/>
                    </a:moveTo>
                    <a:cubicBezTo>
                      <a:pt x="1445" y="0"/>
                      <a:pt x="405" y="2368"/>
                      <a:pt x="1" y="3326"/>
                    </a:cubicBezTo>
                    <a:cubicBezTo>
                      <a:pt x="480" y="3577"/>
                      <a:pt x="1096" y="3874"/>
                      <a:pt x="1827" y="4148"/>
                    </a:cubicBezTo>
                    <a:cubicBezTo>
                      <a:pt x="2101" y="4239"/>
                      <a:pt x="2375" y="4330"/>
                      <a:pt x="2626" y="4399"/>
                    </a:cubicBezTo>
                    <a:cubicBezTo>
                      <a:pt x="2945" y="3440"/>
                      <a:pt x="3835" y="450"/>
                      <a:pt x="2694" y="39"/>
                    </a:cubicBezTo>
                    <a:cubicBezTo>
                      <a:pt x="2620" y="13"/>
                      <a:pt x="2546" y="0"/>
                      <a:pt x="2472"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108023" y="679913"/>
                <a:ext cx="107799" cy="115515"/>
              </a:xfrm>
              <a:custGeom>
                <a:avLst/>
                <a:gdLst/>
                <a:ahLst/>
                <a:cxnLst/>
                <a:rect l="l" t="t" r="r" b="b"/>
                <a:pathLst>
                  <a:path w="2920" h="3129" extrusionOk="0">
                    <a:moveTo>
                      <a:pt x="2388" y="1"/>
                    </a:moveTo>
                    <a:cubicBezTo>
                      <a:pt x="1816" y="1"/>
                      <a:pt x="609" y="1570"/>
                      <a:pt x="248" y="2312"/>
                    </a:cubicBezTo>
                    <a:cubicBezTo>
                      <a:pt x="1" y="2837"/>
                      <a:pt x="125" y="3129"/>
                      <a:pt x="509" y="3129"/>
                    </a:cubicBezTo>
                    <a:cubicBezTo>
                      <a:pt x="726" y="3129"/>
                      <a:pt x="1027" y="3035"/>
                      <a:pt x="1390" y="2837"/>
                    </a:cubicBezTo>
                    <a:cubicBezTo>
                      <a:pt x="2394" y="2289"/>
                      <a:pt x="2919" y="258"/>
                      <a:pt x="2508" y="30"/>
                    </a:cubicBezTo>
                    <a:cubicBezTo>
                      <a:pt x="2472" y="10"/>
                      <a:pt x="2432" y="1"/>
                      <a:pt x="238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015212" y="654698"/>
                <a:ext cx="255358" cy="364671"/>
              </a:xfrm>
              <a:custGeom>
                <a:avLst/>
                <a:gdLst/>
                <a:ahLst/>
                <a:cxnLst/>
                <a:rect l="l" t="t" r="r" b="b"/>
                <a:pathLst>
                  <a:path w="6917" h="9878" extrusionOk="0">
                    <a:moveTo>
                      <a:pt x="5209" y="237"/>
                    </a:moveTo>
                    <a:cubicBezTo>
                      <a:pt x="5361" y="237"/>
                      <a:pt x="5512" y="271"/>
                      <a:pt x="5661" y="347"/>
                    </a:cubicBezTo>
                    <a:cubicBezTo>
                      <a:pt x="6688" y="872"/>
                      <a:pt x="6483" y="2904"/>
                      <a:pt x="6369" y="3794"/>
                    </a:cubicBezTo>
                    <a:cubicBezTo>
                      <a:pt x="6232" y="4912"/>
                      <a:pt x="5958" y="6008"/>
                      <a:pt x="5616" y="7081"/>
                    </a:cubicBezTo>
                    <a:cubicBezTo>
                      <a:pt x="5456" y="7583"/>
                      <a:pt x="5319" y="8450"/>
                      <a:pt x="4999" y="8907"/>
                    </a:cubicBezTo>
                    <a:cubicBezTo>
                      <a:pt x="4636" y="9372"/>
                      <a:pt x="4272" y="9528"/>
                      <a:pt x="3892" y="9528"/>
                    </a:cubicBezTo>
                    <a:cubicBezTo>
                      <a:pt x="3415" y="9528"/>
                      <a:pt x="2912" y="9281"/>
                      <a:pt x="2353" y="9090"/>
                    </a:cubicBezTo>
                    <a:lnTo>
                      <a:pt x="2353" y="9090"/>
                    </a:lnTo>
                    <a:cubicBezTo>
                      <a:pt x="2353" y="9090"/>
                      <a:pt x="2352" y="9090"/>
                      <a:pt x="2352" y="9089"/>
                    </a:cubicBezTo>
                    <a:lnTo>
                      <a:pt x="2352" y="9089"/>
                    </a:lnTo>
                    <a:cubicBezTo>
                      <a:pt x="2352" y="9089"/>
                      <a:pt x="2352" y="9089"/>
                      <a:pt x="2352" y="9089"/>
                    </a:cubicBezTo>
                    <a:cubicBezTo>
                      <a:pt x="1119" y="8610"/>
                      <a:pt x="320" y="8473"/>
                      <a:pt x="594" y="6944"/>
                    </a:cubicBezTo>
                    <a:cubicBezTo>
                      <a:pt x="754" y="6122"/>
                      <a:pt x="1256" y="5163"/>
                      <a:pt x="1598" y="4433"/>
                    </a:cubicBezTo>
                    <a:cubicBezTo>
                      <a:pt x="1964" y="3634"/>
                      <a:pt x="2374" y="2858"/>
                      <a:pt x="2877" y="2128"/>
                    </a:cubicBezTo>
                    <a:cubicBezTo>
                      <a:pt x="3309" y="1538"/>
                      <a:pt x="4266" y="237"/>
                      <a:pt x="5209" y="237"/>
                    </a:cubicBezTo>
                    <a:close/>
                    <a:moveTo>
                      <a:pt x="5203" y="0"/>
                    </a:moveTo>
                    <a:cubicBezTo>
                      <a:pt x="4161" y="0"/>
                      <a:pt x="3178" y="1328"/>
                      <a:pt x="2694" y="2014"/>
                    </a:cubicBezTo>
                    <a:cubicBezTo>
                      <a:pt x="1598" y="3566"/>
                      <a:pt x="845" y="5415"/>
                      <a:pt x="252" y="7195"/>
                    </a:cubicBezTo>
                    <a:cubicBezTo>
                      <a:pt x="138" y="7560"/>
                      <a:pt x="1" y="7857"/>
                      <a:pt x="69" y="8085"/>
                    </a:cubicBezTo>
                    <a:cubicBezTo>
                      <a:pt x="274" y="8767"/>
                      <a:pt x="1315" y="8928"/>
                      <a:pt x="2293" y="9312"/>
                    </a:cubicBezTo>
                    <a:lnTo>
                      <a:pt x="2293" y="9312"/>
                    </a:lnTo>
                    <a:cubicBezTo>
                      <a:pt x="2297" y="9314"/>
                      <a:pt x="2301" y="9316"/>
                      <a:pt x="2306" y="9318"/>
                    </a:cubicBezTo>
                    <a:cubicBezTo>
                      <a:pt x="2306" y="9318"/>
                      <a:pt x="2306" y="9318"/>
                      <a:pt x="2306" y="9318"/>
                    </a:cubicBezTo>
                    <a:lnTo>
                      <a:pt x="2306" y="9318"/>
                    </a:lnTo>
                    <a:cubicBezTo>
                      <a:pt x="2307" y="9318"/>
                      <a:pt x="2307" y="9318"/>
                      <a:pt x="2308" y="9318"/>
                    </a:cubicBezTo>
                    <a:lnTo>
                      <a:pt x="2308" y="9318"/>
                    </a:lnTo>
                    <a:cubicBezTo>
                      <a:pt x="2856" y="9496"/>
                      <a:pt x="3608" y="9877"/>
                      <a:pt x="4244" y="9877"/>
                    </a:cubicBezTo>
                    <a:cubicBezTo>
                      <a:pt x="4508" y="9877"/>
                      <a:pt x="4753" y="9811"/>
                      <a:pt x="4954" y="9637"/>
                    </a:cubicBezTo>
                    <a:cubicBezTo>
                      <a:pt x="5638" y="9021"/>
                      <a:pt x="5912" y="6944"/>
                      <a:pt x="6163" y="6054"/>
                    </a:cubicBezTo>
                    <a:cubicBezTo>
                      <a:pt x="6346" y="5300"/>
                      <a:pt x="6506" y="4547"/>
                      <a:pt x="6597" y="3794"/>
                    </a:cubicBezTo>
                    <a:cubicBezTo>
                      <a:pt x="6711" y="2790"/>
                      <a:pt x="6917" y="553"/>
                      <a:pt x="5616" y="73"/>
                    </a:cubicBezTo>
                    <a:cubicBezTo>
                      <a:pt x="5478" y="23"/>
                      <a:pt x="5340" y="0"/>
                      <a:pt x="5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989924" y="851948"/>
                <a:ext cx="162695" cy="299844"/>
              </a:xfrm>
              <a:custGeom>
                <a:avLst/>
                <a:gdLst/>
                <a:ahLst/>
                <a:cxnLst/>
                <a:rect l="l" t="t" r="r" b="b"/>
                <a:pathLst>
                  <a:path w="4407" h="8122" extrusionOk="0">
                    <a:moveTo>
                      <a:pt x="3479" y="0"/>
                    </a:moveTo>
                    <a:cubicBezTo>
                      <a:pt x="2725" y="0"/>
                      <a:pt x="1791" y="1808"/>
                      <a:pt x="1256" y="3176"/>
                    </a:cubicBezTo>
                    <a:cubicBezTo>
                      <a:pt x="686" y="4659"/>
                      <a:pt x="1" y="7855"/>
                      <a:pt x="731" y="8106"/>
                    </a:cubicBezTo>
                    <a:cubicBezTo>
                      <a:pt x="760" y="8116"/>
                      <a:pt x="791" y="8121"/>
                      <a:pt x="822" y="8121"/>
                    </a:cubicBezTo>
                    <a:cubicBezTo>
                      <a:pt x="1561" y="8121"/>
                      <a:pt x="2966" y="5397"/>
                      <a:pt x="3447" y="3975"/>
                    </a:cubicBezTo>
                    <a:cubicBezTo>
                      <a:pt x="3950" y="2468"/>
                      <a:pt x="4406" y="300"/>
                      <a:pt x="3630" y="26"/>
                    </a:cubicBezTo>
                    <a:cubicBezTo>
                      <a:pt x="3581" y="8"/>
                      <a:pt x="3530" y="0"/>
                      <a:pt x="3479" y="0"/>
                    </a:cubicBezTo>
                    <a:close/>
                  </a:path>
                </a:pathLst>
              </a:custGeom>
              <a:solidFill>
                <a:srgbClr val="DE4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056855" y="867269"/>
                <a:ext cx="69626" cy="97942"/>
              </a:xfrm>
              <a:custGeom>
                <a:avLst/>
                <a:gdLst/>
                <a:ahLst/>
                <a:cxnLst/>
                <a:rect l="l" t="t" r="r" b="b"/>
                <a:pathLst>
                  <a:path w="1886" h="2653" extrusionOk="0">
                    <a:moveTo>
                      <a:pt x="1533" y="1"/>
                    </a:moveTo>
                    <a:cubicBezTo>
                      <a:pt x="1426" y="1"/>
                      <a:pt x="1298" y="62"/>
                      <a:pt x="1155" y="204"/>
                    </a:cubicBezTo>
                    <a:cubicBezTo>
                      <a:pt x="881" y="501"/>
                      <a:pt x="288" y="1597"/>
                      <a:pt x="82" y="2304"/>
                    </a:cubicBezTo>
                    <a:cubicBezTo>
                      <a:pt x="1" y="2557"/>
                      <a:pt x="39" y="2652"/>
                      <a:pt x="141" y="2652"/>
                    </a:cubicBezTo>
                    <a:cubicBezTo>
                      <a:pt x="327" y="2652"/>
                      <a:pt x="724" y="2340"/>
                      <a:pt x="1018" y="2076"/>
                    </a:cubicBezTo>
                    <a:cubicBezTo>
                      <a:pt x="1452" y="1665"/>
                      <a:pt x="1886" y="1003"/>
                      <a:pt x="1886" y="592"/>
                    </a:cubicBezTo>
                    <a:cubicBezTo>
                      <a:pt x="1886" y="255"/>
                      <a:pt x="1752" y="1"/>
                      <a:pt x="153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959984" y="847481"/>
                <a:ext cx="229885" cy="308040"/>
              </a:xfrm>
              <a:custGeom>
                <a:avLst/>
                <a:gdLst/>
                <a:ahLst/>
                <a:cxnLst/>
                <a:rect l="l" t="t" r="r" b="b"/>
                <a:pathLst>
                  <a:path w="6227" h="8344" extrusionOk="0">
                    <a:moveTo>
                      <a:pt x="4214" y="427"/>
                    </a:moveTo>
                    <a:cubicBezTo>
                      <a:pt x="4265" y="427"/>
                      <a:pt x="4318" y="432"/>
                      <a:pt x="4373" y="444"/>
                    </a:cubicBezTo>
                    <a:cubicBezTo>
                      <a:pt x="4761" y="512"/>
                      <a:pt x="4761" y="1174"/>
                      <a:pt x="4669" y="1859"/>
                    </a:cubicBezTo>
                    <a:cubicBezTo>
                      <a:pt x="4624" y="2247"/>
                      <a:pt x="4555" y="2589"/>
                      <a:pt x="4464" y="2954"/>
                    </a:cubicBezTo>
                    <a:cubicBezTo>
                      <a:pt x="4327" y="3548"/>
                      <a:pt x="4144" y="4119"/>
                      <a:pt x="3916" y="4689"/>
                    </a:cubicBezTo>
                    <a:cubicBezTo>
                      <a:pt x="3624" y="5385"/>
                      <a:pt x="2603" y="8115"/>
                      <a:pt x="1591" y="8115"/>
                    </a:cubicBezTo>
                    <a:cubicBezTo>
                      <a:pt x="1581" y="8115"/>
                      <a:pt x="1570" y="8115"/>
                      <a:pt x="1559" y="8114"/>
                    </a:cubicBezTo>
                    <a:lnTo>
                      <a:pt x="1559" y="8114"/>
                    </a:lnTo>
                    <a:cubicBezTo>
                      <a:pt x="832" y="7529"/>
                      <a:pt x="1613" y="5228"/>
                      <a:pt x="1816" y="4507"/>
                    </a:cubicBezTo>
                    <a:cubicBezTo>
                      <a:pt x="1999" y="3822"/>
                      <a:pt x="2227" y="3160"/>
                      <a:pt x="2524" y="2521"/>
                    </a:cubicBezTo>
                    <a:cubicBezTo>
                      <a:pt x="2661" y="2247"/>
                      <a:pt x="2798" y="1973"/>
                      <a:pt x="2935" y="1699"/>
                    </a:cubicBezTo>
                    <a:cubicBezTo>
                      <a:pt x="3270" y="1092"/>
                      <a:pt x="3643" y="427"/>
                      <a:pt x="4214" y="427"/>
                    </a:cubicBezTo>
                    <a:close/>
                    <a:moveTo>
                      <a:pt x="4266" y="1"/>
                    </a:moveTo>
                    <a:cubicBezTo>
                      <a:pt x="2490" y="1"/>
                      <a:pt x="0" y="7307"/>
                      <a:pt x="1474" y="8318"/>
                    </a:cubicBezTo>
                    <a:cubicBezTo>
                      <a:pt x="1494" y="8334"/>
                      <a:pt x="1514" y="8341"/>
                      <a:pt x="1533" y="8341"/>
                    </a:cubicBezTo>
                    <a:cubicBezTo>
                      <a:pt x="1536" y="8341"/>
                      <a:pt x="1538" y="8341"/>
                      <a:pt x="1541" y="8341"/>
                    </a:cubicBezTo>
                    <a:lnTo>
                      <a:pt x="1541" y="8341"/>
                    </a:lnTo>
                    <a:cubicBezTo>
                      <a:pt x="1541" y="8341"/>
                      <a:pt x="1542" y="8341"/>
                      <a:pt x="1542" y="8341"/>
                    </a:cubicBezTo>
                    <a:cubicBezTo>
                      <a:pt x="1561" y="8343"/>
                      <a:pt x="1580" y="8344"/>
                      <a:pt x="1598" y="8344"/>
                    </a:cubicBezTo>
                    <a:cubicBezTo>
                      <a:pt x="3448" y="8344"/>
                      <a:pt x="6226" y="643"/>
                      <a:pt x="4464" y="33"/>
                    </a:cubicBezTo>
                    <a:cubicBezTo>
                      <a:pt x="4399" y="11"/>
                      <a:pt x="4333" y="1"/>
                      <a:pt x="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6" name="Google Shape;1876;p37"/>
          <p:cNvSpPr/>
          <p:nvPr/>
        </p:nvSpPr>
        <p:spPr>
          <a:xfrm rot="-1799958">
            <a:off x="8138526" y="2487372"/>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3431200" y="73432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524300" y="12984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675950" y="47516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987725" y="46172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902075" y="1783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6577025" y="5883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7"/>
          <p:cNvGrpSpPr/>
          <p:nvPr/>
        </p:nvGrpSpPr>
        <p:grpSpPr>
          <a:xfrm>
            <a:off x="4504379" y="4416040"/>
            <a:ext cx="510583" cy="497220"/>
            <a:chOff x="4504379" y="4416040"/>
            <a:chExt cx="510583" cy="497220"/>
          </a:xfrm>
        </p:grpSpPr>
        <p:grpSp>
          <p:nvGrpSpPr>
            <p:cNvPr id="1886" name="Google Shape;1886;p37"/>
            <p:cNvGrpSpPr/>
            <p:nvPr/>
          </p:nvGrpSpPr>
          <p:grpSpPr>
            <a:xfrm>
              <a:off x="4538519" y="4444488"/>
              <a:ext cx="476444" cy="468771"/>
              <a:chOff x="5725679" y="3981227"/>
              <a:chExt cx="476444" cy="468771"/>
            </a:xfrm>
          </p:grpSpPr>
          <p:sp>
            <p:nvSpPr>
              <p:cNvPr id="1887" name="Google Shape;188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37"/>
            <p:cNvGrpSpPr/>
            <p:nvPr/>
          </p:nvGrpSpPr>
          <p:grpSpPr>
            <a:xfrm>
              <a:off x="4504379" y="4416040"/>
              <a:ext cx="476444" cy="468771"/>
              <a:chOff x="5725679" y="3981227"/>
              <a:chExt cx="476444" cy="468771"/>
            </a:xfrm>
          </p:grpSpPr>
          <p:sp>
            <p:nvSpPr>
              <p:cNvPr id="1897" name="Google Shape;1897;p37"/>
              <p:cNvSpPr/>
              <p:nvPr/>
            </p:nvSpPr>
            <p:spPr>
              <a:xfrm>
                <a:off x="5791537" y="3983212"/>
                <a:ext cx="403802" cy="464141"/>
              </a:xfrm>
              <a:custGeom>
                <a:avLst/>
                <a:gdLst/>
                <a:ahLst/>
                <a:cxnLst/>
                <a:rect l="l" t="t" r="r" b="b"/>
                <a:pathLst>
                  <a:path w="21368" h="24561" extrusionOk="0">
                    <a:moveTo>
                      <a:pt x="12850" y="1"/>
                    </a:moveTo>
                    <a:cubicBezTo>
                      <a:pt x="12330" y="1"/>
                      <a:pt x="11817" y="193"/>
                      <a:pt x="11419" y="570"/>
                    </a:cubicBezTo>
                    <a:cubicBezTo>
                      <a:pt x="9363" y="2518"/>
                      <a:pt x="4667" y="7105"/>
                      <a:pt x="501" y="12186"/>
                    </a:cubicBezTo>
                    <a:cubicBezTo>
                      <a:pt x="181" y="12577"/>
                      <a:pt x="1" y="13050"/>
                      <a:pt x="25" y="13518"/>
                    </a:cubicBezTo>
                    <a:cubicBezTo>
                      <a:pt x="122" y="15431"/>
                      <a:pt x="170" y="19161"/>
                      <a:pt x="1062" y="19898"/>
                    </a:cubicBezTo>
                    <a:cubicBezTo>
                      <a:pt x="2540" y="21120"/>
                      <a:pt x="4972" y="22932"/>
                      <a:pt x="7894" y="24351"/>
                    </a:cubicBezTo>
                    <a:cubicBezTo>
                      <a:pt x="8185" y="24492"/>
                      <a:pt x="8497" y="24561"/>
                      <a:pt x="8807" y="24561"/>
                    </a:cubicBezTo>
                    <a:cubicBezTo>
                      <a:pt x="9351" y="24561"/>
                      <a:pt x="9888" y="24349"/>
                      <a:pt x="10291" y="23948"/>
                    </a:cubicBezTo>
                    <a:cubicBezTo>
                      <a:pt x="12308" y="21938"/>
                      <a:pt x="16895" y="17204"/>
                      <a:pt x="20689" y="12088"/>
                    </a:cubicBezTo>
                    <a:cubicBezTo>
                      <a:pt x="21367" y="11173"/>
                      <a:pt x="20842" y="6461"/>
                      <a:pt x="20826" y="6003"/>
                    </a:cubicBezTo>
                    <a:cubicBezTo>
                      <a:pt x="20806" y="5404"/>
                      <a:pt x="20529" y="4818"/>
                      <a:pt x="20019" y="4422"/>
                    </a:cubicBezTo>
                    <a:cubicBezTo>
                      <a:pt x="18479" y="3228"/>
                      <a:pt x="16054" y="1446"/>
                      <a:pt x="13875" y="263"/>
                    </a:cubicBezTo>
                    <a:cubicBezTo>
                      <a:pt x="13552" y="87"/>
                      <a:pt x="13199" y="1"/>
                      <a:pt x="12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5957532" y="3983212"/>
                <a:ext cx="237806" cy="463688"/>
              </a:xfrm>
              <a:custGeom>
                <a:avLst/>
                <a:gdLst/>
                <a:ahLst/>
                <a:cxnLst/>
                <a:rect l="l" t="t" r="r" b="b"/>
                <a:pathLst>
                  <a:path w="12584" h="24537" extrusionOk="0">
                    <a:moveTo>
                      <a:pt x="4066" y="1"/>
                    </a:moveTo>
                    <a:cubicBezTo>
                      <a:pt x="3546" y="1"/>
                      <a:pt x="3033" y="193"/>
                      <a:pt x="2635" y="570"/>
                    </a:cubicBezTo>
                    <a:cubicBezTo>
                      <a:pt x="1986" y="1185"/>
                      <a:pt x="1074" y="2062"/>
                      <a:pt x="1" y="3133"/>
                    </a:cubicBezTo>
                    <a:lnTo>
                      <a:pt x="1" y="24537"/>
                    </a:lnTo>
                    <a:cubicBezTo>
                      <a:pt x="9" y="24537"/>
                      <a:pt x="18" y="24537"/>
                      <a:pt x="27" y="24537"/>
                    </a:cubicBezTo>
                    <a:cubicBezTo>
                      <a:pt x="570" y="24537"/>
                      <a:pt x="1105" y="24349"/>
                      <a:pt x="1507" y="23948"/>
                    </a:cubicBezTo>
                    <a:cubicBezTo>
                      <a:pt x="3524" y="21938"/>
                      <a:pt x="8112" y="17204"/>
                      <a:pt x="11905" y="12088"/>
                    </a:cubicBezTo>
                    <a:cubicBezTo>
                      <a:pt x="12583" y="11173"/>
                      <a:pt x="12058" y="6461"/>
                      <a:pt x="12042" y="6003"/>
                    </a:cubicBezTo>
                    <a:cubicBezTo>
                      <a:pt x="12022" y="5404"/>
                      <a:pt x="11745" y="4818"/>
                      <a:pt x="11235" y="4422"/>
                    </a:cubicBezTo>
                    <a:cubicBezTo>
                      <a:pt x="9695" y="3228"/>
                      <a:pt x="7270" y="1446"/>
                      <a:pt x="5091" y="263"/>
                    </a:cubicBezTo>
                    <a:cubicBezTo>
                      <a:pt x="4768" y="87"/>
                      <a:pt x="4415" y="1"/>
                      <a:pt x="4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5787153" y="3983212"/>
                <a:ext cx="402989" cy="374095"/>
              </a:xfrm>
              <a:custGeom>
                <a:avLst/>
                <a:gdLst/>
                <a:ahLst/>
                <a:cxnLst/>
                <a:rect l="l" t="t" r="r" b="b"/>
                <a:pathLst>
                  <a:path w="21325" h="19796" extrusionOk="0">
                    <a:moveTo>
                      <a:pt x="13082" y="1"/>
                    </a:moveTo>
                    <a:cubicBezTo>
                      <a:pt x="12562" y="1"/>
                      <a:pt x="12049" y="193"/>
                      <a:pt x="11651" y="570"/>
                    </a:cubicBezTo>
                    <a:cubicBezTo>
                      <a:pt x="9595" y="2518"/>
                      <a:pt x="4899" y="7105"/>
                      <a:pt x="733" y="12186"/>
                    </a:cubicBezTo>
                    <a:cubicBezTo>
                      <a:pt x="1" y="13081"/>
                      <a:pt x="127" y="14396"/>
                      <a:pt x="1019" y="15133"/>
                    </a:cubicBezTo>
                    <a:cubicBezTo>
                      <a:pt x="2497" y="16355"/>
                      <a:pt x="4929" y="18167"/>
                      <a:pt x="7851" y="19586"/>
                    </a:cubicBezTo>
                    <a:cubicBezTo>
                      <a:pt x="8142" y="19727"/>
                      <a:pt x="8454" y="19796"/>
                      <a:pt x="8764" y="19796"/>
                    </a:cubicBezTo>
                    <a:cubicBezTo>
                      <a:pt x="9308" y="19796"/>
                      <a:pt x="9845" y="19585"/>
                      <a:pt x="10248" y="19183"/>
                    </a:cubicBezTo>
                    <a:cubicBezTo>
                      <a:pt x="12265" y="17174"/>
                      <a:pt x="16852" y="12439"/>
                      <a:pt x="20646" y="7323"/>
                    </a:cubicBezTo>
                    <a:cubicBezTo>
                      <a:pt x="21324" y="6409"/>
                      <a:pt x="21150" y="5120"/>
                      <a:pt x="20251" y="4422"/>
                    </a:cubicBezTo>
                    <a:cubicBezTo>
                      <a:pt x="18711" y="3228"/>
                      <a:pt x="16286" y="1446"/>
                      <a:pt x="14107" y="263"/>
                    </a:cubicBezTo>
                    <a:cubicBezTo>
                      <a:pt x="13784" y="87"/>
                      <a:pt x="13431" y="1"/>
                      <a:pt x="1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5725679" y="3981227"/>
                <a:ext cx="475518" cy="468771"/>
              </a:xfrm>
              <a:custGeom>
                <a:avLst/>
                <a:gdLst/>
                <a:ahLst/>
                <a:cxnLst/>
                <a:rect l="l" t="t" r="r" b="b"/>
                <a:pathLst>
                  <a:path w="25163" h="24806" extrusionOk="0">
                    <a:moveTo>
                      <a:pt x="16174" y="1293"/>
                    </a:moveTo>
                    <a:cubicBezTo>
                      <a:pt x="19167" y="1293"/>
                      <a:pt x="23326" y="3453"/>
                      <a:pt x="24035" y="6156"/>
                    </a:cubicBezTo>
                    <a:lnTo>
                      <a:pt x="24035" y="6156"/>
                    </a:lnTo>
                    <a:cubicBezTo>
                      <a:pt x="24131" y="7415"/>
                      <a:pt x="24343" y="8729"/>
                      <a:pt x="24240" y="9986"/>
                    </a:cubicBezTo>
                    <a:cubicBezTo>
                      <a:pt x="23985" y="13113"/>
                      <a:pt x="21106" y="15704"/>
                      <a:pt x="19064" y="18022"/>
                    </a:cubicBezTo>
                    <a:cubicBezTo>
                      <a:pt x="17768" y="19495"/>
                      <a:pt x="16376" y="21451"/>
                      <a:pt x="14785" y="22634"/>
                    </a:cubicBezTo>
                    <a:cubicBezTo>
                      <a:pt x="13836" y="23340"/>
                      <a:pt x="12857" y="23631"/>
                      <a:pt x="11886" y="23631"/>
                    </a:cubicBezTo>
                    <a:cubicBezTo>
                      <a:pt x="9949" y="23631"/>
                      <a:pt x="8042" y="22473"/>
                      <a:pt x="6467" y="21144"/>
                    </a:cubicBezTo>
                    <a:cubicBezTo>
                      <a:pt x="551" y="16154"/>
                      <a:pt x="5997" y="10157"/>
                      <a:pt x="9936" y="6027"/>
                    </a:cubicBezTo>
                    <a:cubicBezTo>
                      <a:pt x="11154" y="4750"/>
                      <a:pt x="12649" y="2618"/>
                      <a:pt x="14201" y="1735"/>
                    </a:cubicBezTo>
                    <a:cubicBezTo>
                      <a:pt x="14734" y="1432"/>
                      <a:pt x="15417" y="1293"/>
                      <a:pt x="16174" y="1293"/>
                    </a:cubicBezTo>
                    <a:close/>
                    <a:moveTo>
                      <a:pt x="16474" y="0"/>
                    </a:moveTo>
                    <a:cubicBezTo>
                      <a:pt x="14898" y="0"/>
                      <a:pt x="14092" y="1046"/>
                      <a:pt x="12718" y="2399"/>
                    </a:cubicBezTo>
                    <a:cubicBezTo>
                      <a:pt x="8642" y="6418"/>
                      <a:pt x="0" y="12747"/>
                      <a:pt x="3944" y="19592"/>
                    </a:cubicBezTo>
                    <a:cubicBezTo>
                      <a:pt x="5088" y="21578"/>
                      <a:pt x="9174" y="24244"/>
                      <a:pt x="11237" y="24697"/>
                    </a:cubicBezTo>
                    <a:cubicBezTo>
                      <a:pt x="11575" y="24771"/>
                      <a:pt x="11879" y="24806"/>
                      <a:pt x="12158" y="24806"/>
                    </a:cubicBezTo>
                    <a:cubicBezTo>
                      <a:pt x="13602" y="24806"/>
                      <a:pt x="14364" y="23875"/>
                      <a:pt x="15548" y="22649"/>
                    </a:cubicBezTo>
                    <a:cubicBezTo>
                      <a:pt x="18370" y="19729"/>
                      <a:pt x="21908" y="16510"/>
                      <a:pt x="23934" y="12969"/>
                    </a:cubicBezTo>
                    <a:cubicBezTo>
                      <a:pt x="25163" y="10820"/>
                      <a:pt x="24772" y="8558"/>
                      <a:pt x="24590" y="6110"/>
                    </a:cubicBezTo>
                    <a:lnTo>
                      <a:pt x="24590" y="6110"/>
                    </a:lnTo>
                    <a:cubicBezTo>
                      <a:pt x="24590" y="6086"/>
                      <a:pt x="24587" y="6061"/>
                      <a:pt x="24581" y="6034"/>
                    </a:cubicBezTo>
                    <a:cubicBezTo>
                      <a:pt x="23975" y="3643"/>
                      <a:pt x="19685" y="623"/>
                      <a:pt x="17501" y="127"/>
                    </a:cubicBezTo>
                    <a:cubicBezTo>
                      <a:pt x="17122" y="40"/>
                      <a:pt x="16783" y="0"/>
                      <a:pt x="16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5798472" y="4044213"/>
                <a:ext cx="403651" cy="316817"/>
              </a:xfrm>
              <a:custGeom>
                <a:avLst/>
                <a:gdLst/>
                <a:ahLst/>
                <a:cxnLst/>
                <a:rect l="l" t="t" r="r" b="b"/>
                <a:pathLst>
                  <a:path w="21360" h="16765" extrusionOk="0">
                    <a:moveTo>
                      <a:pt x="18068" y="1"/>
                    </a:moveTo>
                    <a:lnTo>
                      <a:pt x="18068" y="1"/>
                    </a:lnTo>
                    <a:cubicBezTo>
                      <a:pt x="20943" y="2525"/>
                      <a:pt x="19567" y="3970"/>
                      <a:pt x="17596" y="6787"/>
                    </a:cubicBezTo>
                    <a:cubicBezTo>
                      <a:pt x="17079" y="7526"/>
                      <a:pt x="16354" y="8288"/>
                      <a:pt x="15766" y="8970"/>
                    </a:cubicBezTo>
                    <a:cubicBezTo>
                      <a:pt x="14526" y="10410"/>
                      <a:pt x="13250" y="11818"/>
                      <a:pt x="11945" y="13197"/>
                    </a:cubicBezTo>
                    <a:cubicBezTo>
                      <a:pt x="10609" y="14609"/>
                      <a:pt x="9466" y="15667"/>
                      <a:pt x="7598" y="15667"/>
                    </a:cubicBezTo>
                    <a:cubicBezTo>
                      <a:pt x="7166" y="15667"/>
                      <a:pt x="6694" y="15610"/>
                      <a:pt x="6172" y="15487"/>
                    </a:cubicBezTo>
                    <a:cubicBezTo>
                      <a:pt x="4394" y="15070"/>
                      <a:pt x="1987" y="12813"/>
                      <a:pt x="617" y="11708"/>
                    </a:cubicBezTo>
                    <a:cubicBezTo>
                      <a:pt x="559" y="11661"/>
                      <a:pt x="496" y="11641"/>
                      <a:pt x="435" y="11641"/>
                    </a:cubicBezTo>
                    <a:cubicBezTo>
                      <a:pt x="203" y="11641"/>
                      <a:pt x="1" y="11924"/>
                      <a:pt x="222" y="12103"/>
                    </a:cubicBezTo>
                    <a:cubicBezTo>
                      <a:pt x="2195" y="13694"/>
                      <a:pt x="5025" y="16371"/>
                      <a:pt x="7596" y="16732"/>
                    </a:cubicBezTo>
                    <a:cubicBezTo>
                      <a:pt x="7756" y="16754"/>
                      <a:pt x="7908" y="16765"/>
                      <a:pt x="8054" y="16765"/>
                    </a:cubicBezTo>
                    <a:cubicBezTo>
                      <a:pt x="9469" y="16765"/>
                      <a:pt x="10254" y="15756"/>
                      <a:pt x="11280" y="14698"/>
                    </a:cubicBezTo>
                    <a:cubicBezTo>
                      <a:pt x="14122" y="11767"/>
                      <a:pt x="16880" y="8715"/>
                      <a:pt x="19356" y="5466"/>
                    </a:cubicBezTo>
                    <a:cubicBezTo>
                      <a:pt x="20598" y="3837"/>
                      <a:pt x="21359" y="2858"/>
                      <a:pt x="19822" y="1022"/>
                    </a:cubicBezTo>
                    <a:lnTo>
                      <a:pt x="180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5864349" y="4038506"/>
                <a:ext cx="281988" cy="329856"/>
              </a:xfrm>
              <a:custGeom>
                <a:avLst/>
                <a:gdLst/>
                <a:ahLst/>
                <a:cxnLst/>
                <a:rect l="l" t="t" r="r" b="b"/>
                <a:pathLst>
                  <a:path w="14922" h="17455" extrusionOk="0">
                    <a:moveTo>
                      <a:pt x="4792" y="1"/>
                    </a:moveTo>
                    <a:cubicBezTo>
                      <a:pt x="3412" y="1378"/>
                      <a:pt x="1738" y="3104"/>
                      <a:pt x="0" y="5015"/>
                    </a:cubicBezTo>
                    <a:lnTo>
                      <a:pt x="25" y="5351"/>
                    </a:lnTo>
                    <a:lnTo>
                      <a:pt x="200" y="5157"/>
                    </a:lnTo>
                    <a:cubicBezTo>
                      <a:pt x="3626" y="7603"/>
                      <a:pt x="10202" y="12397"/>
                      <a:pt x="10202" y="12397"/>
                    </a:cubicBezTo>
                    <a:cubicBezTo>
                      <a:pt x="10281" y="13737"/>
                      <a:pt x="10208" y="17445"/>
                      <a:pt x="10208" y="17455"/>
                    </a:cubicBezTo>
                    <a:cubicBezTo>
                      <a:pt x="11516" y="16037"/>
                      <a:pt x="12991" y="14374"/>
                      <a:pt x="14462" y="12588"/>
                    </a:cubicBezTo>
                    <a:cubicBezTo>
                      <a:pt x="14897" y="9184"/>
                      <a:pt x="14921" y="6922"/>
                      <a:pt x="14921" y="6922"/>
                    </a:cubicBezTo>
                    <a:cubicBezTo>
                      <a:pt x="12635" y="5045"/>
                      <a:pt x="7545" y="1749"/>
                      <a:pt x="4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6051944" y="4169295"/>
                <a:ext cx="94393" cy="199066"/>
              </a:xfrm>
              <a:custGeom>
                <a:avLst/>
                <a:gdLst/>
                <a:ahLst/>
                <a:cxnLst/>
                <a:rect l="l" t="t" r="r" b="b"/>
                <a:pathLst>
                  <a:path w="4995" h="10534" extrusionOk="0">
                    <a:moveTo>
                      <a:pt x="4992" y="0"/>
                    </a:moveTo>
                    <a:cubicBezTo>
                      <a:pt x="3386" y="2002"/>
                      <a:pt x="1736" y="3884"/>
                      <a:pt x="275" y="5476"/>
                    </a:cubicBezTo>
                    <a:cubicBezTo>
                      <a:pt x="339" y="6560"/>
                      <a:pt x="304" y="9194"/>
                      <a:pt x="287" y="10166"/>
                    </a:cubicBezTo>
                    <a:lnTo>
                      <a:pt x="1" y="10477"/>
                    </a:lnTo>
                    <a:cubicBezTo>
                      <a:pt x="1" y="10477"/>
                      <a:pt x="281" y="10533"/>
                      <a:pt x="281" y="10534"/>
                    </a:cubicBezTo>
                    <a:cubicBezTo>
                      <a:pt x="1589" y="9116"/>
                      <a:pt x="3064" y="7453"/>
                      <a:pt x="4535" y="5667"/>
                    </a:cubicBezTo>
                    <a:cubicBezTo>
                      <a:pt x="4970" y="2263"/>
                      <a:pt x="4994" y="1"/>
                      <a:pt x="4994" y="1"/>
                    </a:cubicBezTo>
                    <a:cubicBezTo>
                      <a:pt x="4993" y="0"/>
                      <a:pt x="4993" y="0"/>
                      <a:pt x="4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5889709" y="4056232"/>
                <a:ext cx="128711" cy="56881"/>
              </a:xfrm>
              <a:custGeom>
                <a:avLst/>
                <a:gdLst/>
                <a:ahLst/>
                <a:cxnLst/>
                <a:rect l="l" t="t" r="r" b="b"/>
                <a:pathLst>
                  <a:path w="6811" h="3010" extrusionOk="0">
                    <a:moveTo>
                      <a:pt x="3374" y="1"/>
                    </a:moveTo>
                    <a:cubicBezTo>
                      <a:pt x="3331" y="1"/>
                      <a:pt x="3293" y="6"/>
                      <a:pt x="3260" y="17"/>
                    </a:cubicBezTo>
                    <a:cubicBezTo>
                      <a:pt x="2860" y="150"/>
                      <a:pt x="0" y="2876"/>
                      <a:pt x="855" y="2983"/>
                    </a:cubicBezTo>
                    <a:cubicBezTo>
                      <a:pt x="993" y="3000"/>
                      <a:pt x="1243" y="3009"/>
                      <a:pt x="1565" y="3009"/>
                    </a:cubicBezTo>
                    <a:cubicBezTo>
                      <a:pt x="3231" y="3009"/>
                      <a:pt x="6811" y="2768"/>
                      <a:pt x="6653" y="2208"/>
                    </a:cubicBezTo>
                    <a:cubicBezTo>
                      <a:pt x="6477" y="1577"/>
                      <a:pt x="4132" y="1"/>
                      <a:pt x="337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5857187" y="4033233"/>
                <a:ext cx="298165" cy="340401"/>
              </a:xfrm>
              <a:custGeom>
                <a:avLst/>
                <a:gdLst/>
                <a:ahLst/>
                <a:cxnLst/>
                <a:rect l="l" t="t" r="r" b="b"/>
                <a:pathLst>
                  <a:path w="15778" h="18013" extrusionOk="0">
                    <a:moveTo>
                      <a:pt x="1056" y="5006"/>
                    </a:moveTo>
                    <a:lnTo>
                      <a:pt x="1056" y="5006"/>
                    </a:lnTo>
                    <a:cubicBezTo>
                      <a:pt x="1055" y="5006"/>
                      <a:pt x="1055" y="5007"/>
                      <a:pt x="1055" y="5007"/>
                    </a:cubicBezTo>
                    <a:cubicBezTo>
                      <a:pt x="1055" y="5006"/>
                      <a:pt x="1055" y="5006"/>
                      <a:pt x="1056" y="5006"/>
                    </a:cubicBezTo>
                    <a:close/>
                    <a:moveTo>
                      <a:pt x="5399" y="1157"/>
                    </a:moveTo>
                    <a:cubicBezTo>
                      <a:pt x="5845" y="1157"/>
                      <a:pt x="6359" y="1369"/>
                      <a:pt x="7071" y="1829"/>
                    </a:cubicBezTo>
                    <a:cubicBezTo>
                      <a:pt x="9771" y="3576"/>
                      <a:pt x="12491" y="5332"/>
                      <a:pt x="15014" y="7331"/>
                    </a:cubicBezTo>
                    <a:cubicBezTo>
                      <a:pt x="14997" y="8081"/>
                      <a:pt x="14954" y="8831"/>
                      <a:pt x="14898" y="9578"/>
                    </a:cubicBezTo>
                    <a:cubicBezTo>
                      <a:pt x="14699" y="12204"/>
                      <a:pt x="14931" y="12472"/>
                      <a:pt x="13365" y="14463"/>
                    </a:cubicBezTo>
                    <a:cubicBezTo>
                      <a:pt x="12549" y="15471"/>
                      <a:pt x="11968" y="17156"/>
                      <a:pt x="11078" y="17156"/>
                    </a:cubicBezTo>
                    <a:cubicBezTo>
                      <a:pt x="11012" y="17156"/>
                      <a:pt x="10946" y="17147"/>
                      <a:pt x="10877" y="17128"/>
                    </a:cubicBezTo>
                    <a:cubicBezTo>
                      <a:pt x="10497" y="17023"/>
                      <a:pt x="10891" y="16096"/>
                      <a:pt x="10893" y="15704"/>
                    </a:cubicBezTo>
                    <a:cubicBezTo>
                      <a:pt x="10899" y="14887"/>
                      <a:pt x="11188" y="13315"/>
                      <a:pt x="10837" y="12569"/>
                    </a:cubicBezTo>
                    <a:cubicBezTo>
                      <a:pt x="10457" y="11766"/>
                      <a:pt x="8665" y="10938"/>
                      <a:pt x="7995" y="10451"/>
                    </a:cubicBezTo>
                    <a:cubicBezTo>
                      <a:pt x="5575" y="8692"/>
                      <a:pt x="3153" y="6935"/>
                      <a:pt x="720" y="5195"/>
                    </a:cubicBezTo>
                    <a:lnTo>
                      <a:pt x="720" y="5195"/>
                    </a:lnTo>
                    <a:cubicBezTo>
                      <a:pt x="891" y="5102"/>
                      <a:pt x="1051" y="5006"/>
                      <a:pt x="1056" y="5006"/>
                    </a:cubicBezTo>
                    <a:lnTo>
                      <a:pt x="1056" y="5006"/>
                    </a:lnTo>
                    <a:cubicBezTo>
                      <a:pt x="1056" y="5006"/>
                      <a:pt x="1056" y="5006"/>
                      <a:pt x="1056" y="5006"/>
                    </a:cubicBezTo>
                    <a:lnTo>
                      <a:pt x="1056" y="5006"/>
                    </a:lnTo>
                    <a:cubicBezTo>
                      <a:pt x="1792" y="4350"/>
                      <a:pt x="2418" y="3502"/>
                      <a:pt x="3107" y="2784"/>
                    </a:cubicBezTo>
                    <a:cubicBezTo>
                      <a:pt x="4089" y="1760"/>
                      <a:pt x="4647" y="1157"/>
                      <a:pt x="5399" y="1157"/>
                    </a:cubicBezTo>
                    <a:close/>
                    <a:moveTo>
                      <a:pt x="5176" y="1"/>
                    </a:moveTo>
                    <a:cubicBezTo>
                      <a:pt x="5101" y="1"/>
                      <a:pt x="5025" y="30"/>
                      <a:pt x="4974" y="82"/>
                    </a:cubicBezTo>
                    <a:cubicBezTo>
                      <a:pt x="3810" y="1250"/>
                      <a:pt x="0" y="3935"/>
                      <a:pt x="124" y="5629"/>
                    </a:cubicBezTo>
                    <a:cubicBezTo>
                      <a:pt x="136" y="5785"/>
                      <a:pt x="276" y="5912"/>
                      <a:pt x="419" y="5912"/>
                    </a:cubicBezTo>
                    <a:cubicBezTo>
                      <a:pt x="483" y="5912"/>
                      <a:pt x="548" y="5887"/>
                      <a:pt x="602" y="5827"/>
                    </a:cubicBezTo>
                    <a:cubicBezTo>
                      <a:pt x="604" y="5825"/>
                      <a:pt x="608" y="5824"/>
                      <a:pt x="614" y="5824"/>
                    </a:cubicBezTo>
                    <a:cubicBezTo>
                      <a:pt x="974" y="5824"/>
                      <a:pt x="7807" y="11001"/>
                      <a:pt x="8608" y="11585"/>
                    </a:cubicBezTo>
                    <a:cubicBezTo>
                      <a:pt x="9386" y="12150"/>
                      <a:pt x="10056" y="12506"/>
                      <a:pt x="10325" y="13278"/>
                    </a:cubicBezTo>
                    <a:cubicBezTo>
                      <a:pt x="10722" y="14421"/>
                      <a:pt x="10330" y="16523"/>
                      <a:pt x="10307" y="17734"/>
                    </a:cubicBezTo>
                    <a:cubicBezTo>
                      <a:pt x="10304" y="17896"/>
                      <a:pt x="10452" y="18013"/>
                      <a:pt x="10599" y="18013"/>
                    </a:cubicBezTo>
                    <a:cubicBezTo>
                      <a:pt x="10666" y="18013"/>
                      <a:pt x="10733" y="17988"/>
                      <a:pt x="10784" y="17932"/>
                    </a:cubicBezTo>
                    <a:cubicBezTo>
                      <a:pt x="12143" y="16446"/>
                      <a:pt x="14285" y="14689"/>
                      <a:pt x="15120" y="12867"/>
                    </a:cubicBezTo>
                    <a:cubicBezTo>
                      <a:pt x="15778" y="11434"/>
                      <a:pt x="15555" y="8872"/>
                      <a:pt x="15579" y="7247"/>
                    </a:cubicBezTo>
                    <a:cubicBezTo>
                      <a:pt x="15602" y="7171"/>
                      <a:pt x="15586" y="7090"/>
                      <a:pt x="15511" y="7020"/>
                    </a:cubicBezTo>
                    <a:cubicBezTo>
                      <a:pt x="15501" y="7008"/>
                      <a:pt x="15490" y="6997"/>
                      <a:pt x="15477" y="6988"/>
                    </a:cubicBezTo>
                    <a:cubicBezTo>
                      <a:pt x="12269" y="4435"/>
                      <a:pt x="8766" y="2239"/>
                      <a:pt x="5311" y="39"/>
                    </a:cubicBezTo>
                    <a:cubicBezTo>
                      <a:pt x="5271" y="13"/>
                      <a:pt x="5224" y="1"/>
                      <a:pt x="5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27</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72</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3308733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98</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89</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7348249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21</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12</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862263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91</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19</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0591791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37</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73</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6649554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76</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67</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113509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38</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83</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644842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49</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94</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8441613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Van links naar rechts</a:t>
            </a:r>
          </a:p>
        </p:txBody>
      </p:sp>
      <p:grpSp>
        <p:nvGrpSpPr>
          <p:cNvPr id="2009" name="Google Shape;2009;p39"/>
          <p:cNvGrpSpPr/>
          <p:nvPr/>
        </p:nvGrpSpPr>
        <p:grpSpPr>
          <a:xfrm>
            <a:off x="3674520" y="1455845"/>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4830304" y="4869163"/>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879550" y="492260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ep 2">
            <a:extLst>
              <a:ext uri="{FF2B5EF4-FFF2-40B4-BE49-F238E27FC236}">
                <a16:creationId xmlns:a16="http://schemas.microsoft.com/office/drawing/2014/main" id="{A752AFFD-39B6-93B1-B2DA-5D0C25D5461C}"/>
              </a:ext>
            </a:extLst>
          </p:cNvPr>
          <p:cNvGrpSpPr/>
          <p:nvPr/>
        </p:nvGrpSpPr>
        <p:grpSpPr>
          <a:xfrm>
            <a:off x="182632" y="1749615"/>
            <a:ext cx="2517680" cy="2369586"/>
            <a:chOff x="182632" y="1749615"/>
            <a:chExt cx="1870843" cy="1705586"/>
          </a:xfrm>
        </p:grpSpPr>
        <p:sp>
          <p:nvSpPr>
            <p:cNvPr id="2001" name="Google Shape;2001;p39"/>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95</a:t>
              </a:r>
              <a:endParaRPr sz="6600" dirty="0">
                <a:solidFill>
                  <a:schemeClr val="dk1"/>
                </a:solidFill>
                <a:latin typeface="Exo"/>
                <a:ea typeface="Exo"/>
                <a:cs typeface="Exo"/>
                <a:sym typeface="Exo"/>
              </a:endParaRPr>
            </a:p>
          </p:txBody>
        </p:sp>
        <p:sp>
          <p:nvSpPr>
            <p:cNvPr id="2231" name="Google Shape;2231;p39"/>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roep 242">
            <a:extLst>
              <a:ext uri="{FF2B5EF4-FFF2-40B4-BE49-F238E27FC236}">
                <a16:creationId xmlns:a16="http://schemas.microsoft.com/office/drawing/2014/main" id="{85F6791C-2472-19D9-0DF5-3E929BEB9CB4}"/>
              </a:ext>
            </a:extLst>
          </p:cNvPr>
          <p:cNvGrpSpPr/>
          <p:nvPr/>
        </p:nvGrpSpPr>
        <p:grpSpPr>
          <a:xfrm>
            <a:off x="6445371" y="1728580"/>
            <a:ext cx="2517680" cy="2369586"/>
            <a:chOff x="182632" y="1749615"/>
            <a:chExt cx="1870843" cy="1705586"/>
          </a:xfrm>
        </p:grpSpPr>
        <p:sp>
          <p:nvSpPr>
            <p:cNvPr id="246" name="Google Shape;2001;p39">
              <a:extLst>
                <a:ext uri="{FF2B5EF4-FFF2-40B4-BE49-F238E27FC236}">
                  <a16:creationId xmlns:a16="http://schemas.microsoft.com/office/drawing/2014/main" id="{A5EA15EA-2667-3F3F-AF1E-7FCA5C99A93C}"/>
                </a:ext>
              </a:extLst>
            </p:cNvPr>
            <p:cNvSpPr/>
            <p:nvPr/>
          </p:nvSpPr>
          <p:spPr>
            <a:xfrm>
              <a:off x="796828" y="1749615"/>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47" name="Google Shape;2005;p39">
              <a:extLst>
                <a:ext uri="{FF2B5EF4-FFF2-40B4-BE49-F238E27FC236}">
                  <a16:creationId xmlns:a16="http://schemas.microsoft.com/office/drawing/2014/main" id="{E703BEDA-DCF6-948C-DF63-6EE1093F6EAD}"/>
                </a:ext>
              </a:extLst>
            </p:cNvPr>
            <p:cNvSpPr/>
            <p:nvPr/>
          </p:nvSpPr>
          <p:spPr>
            <a:xfrm>
              <a:off x="258832" y="22271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14;p39">
              <a:extLst>
                <a:ext uri="{FF2B5EF4-FFF2-40B4-BE49-F238E27FC236}">
                  <a16:creationId xmlns:a16="http://schemas.microsoft.com/office/drawing/2014/main" id="{B844928B-2283-9461-8435-9A6897A17C91}"/>
                </a:ext>
              </a:extLst>
            </p:cNvPr>
            <p:cNvSpPr/>
            <p:nvPr/>
          </p:nvSpPr>
          <p:spPr>
            <a:xfrm>
              <a:off x="182632" y="2150984"/>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19;p39">
              <a:extLst>
                <a:ext uri="{FF2B5EF4-FFF2-40B4-BE49-F238E27FC236}">
                  <a16:creationId xmlns:a16="http://schemas.microsoft.com/office/drawing/2014/main" id="{27C6E1A3-1B65-4EFA-52F1-6960CD41B194}"/>
                </a:ext>
              </a:extLst>
            </p:cNvPr>
            <p:cNvSpPr/>
            <p:nvPr/>
          </p:nvSpPr>
          <p:spPr>
            <a:xfrm>
              <a:off x="720703" y="1749615"/>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endParaRPr sz="2000" dirty="0">
                <a:solidFill>
                  <a:schemeClr val="accent1"/>
                </a:solidFill>
                <a:latin typeface="Londrina Solid"/>
                <a:ea typeface="Londrina Solid"/>
                <a:cs typeface="Londrina Solid"/>
                <a:sym typeface="Londrina Solid"/>
              </a:endParaRPr>
            </a:p>
          </p:txBody>
        </p:sp>
        <p:sp>
          <p:nvSpPr>
            <p:cNvPr id="250" name="Google Shape;2224;p39">
              <a:extLst>
                <a:ext uri="{FF2B5EF4-FFF2-40B4-BE49-F238E27FC236}">
                  <a16:creationId xmlns:a16="http://schemas.microsoft.com/office/drawing/2014/main" id="{CCF2665A-C551-E590-F709-F07F057305B3}"/>
                </a:ext>
              </a:extLst>
            </p:cNvPr>
            <p:cNvSpPr txBox="1"/>
            <p:nvPr/>
          </p:nvSpPr>
          <p:spPr>
            <a:xfrm>
              <a:off x="279853" y="2469184"/>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600" dirty="0">
                  <a:solidFill>
                    <a:schemeClr val="dk1"/>
                  </a:solidFill>
                  <a:latin typeface="Exo"/>
                  <a:ea typeface="Exo"/>
                  <a:cs typeface="Exo"/>
                  <a:sym typeface="Exo"/>
                </a:rPr>
                <a:t>59</a:t>
              </a:r>
              <a:endParaRPr sz="6600" dirty="0">
                <a:solidFill>
                  <a:schemeClr val="dk1"/>
                </a:solidFill>
                <a:latin typeface="Exo"/>
                <a:ea typeface="Exo"/>
                <a:cs typeface="Exo"/>
                <a:sym typeface="Exo"/>
              </a:endParaRPr>
            </a:p>
          </p:txBody>
        </p:sp>
        <p:sp>
          <p:nvSpPr>
            <p:cNvPr id="251" name="Google Shape;2231;p39">
              <a:extLst>
                <a:ext uri="{FF2B5EF4-FFF2-40B4-BE49-F238E27FC236}">
                  <a16:creationId xmlns:a16="http://schemas.microsoft.com/office/drawing/2014/main" id="{C560B810-3F7A-F329-9280-E8A4CD3D32A2}"/>
                </a:ext>
              </a:extLst>
            </p:cNvPr>
            <p:cNvSpPr/>
            <p:nvPr/>
          </p:nvSpPr>
          <p:spPr>
            <a:xfrm>
              <a:off x="1188906" y="1815159"/>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485768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876"/>
        <p:cNvGrpSpPr/>
        <p:nvPr/>
      </p:nvGrpSpPr>
      <p:grpSpPr>
        <a:xfrm>
          <a:off x="0" y="0"/>
          <a:ext cx="0" cy="0"/>
          <a:chOff x="0" y="0"/>
          <a:chExt cx="0" cy="0"/>
        </a:xfrm>
      </p:grpSpPr>
      <p:sp>
        <p:nvSpPr>
          <p:cNvPr id="5877" name="Google Shape;5877;p68"/>
          <p:cNvSpPr/>
          <p:nvPr/>
        </p:nvSpPr>
        <p:spPr>
          <a:xfrm rot="5400000">
            <a:off x="5282447" y="1106224"/>
            <a:ext cx="1682905" cy="3282008"/>
          </a:xfrm>
          <a:custGeom>
            <a:avLst/>
            <a:gdLst/>
            <a:ahLst/>
            <a:cxnLst/>
            <a:rect l="l" t="t" r="r" b="b"/>
            <a:pathLst>
              <a:path w="25656" h="94155" extrusionOk="0">
                <a:moveTo>
                  <a:pt x="2306" y="1"/>
                </a:moveTo>
                <a:cubicBezTo>
                  <a:pt x="1027" y="1"/>
                  <a:pt x="0" y="1051"/>
                  <a:pt x="23" y="2329"/>
                </a:cubicBezTo>
                <a:lnTo>
                  <a:pt x="1233" y="91918"/>
                </a:lnTo>
                <a:cubicBezTo>
                  <a:pt x="1256" y="93150"/>
                  <a:pt x="2283" y="94155"/>
                  <a:pt x="3515" y="94155"/>
                </a:cubicBezTo>
                <a:lnTo>
                  <a:pt x="22141" y="94155"/>
                </a:lnTo>
                <a:cubicBezTo>
                  <a:pt x="23373" y="94155"/>
                  <a:pt x="24401" y="93150"/>
                  <a:pt x="24423" y="91918"/>
                </a:cubicBezTo>
                <a:lnTo>
                  <a:pt x="25633" y="2329"/>
                </a:lnTo>
                <a:cubicBezTo>
                  <a:pt x="25656" y="1051"/>
                  <a:pt x="24629" y="1"/>
                  <a:pt x="23351" y="1"/>
                </a:cubicBezTo>
                <a:close/>
              </a:path>
            </a:pathLst>
          </a:custGeom>
          <a:solidFill>
            <a:schemeClr val="lt2"/>
          </a:solidFill>
          <a:ln w="9525" cap="flat" cmpd="sng">
            <a:solidFill>
              <a:schemeClr val="dk1"/>
            </a:solidFill>
            <a:prstDash val="solid"/>
            <a:round/>
            <a:headEnd type="none" w="sm" len="sm"/>
            <a:tailEnd type="none" w="sm" len="sm"/>
          </a:ln>
          <a:effectLst>
            <a:outerShdw dist="66675" dir="3060000" algn="bl" rotWithShape="0">
              <a:schemeClr val="accent6"/>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txBox="1">
            <a:spLocks noGrp="1"/>
          </p:cNvSpPr>
          <p:nvPr>
            <p:ph type="ctrTitle"/>
          </p:nvPr>
        </p:nvSpPr>
        <p:spPr>
          <a:xfrm>
            <a:off x="3981900" y="540000"/>
            <a:ext cx="4284000" cy="10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a:t>
            </a:r>
            <a:endParaRPr dirty="0"/>
          </a:p>
        </p:txBody>
      </p:sp>
      <p:sp>
        <p:nvSpPr>
          <p:cNvPr id="5879" name="Google Shape;5879;p68"/>
          <p:cNvSpPr txBox="1">
            <a:spLocks noGrp="1"/>
          </p:cNvSpPr>
          <p:nvPr>
            <p:ph type="subTitle" idx="1"/>
          </p:nvPr>
        </p:nvSpPr>
        <p:spPr>
          <a:xfrm>
            <a:off x="4562850" y="2100763"/>
            <a:ext cx="3122100" cy="50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a:t>DO YOU HAVE ANY QUESTIONS?</a:t>
            </a:r>
            <a:endParaRPr/>
          </a:p>
        </p:txBody>
      </p:sp>
      <p:sp>
        <p:nvSpPr>
          <p:cNvPr id="5880" name="Google Shape;5880;p68"/>
          <p:cNvSpPr txBox="1">
            <a:spLocks noGrp="1"/>
          </p:cNvSpPr>
          <p:nvPr>
            <p:ph type="subTitle" idx="2"/>
          </p:nvPr>
        </p:nvSpPr>
        <p:spPr>
          <a:xfrm>
            <a:off x="4562850" y="2625689"/>
            <a:ext cx="3122100" cy="768000"/>
          </a:xfrm>
          <a:prstGeom prst="rect">
            <a:avLst/>
          </a:prstGeom>
        </p:spPr>
        <p:txBody>
          <a:bodyPr spcFirstLastPara="1" wrap="square" lIns="91425" tIns="91425" rIns="91425" bIns="91425" anchor="ctr" anchorCtr="0">
            <a:noAutofit/>
          </a:bodyPr>
          <a:lstStyle/>
          <a:p>
            <a:pPr marL="0" lvl="0" indent="0" algn="ctr" rtl="0">
              <a:spcBef>
                <a:spcPts val="100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sp>
        <p:nvSpPr>
          <p:cNvPr id="5881" name="Google Shape;5881;p68"/>
          <p:cNvSpPr txBox="1"/>
          <p:nvPr/>
        </p:nvSpPr>
        <p:spPr>
          <a:xfrm>
            <a:off x="4623950" y="3854975"/>
            <a:ext cx="3000000" cy="192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Exo"/>
                <a:ea typeface="Exo"/>
                <a:cs typeface="Exo"/>
                <a:sym typeface="Exo"/>
              </a:rPr>
              <a:t>Please keep this slide for attribution</a:t>
            </a:r>
            <a:endParaRPr sz="1200">
              <a:solidFill>
                <a:schemeClr val="dk1"/>
              </a:solidFill>
              <a:latin typeface="Exo"/>
              <a:ea typeface="Exo"/>
              <a:cs typeface="Exo"/>
              <a:sym typeface="Exo"/>
            </a:endParaRPr>
          </a:p>
        </p:txBody>
      </p:sp>
      <p:grpSp>
        <p:nvGrpSpPr>
          <p:cNvPr id="5882" name="Google Shape;5882;p68"/>
          <p:cNvGrpSpPr/>
          <p:nvPr/>
        </p:nvGrpSpPr>
        <p:grpSpPr>
          <a:xfrm>
            <a:off x="1631007" y="812443"/>
            <a:ext cx="1631751" cy="3511060"/>
            <a:chOff x="1631007" y="812443"/>
            <a:chExt cx="1631751" cy="3511060"/>
          </a:xfrm>
        </p:grpSpPr>
        <p:grpSp>
          <p:nvGrpSpPr>
            <p:cNvPr id="5883" name="Google Shape;5883;p68"/>
            <p:cNvGrpSpPr/>
            <p:nvPr/>
          </p:nvGrpSpPr>
          <p:grpSpPr>
            <a:xfrm>
              <a:off x="1678920" y="812443"/>
              <a:ext cx="1583838" cy="3503504"/>
              <a:chOff x="1631007" y="606013"/>
              <a:chExt cx="1583838" cy="3503504"/>
            </a:xfrm>
          </p:grpSpPr>
          <p:sp>
            <p:nvSpPr>
              <p:cNvPr id="5884" name="Google Shape;5884;p68"/>
              <p:cNvSpPr/>
              <p:nvPr/>
            </p:nvSpPr>
            <p:spPr>
              <a:xfrm>
                <a:off x="2241897" y="2859201"/>
                <a:ext cx="401577" cy="1238482"/>
              </a:xfrm>
              <a:custGeom>
                <a:avLst/>
                <a:gdLst/>
                <a:ahLst/>
                <a:cxnLst/>
                <a:rect l="l" t="t" r="r" b="b"/>
                <a:pathLst>
                  <a:path w="9697" h="29906" extrusionOk="0">
                    <a:moveTo>
                      <a:pt x="7795" y="1"/>
                    </a:moveTo>
                    <a:cubicBezTo>
                      <a:pt x="6368" y="282"/>
                      <a:pt x="4274" y="625"/>
                      <a:pt x="2035" y="752"/>
                    </a:cubicBezTo>
                    <a:cubicBezTo>
                      <a:pt x="2525" y="3746"/>
                      <a:pt x="3191" y="7796"/>
                      <a:pt x="3585" y="10105"/>
                    </a:cubicBezTo>
                    <a:cubicBezTo>
                      <a:pt x="4377" y="14750"/>
                      <a:pt x="5031" y="24264"/>
                      <a:pt x="5093" y="25101"/>
                    </a:cubicBezTo>
                    <a:cubicBezTo>
                      <a:pt x="4297" y="25805"/>
                      <a:pt x="3368" y="26319"/>
                      <a:pt x="3368" y="26319"/>
                    </a:cubicBezTo>
                    <a:cubicBezTo>
                      <a:pt x="3368" y="26319"/>
                      <a:pt x="2061" y="26645"/>
                      <a:pt x="1031" y="27326"/>
                    </a:cubicBezTo>
                    <a:cubicBezTo>
                      <a:pt x="0" y="28007"/>
                      <a:pt x="321" y="29615"/>
                      <a:pt x="321" y="29615"/>
                    </a:cubicBezTo>
                    <a:cubicBezTo>
                      <a:pt x="1666" y="29833"/>
                      <a:pt x="3088" y="29905"/>
                      <a:pt x="4385" y="29905"/>
                    </a:cubicBezTo>
                    <a:cubicBezTo>
                      <a:pt x="6979" y="29905"/>
                      <a:pt x="9076" y="29615"/>
                      <a:pt x="9076" y="29615"/>
                    </a:cubicBezTo>
                    <a:cubicBezTo>
                      <a:pt x="9485" y="27989"/>
                      <a:pt x="9172" y="25238"/>
                      <a:pt x="9172" y="25238"/>
                    </a:cubicBezTo>
                    <a:cubicBezTo>
                      <a:pt x="9172" y="25238"/>
                      <a:pt x="9697" y="19241"/>
                      <a:pt x="9365" y="15406"/>
                    </a:cubicBezTo>
                    <a:cubicBezTo>
                      <a:pt x="9139" y="12789"/>
                      <a:pt x="8478" y="10105"/>
                      <a:pt x="8478" y="10105"/>
                    </a:cubicBezTo>
                    <a:cubicBezTo>
                      <a:pt x="8331" y="5867"/>
                      <a:pt x="8087" y="2675"/>
                      <a:pt x="77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2241897" y="2927120"/>
                <a:ext cx="401577" cy="1170566"/>
              </a:xfrm>
              <a:custGeom>
                <a:avLst/>
                <a:gdLst/>
                <a:ahLst/>
                <a:cxnLst/>
                <a:rect l="l" t="t" r="r" b="b"/>
                <a:pathLst>
                  <a:path w="9697" h="28266" extrusionOk="0">
                    <a:moveTo>
                      <a:pt x="7961" y="1"/>
                    </a:moveTo>
                    <a:cubicBezTo>
                      <a:pt x="7037" y="510"/>
                      <a:pt x="6329" y="1133"/>
                      <a:pt x="5953" y="1797"/>
                    </a:cubicBezTo>
                    <a:cubicBezTo>
                      <a:pt x="5939" y="1823"/>
                      <a:pt x="5926" y="1851"/>
                      <a:pt x="5912" y="1876"/>
                    </a:cubicBezTo>
                    <a:cubicBezTo>
                      <a:pt x="4414" y="2077"/>
                      <a:pt x="3186" y="2130"/>
                      <a:pt x="2532" y="2143"/>
                    </a:cubicBezTo>
                    <a:cubicBezTo>
                      <a:pt x="2914" y="4467"/>
                      <a:pt x="3314" y="6878"/>
                      <a:pt x="3585" y="8465"/>
                    </a:cubicBezTo>
                    <a:cubicBezTo>
                      <a:pt x="4377" y="13110"/>
                      <a:pt x="5031" y="22624"/>
                      <a:pt x="5093" y="23461"/>
                    </a:cubicBezTo>
                    <a:cubicBezTo>
                      <a:pt x="4297" y="24165"/>
                      <a:pt x="3368" y="24679"/>
                      <a:pt x="3368" y="24679"/>
                    </a:cubicBezTo>
                    <a:cubicBezTo>
                      <a:pt x="3368" y="24679"/>
                      <a:pt x="2061" y="25005"/>
                      <a:pt x="1031" y="25686"/>
                    </a:cubicBezTo>
                    <a:cubicBezTo>
                      <a:pt x="0" y="26367"/>
                      <a:pt x="321" y="27975"/>
                      <a:pt x="321" y="27975"/>
                    </a:cubicBezTo>
                    <a:cubicBezTo>
                      <a:pt x="1666" y="28193"/>
                      <a:pt x="3088" y="28265"/>
                      <a:pt x="4385" y="28265"/>
                    </a:cubicBezTo>
                    <a:cubicBezTo>
                      <a:pt x="6979" y="28265"/>
                      <a:pt x="9076" y="27975"/>
                      <a:pt x="9076" y="27975"/>
                    </a:cubicBezTo>
                    <a:cubicBezTo>
                      <a:pt x="9485" y="26349"/>
                      <a:pt x="9172" y="23598"/>
                      <a:pt x="9172" y="23598"/>
                    </a:cubicBezTo>
                    <a:cubicBezTo>
                      <a:pt x="9172" y="23598"/>
                      <a:pt x="9697" y="17601"/>
                      <a:pt x="9365" y="13766"/>
                    </a:cubicBezTo>
                    <a:cubicBezTo>
                      <a:pt x="9139" y="11149"/>
                      <a:pt x="8478" y="8465"/>
                      <a:pt x="8478" y="8465"/>
                    </a:cubicBezTo>
                    <a:cubicBezTo>
                      <a:pt x="8360" y="5059"/>
                      <a:pt x="8179" y="2329"/>
                      <a:pt x="79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2239122" y="2999096"/>
                <a:ext cx="407126" cy="1101448"/>
              </a:xfrm>
              <a:custGeom>
                <a:avLst/>
                <a:gdLst/>
                <a:ahLst/>
                <a:cxnLst/>
                <a:rect l="l" t="t" r="r" b="b"/>
                <a:pathLst>
                  <a:path w="9831" h="26597" extrusionOk="0">
                    <a:moveTo>
                      <a:pt x="8174" y="1"/>
                    </a:moveTo>
                    <a:cubicBezTo>
                      <a:pt x="8168" y="1"/>
                      <a:pt x="8162" y="1"/>
                      <a:pt x="8156" y="3"/>
                    </a:cubicBezTo>
                    <a:cubicBezTo>
                      <a:pt x="7455" y="157"/>
                      <a:pt x="5246" y="597"/>
                      <a:pt x="2782" y="597"/>
                    </a:cubicBezTo>
                    <a:cubicBezTo>
                      <a:pt x="2739" y="597"/>
                      <a:pt x="2696" y="597"/>
                      <a:pt x="2654" y="596"/>
                    </a:cubicBezTo>
                    <a:cubicBezTo>
                      <a:pt x="2604" y="596"/>
                      <a:pt x="2565" y="641"/>
                      <a:pt x="2573" y="690"/>
                    </a:cubicBezTo>
                    <a:cubicBezTo>
                      <a:pt x="2941" y="2921"/>
                      <a:pt x="3319" y="5202"/>
                      <a:pt x="3581" y="6739"/>
                    </a:cubicBezTo>
                    <a:cubicBezTo>
                      <a:pt x="4061" y="9550"/>
                      <a:pt x="4590" y="14787"/>
                      <a:pt x="5071" y="21483"/>
                    </a:cubicBezTo>
                    <a:lnTo>
                      <a:pt x="5086" y="21692"/>
                    </a:lnTo>
                    <a:cubicBezTo>
                      <a:pt x="4350" y="22338"/>
                      <a:pt x="3499" y="22824"/>
                      <a:pt x="3408" y="22874"/>
                    </a:cubicBezTo>
                    <a:cubicBezTo>
                      <a:pt x="3287" y="22906"/>
                      <a:pt x="2041" y="23239"/>
                      <a:pt x="1058" y="23888"/>
                    </a:cubicBezTo>
                    <a:cubicBezTo>
                      <a:pt x="0" y="24588"/>
                      <a:pt x="305" y="26184"/>
                      <a:pt x="318" y="26251"/>
                    </a:cubicBezTo>
                    <a:lnTo>
                      <a:pt x="328" y="26299"/>
                    </a:lnTo>
                    <a:lnTo>
                      <a:pt x="377" y="26308"/>
                    </a:lnTo>
                    <a:cubicBezTo>
                      <a:pt x="1718" y="26524"/>
                      <a:pt x="3139" y="26597"/>
                      <a:pt x="4440" y="26597"/>
                    </a:cubicBezTo>
                    <a:cubicBezTo>
                      <a:pt x="7020" y="26597"/>
                      <a:pt x="9122" y="26312"/>
                      <a:pt x="9153" y="26308"/>
                    </a:cubicBezTo>
                    <a:lnTo>
                      <a:pt x="9200" y="26301"/>
                    </a:lnTo>
                    <a:lnTo>
                      <a:pt x="9213" y="26254"/>
                    </a:lnTo>
                    <a:cubicBezTo>
                      <a:pt x="9620" y="24635"/>
                      <a:pt x="9313" y="21880"/>
                      <a:pt x="9310" y="21866"/>
                    </a:cubicBezTo>
                    <a:cubicBezTo>
                      <a:pt x="9316" y="21807"/>
                      <a:pt x="9831" y="15820"/>
                      <a:pt x="9503" y="12022"/>
                    </a:cubicBezTo>
                    <a:cubicBezTo>
                      <a:pt x="9279" y="9429"/>
                      <a:pt x="8621" y="6736"/>
                      <a:pt x="8616" y="6724"/>
                    </a:cubicBezTo>
                    <a:cubicBezTo>
                      <a:pt x="8533" y="4326"/>
                      <a:pt x="8413" y="2127"/>
                      <a:pt x="8254" y="75"/>
                    </a:cubicBezTo>
                    <a:cubicBezTo>
                      <a:pt x="8250" y="32"/>
                      <a:pt x="8215" y="1"/>
                      <a:pt x="8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2244837" y="3709298"/>
                <a:ext cx="395117" cy="372216"/>
              </a:xfrm>
              <a:custGeom>
                <a:avLst/>
                <a:gdLst/>
                <a:ahLst/>
                <a:cxnLst/>
                <a:rect l="l" t="t" r="r" b="b"/>
                <a:pathLst>
                  <a:path w="9541" h="8988" extrusionOk="0">
                    <a:moveTo>
                      <a:pt x="6474" y="0"/>
                    </a:moveTo>
                    <a:cubicBezTo>
                      <a:pt x="6211" y="0"/>
                      <a:pt x="5945" y="7"/>
                      <a:pt x="5682" y="21"/>
                    </a:cubicBezTo>
                    <a:cubicBezTo>
                      <a:pt x="5206" y="47"/>
                      <a:pt x="4843" y="129"/>
                      <a:pt x="4647" y="182"/>
                    </a:cubicBezTo>
                    <a:cubicBezTo>
                      <a:pt x="4553" y="207"/>
                      <a:pt x="4491" y="298"/>
                      <a:pt x="4499" y="396"/>
                    </a:cubicBezTo>
                    <a:cubicBezTo>
                      <a:pt x="4609" y="1710"/>
                      <a:pt x="4719" y="2849"/>
                      <a:pt x="4826" y="4342"/>
                    </a:cubicBezTo>
                    <a:lnTo>
                      <a:pt x="4837" y="4498"/>
                    </a:lnTo>
                    <a:cubicBezTo>
                      <a:pt x="4144" y="5098"/>
                      <a:pt x="3362" y="5550"/>
                      <a:pt x="3230" y="5625"/>
                    </a:cubicBezTo>
                    <a:cubicBezTo>
                      <a:pt x="3040" y="5674"/>
                      <a:pt x="1841" y="6002"/>
                      <a:pt x="861" y="6649"/>
                    </a:cubicBezTo>
                    <a:cubicBezTo>
                      <a:pt x="80" y="7166"/>
                      <a:pt x="0" y="8131"/>
                      <a:pt x="27" y="8692"/>
                    </a:cubicBezTo>
                    <a:cubicBezTo>
                      <a:pt x="1432" y="8912"/>
                      <a:pt x="2914" y="8988"/>
                      <a:pt x="4272" y="8988"/>
                    </a:cubicBezTo>
                    <a:cubicBezTo>
                      <a:pt x="6869" y="8988"/>
                      <a:pt x="9007" y="8718"/>
                      <a:pt x="9268" y="8684"/>
                    </a:cubicBezTo>
                    <a:cubicBezTo>
                      <a:pt x="9530" y="7102"/>
                      <a:pt x="9307" y="4948"/>
                      <a:pt x="9281" y="4709"/>
                    </a:cubicBezTo>
                    <a:cubicBezTo>
                      <a:pt x="9298" y="4501"/>
                      <a:pt x="9459" y="2720"/>
                      <a:pt x="9537" y="413"/>
                    </a:cubicBezTo>
                    <a:cubicBezTo>
                      <a:pt x="9541" y="310"/>
                      <a:pt x="9467" y="219"/>
                      <a:pt x="9365" y="206"/>
                    </a:cubicBezTo>
                    <a:cubicBezTo>
                      <a:pt x="8924" y="145"/>
                      <a:pt x="7736" y="0"/>
                      <a:pt x="6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2411443" y="2875767"/>
                <a:ext cx="803403" cy="977666"/>
              </a:xfrm>
              <a:custGeom>
                <a:avLst/>
                <a:gdLst/>
                <a:ahLst/>
                <a:cxnLst/>
                <a:rect l="l" t="t" r="r" b="b"/>
                <a:pathLst>
                  <a:path w="19400" h="23608" extrusionOk="0">
                    <a:moveTo>
                      <a:pt x="9890" y="1"/>
                    </a:moveTo>
                    <a:cubicBezTo>
                      <a:pt x="9341" y="1"/>
                      <a:pt x="8783" y="38"/>
                      <a:pt x="8223" y="87"/>
                    </a:cubicBezTo>
                    <a:cubicBezTo>
                      <a:pt x="5033" y="366"/>
                      <a:pt x="2877" y="1705"/>
                      <a:pt x="2162" y="2968"/>
                    </a:cubicBezTo>
                    <a:cubicBezTo>
                      <a:pt x="1357" y="4392"/>
                      <a:pt x="945" y="6498"/>
                      <a:pt x="574" y="9502"/>
                    </a:cubicBezTo>
                    <a:cubicBezTo>
                      <a:pt x="202" y="12506"/>
                      <a:pt x="1" y="18790"/>
                      <a:pt x="574" y="20155"/>
                    </a:cubicBezTo>
                    <a:cubicBezTo>
                      <a:pt x="1472" y="22292"/>
                      <a:pt x="5095" y="23608"/>
                      <a:pt x="8437" y="23608"/>
                    </a:cubicBezTo>
                    <a:cubicBezTo>
                      <a:pt x="11754" y="23608"/>
                      <a:pt x="17142" y="22632"/>
                      <a:pt x="18319" y="20155"/>
                    </a:cubicBezTo>
                    <a:cubicBezTo>
                      <a:pt x="19400" y="17880"/>
                      <a:pt x="18319" y="10554"/>
                      <a:pt x="16430" y="5226"/>
                    </a:cubicBezTo>
                    <a:cubicBezTo>
                      <a:pt x="14872" y="831"/>
                      <a:pt x="12473" y="1"/>
                      <a:pt x="9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2376077" y="2999087"/>
                <a:ext cx="267401" cy="778131"/>
              </a:xfrm>
              <a:custGeom>
                <a:avLst/>
                <a:gdLst/>
                <a:ahLst/>
                <a:cxnLst/>
                <a:rect l="l" t="t" r="r" b="b"/>
                <a:pathLst>
                  <a:path w="6457" h="21142" extrusionOk="0">
                    <a:moveTo>
                      <a:pt x="4867" y="1"/>
                    </a:moveTo>
                    <a:cubicBezTo>
                      <a:pt x="4861" y="1"/>
                      <a:pt x="4855" y="1"/>
                      <a:pt x="4849" y="3"/>
                    </a:cubicBezTo>
                    <a:cubicBezTo>
                      <a:pt x="4464" y="87"/>
                      <a:pt x="3624" y="258"/>
                      <a:pt x="2538" y="395"/>
                    </a:cubicBezTo>
                    <a:cubicBezTo>
                      <a:pt x="2487" y="500"/>
                      <a:pt x="2436" y="610"/>
                      <a:pt x="2385" y="727"/>
                    </a:cubicBezTo>
                    <a:cubicBezTo>
                      <a:pt x="1523" y="1890"/>
                      <a:pt x="724" y="3362"/>
                      <a:pt x="1" y="5117"/>
                    </a:cubicBezTo>
                    <a:cubicBezTo>
                      <a:pt x="100" y="5713"/>
                      <a:pt x="193" y="6262"/>
                      <a:pt x="274" y="6739"/>
                    </a:cubicBezTo>
                    <a:cubicBezTo>
                      <a:pt x="685" y="9147"/>
                      <a:pt x="1132" y="13337"/>
                      <a:pt x="1554" y="18697"/>
                    </a:cubicBezTo>
                    <a:cubicBezTo>
                      <a:pt x="2481" y="19868"/>
                      <a:pt x="4199" y="20693"/>
                      <a:pt x="6059" y="21141"/>
                    </a:cubicBezTo>
                    <a:cubicBezTo>
                      <a:pt x="6185" y="19427"/>
                      <a:pt x="6457" y="15036"/>
                      <a:pt x="6196" y="12022"/>
                    </a:cubicBezTo>
                    <a:cubicBezTo>
                      <a:pt x="5972" y="9429"/>
                      <a:pt x="5314" y="6736"/>
                      <a:pt x="5309" y="6724"/>
                    </a:cubicBezTo>
                    <a:cubicBezTo>
                      <a:pt x="5226" y="4326"/>
                      <a:pt x="5106" y="2127"/>
                      <a:pt x="4947" y="75"/>
                    </a:cubicBezTo>
                    <a:cubicBezTo>
                      <a:pt x="4943" y="32"/>
                      <a:pt x="4908" y="1"/>
                      <a:pt x="4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2411443" y="2875767"/>
                <a:ext cx="680656" cy="960853"/>
              </a:xfrm>
              <a:custGeom>
                <a:avLst/>
                <a:gdLst/>
                <a:ahLst/>
                <a:cxnLst/>
                <a:rect l="l" t="t" r="r" b="b"/>
                <a:pathLst>
                  <a:path w="16436" h="23202" extrusionOk="0">
                    <a:moveTo>
                      <a:pt x="9890" y="1"/>
                    </a:moveTo>
                    <a:cubicBezTo>
                      <a:pt x="9341" y="1"/>
                      <a:pt x="8783" y="38"/>
                      <a:pt x="8223" y="87"/>
                    </a:cubicBezTo>
                    <a:cubicBezTo>
                      <a:pt x="5033" y="366"/>
                      <a:pt x="2877" y="1705"/>
                      <a:pt x="2162" y="2968"/>
                    </a:cubicBezTo>
                    <a:cubicBezTo>
                      <a:pt x="1357" y="4392"/>
                      <a:pt x="945" y="6498"/>
                      <a:pt x="574" y="9502"/>
                    </a:cubicBezTo>
                    <a:cubicBezTo>
                      <a:pt x="202" y="12506"/>
                      <a:pt x="1" y="18790"/>
                      <a:pt x="574" y="20155"/>
                    </a:cubicBezTo>
                    <a:cubicBezTo>
                      <a:pt x="1178" y="21594"/>
                      <a:pt x="3021" y="22659"/>
                      <a:pt x="5179" y="23202"/>
                    </a:cubicBezTo>
                    <a:cubicBezTo>
                      <a:pt x="5067" y="23130"/>
                      <a:pt x="2561" y="21490"/>
                      <a:pt x="2742" y="17585"/>
                    </a:cubicBezTo>
                    <a:cubicBezTo>
                      <a:pt x="2878" y="14673"/>
                      <a:pt x="3051" y="6501"/>
                      <a:pt x="4513" y="4206"/>
                    </a:cubicBezTo>
                    <a:cubicBezTo>
                      <a:pt x="5594" y="2509"/>
                      <a:pt x="8431" y="1586"/>
                      <a:pt x="10923" y="1586"/>
                    </a:cubicBezTo>
                    <a:cubicBezTo>
                      <a:pt x="12047" y="1586"/>
                      <a:pt x="13100" y="1774"/>
                      <a:pt x="13890" y="2163"/>
                    </a:cubicBezTo>
                    <a:cubicBezTo>
                      <a:pt x="15494" y="2951"/>
                      <a:pt x="16244" y="4723"/>
                      <a:pt x="16436" y="5242"/>
                    </a:cubicBezTo>
                    <a:cubicBezTo>
                      <a:pt x="16434" y="5236"/>
                      <a:pt x="16432" y="5231"/>
                      <a:pt x="16430" y="5226"/>
                    </a:cubicBezTo>
                    <a:cubicBezTo>
                      <a:pt x="14872" y="831"/>
                      <a:pt x="12473" y="1"/>
                      <a:pt x="9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2531873" y="2935320"/>
                <a:ext cx="558075" cy="424851"/>
              </a:xfrm>
              <a:custGeom>
                <a:avLst/>
                <a:gdLst/>
                <a:ahLst/>
                <a:cxnLst/>
                <a:rect l="l" t="t" r="r" b="b"/>
                <a:pathLst>
                  <a:path w="13476" h="10259" extrusionOk="0">
                    <a:moveTo>
                      <a:pt x="8006" y="0"/>
                    </a:moveTo>
                    <a:cubicBezTo>
                      <a:pt x="7640" y="0"/>
                      <a:pt x="7275" y="20"/>
                      <a:pt x="6913" y="56"/>
                    </a:cubicBezTo>
                    <a:cubicBezTo>
                      <a:pt x="5997" y="149"/>
                      <a:pt x="5090" y="349"/>
                      <a:pt x="4225" y="677"/>
                    </a:cubicBezTo>
                    <a:cubicBezTo>
                      <a:pt x="3366" y="1007"/>
                      <a:pt x="2530" y="1468"/>
                      <a:pt x="1880" y="2158"/>
                    </a:cubicBezTo>
                    <a:cubicBezTo>
                      <a:pt x="1551" y="2497"/>
                      <a:pt x="1304" y="2925"/>
                      <a:pt x="1133" y="3357"/>
                    </a:cubicBezTo>
                    <a:cubicBezTo>
                      <a:pt x="959" y="3790"/>
                      <a:pt x="831" y="4235"/>
                      <a:pt x="725" y="4681"/>
                    </a:cubicBezTo>
                    <a:cubicBezTo>
                      <a:pt x="305" y="6470"/>
                      <a:pt x="148" y="8291"/>
                      <a:pt x="5" y="10105"/>
                    </a:cubicBezTo>
                    <a:cubicBezTo>
                      <a:pt x="0" y="10183"/>
                      <a:pt x="59" y="10252"/>
                      <a:pt x="137" y="10258"/>
                    </a:cubicBezTo>
                    <a:cubicBezTo>
                      <a:pt x="141" y="10259"/>
                      <a:pt x="145" y="10259"/>
                      <a:pt x="148" y="10259"/>
                    </a:cubicBezTo>
                    <a:cubicBezTo>
                      <a:pt x="222" y="10259"/>
                      <a:pt x="284" y="10201"/>
                      <a:pt x="290" y="10126"/>
                    </a:cubicBezTo>
                    <a:cubicBezTo>
                      <a:pt x="445" y="8322"/>
                      <a:pt x="638" y="6512"/>
                      <a:pt x="1043" y="4758"/>
                    </a:cubicBezTo>
                    <a:cubicBezTo>
                      <a:pt x="1147" y="4321"/>
                      <a:pt x="1270" y="3889"/>
                      <a:pt x="1434" y="3478"/>
                    </a:cubicBezTo>
                    <a:cubicBezTo>
                      <a:pt x="1595" y="3065"/>
                      <a:pt x="1810" y="2693"/>
                      <a:pt x="2114" y="2375"/>
                    </a:cubicBezTo>
                    <a:cubicBezTo>
                      <a:pt x="2711" y="1735"/>
                      <a:pt x="3507" y="1287"/>
                      <a:pt x="4336" y="966"/>
                    </a:cubicBezTo>
                    <a:cubicBezTo>
                      <a:pt x="5170" y="647"/>
                      <a:pt x="6053" y="448"/>
                      <a:pt x="6943" y="354"/>
                    </a:cubicBezTo>
                    <a:cubicBezTo>
                      <a:pt x="7307" y="317"/>
                      <a:pt x="7674" y="297"/>
                      <a:pt x="8040" y="297"/>
                    </a:cubicBezTo>
                    <a:cubicBezTo>
                      <a:pt x="8569" y="297"/>
                      <a:pt x="9098" y="340"/>
                      <a:pt x="9616" y="437"/>
                    </a:cubicBezTo>
                    <a:cubicBezTo>
                      <a:pt x="10490" y="601"/>
                      <a:pt x="11325" y="951"/>
                      <a:pt x="11955" y="1580"/>
                    </a:cubicBezTo>
                    <a:cubicBezTo>
                      <a:pt x="12592" y="2198"/>
                      <a:pt x="13064" y="2982"/>
                      <a:pt x="13422" y="3813"/>
                    </a:cubicBezTo>
                    <a:cubicBezTo>
                      <a:pt x="13426" y="3823"/>
                      <a:pt x="13436" y="3829"/>
                      <a:pt x="13446" y="3829"/>
                    </a:cubicBezTo>
                    <a:cubicBezTo>
                      <a:pt x="13449" y="3829"/>
                      <a:pt x="13452" y="3829"/>
                      <a:pt x="13454" y="3828"/>
                    </a:cubicBezTo>
                    <a:cubicBezTo>
                      <a:pt x="13468" y="3823"/>
                      <a:pt x="13476" y="3808"/>
                      <a:pt x="13472" y="3795"/>
                    </a:cubicBezTo>
                    <a:cubicBezTo>
                      <a:pt x="13212" y="2922"/>
                      <a:pt x="12781" y="2078"/>
                      <a:pt x="12131" y="1404"/>
                    </a:cubicBezTo>
                    <a:cubicBezTo>
                      <a:pt x="11807" y="1069"/>
                      <a:pt x="11424" y="784"/>
                      <a:pt x="11001" y="575"/>
                    </a:cubicBezTo>
                    <a:cubicBezTo>
                      <a:pt x="10575" y="374"/>
                      <a:pt x="10125" y="242"/>
                      <a:pt x="9671" y="152"/>
                    </a:cubicBezTo>
                    <a:cubicBezTo>
                      <a:pt x="9120" y="46"/>
                      <a:pt x="8563" y="0"/>
                      <a:pt x="8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2529885" y="2932131"/>
                <a:ext cx="569008" cy="436405"/>
              </a:xfrm>
              <a:custGeom>
                <a:avLst/>
                <a:gdLst/>
                <a:ahLst/>
                <a:cxnLst/>
                <a:rect l="l" t="t" r="r" b="b"/>
                <a:pathLst>
                  <a:path w="13740" h="10538" extrusionOk="0">
                    <a:moveTo>
                      <a:pt x="8006" y="130"/>
                    </a:moveTo>
                    <a:cubicBezTo>
                      <a:pt x="10177" y="130"/>
                      <a:pt x="12114" y="887"/>
                      <a:pt x="13139" y="3039"/>
                    </a:cubicBezTo>
                    <a:cubicBezTo>
                      <a:pt x="13260" y="3294"/>
                      <a:pt x="13301" y="3393"/>
                      <a:pt x="13292" y="3393"/>
                    </a:cubicBezTo>
                    <a:cubicBezTo>
                      <a:pt x="13263" y="3393"/>
                      <a:pt x="12757" y="2467"/>
                      <a:pt x="12623" y="2289"/>
                    </a:cubicBezTo>
                    <a:cubicBezTo>
                      <a:pt x="12215" y="1749"/>
                      <a:pt x="11741" y="1292"/>
                      <a:pt x="11144" y="970"/>
                    </a:cubicBezTo>
                    <a:cubicBezTo>
                      <a:pt x="10235" y="479"/>
                      <a:pt x="9122" y="257"/>
                      <a:pt x="7973" y="257"/>
                    </a:cubicBezTo>
                    <a:cubicBezTo>
                      <a:pt x="6095" y="257"/>
                      <a:pt x="4123" y="850"/>
                      <a:pt x="2793" y="1829"/>
                    </a:cubicBezTo>
                    <a:cubicBezTo>
                      <a:pt x="1760" y="2591"/>
                      <a:pt x="1339" y="3608"/>
                      <a:pt x="1043" y="4821"/>
                    </a:cubicBezTo>
                    <a:cubicBezTo>
                      <a:pt x="829" y="5696"/>
                      <a:pt x="691" y="6594"/>
                      <a:pt x="571" y="7486"/>
                    </a:cubicBezTo>
                    <a:cubicBezTo>
                      <a:pt x="523" y="7850"/>
                      <a:pt x="480" y="8214"/>
                      <a:pt x="441" y="8579"/>
                    </a:cubicBezTo>
                    <a:cubicBezTo>
                      <a:pt x="420" y="8769"/>
                      <a:pt x="191" y="9979"/>
                      <a:pt x="109" y="10131"/>
                    </a:cubicBezTo>
                    <a:lnTo>
                      <a:pt x="109" y="10131"/>
                    </a:lnTo>
                    <a:cubicBezTo>
                      <a:pt x="273" y="8054"/>
                      <a:pt x="391" y="5869"/>
                      <a:pt x="1071" y="3884"/>
                    </a:cubicBezTo>
                    <a:cubicBezTo>
                      <a:pt x="1919" y="1411"/>
                      <a:pt x="4551" y="426"/>
                      <a:pt x="6961" y="184"/>
                    </a:cubicBezTo>
                    <a:cubicBezTo>
                      <a:pt x="7313" y="149"/>
                      <a:pt x="7663" y="130"/>
                      <a:pt x="8006" y="130"/>
                    </a:cubicBezTo>
                    <a:close/>
                    <a:moveTo>
                      <a:pt x="8144" y="0"/>
                    </a:moveTo>
                    <a:cubicBezTo>
                      <a:pt x="7258" y="0"/>
                      <a:pt x="6373" y="124"/>
                      <a:pt x="5585" y="306"/>
                    </a:cubicBezTo>
                    <a:cubicBezTo>
                      <a:pt x="3775" y="721"/>
                      <a:pt x="1899" y="1607"/>
                      <a:pt x="1137" y="3408"/>
                    </a:cubicBezTo>
                    <a:cubicBezTo>
                      <a:pt x="259" y="5484"/>
                      <a:pt x="178" y="7966"/>
                      <a:pt x="2" y="10182"/>
                    </a:cubicBezTo>
                    <a:cubicBezTo>
                      <a:pt x="0" y="10201"/>
                      <a:pt x="8" y="10215"/>
                      <a:pt x="20" y="10223"/>
                    </a:cubicBezTo>
                    <a:lnTo>
                      <a:pt x="20" y="10223"/>
                    </a:lnTo>
                    <a:cubicBezTo>
                      <a:pt x="62" y="10281"/>
                      <a:pt x="84" y="10473"/>
                      <a:pt x="127" y="10523"/>
                    </a:cubicBezTo>
                    <a:cubicBezTo>
                      <a:pt x="136" y="10534"/>
                      <a:pt x="148" y="10538"/>
                      <a:pt x="160" y="10538"/>
                    </a:cubicBezTo>
                    <a:cubicBezTo>
                      <a:pt x="174" y="10538"/>
                      <a:pt x="189" y="10532"/>
                      <a:pt x="200" y="10523"/>
                    </a:cubicBezTo>
                    <a:cubicBezTo>
                      <a:pt x="458" y="10301"/>
                      <a:pt x="398" y="10045"/>
                      <a:pt x="438" y="9662"/>
                    </a:cubicBezTo>
                    <a:cubicBezTo>
                      <a:pt x="546" y="8586"/>
                      <a:pt x="652" y="7509"/>
                      <a:pt x="829" y="6440"/>
                    </a:cubicBezTo>
                    <a:cubicBezTo>
                      <a:pt x="1201" y="4194"/>
                      <a:pt x="1759" y="2284"/>
                      <a:pt x="3998" y="1273"/>
                    </a:cubicBezTo>
                    <a:cubicBezTo>
                      <a:pt x="5195" y="733"/>
                      <a:pt x="6646" y="389"/>
                      <a:pt x="8054" y="389"/>
                    </a:cubicBezTo>
                    <a:cubicBezTo>
                      <a:pt x="8830" y="389"/>
                      <a:pt x="9594" y="493"/>
                      <a:pt x="10294" y="727"/>
                    </a:cubicBezTo>
                    <a:cubicBezTo>
                      <a:pt x="11456" y="1116"/>
                      <a:pt x="12284" y="1876"/>
                      <a:pt x="12912" y="2912"/>
                    </a:cubicBezTo>
                    <a:cubicBezTo>
                      <a:pt x="13046" y="3132"/>
                      <a:pt x="13311" y="3836"/>
                      <a:pt x="13554" y="3948"/>
                    </a:cubicBezTo>
                    <a:cubicBezTo>
                      <a:pt x="13561" y="3952"/>
                      <a:pt x="13566" y="3953"/>
                      <a:pt x="13571" y="3953"/>
                    </a:cubicBezTo>
                    <a:cubicBezTo>
                      <a:pt x="13582" y="3953"/>
                      <a:pt x="13587" y="3943"/>
                      <a:pt x="13597" y="3925"/>
                    </a:cubicBezTo>
                    <a:cubicBezTo>
                      <a:pt x="13740" y="3654"/>
                      <a:pt x="13190" y="2846"/>
                      <a:pt x="13040" y="2576"/>
                    </a:cubicBezTo>
                    <a:cubicBezTo>
                      <a:pt x="12662" y="1893"/>
                      <a:pt x="12144" y="1267"/>
                      <a:pt x="11483" y="841"/>
                    </a:cubicBezTo>
                    <a:cubicBezTo>
                      <a:pt x="10528" y="226"/>
                      <a:pt x="9336" y="0"/>
                      <a:pt x="8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1888019" y="3172619"/>
                <a:ext cx="248351" cy="363270"/>
              </a:xfrm>
              <a:custGeom>
                <a:avLst/>
                <a:gdLst/>
                <a:ahLst/>
                <a:cxnLst/>
                <a:rect l="l" t="t" r="r" b="b"/>
                <a:pathLst>
                  <a:path w="5997" h="8772" extrusionOk="0">
                    <a:moveTo>
                      <a:pt x="336" y="0"/>
                    </a:moveTo>
                    <a:lnTo>
                      <a:pt x="336" y="0"/>
                    </a:lnTo>
                    <a:cubicBezTo>
                      <a:pt x="1" y="1267"/>
                      <a:pt x="390" y="3126"/>
                      <a:pt x="734" y="5324"/>
                    </a:cubicBezTo>
                    <a:cubicBezTo>
                      <a:pt x="1122" y="7812"/>
                      <a:pt x="2384" y="8771"/>
                      <a:pt x="3600" y="8771"/>
                    </a:cubicBezTo>
                    <a:cubicBezTo>
                      <a:pt x="3669" y="8771"/>
                      <a:pt x="3738" y="8768"/>
                      <a:pt x="3806" y="8762"/>
                    </a:cubicBezTo>
                    <a:cubicBezTo>
                      <a:pt x="4362" y="8713"/>
                      <a:pt x="5338" y="8566"/>
                      <a:pt x="5792" y="7740"/>
                    </a:cubicBezTo>
                    <a:cubicBezTo>
                      <a:pt x="5895" y="7553"/>
                      <a:pt x="5958" y="7295"/>
                      <a:pt x="5997" y="7006"/>
                    </a:cubicBezTo>
                    <a:lnTo>
                      <a:pt x="5997" y="7006"/>
                    </a:lnTo>
                    <a:cubicBezTo>
                      <a:pt x="5963" y="7129"/>
                      <a:pt x="5923" y="7242"/>
                      <a:pt x="5873" y="7335"/>
                    </a:cubicBezTo>
                    <a:cubicBezTo>
                      <a:pt x="5418" y="8161"/>
                      <a:pt x="4443" y="8309"/>
                      <a:pt x="3887" y="8358"/>
                    </a:cubicBezTo>
                    <a:cubicBezTo>
                      <a:pt x="3819" y="8364"/>
                      <a:pt x="3750" y="8367"/>
                      <a:pt x="3682" y="8367"/>
                    </a:cubicBezTo>
                    <a:cubicBezTo>
                      <a:pt x="2465" y="8367"/>
                      <a:pt x="1203" y="7408"/>
                      <a:pt x="815" y="4919"/>
                    </a:cubicBezTo>
                    <a:cubicBezTo>
                      <a:pt x="506" y="2945"/>
                      <a:pt x="161" y="1244"/>
                      <a:pt x="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1894645" y="3100560"/>
                <a:ext cx="248102" cy="418556"/>
              </a:xfrm>
              <a:custGeom>
                <a:avLst/>
                <a:gdLst/>
                <a:ahLst/>
                <a:cxnLst/>
                <a:rect l="l" t="t" r="r" b="b"/>
                <a:pathLst>
                  <a:path w="5991" h="10107" extrusionOk="0">
                    <a:moveTo>
                      <a:pt x="2675" y="0"/>
                    </a:moveTo>
                    <a:cubicBezTo>
                      <a:pt x="2366" y="0"/>
                      <a:pt x="2035" y="51"/>
                      <a:pt x="1683" y="167"/>
                    </a:cubicBezTo>
                    <a:cubicBezTo>
                      <a:pt x="823" y="451"/>
                      <a:pt x="374" y="993"/>
                      <a:pt x="177" y="1740"/>
                    </a:cubicBezTo>
                    <a:cubicBezTo>
                      <a:pt x="1" y="2984"/>
                      <a:pt x="346" y="4685"/>
                      <a:pt x="655" y="6659"/>
                    </a:cubicBezTo>
                    <a:cubicBezTo>
                      <a:pt x="1043" y="9148"/>
                      <a:pt x="2305" y="10107"/>
                      <a:pt x="3522" y="10107"/>
                    </a:cubicBezTo>
                    <a:cubicBezTo>
                      <a:pt x="3590" y="10107"/>
                      <a:pt x="3659" y="10104"/>
                      <a:pt x="3727" y="10098"/>
                    </a:cubicBezTo>
                    <a:cubicBezTo>
                      <a:pt x="4283" y="10049"/>
                      <a:pt x="5258" y="9901"/>
                      <a:pt x="5713" y="9075"/>
                    </a:cubicBezTo>
                    <a:cubicBezTo>
                      <a:pt x="5763" y="8982"/>
                      <a:pt x="5803" y="8869"/>
                      <a:pt x="5837" y="8746"/>
                    </a:cubicBezTo>
                    <a:cubicBezTo>
                      <a:pt x="5990" y="7607"/>
                      <a:pt x="5735" y="5949"/>
                      <a:pt x="5735" y="5949"/>
                    </a:cubicBezTo>
                    <a:cubicBezTo>
                      <a:pt x="5735" y="5949"/>
                      <a:pt x="5873" y="3658"/>
                      <a:pt x="5756" y="2109"/>
                    </a:cubicBezTo>
                    <a:cubicBezTo>
                      <a:pt x="5756" y="2109"/>
                      <a:pt x="4673" y="0"/>
                      <a:pt x="2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1944714" y="3370618"/>
                <a:ext cx="133390" cy="132023"/>
              </a:xfrm>
              <a:custGeom>
                <a:avLst/>
                <a:gdLst/>
                <a:ahLst/>
                <a:cxnLst/>
                <a:rect l="l" t="t" r="r" b="b"/>
                <a:pathLst>
                  <a:path w="3221" h="3188" extrusionOk="0">
                    <a:moveTo>
                      <a:pt x="214" y="0"/>
                    </a:moveTo>
                    <a:cubicBezTo>
                      <a:pt x="206" y="0"/>
                      <a:pt x="198" y="2"/>
                      <a:pt x="191" y="6"/>
                    </a:cubicBezTo>
                    <a:cubicBezTo>
                      <a:pt x="0" y="101"/>
                      <a:pt x="459" y="1982"/>
                      <a:pt x="975" y="2604"/>
                    </a:cubicBezTo>
                    <a:cubicBezTo>
                      <a:pt x="1297" y="2994"/>
                      <a:pt x="1967" y="3188"/>
                      <a:pt x="2464" y="3188"/>
                    </a:cubicBezTo>
                    <a:cubicBezTo>
                      <a:pt x="2762" y="3188"/>
                      <a:pt x="2998" y="3118"/>
                      <a:pt x="3060" y="2979"/>
                    </a:cubicBezTo>
                    <a:cubicBezTo>
                      <a:pt x="3221" y="2619"/>
                      <a:pt x="3118" y="1800"/>
                      <a:pt x="2518" y="1800"/>
                    </a:cubicBezTo>
                    <a:cubicBezTo>
                      <a:pt x="2499" y="1800"/>
                      <a:pt x="2481" y="1801"/>
                      <a:pt x="2462" y="1803"/>
                    </a:cubicBezTo>
                    <a:cubicBezTo>
                      <a:pt x="2432" y="1805"/>
                      <a:pt x="2403" y="1806"/>
                      <a:pt x="2374" y="1806"/>
                    </a:cubicBezTo>
                    <a:cubicBezTo>
                      <a:pt x="1221" y="1806"/>
                      <a:pt x="478" y="0"/>
                      <a:pt x="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1886321" y="3165745"/>
                <a:ext cx="252368" cy="373251"/>
              </a:xfrm>
              <a:custGeom>
                <a:avLst/>
                <a:gdLst/>
                <a:ahLst/>
                <a:cxnLst/>
                <a:rect l="l" t="t" r="r" b="b"/>
                <a:pathLst>
                  <a:path w="6094" h="9013" extrusionOk="0">
                    <a:moveTo>
                      <a:pt x="444" y="0"/>
                    </a:moveTo>
                    <a:cubicBezTo>
                      <a:pt x="435" y="0"/>
                      <a:pt x="426" y="9"/>
                      <a:pt x="417" y="30"/>
                    </a:cubicBezTo>
                    <a:cubicBezTo>
                      <a:pt x="0" y="1089"/>
                      <a:pt x="295" y="3030"/>
                      <a:pt x="520" y="4443"/>
                    </a:cubicBezTo>
                    <a:cubicBezTo>
                      <a:pt x="738" y="5817"/>
                      <a:pt x="911" y="7417"/>
                      <a:pt x="2033" y="8392"/>
                    </a:cubicBezTo>
                    <a:cubicBezTo>
                      <a:pt x="2517" y="8814"/>
                      <a:pt x="3141" y="9012"/>
                      <a:pt x="3754" y="9012"/>
                    </a:cubicBezTo>
                    <a:cubicBezTo>
                      <a:pt x="4871" y="9012"/>
                      <a:pt x="5952" y="8352"/>
                      <a:pt x="6087" y="7178"/>
                    </a:cubicBezTo>
                    <a:cubicBezTo>
                      <a:pt x="6094" y="7117"/>
                      <a:pt x="6064" y="7083"/>
                      <a:pt x="6030" y="7083"/>
                    </a:cubicBezTo>
                    <a:cubicBezTo>
                      <a:pt x="6003" y="7083"/>
                      <a:pt x="5973" y="7104"/>
                      <a:pt x="5956" y="7150"/>
                    </a:cubicBezTo>
                    <a:cubicBezTo>
                      <a:pt x="5914" y="7259"/>
                      <a:pt x="5696" y="8135"/>
                      <a:pt x="4697" y="8683"/>
                    </a:cubicBezTo>
                    <a:cubicBezTo>
                      <a:pt x="4467" y="8809"/>
                      <a:pt x="4101" y="8830"/>
                      <a:pt x="3847" y="8843"/>
                    </a:cubicBezTo>
                    <a:cubicBezTo>
                      <a:pt x="3798" y="8845"/>
                      <a:pt x="3750" y="8846"/>
                      <a:pt x="3702" y="8846"/>
                    </a:cubicBezTo>
                    <a:cubicBezTo>
                      <a:pt x="3161" y="8846"/>
                      <a:pt x="2693" y="8683"/>
                      <a:pt x="2256" y="8343"/>
                    </a:cubicBezTo>
                    <a:cubicBezTo>
                      <a:pt x="1068" y="7418"/>
                      <a:pt x="894" y="5778"/>
                      <a:pt x="685" y="4397"/>
                    </a:cubicBezTo>
                    <a:cubicBezTo>
                      <a:pt x="307" y="1902"/>
                      <a:pt x="272" y="1073"/>
                      <a:pt x="486" y="166"/>
                    </a:cubicBezTo>
                    <a:cubicBezTo>
                      <a:pt x="502" y="94"/>
                      <a:pt x="474" y="0"/>
                      <a:pt x="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1861432" y="3102589"/>
                <a:ext cx="291254" cy="421745"/>
              </a:xfrm>
              <a:custGeom>
                <a:avLst/>
                <a:gdLst/>
                <a:ahLst/>
                <a:cxnLst/>
                <a:rect l="l" t="t" r="r" b="b"/>
                <a:pathLst>
                  <a:path w="7033" h="10184" extrusionOk="0">
                    <a:moveTo>
                      <a:pt x="2456" y="1"/>
                    </a:moveTo>
                    <a:lnTo>
                      <a:pt x="2456" y="1"/>
                    </a:lnTo>
                    <a:cubicBezTo>
                      <a:pt x="0" y="761"/>
                      <a:pt x="1050" y="4602"/>
                      <a:pt x="1374" y="6633"/>
                    </a:cubicBezTo>
                    <a:cubicBezTo>
                      <a:pt x="1690" y="8327"/>
                      <a:pt x="2756" y="10183"/>
                      <a:pt x="4440" y="10183"/>
                    </a:cubicBezTo>
                    <a:cubicBezTo>
                      <a:pt x="4845" y="10183"/>
                      <a:pt x="5286" y="10076"/>
                      <a:pt x="5760" y="9833"/>
                    </a:cubicBezTo>
                    <a:cubicBezTo>
                      <a:pt x="7033" y="9184"/>
                      <a:pt x="6823" y="7755"/>
                      <a:pt x="6699" y="6532"/>
                    </a:cubicBezTo>
                    <a:cubicBezTo>
                      <a:pt x="6619" y="5735"/>
                      <a:pt x="6656" y="4940"/>
                      <a:pt x="6678" y="4141"/>
                    </a:cubicBezTo>
                    <a:lnTo>
                      <a:pt x="6678" y="4141"/>
                    </a:lnTo>
                    <a:cubicBezTo>
                      <a:pt x="6619" y="4163"/>
                      <a:pt x="6565" y="4179"/>
                      <a:pt x="6520" y="4192"/>
                    </a:cubicBezTo>
                    <a:cubicBezTo>
                      <a:pt x="6444" y="5718"/>
                      <a:pt x="6539" y="6339"/>
                      <a:pt x="6599" y="7675"/>
                    </a:cubicBezTo>
                    <a:cubicBezTo>
                      <a:pt x="6658" y="9035"/>
                      <a:pt x="5583" y="9981"/>
                      <a:pt x="4374" y="9981"/>
                    </a:cubicBezTo>
                    <a:cubicBezTo>
                      <a:pt x="4116" y="9981"/>
                      <a:pt x="3851" y="9938"/>
                      <a:pt x="3591" y="9846"/>
                    </a:cubicBezTo>
                    <a:cubicBezTo>
                      <a:pt x="2239" y="9372"/>
                      <a:pt x="1775" y="7850"/>
                      <a:pt x="1539" y="6588"/>
                    </a:cubicBezTo>
                    <a:cubicBezTo>
                      <a:pt x="1323" y="5231"/>
                      <a:pt x="944" y="3793"/>
                      <a:pt x="1017" y="2414"/>
                    </a:cubicBezTo>
                    <a:cubicBezTo>
                      <a:pt x="1070" y="1400"/>
                      <a:pt x="1622" y="639"/>
                      <a:pt x="2388" y="275"/>
                    </a:cubicBezTo>
                    <a:cubicBezTo>
                      <a:pt x="2407" y="165"/>
                      <a:pt x="2430" y="74"/>
                      <a:pt x="24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1701286" y="1961811"/>
                <a:ext cx="568966" cy="659618"/>
              </a:xfrm>
              <a:custGeom>
                <a:avLst/>
                <a:gdLst/>
                <a:ahLst/>
                <a:cxnLst/>
                <a:rect l="l" t="t" r="r" b="b"/>
                <a:pathLst>
                  <a:path w="13739" h="15928" extrusionOk="0">
                    <a:moveTo>
                      <a:pt x="3900" y="0"/>
                    </a:moveTo>
                    <a:cubicBezTo>
                      <a:pt x="3676" y="226"/>
                      <a:pt x="3449" y="460"/>
                      <a:pt x="3219" y="703"/>
                    </a:cubicBezTo>
                    <a:cubicBezTo>
                      <a:pt x="1083" y="2963"/>
                      <a:pt x="0" y="5305"/>
                      <a:pt x="186" y="6603"/>
                    </a:cubicBezTo>
                    <a:cubicBezTo>
                      <a:pt x="519" y="8936"/>
                      <a:pt x="5029" y="11911"/>
                      <a:pt x="7401" y="13085"/>
                    </a:cubicBezTo>
                    <a:cubicBezTo>
                      <a:pt x="7401" y="13085"/>
                      <a:pt x="8463" y="15391"/>
                      <a:pt x="8964" y="15650"/>
                    </a:cubicBezTo>
                    <a:cubicBezTo>
                      <a:pt x="9298" y="15822"/>
                      <a:pt x="9709" y="15928"/>
                      <a:pt x="10136" y="15928"/>
                    </a:cubicBezTo>
                    <a:cubicBezTo>
                      <a:pt x="10528" y="15928"/>
                      <a:pt x="10934" y="15839"/>
                      <a:pt x="11306" y="15629"/>
                    </a:cubicBezTo>
                    <a:cubicBezTo>
                      <a:pt x="12183" y="15138"/>
                      <a:pt x="12850" y="13908"/>
                      <a:pt x="12850" y="13908"/>
                    </a:cubicBezTo>
                    <a:cubicBezTo>
                      <a:pt x="13534" y="13867"/>
                      <a:pt x="13739" y="13265"/>
                      <a:pt x="13670" y="13051"/>
                    </a:cubicBezTo>
                    <a:cubicBezTo>
                      <a:pt x="13601" y="12837"/>
                      <a:pt x="13226" y="12484"/>
                      <a:pt x="13226" y="12484"/>
                    </a:cubicBezTo>
                    <a:cubicBezTo>
                      <a:pt x="12999" y="12317"/>
                      <a:pt x="12766" y="12078"/>
                      <a:pt x="12766" y="12078"/>
                    </a:cubicBezTo>
                    <a:lnTo>
                      <a:pt x="12143" y="11124"/>
                    </a:lnTo>
                    <a:cubicBezTo>
                      <a:pt x="12143" y="11124"/>
                      <a:pt x="11440" y="10499"/>
                      <a:pt x="10316" y="10240"/>
                    </a:cubicBezTo>
                    <a:cubicBezTo>
                      <a:pt x="7917" y="9041"/>
                      <a:pt x="5201" y="6253"/>
                      <a:pt x="5201" y="6253"/>
                    </a:cubicBezTo>
                    <a:cubicBezTo>
                      <a:pt x="5853" y="5404"/>
                      <a:pt x="6586" y="4598"/>
                      <a:pt x="7162" y="4000"/>
                    </a:cubicBezTo>
                    <a:cubicBezTo>
                      <a:pt x="5753" y="2775"/>
                      <a:pt x="4580" y="1089"/>
                      <a:pt x="39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1842961" y="1961811"/>
                <a:ext cx="154924" cy="232283"/>
              </a:xfrm>
              <a:custGeom>
                <a:avLst/>
                <a:gdLst/>
                <a:ahLst/>
                <a:cxnLst/>
                <a:rect l="l" t="t" r="r" b="b"/>
                <a:pathLst>
                  <a:path w="3741" h="5609" extrusionOk="0">
                    <a:moveTo>
                      <a:pt x="479" y="0"/>
                    </a:moveTo>
                    <a:cubicBezTo>
                      <a:pt x="321" y="158"/>
                      <a:pt x="161" y="328"/>
                      <a:pt x="0" y="494"/>
                    </a:cubicBezTo>
                    <a:cubicBezTo>
                      <a:pt x="391" y="1183"/>
                      <a:pt x="1425" y="2902"/>
                      <a:pt x="2716" y="4288"/>
                    </a:cubicBezTo>
                    <a:cubicBezTo>
                      <a:pt x="2495" y="4748"/>
                      <a:pt x="2296" y="5608"/>
                      <a:pt x="2296" y="5608"/>
                    </a:cubicBezTo>
                    <a:cubicBezTo>
                      <a:pt x="2799" y="5002"/>
                      <a:pt x="3314" y="4444"/>
                      <a:pt x="3741" y="4000"/>
                    </a:cubicBezTo>
                    <a:cubicBezTo>
                      <a:pt x="2332" y="2775"/>
                      <a:pt x="1159" y="1089"/>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1783284" y="2191946"/>
                <a:ext cx="151694" cy="28823"/>
              </a:xfrm>
              <a:custGeom>
                <a:avLst/>
                <a:gdLst/>
                <a:ahLst/>
                <a:cxnLst/>
                <a:rect l="l" t="t" r="r" b="b"/>
                <a:pathLst>
                  <a:path w="3663" h="696" extrusionOk="0">
                    <a:moveTo>
                      <a:pt x="1935" y="1"/>
                    </a:moveTo>
                    <a:cubicBezTo>
                      <a:pt x="745" y="1"/>
                      <a:pt x="0" y="206"/>
                      <a:pt x="0" y="206"/>
                    </a:cubicBezTo>
                    <a:cubicBezTo>
                      <a:pt x="82" y="203"/>
                      <a:pt x="162" y="202"/>
                      <a:pt x="242" y="202"/>
                    </a:cubicBezTo>
                    <a:cubicBezTo>
                      <a:pt x="1830" y="202"/>
                      <a:pt x="3221" y="696"/>
                      <a:pt x="3221" y="696"/>
                    </a:cubicBezTo>
                    <a:cubicBezTo>
                      <a:pt x="3357" y="519"/>
                      <a:pt x="3523" y="313"/>
                      <a:pt x="3662" y="142"/>
                    </a:cubicBezTo>
                    <a:cubicBezTo>
                      <a:pt x="3022" y="38"/>
                      <a:pt x="2439" y="1"/>
                      <a:pt x="1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1679834" y="612557"/>
                <a:ext cx="1448816" cy="1457140"/>
              </a:xfrm>
              <a:custGeom>
                <a:avLst/>
                <a:gdLst/>
                <a:ahLst/>
                <a:cxnLst/>
                <a:rect l="l" t="t" r="r" b="b"/>
                <a:pathLst>
                  <a:path w="34985" h="35186" extrusionOk="0">
                    <a:moveTo>
                      <a:pt x="13894" y="1"/>
                    </a:moveTo>
                    <a:cubicBezTo>
                      <a:pt x="8710" y="1"/>
                      <a:pt x="7516" y="2168"/>
                      <a:pt x="7516" y="2168"/>
                    </a:cubicBezTo>
                    <a:cubicBezTo>
                      <a:pt x="4212" y="2768"/>
                      <a:pt x="0" y="6484"/>
                      <a:pt x="0" y="14659"/>
                    </a:cubicBezTo>
                    <a:cubicBezTo>
                      <a:pt x="0" y="22835"/>
                      <a:pt x="3254" y="27445"/>
                      <a:pt x="8383" y="30020"/>
                    </a:cubicBezTo>
                    <a:cubicBezTo>
                      <a:pt x="13709" y="32694"/>
                      <a:pt x="15740" y="33015"/>
                      <a:pt x="18851" y="35084"/>
                    </a:cubicBezTo>
                    <a:cubicBezTo>
                      <a:pt x="18954" y="35151"/>
                      <a:pt x="19072" y="35186"/>
                      <a:pt x="19190" y="35186"/>
                    </a:cubicBezTo>
                    <a:cubicBezTo>
                      <a:pt x="19302" y="35186"/>
                      <a:pt x="19414" y="35155"/>
                      <a:pt x="19514" y="35092"/>
                    </a:cubicBezTo>
                    <a:cubicBezTo>
                      <a:pt x="20688" y="34364"/>
                      <a:pt x="21917" y="33783"/>
                      <a:pt x="23143" y="33318"/>
                    </a:cubicBezTo>
                    <a:cubicBezTo>
                      <a:pt x="23462" y="33197"/>
                      <a:pt x="23613" y="32834"/>
                      <a:pt x="23483" y="32518"/>
                    </a:cubicBezTo>
                    <a:cubicBezTo>
                      <a:pt x="23203" y="31836"/>
                      <a:pt x="22823" y="31051"/>
                      <a:pt x="22306" y="30201"/>
                    </a:cubicBezTo>
                    <a:cubicBezTo>
                      <a:pt x="20497" y="27228"/>
                      <a:pt x="17305" y="25304"/>
                      <a:pt x="17305" y="25304"/>
                    </a:cubicBezTo>
                    <a:lnTo>
                      <a:pt x="17305" y="25304"/>
                    </a:lnTo>
                    <a:cubicBezTo>
                      <a:pt x="17306" y="25304"/>
                      <a:pt x="20540" y="26652"/>
                      <a:pt x="23082" y="29524"/>
                    </a:cubicBezTo>
                    <a:cubicBezTo>
                      <a:pt x="23930" y="30483"/>
                      <a:pt x="24503" y="31402"/>
                      <a:pt x="24893" y="32207"/>
                    </a:cubicBezTo>
                    <a:cubicBezTo>
                      <a:pt x="24996" y="32422"/>
                      <a:pt x="25210" y="32550"/>
                      <a:pt x="25439" y="32550"/>
                    </a:cubicBezTo>
                    <a:cubicBezTo>
                      <a:pt x="25492" y="32550"/>
                      <a:pt x="25547" y="32543"/>
                      <a:pt x="25601" y="32529"/>
                    </a:cubicBezTo>
                    <a:cubicBezTo>
                      <a:pt x="26428" y="32307"/>
                      <a:pt x="27235" y="32132"/>
                      <a:pt x="28003" y="31994"/>
                    </a:cubicBezTo>
                    <a:cubicBezTo>
                      <a:pt x="28336" y="31933"/>
                      <a:pt x="28554" y="31610"/>
                      <a:pt x="28489" y="31278"/>
                    </a:cubicBezTo>
                    <a:cubicBezTo>
                      <a:pt x="27870" y="28122"/>
                      <a:pt x="26510" y="25933"/>
                      <a:pt x="26510" y="25932"/>
                    </a:cubicBezTo>
                    <a:lnTo>
                      <a:pt x="26510" y="25932"/>
                    </a:lnTo>
                    <a:cubicBezTo>
                      <a:pt x="28093" y="27623"/>
                      <a:pt x="28855" y="29667"/>
                      <a:pt x="29222" y="31244"/>
                    </a:cubicBezTo>
                    <a:cubicBezTo>
                      <a:pt x="29287" y="31524"/>
                      <a:pt x="29535" y="31718"/>
                      <a:pt x="29814" y="31718"/>
                    </a:cubicBezTo>
                    <a:cubicBezTo>
                      <a:pt x="29838" y="31718"/>
                      <a:pt x="29862" y="31717"/>
                      <a:pt x="29886" y="31714"/>
                    </a:cubicBezTo>
                    <a:cubicBezTo>
                      <a:pt x="30293" y="31665"/>
                      <a:pt x="30680" y="31627"/>
                      <a:pt x="31043" y="31597"/>
                    </a:cubicBezTo>
                    <a:cubicBezTo>
                      <a:pt x="31372" y="31569"/>
                      <a:pt x="31618" y="31285"/>
                      <a:pt x="31599" y="30955"/>
                    </a:cubicBezTo>
                    <a:cubicBezTo>
                      <a:pt x="31383" y="27178"/>
                      <a:pt x="29565" y="23967"/>
                      <a:pt x="29565" y="23967"/>
                    </a:cubicBezTo>
                    <a:lnTo>
                      <a:pt x="29565" y="23967"/>
                    </a:lnTo>
                    <a:cubicBezTo>
                      <a:pt x="31655" y="25969"/>
                      <a:pt x="32438" y="28993"/>
                      <a:pt x="32732" y="30979"/>
                    </a:cubicBezTo>
                    <a:cubicBezTo>
                      <a:pt x="32776" y="31276"/>
                      <a:pt x="33036" y="31493"/>
                      <a:pt x="33337" y="31493"/>
                    </a:cubicBezTo>
                    <a:cubicBezTo>
                      <a:pt x="33337" y="31493"/>
                      <a:pt x="33338" y="31493"/>
                      <a:pt x="33338" y="31493"/>
                    </a:cubicBezTo>
                    <a:cubicBezTo>
                      <a:pt x="33402" y="31493"/>
                      <a:pt x="33463" y="31493"/>
                      <a:pt x="33520" y="31493"/>
                    </a:cubicBezTo>
                    <a:cubicBezTo>
                      <a:pt x="33601" y="31493"/>
                      <a:pt x="33675" y="31493"/>
                      <a:pt x="33743" y="31494"/>
                    </a:cubicBezTo>
                    <a:cubicBezTo>
                      <a:pt x="33745" y="31494"/>
                      <a:pt x="33748" y="31494"/>
                      <a:pt x="33750" y="31494"/>
                    </a:cubicBezTo>
                    <a:cubicBezTo>
                      <a:pt x="34022" y="31494"/>
                      <a:pt x="34262" y="31314"/>
                      <a:pt x="34336" y="31051"/>
                    </a:cubicBezTo>
                    <a:cubicBezTo>
                      <a:pt x="34984" y="28736"/>
                      <a:pt x="34356" y="25875"/>
                      <a:pt x="31217" y="21919"/>
                    </a:cubicBezTo>
                    <a:cubicBezTo>
                      <a:pt x="26831" y="16394"/>
                      <a:pt x="29028" y="13338"/>
                      <a:pt x="26883" y="8672"/>
                    </a:cubicBezTo>
                    <a:cubicBezTo>
                      <a:pt x="23964" y="2323"/>
                      <a:pt x="19077" y="1"/>
                      <a:pt x="13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1683685" y="1123227"/>
                <a:ext cx="1207299" cy="946483"/>
              </a:xfrm>
              <a:custGeom>
                <a:avLst/>
                <a:gdLst/>
                <a:ahLst/>
                <a:cxnLst/>
                <a:rect l="l" t="t" r="r" b="b"/>
                <a:pathLst>
                  <a:path w="29153" h="22855" extrusionOk="0">
                    <a:moveTo>
                      <a:pt x="2240" y="0"/>
                    </a:moveTo>
                    <a:cubicBezTo>
                      <a:pt x="2007" y="1699"/>
                      <a:pt x="2197" y="3324"/>
                      <a:pt x="2225" y="4716"/>
                    </a:cubicBezTo>
                    <a:cubicBezTo>
                      <a:pt x="1837" y="4510"/>
                      <a:pt x="1430" y="4406"/>
                      <a:pt x="1017" y="4406"/>
                    </a:cubicBezTo>
                    <a:cubicBezTo>
                      <a:pt x="733" y="4406"/>
                      <a:pt x="447" y="4455"/>
                      <a:pt x="162" y="4554"/>
                    </a:cubicBezTo>
                    <a:cubicBezTo>
                      <a:pt x="107" y="4574"/>
                      <a:pt x="53" y="4598"/>
                      <a:pt x="0" y="4622"/>
                    </a:cubicBezTo>
                    <a:cubicBezTo>
                      <a:pt x="179" y="6779"/>
                      <a:pt x="617" y="8653"/>
                      <a:pt x="1281" y="10282"/>
                    </a:cubicBezTo>
                    <a:cubicBezTo>
                      <a:pt x="1366" y="10289"/>
                      <a:pt x="1451" y="10294"/>
                      <a:pt x="1536" y="10294"/>
                    </a:cubicBezTo>
                    <a:cubicBezTo>
                      <a:pt x="1726" y="10294"/>
                      <a:pt x="1917" y="10273"/>
                      <a:pt x="2105" y="10227"/>
                    </a:cubicBezTo>
                    <a:cubicBezTo>
                      <a:pt x="2632" y="13923"/>
                      <a:pt x="6102" y="16295"/>
                      <a:pt x="11669" y="16758"/>
                    </a:cubicBezTo>
                    <a:lnTo>
                      <a:pt x="11669" y="17662"/>
                    </a:lnTo>
                    <a:cubicBezTo>
                      <a:pt x="11524" y="17598"/>
                      <a:pt x="11213" y="17484"/>
                      <a:pt x="10792" y="17441"/>
                    </a:cubicBezTo>
                    <a:lnTo>
                      <a:pt x="10637" y="17426"/>
                    </a:lnTo>
                    <a:lnTo>
                      <a:pt x="10636" y="17540"/>
                    </a:lnTo>
                    <a:cubicBezTo>
                      <a:pt x="10454" y="17527"/>
                      <a:pt x="10273" y="17521"/>
                      <a:pt x="10094" y="17521"/>
                    </a:cubicBezTo>
                    <a:cubicBezTo>
                      <a:pt x="9804" y="17521"/>
                      <a:pt x="9518" y="17538"/>
                      <a:pt x="9240" y="17571"/>
                    </a:cubicBezTo>
                    <a:lnTo>
                      <a:pt x="9095" y="17599"/>
                    </a:lnTo>
                    <a:lnTo>
                      <a:pt x="9105" y="17661"/>
                    </a:lnTo>
                    <a:cubicBezTo>
                      <a:pt x="8891" y="17691"/>
                      <a:pt x="8682" y="17732"/>
                      <a:pt x="8476" y="17782"/>
                    </a:cubicBezTo>
                    <a:cubicBezTo>
                      <a:pt x="13662" y="20369"/>
                      <a:pt x="15683" y="20709"/>
                      <a:pt x="18758" y="22753"/>
                    </a:cubicBezTo>
                    <a:cubicBezTo>
                      <a:pt x="18861" y="22820"/>
                      <a:pt x="18979" y="22855"/>
                      <a:pt x="19097" y="22855"/>
                    </a:cubicBezTo>
                    <a:cubicBezTo>
                      <a:pt x="19209" y="22855"/>
                      <a:pt x="19321" y="22824"/>
                      <a:pt x="19421" y="22761"/>
                    </a:cubicBezTo>
                    <a:cubicBezTo>
                      <a:pt x="20431" y="22134"/>
                      <a:pt x="21483" y="21622"/>
                      <a:pt x="22539" y="21193"/>
                    </a:cubicBezTo>
                    <a:cubicBezTo>
                      <a:pt x="21548" y="19759"/>
                      <a:pt x="20524" y="19241"/>
                      <a:pt x="19193" y="18926"/>
                    </a:cubicBezTo>
                    <a:cubicBezTo>
                      <a:pt x="18908" y="18853"/>
                      <a:pt x="18625" y="18785"/>
                      <a:pt x="18352" y="18722"/>
                    </a:cubicBezTo>
                    <a:lnTo>
                      <a:pt x="18362" y="18649"/>
                    </a:lnTo>
                    <a:lnTo>
                      <a:pt x="18235" y="18620"/>
                    </a:lnTo>
                    <a:cubicBezTo>
                      <a:pt x="17914" y="18547"/>
                      <a:pt x="17611" y="18482"/>
                      <a:pt x="17333" y="18425"/>
                    </a:cubicBezTo>
                    <a:lnTo>
                      <a:pt x="17354" y="18351"/>
                    </a:lnTo>
                    <a:lnTo>
                      <a:pt x="17205" y="18321"/>
                    </a:lnTo>
                    <a:cubicBezTo>
                      <a:pt x="16507" y="18178"/>
                      <a:pt x="15988" y="18166"/>
                      <a:pt x="15966" y="18165"/>
                    </a:cubicBezTo>
                    <a:lnTo>
                      <a:pt x="15931" y="18164"/>
                    </a:lnTo>
                    <a:lnTo>
                      <a:pt x="15931" y="16758"/>
                    </a:lnTo>
                    <a:cubicBezTo>
                      <a:pt x="17702" y="16611"/>
                      <a:pt x="19260" y="16270"/>
                      <a:pt x="20578" y="15755"/>
                    </a:cubicBezTo>
                    <a:cubicBezTo>
                      <a:pt x="18944" y="14017"/>
                      <a:pt x="17212" y="12973"/>
                      <a:pt x="17212" y="12973"/>
                    </a:cubicBezTo>
                    <a:lnTo>
                      <a:pt x="17212" y="12973"/>
                    </a:lnTo>
                    <a:cubicBezTo>
                      <a:pt x="17212" y="12973"/>
                      <a:pt x="19156" y="13784"/>
                      <a:pt x="21214" y="15485"/>
                    </a:cubicBezTo>
                    <a:cubicBezTo>
                      <a:pt x="23665" y="14354"/>
                      <a:pt x="25164" y="12553"/>
                      <a:pt x="25495" y="10227"/>
                    </a:cubicBezTo>
                    <a:cubicBezTo>
                      <a:pt x="25689" y="10274"/>
                      <a:pt x="25886" y="10297"/>
                      <a:pt x="26082" y="10297"/>
                    </a:cubicBezTo>
                    <a:cubicBezTo>
                      <a:pt x="26868" y="10297"/>
                      <a:pt x="27633" y="9925"/>
                      <a:pt x="28159" y="9252"/>
                    </a:cubicBezTo>
                    <a:cubicBezTo>
                      <a:pt x="28887" y="8323"/>
                      <a:pt x="29152" y="7114"/>
                      <a:pt x="28852" y="6097"/>
                    </a:cubicBezTo>
                    <a:cubicBezTo>
                      <a:pt x="28629" y="5341"/>
                      <a:pt x="28127" y="4792"/>
                      <a:pt x="27438" y="4554"/>
                    </a:cubicBezTo>
                    <a:cubicBezTo>
                      <a:pt x="27154" y="4455"/>
                      <a:pt x="26867" y="4406"/>
                      <a:pt x="26584" y="4406"/>
                    </a:cubicBezTo>
                    <a:cubicBezTo>
                      <a:pt x="26171" y="4406"/>
                      <a:pt x="25764" y="4510"/>
                      <a:pt x="25376" y="4716"/>
                    </a:cubicBezTo>
                    <a:cubicBezTo>
                      <a:pt x="25404" y="3324"/>
                      <a:pt x="25593" y="1699"/>
                      <a:pt x="253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1762536" y="1407076"/>
                <a:ext cx="758139" cy="606403"/>
              </a:xfrm>
              <a:custGeom>
                <a:avLst/>
                <a:gdLst/>
                <a:ahLst/>
                <a:cxnLst/>
                <a:rect l="l" t="t" r="r" b="b"/>
                <a:pathLst>
                  <a:path w="18307" h="14643" extrusionOk="0">
                    <a:moveTo>
                      <a:pt x="76" y="1"/>
                    </a:moveTo>
                    <a:cubicBezTo>
                      <a:pt x="73" y="1"/>
                      <a:pt x="70" y="1"/>
                      <a:pt x="68" y="1"/>
                    </a:cubicBezTo>
                    <a:cubicBezTo>
                      <a:pt x="28" y="5"/>
                      <a:pt x="0" y="41"/>
                      <a:pt x="5" y="80"/>
                    </a:cubicBezTo>
                    <a:cubicBezTo>
                      <a:pt x="6" y="92"/>
                      <a:pt x="143" y="1360"/>
                      <a:pt x="620" y="2884"/>
                    </a:cubicBezTo>
                    <a:cubicBezTo>
                      <a:pt x="1062" y="4294"/>
                      <a:pt x="1893" y="6218"/>
                      <a:pt x="3347" y="7381"/>
                    </a:cubicBezTo>
                    <a:cubicBezTo>
                      <a:pt x="4454" y="8266"/>
                      <a:pt x="6588" y="8959"/>
                      <a:pt x="8848" y="9692"/>
                    </a:cubicBezTo>
                    <a:cubicBezTo>
                      <a:pt x="12401" y="10846"/>
                      <a:pt x="16427" y="12153"/>
                      <a:pt x="18168" y="14613"/>
                    </a:cubicBezTo>
                    <a:cubicBezTo>
                      <a:pt x="18182" y="14633"/>
                      <a:pt x="18203" y="14643"/>
                      <a:pt x="18225" y="14643"/>
                    </a:cubicBezTo>
                    <a:cubicBezTo>
                      <a:pt x="18240" y="14643"/>
                      <a:pt x="18254" y="14639"/>
                      <a:pt x="18267" y="14630"/>
                    </a:cubicBezTo>
                    <a:cubicBezTo>
                      <a:pt x="18299" y="14607"/>
                      <a:pt x="18306" y="14563"/>
                      <a:pt x="18284" y="14530"/>
                    </a:cubicBezTo>
                    <a:cubicBezTo>
                      <a:pt x="16516" y="12031"/>
                      <a:pt x="12466" y="10717"/>
                      <a:pt x="8891" y="9557"/>
                    </a:cubicBezTo>
                    <a:cubicBezTo>
                      <a:pt x="6645" y="8827"/>
                      <a:pt x="4523" y="8138"/>
                      <a:pt x="3436" y="7269"/>
                    </a:cubicBezTo>
                    <a:cubicBezTo>
                      <a:pt x="705" y="5084"/>
                      <a:pt x="151" y="115"/>
                      <a:pt x="146" y="64"/>
                    </a:cubicBezTo>
                    <a:cubicBezTo>
                      <a:pt x="143" y="28"/>
                      <a:pt x="113" y="1"/>
                      <a:pt x="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2217670" y="1565110"/>
                <a:ext cx="387207" cy="418183"/>
              </a:xfrm>
              <a:custGeom>
                <a:avLst/>
                <a:gdLst/>
                <a:ahLst/>
                <a:cxnLst/>
                <a:rect l="l" t="t" r="r" b="b"/>
                <a:pathLst>
                  <a:path w="9350" h="10098" extrusionOk="0">
                    <a:moveTo>
                      <a:pt x="82" y="0"/>
                    </a:moveTo>
                    <a:cubicBezTo>
                      <a:pt x="59" y="0"/>
                      <a:pt x="37" y="11"/>
                      <a:pt x="23" y="32"/>
                    </a:cubicBezTo>
                    <a:cubicBezTo>
                      <a:pt x="0" y="64"/>
                      <a:pt x="9" y="108"/>
                      <a:pt x="41" y="131"/>
                    </a:cubicBezTo>
                    <a:cubicBezTo>
                      <a:pt x="121" y="184"/>
                      <a:pt x="7972" y="5550"/>
                      <a:pt x="9202" y="10045"/>
                    </a:cubicBezTo>
                    <a:cubicBezTo>
                      <a:pt x="9209" y="10076"/>
                      <a:pt x="9239" y="10097"/>
                      <a:pt x="9270" y="10097"/>
                    </a:cubicBezTo>
                    <a:cubicBezTo>
                      <a:pt x="9277" y="10097"/>
                      <a:pt x="9283" y="10096"/>
                      <a:pt x="9289" y="10094"/>
                    </a:cubicBezTo>
                    <a:cubicBezTo>
                      <a:pt x="9327" y="10084"/>
                      <a:pt x="9349" y="10045"/>
                      <a:pt x="9339" y="10006"/>
                    </a:cubicBezTo>
                    <a:cubicBezTo>
                      <a:pt x="8096" y="5462"/>
                      <a:pt x="201" y="66"/>
                      <a:pt x="122" y="12"/>
                    </a:cubicBezTo>
                    <a:cubicBezTo>
                      <a:pt x="110" y="4"/>
                      <a:pt x="96" y="0"/>
                      <a:pt x="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2069078" y="1517360"/>
                <a:ext cx="502665" cy="390437"/>
              </a:xfrm>
              <a:custGeom>
                <a:avLst/>
                <a:gdLst/>
                <a:ahLst/>
                <a:cxnLst/>
                <a:rect l="l" t="t" r="r" b="b"/>
                <a:pathLst>
                  <a:path w="12138" h="9428" extrusionOk="0">
                    <a:moveTo>
                      <a:pt x="83" y="0"/>
                    </a:moveTo>
                    <a:cubicBezTo>
                      <a:pt x="72" y="0"/>
                      <a:pt x="60" y="3"/>
                      <a:pt x="50" y="8"/>
                    </a:cubicBezTo>
                    <a:cubicBezTo>
                      <a:pt x="15" y="26"/>
                      <a:pt x="1" y="70"/>
                      <a:pt x="19" y="104"/>
                    </a:cubicBezTo>
                    <a:cubicBezTo>
                      <a:pt x="1086" y="2195"/>
                      <a:pt x="4396" y="4220"/>
                      <a:pt x="7317" y="6005"/>
                    </a:cubicBezTo>
                    <a:cubicBezTo>
                      <a:pt x="9367" y="7259"/>
                      <a:pt x="11303" y="8444"/>
                      <a:pt x="11998" y="9398"/>
                    </a:cubicBezTo>
                    <a:cubicBezTo>
                      <a:pt x="12012" y="9417"/>
                      <a:pt x="12034" y="9428"/>
                      <a:pt x="12056" y="9428"/>
                    </a:cubicBezTo>
                    <a:cubicBezTo>
                      <a:pt x="12071" y="9428"/>
                      <a:pt x="12086" y="9423"/>
                      <a:pt x="12098" y="9414"/>
                    </a:cubicBezTo>
                    <a:cubicBezTo>
                      <a:pt x="12130" y="9390"/>
                      <a:pt x="12137" y="9346"/>
                      <a:pt x="12114" y="9314"/>
                    </a:cubicBezTo>
                    <a:cubicBezTo>
                      <a:pt x="11402" y="8336"/>
                      <a:pt x="9543" y="7200"/>
                      <a:pt x="7391" y="5884"/>
                    </a:cubicBezTo>
                    <a:cubicBezTo>
                      <a:pt x="4487" y="4107"/>
                      <a:pt x="1195" y="2094"/>
                      <a:pt x="146" y="39"/>
                    </a:cubicBezTo>
                    <a:cubicBezTo>
                      <a:pt x="133" y="15"/>
                      <a:pt x="109"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2474184" y="1554840"/>
                <a:ext cx="266821" cy="378013"/>
              </a:xfrm>
              <a:custGeom>
                <a:avLst/>
                <a:gdLst/>
                <a:ahLst/>
                <a:cxnLst/>
                <a:rect l="l" t="t" r="r" b="b"/>
                <a:pathLst>
                  <a:path w="6443" h="9128" extrusionOk="0">
                    <a:moveTo>
                      <a:pt x="82" y="0"/>
                    </a:moveTo>
                    <a:cubicBezTo>
                      <a:pt x="58" y="0"/>
                      <a:pt x="35" y="12"/>
                      <a:pt x="21" y="33"/>
                    </a:cubicBezTo>
                    <a:cubicBezTo>
                      <a:pt x="0" y="67"/>
                      <a:pt x="10" y="110"/>
                      <a:pt x="43" y="132"/>
                    </a:cubicBezTo>
                    <a:cubicBezTo>
                      <a:pt x="97" y="167"/>
                      <a:pt x="5471" y="3679"/>
                      <a:pt x="6295" y="9066"/>
                    </a:cubicBezTo>
                    <a:cubicBezTo>
                      <a:pt x="6300" y="9102"/>
                      <a:pt x="6331" y="9127"/>
                      <a:pt x="6366" y="9127"/>
                    </a:cubicBezTo>
                    <a:cubicBezTo>
                      <a:pt x="6369" y="9127"/>
                      <a:pt x="6373" y="9127"/>
                      <a:pt x="6376" y="9126"/>
                    </a:cubicBezTo>
                    <a:cubicBezTo>
                      <a:pt x="6415" y="9120"/>
                      <a:pt x="6442" y="9083"/>
                      <a:pt x="6436" y="9045"/>
                    </a:cubicBezTo>
                    <a:cubicBezTo>
                      <a:pt x="5602" y="3594"/>
                      <a:pt x="175" y="47"/>
                      <a:pt x="120" y="12"/>
                    </a:cubicBezTo>
                    <a:cubicBezTo>
                      <a:pt x="108" y="4"/>
                      <a:pt x="95" y="0"/>
                      <a:pt x="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2569228" y="1461411"/>
                <a:ext cx="200478" cy="457194"/>
              </a:xfrm>
              <a:custGeom>
                <a:avLst/>
                <a:gdLst/>
                <a:ahLst/>
                <a:cxnLst/>
                <a:rect l="l" t="t" r="r" b="b"/>
                <a:pathLst>
                  <a:path w="4841" h="11040" extrusionOk="0">
                    <a:moveTo>
                      <a:pt x="79" y="0"/>
                    </a:moveTo>
                    <a:cubicBezTo>
                      <a:pt x="59" y="0"/>
                      <a:pt x="40" y="9"/>
                      <a:pt x="25" y="25"/>
                    </a:cubicBezTo>
                    <a:cubicBezTo>
                      <a:pt x="0" y="55"/>
                      <a:pt x="3" y="100"/>
                      <a:pt x="32" y="126"/>
                    </a:cubicBezTo>
                    <a:cubicBezTo>
                      <a:pt x="79" y="166"/>
                      <a:pt x="4697" y="4268"/>
                      <a:pt x="4697" y="10968"/>
                    </a:cubicBezTo>
                    <a:cubicBezTo>
                      <a:pt x="4697" y="11008"/>
                      <a:pt x="4730" y="11040"/>
                      <a:pt x="4769" y="11040"/>
                    </a:cubicBezTo>
                    <a:cubicBezTo>
                      <a:pt x="4808" y="11040"/>
                      <a:pt x="4841" y="11008"/>
                      <a:pt x="4841" y="10968"/>
                    </a:cubicBezTo>
                    <a:cubicBezTo>
                      <a:pt x="4841" y="4201"/>
                      <a:pt x="174" y="59"/>
                      <a:pt x="127" y="18"/>
                    </a:cubicBezTo>
                    <a:cubicBezTo>
                      <a:pt x="113" y="6"/>
                      <a:pt x="96"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2695539" y="1321226"/>
                <a:ext cx="226195" cy="578160"/>
              </a:xfrm>
              <a:custGeom>
                <a:avLst/>
                <a:gdLst/>
                <a:ahLst/>
                <a:cxnLst/>
                <a:rect l="l" t="t" r="r" b="b"/>
                <a:pathLst>
                  <a:path w="5462" h="13961" extrusionOk="0">
                    <a:moveTo>
                      <a:pt x="71" y="1"/>
                    </a:moveTo>
                    <a:cubicBezTo>
                      <a:pt x="32" y="1"/>
                      <a:pt x="1" y="33"/>
                      <a:pt x="1" y="72"/>
                    </a:cubicBezTo>
                    <a:cubicBezTo>
                      <a:pt x="1" y="979"/>
                      <a:pt x="815" y="2487"/>
                      <a:pt x="1847" y="4397"/>
                    </a:cubicBezTo>
                    <a:cubicBezTo>
                      <a:pt x="3377" y="7230"/>
                      <a:pt x="5281" y="10755"/>
                      <a:pt x="5318" y="13890"/>
                    </a:cubicBezTo>
                    <a:cubicBezTo>
                      <a:pt x="5319" y="13928"/>
                      <a:pt x="5350" y="13960"/>
                      <a:pt x="5390" y="13960"/>
                    </a:cubicBezTo>
                    <a:cubicBezTo>
                      <a:pt x="5390" y="13960"/>
                      <a:pt x="5391" y="13960"/>
                      <a:pt x="5391" y="13960"/>
                    </a:cubicBezTo>
                    <a:cubicBezTo>
                      <a:pt x="5430" y="13960"/>
                      <a:pt x="5461" y="13927"/>
                      <a:pt x="5461" y="13888"/>
                    </a:cubicBezTo>
                    <a:cubicBezTo>
                      <a:pt x="5424" y="10718"/>
                      <a:pt x="3510" y="7176"/>
                      <a:pt x="1972" y="4330"/>
                    </a:cubicBezTo>
                    <a:cubicBezTo>
                      <a:pt x="991" y="2513"/>
                      <a:pt x="143" y="943"/>
                      <a:pt x="143" y="72"/>
                    </a:cubicBezTo>
                    <a:cubicBezTo>
                      <a:pt x="143" y="33"/>
                      <a:pt x="112"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2818495" y="1384216"/>
                <a:ext cx="261479" cy="515172"/>
              </a:xfrm>
              <a:custGeom>
                <a:avLst/>
                <a:gdLst/>
                <a:ahLst/>
                <a:cxnLst/>
                <a:rect l="l" t="t" r="r" b="b"/>
                <a:pathLst>
                  <a:path w="6314" h="12440" extrusionOk="0">
                    <a:moveTo>
                      <a:pt x="81" y="0"/>
                    </a:moveTo>
                    <a:cubicBezTo>
                      <a:pt x="68" y="0"/>
                      <a:pt x="54" y="4"/>
                      <a:pt x="42" y="12"/>
                    </a:cubicBezTo>
                    <a:cubicBezTo>
                      <a:pt x="9" y="34"/>
                      <a:pt x="0" y="78"/>
                      <a:pt x="22" y="112"/>
                    </a:cubicBezTo>
                    <a:cubicBezTo>
                      <a:pt x="271" y="490"/>
                      <a:pt x="603" y="946"/>
                      <a:pt x="985" y="1475"/>
                    </a:cubicBezTo>
                    <a:cubicBezTo>
                      <a:pt x="2922" y="4150"/>
                      <a:pt x="6163" y="8626"/>
                      <a:pt x="5571" y="12356"/>
                    </a:cubicBezTo>
                    <a:cubicBezTo>
                      <a:pt x="5565" y="12395"/>
                      <a:pt x="5591" y="12432"/>
                      <a:pt x="5630" y="12438"/>
                    </a:cubicBezTo>
                    <a:cubicBezTo>
                      <a:pt x="5634" y="12439"/>
                      <a:pt x="5638" y="12439"/>
                      <a:pt x="5642" y="12439"/>
                    </a:cubicBezTo>
                    <a:cubicBezTo>
                      <a:pt x="5676" y="12439"/>
                      <a:pt x="5706" y="12414"/>
                      <a:pt x="5712" y="12379"/>
                    </a:cubicBezTo>
                    <a:cubicBezTo>
                      <a:pt x="6313" y="8590"/>
                      <a:pt x="3051" y="4084"/>
                      <a:pt x="1101" y="1392"/>
                    </a:cubicBezTo>
                    <a:cubicBezTo>
                      <a:pt x="719" y="864"/>
                      <a:pt x="389" y="408"/>
                      <a:pt x="141" y="32"/>
                    </a:cubicBezTo>
                    <a:cubicBezTo>
                      <a:pt x="127" y="12"/>
                      <a:pt x="104"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1845777" y="1833180"/>
                <a:ext cx="194018" cy="306453"/>
              </a:xfrm>
              <a:custGeom>
                <a:avLst/>
                <a:gdLst/>
                <a:ahLst/>
                <a:cxnLst/>
                <a:rect l="l" t="t" r="r" b="b"/>
                <a:pathLst>
                  <a:path w="4685" h="7400" extrusionOk="0">
                    <a:moveTo>
                      <a:pt x="4685" y="1"/>
                    </a:moveTo>
                    <a:cubicBezTo>
                      <a:pt x="3436" y="383"/>
                      <a:pt x="1515" y="1458"/>
                      <a:pt x="0" y="3106"/>
                    </a:cubicBezTo>
                    <a:cubicBezTo>
                      <a:pt x="680" y="4195"/>
                      <a:pt x="2342" y="6375"/>
                      <a:pt x="3625" y="7400"/>
                    </a:cubicBezTo>
                    <a:cubicBezTo>
                      <a:pt x="4212" y="6788"/>
                      <a:pt x="4685" y="6099"/>
                      <a:pt x="4685" y="6099"/>
                    </a:cubicBezTo>
                    <a:lnTo>
                      <a:pt x="46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1967616" y="1945287"/>
                <a:ext cx="72182" cy="194349"/>
              </a:xfrm>
              <a:custGeom>
                <a:avLst/>
                <a:gdLst/>
                <a:ahLst/>
                <a:cxnLst/>
                <a:rect l="l" t="t" r="r" b="b"/>
                <a:pathLst>
                  <a:path w="1743" h="4693" extrusionOk="0">
                    <a:moveTo>
                      <a:pt x="1743" y="0"/>
                    </a:moveTo>
                    <a:cubicBezTo>
                      <a:pt x="1669" y="312"/>
                      <a:pt x="1584" y="678"/>
                      <a:pt x="1491" y="1072"/>
                    </a:cubicBezTo>
                    <a:cubicBezTo>
                      <a:pt x="1140" y="1767"/>
                      <a:pt x="575" y="2897"/>
                      <a:pt x="1" y="4078"/>
                    </a:cubicBezTo>
                    <a:cubicBezTo>
                      <a:pt x="235" y="4308"/>
                      <a:pt x="464" y="4518"/>
                      <a:pt x="683" y="4693"/>
                    </a:cubicBezTo>
                    <a:cubicBezTo>
                      <a:pt x="1270" y="4081"/>
                      <a:pt x="1743" y="3392"/>
                      <a:pt x="1743" y="3392"/>
                    </a:cubicBezTo>
                    <a:lnTo>
                      <a:pt x="17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2168802" y="1754867"/>
                <a:ext cx="174181" cy="119724"/>
              </a:xfrm>
              <a:custGeom>
                <a:avLst/>
                <a:gdLst/>
                <a:ahLst/>
                <a:cxnLst/>
                <a:rect l="l" t="t" r="r" b="b"/>
                <a:pathLst>
                  <a:path w="4206" h="2891" extrusionOk="0">
                    <a:moveTo>
                      <a:pt x="155" y="0"/>
                    </a:moveTo>
                    <a:lnTo>
                      <a:pt x="156" y="1892"/>
                    </a:lnTo>
                    <a:cubicBezTo>
                      <a:pt x="156" y="1892"/>
                      <a:pt x="101" y="1876"/>
                      <a:pt x="1" y="1854"/>
                    </a:cubicBezTo>
                    <a:lnTo>
                      <a:pt x="1" y="1854"/>
                    </a:lnTo>
                    <a:cubicBezTo>
                      <a:pt x="288" y="2237"/>
                      <a:pt x="895" y="2770"/>
                      <a:pt x="2087" y="2875"/>
                    </a:cubicBezTo>
                    <a:cubicBezTo>
                      <a:pt x="2212" y="2886"/>
                      <a:pt x="2333" y="2891"/>
                      <a:pt x="2447" y="2891"/>
                    </a:cubicBezTo>
                    <a:cubicBezTo>
                      <a:pt x="3314" y="2891"/>
                      <a:pt x="3874" y="2600"/>
                      <a:pt x="4206" y="2329"/>
                    </a:cubicBezTo>
                    <a:cubicBezTo>
                      <a:pt x="4085" y="2307"/>
                      <a:pt x="4016" y="2296"/>
                      <a:pt x="4016" y="2296"/>
                    </a:cubicBezTo>
                    <a:lnTo>
                      <a:pt x="40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2175221" y="1754867"/>
                <a:ext cx="159976" cy="61125"/>
              </a:xfrm>
              <a:custGeom>
                <a:avLst/>
                <a:gdLst/>
                <a:ahLst/>
                <a:cxnLst/>
                <a:rect l="l" t="t" r="r" b="b"/>
                <a:pathLst>
                  <a:path w="3863" h="1476" extrusionOk="0">
                    <a:moveTo>
                      <a:pt x="0" y="0"/>
                    </a:moveTo>
                    <a:lnTo>
                      <a:pt x="1" y="1098"/>
                    </a:lnTo>
                    <a:cubicBezTo>
                      <a:pt x="766" y="1305"/>
                      <a:pt x="1695" y="1476"/>
                      <a:pt x="2676" y="1476"/>
                    </a:cubicBezTo>
                    <a:cubicBezTo>
                      <a:pt x="3065" y="1476"/>
                      <a:pt x="3463" y="1449"/>
                      <a:pt x="3861" y="1387"/>
                    </a:cubicBezTo>
                    <a:lnTo>
                      <a:pt x="38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2470623" y="1878569"/>
                <a:ext cx="218824" cy="332045"/>
              </a:xfrm>
              <a:custGeom>
                <a:avLst/>
                <a:gdLst/>
                <a:ahLst/>
                <a:cxnLst/>
                <a:rect l="l" t="t" r="r" b="b"/>
                <a:pathLst>
                  <a:path w="5284" h="8018" extrusionOk="0">
                    <a:moveTo>
                      <a:pt x="1" y="0"/>
                    </a:moveTo>
                    <a:lnTo>
                      <a:pt x="1" y="6072"/>
                    </a:lnTo>
                    <a:cubicBezTo>
                      <a:pt x="1" y="6072"/>
                      <a:pt x="225" y="7074"/>
                      <a:pt x="584" y="8017"/>
                    </a:cubicBezTo>
                    <a:cubicBezTo>
                      <a:pt x="2103" y="7592"/>
                      <a:pt x="3829" y="6941"/>
                      <a:pt x="5283" y="6036"/>
                    </a:cubicBezTo>
                    <a:cubicBezTo>
                      <a:pt x="4767" y="4735"/>
                      <a:pt x="4206" y="4024"/>
                      <a:pt x="4206" y="4024"/>
                    </a:cubicBezTo>
                    <a:cubicBezTo>
                      <a:pt x="2852" y="1063"/>
                      <a:pt x="1650" y="39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2470623" y="1999704"/>
                <a:ext cx="57481" cy="210914"/>
              </a:xfrm>
              <a:custGeom>
                <a:avLst/>
                <a:gdLst/>
                <a:ahLst/>
                <a:cxnLst/>
                <a:rect l="l" t="t" r="r" b="b"/>
                <a:pathLst>
                  <a:path w="1388" h="5093" extrusionOk="0">
                    <a:moveTo>
                      <a:pt x="1" y="0"/>
                    </a:moveTo>
                    <a:lnTo>
                      <a:pt x="1" y="3147"/>
                    </a:lnTo>
                    <a:cubicBezTo>
                      <a:pt x="1" y="3147"/>
                      <a:pt x="225" y="4149"/>
                      <a:pt x="584" y="5092"/>
                    </a:cubicBezTo>
                    <a:cubicBezTo>
                      <a:pt x="846" y="5019"/>
                      <a:pt x="1116" y="4937"/>
                      <a:pt x="1387" y="4850"/>
                    </a:cubicBezTo>
                    <a:cubicBezTo>
                      <a:pt x="960" y="3695"/>
                      <a:pt x="359" y="2367"/>
                      <a:pt x="359" y="2367"/>
                    </a:cubicBezTo>
                    <a:cubicBezTo>
                      <a:pt x="285" y="1725"/>
                      <a:pt x="117" y="69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1631007" y="1294887"/>
                <a:ext cx="205447" cy="225450"/>
              </a:xfrm>
              <a:custGeom>
                <a:avLst/>
                <a:gdLst/>
                <a:ahLst/>
                <a:cxnLst/>
                <a:rect l="l" t="t" r="r" b="b"/>
                <a:pathLst>
                  <a:path w="4961" h="5444" extrusionOk="0">
                    <a:moveTo>
                      <a:pt x="2664" y="1"/>
                    </a:moveTo>
                    <a:cubicBezTo>
                      <a:pt x="2419" y="1"/>
                      <a:pt x="2156" y="41"/>
                      <a:pt x="1876" y="138"/>
                    </a:cubicBezTo>
                    <a:cubicBezTo>
                      <a:pt x="321" y="676"/>
                      <a:pt x="1" y="2898"/>
                      <a:pt x="1241" y="4482"/>
                    </a:cubicBezTo>
                    <a:cubicBezTo>
                      <a:pt x="1769" y="5158"/>
                      <a:pt x="2478" y="5443"/>
                      <a:pt x="3143" y="5443"/>
                    </a:cubicBezTo>
                    <a:cubicBezTo>
                      <a:pt x="3931" y="5443"/>
                      <a:pt x="4660" y="5044"/>
                      <a:pt x="4961" y="4418"/>
                    </a:cubicBezTo>
                    <a:lnTo>
                      <a:pt x="4720" y="1083"/>
                    </a:lnTo>
                    <a:cubicBezTo>
                      <a:pt x="4720" y="1083"/>
                      <a:pt x="3933" y="1"/>
                      <a:pt x="2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1708699" y="1294887"/>
                <a:ext cx="127758" cy="224373"/>
              </a:xfrm>
              <a:custGeom>
                <a:avLst/>
                <a:gdLst/>
                <a:ahLst/>
                <a:cxnLst/>
                <a:rect l="l" t="t" r="r" b="b"/>
                <a:pathLst>
                  <a:path w="3085" h="5418" extrusionOk="0">
                    <a:moveTo>
                      <a:pt x="788" y="1"/>
                    </a:moveTo>
                    <a:cubicBezTo>
                      <a:pt x="543" y="1"/>
                      <a:pt x="280" y="41"/>
                      <a:pt x="0" y="138"/>
                    </a:cubicBezTo>
                    <a:cubicBezTo>
                      <a:pt x="0" y="138"/>
                      <a:pt x="1219" y="606"/>
                      <a:pt x="1722" y="2522"/>
                    </a:cubicBezTo>
                    <a:cubicBezTo>
                      <a:pt x="1722" y="2522"/>
                      <a:pt x="1249" y="4077"/>
                      <a:pt x="1582" y="5418"/>
                    </a:cubicBezTo>
                    <a:cubicBezTo>
                      <a:pt x="2243" y="5327"/>
                      <a:pt x="2824" y="4960"/>
                      <a:pt x="3085" y="4418"/>
                    </a:cubicBezTo>
                    <a:lnTo>
                      <a:pt x="2844" y="1083"/>
                    </a:lnTo>
                    <a:cubicBezTo>
                      <a:pt x="2844" y="1083"/>
                      <a:pt x="2057" y="1"/>
                      <a:pt x="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2673921" y="1294887"/>
                <a:ext cx="205447" cy="225450"/>
              </a:xfrm>
              <a:custGeom>
                <a:avLst/>
                <a:gdLst/>
                <a:ahLst/>
                <a:cxnLst/>
                <a:rect l="l" t="t" r="r" b="b"/>
                <a:pathLst>
                  <a:path w="4961" h="5444" extrusionOk="0">
                    <a:moveTo>
                      <a:pt x="2297" y="1"/>
                    </a:moveTo>
                    <a:cubicBezTo>
                      <a:pt x="1029" y="1"/>
                      <a:pt x="242" y="1083"/>
                      <a:pt x="242" y="1083"/>
                    </a:cubicBezTo>
                    <a:lnTo>
                      <a:pt x="1" y="4418"/>
                    </a:lnTo>
                    <a:cubicBezTo>
                      <a:pt x="302" y="5044"/>
                      <a:pt x="1030" y="5443"/>
                      <a:pt x="1818" y="5443"/>
                    </a:cubicBezTo>
                    <a:cubicBezTo>
                      <a:pt x="2484" y="5443"/>
                      <a:pt x="3192" y="5158"/>
                      <a:pt x="3721" y="4482"/>
                    </a:cubicBezTo>
                    <a:cubicBezTo>
                      <a:pt x="4961" y="2898"/>
                      <a:pt x="4640" y="676"/>
                      <a:pt x="3085" y="138"/>
                    </a:cubicBezTo>
                    <a:cubicBezTo>
                      <a:pt x="2805" y="41"/>
                      <a:pt x="2542" y="1"/>
                      <a:pt x="2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2673921" y="1294887"/>
                <a:ext cx="127758" cy="224373"/>
              </a:xfrm>
              <a:custGeom>
                <a:avLst/>
                <a:gdLst/>
                <a:ahLst/>
                <a:cxnLst/>
                <a:rect l="l" t="t" r="r" b="b"/>
                <a:pathLst>
                  <a:path w="3085" h="5418" extrusionOk="0">
                    <a:moveTo>
                      <a:pt x="2297" y="1"/>
                    </a:moveTo>
                    <a:cubicBezTo>
                      <a:pt x="1029" y="1"/>
                      <a:pt x="242" y="1083"/>
                      <a:pt x="242" y="1083"/>
                    </a:cubicBezTo>
                    <a:lnTo>
                      <a:pt x="1" y="4418"/>
                    </a:lnTo>
                    <a:cubicBezTo>
                      <a:pt x="261" y="4960"/>
                      <a:pt x="841" y="5327"/>
                      <a:pt x="1503" y="5418"/>
                    </a:cubicBezTo>
                    <a:cubicBezTo>
                      <a:pt x="1837" y="4077"/>
                      <a:pt x="1363" y="2522"/>
                      <a:pt x="1363" y="2522"/>
                    </a:cubicBezTo>
                    <a:cubicBezTo>
                      <a:pt x="1867" y="606"/>
                      <a:pt x="3085" y="138"/>
                      <a:pt x="3085" y="138"/>
                    </a:cubicBezTo>
                    <a:cubicBezTo>
                      <a:pt x="2805" y="41"/>
                      <a:pt x="2542" y="1"/>
                      <a:pt x="2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1748042" y="739531"/>
                <a:ext cx="1014316" cy="1044092"/>
              </a:xfrm>
              <a:custGeom>
                <a:avLst/>
                <a:gdLst/>
                <a:ahLst/>
                <a:cxnLst/>
                <a:rect l="l" t="t" r="r" b="b"/>
                <a:pathLst>
                  <a:path w="24493" h="25212" extrusionOk="0">
                    <a:moveTo>
                      <a:pt x="12246" y="1"/>
                    </a:moveTo>
                    <a:cubicBezTo>
                      <a:pt x="5582" y="1"/>
                      <a:pt x="2166" y="3130"/>
                      <a:pt x="1357" y="9015"/>
                    </a:cubicBezTo>
                    <a:cubicBezTo>
                      <a:pt x="953" y="11954"/>
                      <a:pt x="1235" y="14650"/>
                      <a:pt x="1189" y="16138"/>
                    </a:cubicBezTo>
                    <a:cubicBezTo>
                      <a:pt x="0" y="21082"/>
                      <a:pt x="3458" y="25211"/>
                      <a:pt x="12246" y="25211"/>
                    </a:cubicBezTo>
                    <a:cubicBezTo>
                      <a:pt x="21035" y="25211"/>
                      <a:pt x="24492" y="21082"/>
                      <a:pt x="23303" y="16138"/>
                    </a:cubicBezTo>
                    <a:cubicBezTo>
                      <a:pt x="23257" y="14650"/>
                      <a:pt x="23539" y="11954"/>
                      <a:pt x="23136" y="9015"/>
                    </a:cubicBezTo>
                    <a:cubicBezTo>
                      <a:pt x="22326" y="3130"/>
                      <a:pt x="18910" y="1"/>
                      <a:pt x="12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1791401" y="739531"/>
                <a:ext cx="927557" cy="617088"/>
              </a:xfrm>
              <a:custGeom>
                <a:avLst/>
                <a:gdLst/>
                <a:ahLst/>
                <a:cxnLst/>
                <a:rect l="l" t="t" r="r" b="b"/>
                <a:pathLst>
                  <a:path w="22398" h="14901" extrusionOk="0">
                    <a:moveTo>
                      <a:pt x="11199" y="1"/>
                    </a:moveTo>
                    <a:cubicBezTo>
                      <a:pt x="4535" y="1"/>
                      <a:pt x="1119" y="3130"/>
                      <a:pt x="310" y="9015"/>
                    </a:cubicBezTo>
                    <a:cubicBezTo>
                      <a:pt x="1" y="11264"/>
                      <a:pt x="94" y="13368"/>
                      <a:pt x="134" y="14900"/>
                    </a:cubicBezTo>
                    <a:lnTo>
                      <a:pt x="134" y="14901"/>
                    </a:lnTo>
                    <a:cubicBezTo>
                      <a:pt x="859" y="14358"/>
                      <a:pt x="1451" y="12201"/>
                      <a:pt x="1451" y="12201"/>
                    </a:cubicBezTo>
                    <a:cubicBezTo>
                      <a:pt x="5389" y="10478"/>
                      <a:pt x="5188" y="4154"/>
                      <a:pt x="5188" y="4154"/>
                    </a:cubicBezTo>
                    <a:lnTo>
                      <a:pt x="5188" y="4154"/>
                    </a:lnTo>
                    <a:cubicBezTo>
                      <a:pt x="5188" y="4154"/>
                      <a:pt x="6117" y="4989"/>
                      <a:pt x="7895" y="6432"/>
                    </a:cubicBezTo>
                    <a:cubicBezTo>
                      <a:pt x="9115" y="7422"/>
                      <a:pt x="11652" y="8833"/>
                      <a:pt x="14476" y="8833"/>
                    </a:cubicBezTo>
                    <a:cubicBezTo>
                      <a:pt x="15767" y="8833"/>
                      <a:pt x="17118" y="8538"/>
                      <a:pt x="18430" y="7772"/>
                    </a:cubicBezTo>
                    <a:cubicBezTo>
                      <a:pt x="19030" y="9207"/>
                      <a:pt x="19860" y="10836"/>
                      <a:pt x="20947" y="12201"/>
                    </a:cubicBezTo>
                    <a:cubicBezTo>
                      <a:pt x="20947" y="12201"/>
                      <a:pt x="21539" y="14358"/>
                      <a:pt x="22265" y="14901"/>
                    </a:cubicBezTo>
                    <a:cubicBezTo>
                      <a:pt x="22265" y="14901"/>
                      <a:pt x="22265" y="14899"/>
                      <a:pt x="22265" y="14899"/>
                    </a:cubicBezTo>
                    <a:cubicBezTo>
                      <a:pt x="22305" y="13367"/>
                      <a:pt x="22398" y="11263"/>
                      <a:pt x="22089" y="9015"/>
                    </a:cubicBezTo>
                    <a:cubicBezTo>
                      <a:pt x="21279" y="3130"/>
                      <a:pt x="17863" y="1"/>
                      <a:pt x="111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2396700" y="1253183"/>
                <a:ext cx="148505" cy="148505"/>
              </a:xfrm>
              <a:custGeom>
                <a:avLst/>
                <a:gdLst/>
                <a:ahLst/>
                <a:cxnLst/>
                <a:rect l="l" t="t" r="r" b="b"/>
                <a:pathLst>
                  <a:path w="3586" h="3586" extrusionOk="0">
                    <a:moveTo>
                      <a:pt x="1793" y="0"/>
                    </a:moveTo>
                    <a:cubicBezTo>
                      <a:pt x="803" y="0"/>
                      <a:pt x="0" y="803"/>
                      <a:pt x="0" y="1793"/>
                    </a:cubicBezTo>
                    <a:cubicBezTo>
                      <a:pt x="0" y="2783"/>
                      <a:pt x="803" y="3586"/>
                      <a:pt x="1793" y="3586"/>
                    </a:cubicBezTo>
                    <a:cubicBezTo>
                      <a:pt x="2782" y="3586"/>
                      <a:pt x="3585" y="2783"/>
                      <a:pt x="3585" y="1793"/>
                    </a:cubicBezTo>
                    <a:cubicBezTo>
                      <a:pt x="3585" y="803"/>
                      <a:pt x="2782" y="0"/>
                      <a:pt x="1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2365226" y="1236576"/>
                <a:ext cx="211411" cy="113926"/>
              </a:xfrm>
              <a:custGeom>
                <a:avLst/>
                <a:gdLst/>
                <a:ahLst/>
                <a:cxnLst/>
                <a:rect l="l" t="t" r="r" b="b"/>
                <a:pathLst>
                  <a:path w="5105" h="2751" extrusionOk="0">
                    <a:moveTo>
                      <a:pt x="2552" y="1"/>
                    </a:moveTo>
                    <a:cubicBezTo>
                      <a:pt x="1145" y="1"/>
                      <a:pt x="1" y="1144"/>
                      <a:pt x="1" y="2552"/>
                    </a:cubicBezTo>
                    <a:cubicBezTo>
                      <a:pt x="1" y="2662"/>
                      <a:pt x="90" y="2750"/>
                      <a:pt x="200" y="2750"/>
                    </a:cubicBezTo>
                    <a:cubicBezTo>
                      <a:pt x="310" y="2750"/>
                      <a:pt x="399" y="2662"/>
                      <a:pt x="399" y="2552"/>
                    </a:cubicBezTo>
                    <a:cubicBezTo>
                      <a:pt x="399" y="1365"/>
                      <a:pt x="1365" y="398"/>
                      <a:pt x="2552" y="398"/>
                    </a:cubicBezTo>
                    <a:cubicBezTo>
                      <a:pt x="3740" y="398"/>
                      <a:pt x="4706" y="1365"/>
                      <a:pt x="4706" y="2552"/>
                    </a:cubicBezTo>
                    <a:cubicBezTo>
                      <a:pt x="4706" y="2662"/>
                      <a:pt x="4795" y="2750"/>
                      <a:pt x="4905" y="2750"/>
                    </a:cubicBezTo>
                    <a:cubicBezTo>
                      <a:pt x="5015" y="2750"/>
                      <a:pt x="5104" y="2662"/>
                      <a:pt x="5104" y="2552"/>
                    </a:cubicBezTo>
                    <a:cubicBezTo>
                      <a:pt x="5104" y="1144"/>
                      <a:pt x="3959" y="1"/>
                      <a:pt x="2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2549805" y="1388647"/>
                <a:ext cx="151446" cy="151446"/>
              </a:xfrm>
              <a:custGeom>
                <a:avLst/>
                <a:gdLst/>
                <a:ahLst/>
                <a:cxnLst/>
                <a:rect l="l" t="t" r="r" b="b"/>
                <a:pathLst>
                  <a:path w="3657" h="3657" extrusionOk="0">
                    <a:moveTo>
                      <a:pt x="1828" y="0"/>
                    </a:moveTo>
                    <a:cubicBezTo>
                      <a:pt x="818" y="0"/>
                      <a:pt x="0" y="819"/>
                      <a:pt x="0" y="1829"/>
                    </a:cubicBezTo>
                    <a:cubicBezTo>
                      <a:pt x="0" y="2839"/>
                      <a:pt x="818" y="3657"/>
                      <a:pt x="1828" y="3657"/>
                    </a:cubicBezTo>
                    <a:cubicBezTo>
                      <a:pt x="2839" y="3657"/>
                      <a:pt x="3657" y="2839"/>
                      <a:pt x="3657" y="1829"/>
                    </a:cubicBezTo>
                    <a:cubicBezTo>
                      <a:pt x="3657" y="819"/>
                      <a:pt x="2839" y="0"/>
                      <a:pt x="1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2544132" y="1252479"/>
                <a:ext cx="56777" cy="37685"/>
              </a:xfrm>
              <a:custGeom>
                <a:avLst/>
                <a:gdLst/>
                <a:ahLst/>
                <a:cxnLst/>
                <a:rect l="l" t="t" r="r" b="b"/>
                <a:pathLst>
                  <a:path w="1371" h="910" extrusionOk="0">
                    <a:moveTo>
                      <a:pt x="1234" y="1"/>
                    </a:moveTo>
                    <a:cubicBezTo>
                      <a:pt x="1212" y="1"/>
                      <a:pt x="1191" y="7"/>
                      <a:pt x="1172" y="18"/>
                    </a:cubicBezTo>
                    <a:lnTo>
                      <a:pt x="75" y="689"/>
                    </a:lnTo>
                    <a:cubicBezTo>
                      <a:pt x="18" y="723"/>
                      <a:pt x="1" y="796"/>
                      <a:pt x="35" y="853"/>
                    </a:cubicBezTo>
                    <a:cubicBezTo>
                      <a:pt x="58" y="890"/>
                      <a:pt x="97" y="910"/>
                      <a:pt x="137" y="910"/>
                    </a:cubicBezTo>
                    <a:cubicBezTo>
                      <a:pt x="158" y="910"/>
                      <a:pt x="180" y="904"/>
                      <a:pt x="199" y="892"/>
                    </a:cubicBezTo>
                    <a:lnTo>
                      <a:pt x="1296" y="223"/>
                    </a:lnTo>
                    <a:cubicBezTo>
                      <a:pt x="1353" y="188"/>
                      <a:pt x="1370" y="114"/>
                      <a:pt x="1336" y="58"/>
                    </a:cubicBezTo>
                    <a:cubicBezTo>
                      <a:pt x="1313" y="21"/>
                      <a:pt x="1274" y="1"/>
                      <a:pt x="1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1965214" y="1253183"/>
                <a:ext cx="148505" cy="148505"/>
              </a:xfrm>
              <a:custGeom>
                <a:avLst/>
                <a:gdLst/>
                <a:ahLst/>
                <a:cxnLst/>
                <a:rect l="l" t="t" r="r" b="b"/>
                <a:pathLst>
                  <a:path w="3586" h="3586" extrusionOk="0">
                    <a:moveTo>
                      <a:pt x="1793" y="0"/>
                    </a:moveTo>
                    <a:cubicBezTo>
                      <a:pt x="803" y="0"/>
                      <a:pt x="0" y="803"/>
                      <a:pt x="0" y="1793"/>
                    </a:cubicBezTo>
                    <a:cubicBezTo>
                      <a:pt x="0" y="2783"/>
                      <a:pt x="803" y="3586"/>
                      <a:pt x="1793" y="3586"/>
                    </a:cubicBezTo>
                    <a:cubicBezTo>
                      <a:pt x="2783" y="3586"/>
                      <a:pt x="3585" y="2783"/>
                      <a:pt x="3585" y="1793"/>
                    </a:cubicBezTo>
                    <a:cubicBezTo>
                      <a:pt x="3585" y="803"/>
                      <a:pt x="2783" y="0"/>
                      <a:pt x="1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1933781" y="1236576"/>
                <a:ext cx="211369" cy="113926"/>
              </a:xfrm>
              <a:custGeom>
                <a:avLst/>
                <a:gdLst/>
                <a:ahLst/>
                <a:cxnLst/>
                <a:rect l="l" t="t" r="r" b="b"/>
                <a:pathLst>
                  <a:path w="5104" h="2751" extrusionOk="0">
                    <a:moveTo>
                      <a:pt x="2552" y="1"/>
                    </a:moveTo>
                    <a:cubicBezTo>
                      <a:pt x="1145" y="1"/>
                      <a:pt x="0" y="1144"/>
                      <a:pt x="0" y="2552"/>
                    </a:cubicBezTo>
                    <a:cubicBezTo>
                      <a:pt x="0" y="2662"/>
                      <a:pt x="90" y="2750"/>
                      <a:pt x="200" y="2750"/>
                    </a:cubicBezTo>
                    <a:cubicBezTo>
                      <a:pt x="309" y="2750"/>
                      <a:pt x="398" y="2662"/>
                      <a:pt x="398" y="2552"/>
                    </a:cubicBezTo>
                    <a:cubicBezTo>
                      <a:pt x="398" y="1365"/>
                      <a:pt x="1364" y="398"/>
                      <a:pt x="2552" y="398"/>
                    </a:cubicBezTo>
                    <a:cubicBezTo>
                      <a:pt x="3739" y="398"/>
                      <a:pt x="4706" y="1365"/>
                      <a:pt x="4706" y="2552"/>
                    </a:cubicBezTo>
                    <a:cubicBezTo>
                      <a:pt x="4706" y="2662"/>
                      <a:pt x="4795" y="2750"/>
                      <a:pt x="4905" y="2750"/>
                    </a:cubicBezTo>
                    <a:cubicBezTo>
                      <a:pt x="5014" y="2750"/>
                      <a:pt x="5103" y="2662"/>
                      <a:pt x="5103" y="2552"/>
                    </a:cubicBezTo>
                    <a:cubicBezTo>
                      <a:pt x="5103" y="1144"/>
                      <a:pt x="3958" y="1"/>
                      <a:pt x="2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1950056" y="1119210"/>
                <a:ext cx="181801" cy="59178"/>
              </a:xfrm>
              <a:custGeom>
                <a:avLst/>
                <a:gdLst/>
                <a:ahLst/>
                <a:cxnLst/>
                <a:rect l="l" t="t" r="r" b="b"/>
                <a:pathLst>
                  <a:path w="4390" h="1429" extrusionOk="0">
                    <a:moveTo>
                      <a:pt x="2531" y="0"/>
                    </a:moveTo>
                    <a:cubicBezTo>
                      <a:pt x="2515" y="0"/>
                      <a:pt x="2499" y="0"/>
                      <a:pt x="2483" y="0"/>
                    </a:cubicBezTo>
                    <a:cubicBezTo>
                      <a:pt x="1452" y="7"/>
                      <a:pt x="468" y="509"/>
                      <a:pt x="34" y="1250"/>
                    </a:cubicBezTo>
                    <a:cubicBezTo>
                      <a:pt x="0" y="1307"/>
                      <a:pt x="20" y="1380"/>
                      <a:pt x="76" y="1413"/>
                    </a:cubicBezTo>
                    <a:cubicBezTo>
                      <a:pt x="96" y="1424"/>
                      <a:pt x="117" y="1429"/>
                      <a:pt x="137" y="1429"/>
                    </a:cubicBezTo>
                    <a:cubicBezTo>
                      <a:pt x="178" y="1429"/>
                      <a:pt x="218" y="1408"/>
                      <a:pt x="240" y="1370"/>
                    </a:cubicBezTo>
                    <a:cubicBezTo>
                      <a:pt x="633" y="699"/>
                      <a:pt x="1534" y="244"/>
                      <a:pt x="2484" y="239"/>
                    </a:cubicBezTo>
                    <a:lnTo>
                      <a:pt x="2502" y="239"/>
                    </a:lnTo>
                    <a:cubicBezTo>
                      <a:pt x="3255" y="239"/>
                      <a:pt x="3855" y="520"/>
                      <a:pt x="4151" y="1012"/>
                    </a:cubicBezTo>
                    <a:cubicBezTo>
                      <a:pt x="4174" y="1048"/>
                      <a:pt x="4213" y="1069"/>
                      <a:pt x="4254" y="1069"/>
                    </a:cubicBezTo>
                    <a:cubicBezTo>
                      <a:pt x="4275" y="1069"/>
                      <a:pt x="4296" y="1063"/>
                      <a:pt x="4315" y="1052"/>
                    </a:cubicBezTo>
                    <a:cubicBezTo>
                      <a:pt x="4371" y="1019"/>
                      <a:pt x="4390" y="945"/>
                      <a:pt x="4356" y="888"/>
                    </a:cubicBezTo>
                    <a:cubicBezTo>
                      <a:pt x="4020" y="330"/>
                      <a:pt x="3356" y="0"/>
                      <a:pt x="25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2378561" y="1119210"/>
                <a:ext cx="181759" cy="59178"/>
              </a:xfrm>
              <a:custGeom>
                <a:avLst/>
                <a:gdLst/>
                <a:ahLst/>
                <a:cxnLst/>
                <a:rect l="l" t="t" r="r" b="b"/>
                <a:pathLst>
                  <a:path w="4389" h="1429" extrusionOk="0">
                    <a:moveTo>
                      <a:pt x="1865" y="0"/>
                    </a:moveTo>
                    <a:cubicBezTo>
                      <a:pt x="1042" y="0"/>
                      <a:pt x="371" y="329"/>
                      <a:pt x="33" y="888"/>
                    </a:cubicBezTo>
                    <a:cubicBezTo>
                      <a:pt x="0" y="945"/>
                      <a:pt x="17" y="1019"/>
                      <a:pt x="74" y="1052"/>
                    </a:cubicBezTo>
                    <a:cubicBezTo>
                      <a:pt x="94" y="1063"/>
                      <a:pt x="115" y="1069"/>
                      <a:pt x="137" y="1069"/>
                    </a:cubicBezTo>
                    <a:cubicBezTo>
                      <a:pt x="177" y="1069"/>
                      <a:pt x="216" y="1049"/>
                      <a:pt x="238" y="1012"/>
                    </a:cubicBezTo>
                    <a:cubicBezTo>
                      <a:pt x="533" y="520"/>
                      <a:pt x="1134" y="239"/>
                      <a:pt x="1887" y="239"/>
                    </a:cubicBezTo>
                    <a:lnTo>
                      <a:pt x="1905" y="239"/>
                    </a:lnTo>
                    <a:cubicBezTo>
                      <a:pt x="2855" y="244"/>
                      <a:pt x="3757" y="699"/>
                      <a:pt x="4149" y="1370"/>
                    </a:cubicBezTo>
                    <a:cubicBezTo>
                      <a:pt x="4172" y="1408"/>
                      <a:pt x="4212" y="1429"/>
                      <a:pt x="4253" y="1429"/>
                    </a:cubicBezTo>
                    <a:cubicBezTo>
                      <a:pt x="4273" y="1429"/>
                      <a:pt x="4294" y="1424"/>
                      <a:pt x="4312" y="1413"/>
                    </a:cubicBezTo>
                    <a:cubicBezTo>
                      <a:pt x="4369" y="1380"/>
                      <a:pt x="4388" y="1307"/>
                      <a:pt x="4355" y="1250"/>
                    </a:cubicBezTo>
                    <a:cubicBezTo>
                      <a:pt x="3921" y="509"/>
                      <a:pt x="2937" y="7"/>
                      <a:pt x="1907" y="0"/>
                    </a:cubicBezTo>
                    <a:cubicBezTo>
                      <a:pt x="1893" y="0"/>
                      <a:pt x="1879" y="0"/>
                      <a:pt x="18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8"/>
              <p:cNvSpPr/>
              <p:nvPr/>
            </p:nvSpPr>
            <p:spPr>
              <a:xfrm>
                <a:off x="1809126" y="1388647"/>
                <a:ext cx="151487" cy="151446"/>
              </a:xfrm>
              <a:custGeom>
                <a:avLst/>
                <a:gdLst/>
                <a:ahLst/>
                <a:cxnLst/>
                <a:rect l="l" t="t" r="r" b="b"/>
                <a:pathLst>
                  <a:path w="3658" h="3657" extrusionOk="0">
                    <a:moveTo>
                      <a:pt x="1829" y="0"/>
                    </a:moveTo>
                    <a:cubicBezTo>
                      <a:pt x="819" y="0"/>
                      <a:pt x="1" y="819"/>
                      <a:pt x="1" y="1829"/>
                    </a:cubicBezTo>
                    <a:cubicBezTo>
                      <a:pt x="1" y="2839"/>
                      <a:pt x="819" y="3657"/>
                      <a:pt x="1829" y="3657"/>
                    </a:cubicBezTo>
                    <a:cubicBezTo>
                      <a:pt x="2838" y="3657"/>
                      <a:pt x="3657" y="2839"/>
                      <a:pt x="3657" y="1829"/>
                    </a:cubicBezTo>
                    <a:cubicBezTo>
                      <a:pt x="3657" y="819"/>
                      <a:pt x="2838" y="0"/>
                      <a:pt x="18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1909513" y="1252479"/>
                <a:ext cx="56735" cy="37685"/>
              </a:xfrm>
              <a:custGeom>
                <a:avLst/>
                <a:gdLst/>
                <a:ahLst/>
                <a:cxnLst/>
                <a:rect l="l" t="t" r="r" b="b"/>
                <a:pathLst>
                  <a:path w="1370" h="910" extrusionOk="0">
                    <a:moveTo>
                      <a:pt x="137" y="1"/>
                    </a:moveTo>
                    <a:cubicBezTo>
                      <a:pt x="97" y="1"/>
                      <a:pt x="57" y="21"/>
                      <a:pt x="35" y="58"/>
                    </a:cubicBezTo>
                    <a:cubicBezTo>
                      <a:pt x="1" y="114"/>
                      <a:pt x="18" y="188"/>
                      <a:pt x="74" y="223"/>
                    </a:cubicBezTo>
                    <a:lnTo>
                      <a:pt x="1171" y="892"/>
                    </a:lnTo>
                    <a:cubicBezTo>
                      <a:pt x="1191" y="904"/>
                      <a:pt x="1213" y="910"/>
                      <a:pt x="1233" y="910"/>
                    </a:cubicBezTo>
                    <a:cubicBezTo>
                      <a:pt x="1274" y="910"/>
                      <a:pt x="1313" y="890"/>
                      <a:pt x="1335" y="853"/>
                    </a:cubicBezTo>
                    <a:cubicBezTo>
                      <a:pt x="1370" y="796"/>
                      <a:pt x="1351" y="723"/>
                      <a:pt x="1295" y="689"/>
                    </a:cubicBezTo>
                    <a:lnTo>
                      <a:pt x="199" y="18"/>
                    </a:lnTo>
                    <a:cubicBezTo>
                      <a:pt x="180" y="7"/>
                      <a:pt x="158"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2096453" y="1539517"/>
                <a:ext cx="317468" cy="197869"/>
              </a:xfrm>
              <a:custGeom>
                <a:avLst/>
                <a:gdLst/>
                <a:ahLst/>
                <a:cxnLst/>
                <a:rect l="l" t="t" r="r" b="b"/>
                <a:pathLst>
                  <a:path w="7666" h="4778" extrusionOk="0">
                    <a:moveTo>
                      <a:pt x="3833" y="1"/>
                    </a:moveTo>
                    <a:cubicBezTo>
                      <a:pt x="2621" y="1"/>
                      <a:pt x="1478" y="135"/>
                      <a:pt x="759" y="242"/>
                    </a:cubicBezTo>
                    <a:cubicBezTo>
                      <a:pt x="308" y="309"/>
                      <a:pt x="1" y="735"/>
                      <a:pt x="83" y="1183"/>
                    </a:cubicBezTo>
                    <a:cubicBezTo>
                      <a:pt x="316" y="2455"/>
                      <a:pt x="1113" y="4778"/>
                      <a:pt x="3833" y="4778"/>
                    </a:cubicBezTo>
                    <a:cubicBezTo>
                      <a:pt x="6554" y="4778"/>
                      <a:pt x="7351" y="2455"/>
                      <a:pt x="7584" y="1183"/>
                    </a:cubicBezTo>
                    <a:cubicBezTo>
                      <a:pt x="7665" y="735"/>
                      <a:pt x="7358" y="309"/>
                      <a:pt x="6908" y="242"/>
                    </a:cubicBezTo>
                    <a:cubicBezTo>
                      <a:pt x="6189" y="135"/>
                      <a:pt x="5046" y="1"/>
                      <a:pt x="3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8"/>
              <p:cNvSpPr/>
              <p:nvPr/>
            </p:nvSpPr>
            <p:spPr>
              <a:xfrm>
                <a:off x="2096453" y="1539517"/>
                <a:ext cx="317468" cy="161964"/>
              </a:xfrm>
              <a:custGeom>
                <a:avLst/>
                <a:gdLst/>
                <a:ahLst/>
                <a:cxnLst/>
                <a:rect l="l" t="t" r="r" b="b"/>
                <a:pathLst>
                  <a:path w="7666" h="3911" extrusionOk="0">
                    <a:moveTo>
                      <a:pt x="3833" y="1"/>
                    </a:moveTo>
                    <a:cubicBezTo>
                      <a:pt x="2621" y="1"/>
                      <a:pt x="1478" y="135"/>
                      <a:pt x="759" y="242"/>
                    </a:cubicBezTo>
                    <a:cubicBezTo>
                      <a:pt x="309" y="309"/>
                      <a:pt x="1" y="735"/>
                      <a:pt x="83" y="1183"/>
                    </a:cubicBezTo>
                    <a:cubicBezTo>
                      <a:pt x="224" y="1958"/>
                      <a:pt x="579" y="3119"/>
                      <a:pt x="1446" y="3911"/>
                    </a:cubicBezTo>
                    <a:cubicBezTo>
                      <a:pt x="2309" y="2898"/>
                      <a:pt x="4253" y="929"/>
                      <a:pt x="6337" y="929"/>
                    </a:cubicBezTo>
                    <a:cubicBezTo>
                      <a:pt x="6750" y="929"/>
                      <a:pt x="7168" y="1006"/>
                      <a:pt x="7584" y="1183"/>
                    </a:cubicBezTo>
                    <a:cubicBezTo>
                      <a:pt x="7665" y="735"/>
                      <a:pt x="7358" y="309"/>
                      <a:pt x="6908" y="242"/>
                    </a:cubicBezTo>
                    <a:cubicBezTo>
                      <a:pt x="6189" y="135"/>
                      <a:pt x="5046" y="1"/>
                      <a:pt x="3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8"/>
              <p:cNvSpPr/>
              <p:nvPr/>
            </p:nvSpPr>
            <p:spPr>
              <a:xfrm>
                <a:off x="2125649" y="1614227"/>
                <a:ext cx="255888" cy="123161"/>
              </a:xfrm>
              <a:custGeom>
                <a:avLst/>
                <a:gdLst/>
                <a:ahLst/>
                <a:cxnLst/>
                <a:rect l="l" t="t" r="r" b="b"/>
                <a:pathLst>
                  <a:path w="6179" h="2974" extrusionOk="0">
                    <a:moveTo>
                      <a:pt x="3128" y="1"/>
                    </a:moveTo>
                    <a:cubicBezTo>
                      <a:pt x="1893" y="1"/>
                      <a:pt x="775" y="605"/>
                      <a:pt x="0" y="1167"/>
                    </a:cubicBezTo>
                    <a:cubicBezTo>
                      <a:pt x="539" y="2122"/>
                      <a:pt x="1480" y="2974"/>
                      <a:pt x="3128" y="2974"/>
                    </a:cubicBezTo>
                    <a:cubicBezTo>
                      <a:pt x="4701" y="2974"/>
                      <a:pt x="5629" y="2197"/>
                      <a:pt x="6179" y="1296"/>
                    </a:cubicBezTo>
                    <a:cubicBezTo>
                      <a:pt x="5394" y="656"/>
                      <a:pt x="4306" y="1"/>
                      <a:pt x="3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2289729" y="1640110"/>
                <a:ext cx="68579" cy="42241"/>
              </a:xfrm>
              <a:custGeom>
                <a:avLst/>
                <a:gdLst/>
                <a:ahLst/>
                <a:cxnLst/>
                <a:rect l="l" t="t" r="r" b="b"/>
                <a:pathLst>
                  <a:path w="1656" h="1020" extrusionOk="0">
                    <a:moveTo>
                      <a:pt x="557" y="1"/>
                    </a:moveTo>
                    <a:cubicBezTo>
                      <a:pt x="505" y="1"/>
                      <a:pt x="458" y="9"/>
                      <a:pt x="417" y="26"/>
                    </a:cubicBezTo>
                    <a:cubicBezTo>
                      <a:pt x="0" y="205"/>
                      <a:pt x="160" y="1019"/>
                      <a:pt x="569" y="1019"/>
                    </a:cubicBezTo>
                    <a:cubicBezTo>
                      <a:pt x="580" y="1019"/>
                      <a:pt x="592" y="1018"/>
                      <a:pt x="603" y="1017"/>
                    </a:cubicBezTo>
                    <a:cubicBezTo>
                      <a:pt x="1036" y="970"/>
                      <a:pt x="1655" y="878"/>
                      <a:pt x="1563" y="614"/>
                    </a:cubicBezTo>
                    <a:cubicBezTo>
                      <a:pt x="1482" y="384"/>
                      <a:pt x="915" y="1"/>
                      <a:pt x="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2125649" y="1614227"/>
                <a:ext cx="255888" cy="123161"/>
              </a:xfrm>
              <a:custGeom>
                <a:avLst/>
                <a:gdLst/>
                <a:ahLst/>
                <a:cxnLst/>
                <a:rect l="l" t="t" r="r" b="b"/>
                <a:pathLst>
                  <a:path w="6179" h="2974" extrusionOk="0">
                    <a:moveTo>
                      <a:pt x="3128" y="1"/>
                    </a:moveTo>
                    <a:cubicBezTo>
                      <a:pt x="1893" y="1"/>
                      <a:pt x="775" y="605"/>
                      <a:pt x="0" y="1167"/>
                    </a:cubicBezTo>
                    <a:cubicBezTo>
                      <a:pt x="539" y="2122"/>
                      <a:pt x="1480" y="2974"/>
                      <a:pt x="3128" y="2974"/>
                    </a:cubicBezTo>
                    <a:cubicBezTo>
                      <a:pt x="4701" y="2974"/>
                      <a:pt x="5629" y="2197"/>
                      <a:pt x="6179" y="1296"/>
                    </a:cubicBezTo>
                    <a:cubicBezTo>
                      <a:pt x="6100" y="1232"/>
                      <a:pt x="6016" y="1167"/>
                      <a:pt x="5932" y="1103"/>
                    </a:cubicBezTo>
                    <a:cubicBezTo>
                      <a:pt x="5733" y="1739"/>
                      <a:pt x="4954" y="2171"/>
                      <a:pt x="4169" y="2171"/>
                    </a:cubicBezTo>
                    <a:cubicBezTo>
                      <a:pt x="3712" y="2171"/>
                      <a:pt x="3254" y="2025"/>
                      <a:pt x="2908" y="1688"/>
                    </a:cubicBezTo>
                    <a:cubicBezTo>
                      <a:pt x="2387" y="1183"/>
                      <a:pt x="2917" y="315"/>
                      <a:pt x="3963" y="107"/>
                    </a:cubicBezTo>
                    <a:cubicBezTo>
                      <a:pt x="3693" y="40"/>
                      <a:pt x="3413" y="1"/>
                      <a:pt x="3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2025677" y="1825187"/>
                <a:ext cx="459016" cy="567972"/>
              </a:xfrm>
              <a:custGeom>
                <a:avLst/>
                <a:gdLst/>
                <a:ahLst/>
                <a:cxnLst/>
                <a:rect l="l" t="t" r="r" b="b"/>
                <a:pathLst>
                  <a:path w="11084" h="13715" extrusionOk="0">
                    <a:moveTo>
                      <a:pt x="1946" y="1"/>
                    </a:moveTo>
                    <a:cubicBezTo>
                      <a:pt x="1461" y="1"/>
                      <a:pt x="908" y="49"/>
                      <a:pt x="341" y="194"/>
                    </a:cubicBezTo>
                    <a:cubicBezTo>
                      <a:pt x="341" y="194"/>
                      <a:pt x="218" y="10246"/>
                      <a:pt x="1" y="13715"/>
                    </a:cubicBezTo>
                    <a:lnTo>
                      <a:pt x="11084" y="13715"/>
                    </a:lnTo>
                    <a:cubicBezTo>
                      <a:pt x="10866" y="10246"/>
                      <a:pt x="10745" y="1289"/>
                      <a:pt x="10745" y="1289"/>
                    </a:cubicBezTo>
                    <a:cubicBezTo>
                      <a:pt x="9392" y="945"/>
                      <a:pt x="8126" y="712"/>
                      <a:pt x="7662" y="631"/>
                    </a:cubicBezTo>
                    <a:cubicBezTo>
                      <a:pt x="7330" y="902"/>
                      <a:pt x="6770" y="1193"/>
                      <a:pt x="5903" y="1193"/>
                    </a:cubicBezTo>
                    <a:cubicBezTo>
                      <a:pt x="5789" y="1193"/>
                      <a:pt x="5668" y="1188"/>
                      <a:pt x="5543" y="1177"/>
                    </a:cubicBezTo>
                    <a:cubicBezTo>
                      <a:pt x="4351" y="1072"/>
                      <a:pt x="3744" y="539"/>
                      <a:pt x="3457" y="156"/>
                    </a:cubicBezTo>
                    <a:cubicBezTo>
                      <a:pt x="3200" y="100"/>
                      <a:pt x="2643" y="1"/>
                      <a:pt x="1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8"/>
              <p:cNvSpPr/>
              <p:nvPr/>
            </p:nvSpPr>
            <p:spPr>
              <a:xfrm>
                <a:off x="2025677" y="1825229"/>
                <a:ext cx="459016" cy="567931"/>
              </a:xfrm>
              <a:custGeom>
                <a:avLst/>
                <a:gdLst/>
                <a:ahLst/>
                <a:cxnLst/>
                <a:rect l="l" t="t" r="r" b="b"/>
                <a:pathLst>
                  <a:path w="11084" h="13714" extrusionOk="0">
                    <a:moveTo>
                      <a:pt x="5501" y="1879"/>
                    </a:moveTo>
                    <a:cubicBezTo>
                      <a:pt x="5764" y="2377"/>
                      <a:pt x="6302" y="3016"/>
                      <a:pt x="7044" y="3016"/>
                    </a:cubicBezTo>
                    <a:cubicBezTo>
                      <a:pt x="7168" y="3016"/>
                      <a:pt x="7298" y="2999"/>
                      <a:pt x="7433" y="2960"/>
                    </a:cubicBezTo>
                    <a:cubicBezTo>
                      <a:pt x="7630" y="2902"/>
                      <a:pt x="7812" y="2803"/>
                      <a:pt x="7982" y="2670"/>
                    </a:cubicBezTo>
                    <a:lnTo>
                      <a:pt x="7982" y="2670"/>
                    </a:lnTo>
                    <a:cubicBezTo>
                      <a:pt x="7964" y="2943"/>
                      <a:pt x="7948" y="3221"/>
                      <a:pt x="7935" y="3504"/>
                    </a:cubicBezTo>
                    <a:cubicBezTo>
                      <a:pt x="7097" y="3457"/>
                      <a:pt x="6293" y="3434"/>
                      <a:pt x="5542" y="3434"/>
                    </a:cubicBezTo>
                    <a:cubicBezTo>
                      <a:pt x="4792" y="3434"/>
                      <a:pt x="3987" y="3457"/>
                      <a:pt x="3149" y="3504"/>
                    </a:cubicBezTo>
                    <a:cubicBezTo>
                      <a:pt x="3131" y="3113"/>
                      <a:pt x="3104" y="2652"/>
                      <a:pt x="3065" y="2158"/>
                    </a:cubicBezTo>
                    <a:lnTo>
                      <a:pt x="3065" y="2158"/>
                    </a:lnTo>
                    <a:cubicBezTo>
                      <a:pt x="3149" y="2242"/>
                      <a:pt x="3241" y="2319"/>
                      <a:pt x="3345" y="2385"/>
                    </a:cubicBezTo>
                    <a:cubicBezTo>
                      <a:pt x="3584" y="2536"/>
                      <a:pt x="3825" y="2597"/>
                      <a:pt x="4060" y="2597"/>
                    </a:cubicBezTo>
                    <a:cubicBezTo>
                      <a:pt x="4641" y="2597"/>
                      <a:pt x="5176" y="2217"/>
                      <a:pt x="5501" y="1879"/>
                    </a:cubicBezTo>
                    <a:close/>
                    <a:moveTo>
                      <a:pt x="1950" y="1"/>
                    </a:moveTo>
                    <a:cubicBezTo>
                      <a:pt x="1654" y="1"/>
                      <a:pt x="1333" y="18"/>
                      <a:pt x="999" y="65"/>
                    </a:cubicBezTo>
                    <a:cubicBezTo>
                      <a:pt x="1091" y="723"/>
                      <a:pt x="1282" y="2161"/>
                      <a:pt x="1396" y="3466"/>
                    </a:cubicBezTo>
                    <a:cubicBezTo>
                      <a:pt x="1240" y="3329"/>
                      <a:pt x="1000" y="3166"/>
                      <a:pt x="725" y="3156"/>
                    </a:cubicBezTo>
                    <a:cubicBezTo>
                      <a:pt x="724" y="3156"/>
                      <a:pt x="723" y="3156"/>
                      <a:pt x="722" y="3156"/>
                    </a:cubicBezTo>
                    <a:cubicBezTo>
                      <a:pt x="585" y="3156"/>
                      <a:pt x="469" y="3221"/>
                      <a:pt x="410" y="3338"/>
                    </a:cubicBezTo>
                    <a:cubicBezTo>
                      <a:pt x="384" y="3388"/>
                      <a:pt x="341" y="3472"/>
                      <a:pt x="290" y="3573"/>
                    </a:cubicBezTo>
                    <a:cubicBezTo>
                      <a:pt x="235" y="6823"/>
                      <a:pt x="136" y="11549"/>
                      <a:pt x="1" y="13714"/>
                    </a:cubicBezTo>
                    <a:lnTo>
                      <a:pt x="11084" y="13714"/>
                    </a:lnTo>
                    <a:cubicBezTo>
                      <a:pt x="10986" y="12155"/>
                      <a:pt x="10908" y="9488"/>
                      <a:pt x="10851" y="7023"/>
                    </a:cubicBezTo>
                    <a:cubicBezTo>
                      <a:pt x="10476" y="6035"/>
                      <a:pt x="10155" y="4934"/>
                      <a:pt x="9976" y="4284"/>
                    </a:cubicBezTo>
                    <a:cubicBezTo>
                      <a:pt x="9924" y="4095"/>
                      <a:pt x="9813" y="3926"/>
                      <a:pt x="9660" y="3800"/>
                    </a:cubicBezTo>
                    <a:cubicBezTo>
                      <a:pt x="9733" y="2871"/>
                      <a:pt x="9854" y="1837"/>
                      <a:pt x="9949" y="1095"/>
                    </a:cubicBezTo>
                    <a:cubicBezTo>
                      <a:pt x="8917" y="857"/>
                      <a:pt x="8034" y="695"/>
                      <a:pt x="7662" y="630"/>
                    </a:cubicBezTo>
                    <a:cubicBezTo>
                      <a:pt x="7330" y="901"/>
                      <a:pt x="6770" y="1192"/>
                      <a:pt x="5903" y="1192"/>
                    </a:cubicBezTo>
                    <a:cubicBezTo>
                      <a:pt x="5789" y="1192"/>
                      <a:pt x="5668" y="1187"/>
                      <a:pt x="5543" y="1176"/>
                    </a:cubicBezTo>
                    <a:cubicBezTo>
                      <a:pt x="4351" y="1071"/>
                      <a:pt x="3744" y="538"/>
                      <a:pt x="3457" y="155"/>
                    </a:cubicBezTo>
                    <a:cubicBezTo>
                      <a:pt x="3200" y="99"/>
                      <a:pt x="2645" y="1"/>
                      <a:pt x="1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2073592" y="1822206"/>
                <a:ext cx="78891" cy="215262"/>
              </a:xfrm>
              <a:custGeom>
                <a:avLst/>
                <a:gdLst/>
                <a:ahLst/>
                <a:cxnLst/>
                <a:rect l="l" t="t" r="r" b="b"/>
                <a:pathLst>
                  <a:path w="1905" h="5198" extrusionOk="0">
                    <a:moveTo>
                      <a:pt x="788" y="1"/>
                    </a:moveTo>
                    <a:cubicBezTo>
                      <a:pt x="666" y="1"/>
                      <a:pt x="541" y="4"/>
                      <a:pt x="412" y="11"/>
                    </a:cubicBezTo>
                    <a:cubicBezTo>
                      <a:pt x="176" y="24"/>
                      <a:pt x="0" y="237"/>
                      <a:pt x="31" y="470"/>
                    </a:cubicBezTo>
                    <a:cubicBezTo>
                      <a:pt x="189" y="1629"/>
                      <a:pt x="472" y="3908"/>
                      <a:pt x="472" y="5198"/>
                    </a:cubicBezTo>
                    <a:lnTo>
                      <a:pt x="1889" y="5198"/>
                    </a:lnTo>
                    <a:cubicBezTo>
                      <a:pt x="1889" y="5198"/>
                      <a:pt x="1904" y="2507"/>
                      <a:pt x="1511" y="36"/>
                    </a:cubicBezTo>
                    <a:cubicBezTo>
                      <a:pt x="1295" y="15"/>
                      <a:pt x="1051" y="1"/>
                      <a:pt x="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2358020" y="1853266"/>
                <a:ext cx="73424" cy="184203"/>
              </a:xfrm>
              <a:custGeom>
                <a:avLst/>
                <a:gdLst/>
                <a:ahLst/>
                <a:cxnLst/>
                <a:rect l="l" t="t" r="r" b="b"/>
                <a:pathLst>
                  <a:path w="1773" h="4448" extrusionOk="0">
                    <a:moveTo>
                      <a:pt x="289" y="0"/>
                    </a:moveTo>
                    <a:cubicBezTo>
                      <a:pt x="1" y="2248"/>
                      <a:pt x="13" y="4448"/>
                      <a:pt x="13" y="4448"/>
                    </a:cubicBezTo>
                    <a:lnTo>
                      <a:pt x="1430" y="4448"/>
                    </a:lnTo>
                    <a:cubicBezTo>
                      <a:pt x="1430" y="3457"/>
                      <a:pt x="1598" y="1881"/>
                      <a:pt x="1746" y="679"/>
                    </a:cubicBezTo>
                    <a:cubicBezTo>
                      <a:pt x="1773" y="471"/>
                      <a:pt x="1634" y="279"/>
                      <a:pt x="1429" y="234"/>
                    </a:cubicBezTo>
                    <a:cubicBezTo>
                      <a:pt x="998" y="140"/>
                      <a:pt x="607" y="61"/>
                      <a:pt x="2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2123827" y="1822785"/>
                <a:ext cx="22239" cy="84233"/>
              </a:xfrm>
              <a:custGeom>
                <a:avLst/>
                <a:gdLst/>
                <a:ahLst/>
                <a:cxnLst/>
                <a:rect l="l" t="t" r="r" b="b"/>
                <a:pathLst>
                  <a:path w="537" h="2034" extrusionOk="0">
                    <a:moveTo>
                      <a:pt x="2" y="0"/>
                    </a:moveTo>
                    <a:lnTo>
                      <a:pt x="2" y="0"/>
                    </a:lnTo>
                    <a:cubicBezTo>
                      <a:pt x="1" y="572"/>
                      <a:pt x="86" y="1435"/>
                      <a:pt x="537" y="2034"/>
                    </a:cubicBezTo>
                    <a:cubicBezTo>
                      <a:pt x="482" y="1385"/>
                      <a:pt x="406" y="696"/>
                      <a:pt x="298" y="22"/>
                    </a:cubicBezTo>
                    <a:cubicBezTo>
                      <a:pt x="205" y="12"/>
                      <a:pt x="105" y="5"/>
                      <a:pt x="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2362534" y="1853266"/>
                <a:ext cx="37271" cy="77027"/>
              </a:xfrm>
              <a:custGeom>
                <a:avLst/>
                <a:gdLst/>
                <a:ahLst/>
                <a:cxnLst/>
                <a:rect l="l" t="t" r="r" b="b"/>
                <a:pathLst>
                  <a:path w="900" h="1860" extrusionOk="0">
                    <a:moveTo>
                      <a:pt x="180" y="0"/>
                    </a:moveTo>
                    <a:cubicBezTo>
                      <a:pt x="98" y="641"/>
                      <a:pt x="40" y="1276"/>
                      <a:pt x="0" y="1859"/>
                    </a:cubicBezTo>
                    <a:cubicBezTo>
                      <a:pt x="385" y="1488"/>
                      <a:pt x="690" y="911"/>
                      <a:pt x="900" y="144"/>
                    </a:cubicBezTo>
                    <a:cubicBezTo>
                      <a:pt x="635" y="89"/>
                      <a:pt x="390" y="40"/>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1946329" y="2863550"/>
                <a:ext cx="262679" cy="414995"/>
              </a:xfrm>
              <a:custGeom>
                <a:avLst/>
                <a:gdLst/>
                <a:ahLst/>
                <a:cxnLst/>
                <a:rect l="l" t="t" r="r" b="b"/>
                <a:pathLst>
                  <a:path w="6343" h="10021" extrusionOk="0">
                    <a:moveTo>
                      <a:pt x="535" y="1"/>
                    </a:moveTo>
                    <a:lnTo>
                      <a:pt x="535" y="1"/>
                    </a:lnTo>
                    <a:cubicBezTo>
                      <a:pt x="593" y="1540"/>
                      <a:pt x="701" y="3255"/>
                      <a:pt x="835" y="5043"/>
                    </a:cubicBezTo>
                    <a:cubicBezTo>
                      <a:pt x="835" y="5043"/>
                      <a:pt x="0" y="5752"/>
                      <a:pt x="595" y="7832"/>
                    </a:cubicBezTo>
                    <a:cubicBezTo>
                      <a:pt x="1017" y="9310"/>
                      <a:pt x="2411" y="10021"/>
                      <a:pt x="3617" y="10021"/>
                    </a:cubicBezTo>
                    <a:cubicBezTo>
                      <a:pt x="3737" y="10021"/>
                      <a:pt x="3855" y="10014"/>
                      <a:pt x="3971" y="10000"/>
                    </a:cubicBezTo>
                    <a:cubicBezTo>
                      <a:pt x="5240" y="9845"/>
                      <a:pt x="6325" y="8637"/>
                      <a:pt x="6325" y="7027"/>
                    </a:cubicBezTo>
                    <a:cubicBezTo>
                      <a:pt x="6325" y="5424"/>
                      <a:pt x="6333" y="2837"/>
                      <a:pt x="6343" y="675"/>
                    </a:cubicBezTo>
                    <a:cubicBezTo>
                      <a:pt x="4158" y="591"/>
                      <a:pt x="2064" y="283"/>
                      <a:pt x="5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8"/>
              <p:cNvSpPr/>
              <p:nvPr/>
            </p:nvSpPr>
            <p:spPr>
              <a:xfrm>
                <a:off x="1968444" y="2863550"/>
                <a:ext cx="240565" cy="59096"/>
              </a:xfrm>
              <a:custGeom>
                <a:avLst/>
                <a:gdLst/>
                <a:ahLst/>
                <a:cxnLst/>
                <a:rect l="l" t="t" r="r" b="b"/>
                <a:pathLst>
                  <a:path w="5809" h="1427" extrusionOk="0">
                    <a:moveTo>
                      <a:pt x="1" y="1"/>
                    </a:moveTo>
                    <a:lnTo>
                      <a:pt x="1" y="1"/>
                    </a:lnTo>
                    <a:cubicBezTo>
                      <a:pt x="15" y="367"/>
                      <a:pt x="31" y="745"/>
                      <a:pt x="51" y="1130"/>
                    </a:cubicBezTo>
                    <a:cubicBezTo>
                      <a:pt x="846" y="1227"/>
                      <a:pt x="2687" y="1426"/>
                      <a:pt x="4346" y="1426"/>
                    </a:cubicBezTo>
                    <a:cubicBezTo>
                      <a:pt x="4863" y="1426"/>
                      <a:pt x="5362" y="1407"/>
                      <a:pt x="5806" y="1359"/>
                    </a:cubicBezTo>
                    <a:cubicBezTo>
                      <a:pt x="5807" y="1128"/>
                      <a:pt x="5808" y="898"/>
                      <a:pt x="5809" y="675"/>
                    </a:cubicBezTo>
                    <a:cubicBezTo>
                      <a:pt x="3624" y="591"/>
                      <a:pt x="1530" y="28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8"/>
              <p:cNvSpPr/>
              <p:nvPr/>
            </p:nvSpPr>
            <p:spPr>
              <a:xfrm>
                <a:off x="1946329" y="2995535"/>
                <a:ext cx="262224" cy="283013"/>
              </a:xfrm>
              <a:custGeom>
                <a:avLst/>
                <a:gdLst/>
                <a:ahLst/>
                <a:cxnLst/>
                <a:rect l="l" t="t" r="r" b="b"/>
                <a:pathLst>
                  <a:path w="6332" h="6834" extrusionOk="0">
                    <a:moveTo>
                      <a:pt x="704" y="1"/>
                    </a:moveTo>
                    <a:lnTo>
                      <a:pt x="704" y="1"/>
                    </a:lnTo>
                    <a:cubicBezTo>
                      <a:pt x="744" y="607"/>
                      <a:pt x="788" y="1226"/>
                      <a:pt x="835" y="1856"/>
                    </a:cubicBezTo>
                    <a:cubicBezTo>
                      <a:pt x="835" y="1856"/>
                      <a:pt x="0" y="2565"/>
                      <a:pt x="595" y="4645"/>
                    </a:cubicBezTo>
                    <a:cubicBezTo>
                      <a:pt x="1017" y="6123"/>
                      <a:pt x="2411" y="6834"/>
                      <a:pt x="3617" y="6834"/>
                    </a:cubicBezTo>
                    <a:cubicBezTo>
                      <a:pt x="3737" y="6834"/>
                      <a:pt x="3855" y="6827"/>
                      <a:pt x="3971" y="6813"/>
                    </a:cubicBezTo>
                    <a:cubicBezTo>
                      <a:pt x="5240" y="6658"/>
                      <a:pt x="6325" y="5450"/>
                      <a:pt x="6325" y="3840"/>
                    </a:cubicBezTo>
                    <a:cubicBezTo>
                      <a:pt x="6325" y="2959"/>
                      <a:pt x="6327" y="1779"/>
                      <a:pt x="6332" y="537"/>
                    </a:cubicBezTo>
                    <a:lnTo>
                      <a:pt x="6332" y="537"/>
                    </a:lnTo>
                    <a:cubicBezTo>
                      <a:pt x="6221" y="538"/>
                      <a:pt x="6089" y="539"/>
                      <a:pt x="5937" y="539"/>
                    </a:cubicBezTo>
                    <a:cubicBezTo>
                      <a:pt x="4785" y="539"/>
                      <a:pt x="2543" y="471"/>
                      <a:pt x="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1945501" y="3007048"/>
                <a:ext cx="265992" cy="274523"/>
              </a:xfrm>
              <a:custGeom>
                <a:avLst/>
                <a:gdLst/>
                <a:ahLst/>
                <a:cxnLst/>
                <a:rect l="l" t="t" r="r" b="b"/>
                <a:pathLst>
                  <a:path w="6423" h="6629" extrusionOk="0">
                    <a:moveTo>
                      <a:pt x="755" y="1"/>
                    </a:moveTo>
                    <a:cubicBezTo>
                      <a:pt x="710" y="1"/>
                      <a:pt x="674" y="39"/>
                      <a:pt x="677" y="86"/>
                    </a:cubicBezTo>
                    <a:cubicBezTo>
                      <a:pt x="708" y="553"/>
                      <a:pt x="743" y="1039"/>
                      <a:pt x="781" y="1550"/>
                    </a:cubicBezTo>
                    <a:cubicBezTo>
                      <a:pt x="635" y="1698"/>
                      <a:pt x="0" y="2476"/>
                      <a:pt x="546" y="4387"/>
                    </a:cubicBezTo>
                    <a:cubicBezTo>
                      <a:pt x="977" y="5893"/>
                      <a:pt x="2387" y="6628"/>
                      <a:pt x="3633" y="6628"/>
                    </a:cubicBezTo>
                    <a:cubicBezTo>
                      <a:pt x="3757" y="6628"/>
                      <a:pt x="3880" y="6620"/>
                      <a:pt x="3999" y="6605"/>
                    </a:cubicBezTo>
                    <a:cubicBezTo>
                      <a:pt x="5377" y="6438"/>
                      <a:pt x="6416" y="5129"/>
                      <a:pt x="6416" y="3562"/>
                    </a:cubicBezTo>
                    <a:cubicBezTo>
                      <a:pt x="6416" y="2711"/>
                      <a:pt x="6419" y="1596"/>
                      <a:pt x="6422" y="445"/>
                    </a:cubicBezTo>
                    <a:cubicBezTo>
                      <a:pt x="6422" y="401"/>
                      <a:pt x="6386" y="365"/>
                      <a:pt x="6341" y="365"/>
                    </a:cubicBezTo>
                    <a:cubicBezTo>
                      <a:pt x="6339" y="365"/>
                      <a:pt x="6337" y="365"/>
                      <a:pt x="6336" y="365"/>
                    </a:cubicBezTo>
                    <a:cubicBezTo>
                      <a:pt x="5914" y="394"/>
                      <a:pt x="5494" y="406"/>
                      <a:pt x="5084" y="406"/>
                    </a:cubicBezTo>
                    <a:cubicBezTo>
                      <a:pt x="3351" y="406"/>
                      <a:pt x="1773" y="184"/>
                      <a:pt x="770" y="2"/>
                    </a:cubicBezTo>
                    <a:cubicBezTo>
                      <a:pt x="765" y="1"/>
                      <a:pt x="760" y="1"/>
                      <a:pt x="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1954777" y="3071198"/>
                <a:ext cx="35035" cy="101461"/>
              </a:xfrm>
              <a:custGeom>
                <a:avLst/>
                <a:gdLst/>
                <a:ahLst/>
                <a:cxnLst/>
                <a:rect l="l" t="t" r="r" b="b"/>
                <a:pathLst>
                  <a:path w="846" h="2450" extrusionOk="0">
                    <a:moveTo>
                      <a:pt x="557" y="1"/>
                    </a:moveTo>
                    <a:cubicBezTo>
                      <a:pt x="439" y="121"/>
                      <a:pt x="1" y="655"/>
                      <a:pt x="128" y="1868"/>
                    </a:cubicBezTo>
                    <a:cubicBezTo>
                      <a:pt x="128" y="1301"/>
                      <a:pt x="360" y="709"/>
                      <a:pt x="360" y="709"/>
                    </a:cubicBezTo>
                    <a:cubicBezTo>
                      <a:pt x="396" y="1071"/>
                      <a:pt x="845" y="2449"/>
                      <a:pt x="845" y="2449"/>
                    </a:cubicBezTo>
                    <a:cubicBezTo>
                      <a:pt x="650" y="1532"/>
                      <a:pt x="557" y="1"/>
                      <a:pt x="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2326131" y="2859201"/>
                <a:ext cx="242719" cy="59800"/>
              </a:xfrm>
              <a:custGeom>
                <a:avLst/>
                <a:gdLst/>
                <a:ahLst/>
                <a:cxnLst/>
                <a:rect l="l" t="t" r="r" b="b"/>
                <a:pathLst>
                  <a:path w="5861" h="1444" extrusionOk="0">
                    <a:moveTo>
                      <a:pt x="5761" y="1"/>
                    </a:moveTo>
                    <a:cubicBezTo>
                      <a:pt x="4334" y="282"/>
                      <a:pt x="2240" y="625"/>
                      <a:pt x="1" y="752"/>
                    </a:cubicBezTo>
                    <a:cubicBezTo>
                      <a:pt x="38" y="976"/>
                      <a:pt x="75" y="1207"/>
                      <a:pt x="113" y="1443"/>
                    </a:cubicBezTo>
                    <a:cubicBezTo>
                      <a:pt x="169" y="1444"/>
                      <a:pt x="228" y="1444"/>
                      <a:pt x="290" y="1444"/>
                    </a:cubicBezTo>
                    <a:cubicBezTo>
                      <a:pt x="1420" y="1444"/>
                      <a:pt x="3703" y="1383"/>
                      <a:pt x="5860" y="957"/>
                    </a:cubicBezTo>
                    <a:cubicBezTo>
                      <a:pt x="5828" y="631"/>
                      <a:pt x="5795" y="312"/>
                      <a:pt x="5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2615570" y="2707338"/>
                <a:ext cx="127675" cy="174637"/>
              </a:xfrm>
              <a:custGeom>
                <a:avLst/>
                <a:gdLst/>
                <a:ahLst/>
                <a:cxnLst/>
                <a:rect l="l" t="t" r="r" b="b"/>
                <a:pathLst>
                  <a:path w="3083" h="4217" extrusionOk="0">
                    <a:moveTo>
                      <a:pt x="2980" y="1"/>
                    </a:moveTo>
                    <a:lnTo>
                      <a:pt x="1495" y="257"/>
                    </a:lnTo>
                    <a:cubicBezTo>
                      <a:pt x="1495" y="257"/>
                      <a:pt x="712" y="1276"/>
                      <a:pt x="428" y="2259"/>
                    </a:cubicBezTo>
                    <a:cubicBezTo>
                      <a:pt x="47" y="3581"/>
                      <a:pt x="0" y="4096"/>
                      <a:pt x="293" y="4203"/>
                    </a:cubicBezTo>
                    <a:cubicBezTo>
                      <a:pt x="317" y="4212"/>
                      <a:pt x="345" y="4216"/>
                      <a:pt x="375" y="4216"/>
                    </a:cubicBezTo>
                    <a:cubicBezTo>
                      <a:pt x="710" y="4216"/>
                      <a:pt x="1382" y="3677"/>
                      <a:pt x="1752" y="2680"/>
                    </a:cubicBezTo>
                    <a:cubicBezTo>
                      <a:pt x="1752" y="2680"/>
                      <a:pt x="3083" y="2115"/>
                      <a:pt x="29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2622030" y="2797164"/>
                <a:ext cx="91853" cy="84813"/>
              </a:xfrm>
              <a:custGeom>
                <a:avLst/>
                <a:gdLst/>
                <a:ahLst/>
                <a:cxnLst/>
                <a:rect l="l" t="t" r="r" b="b"/>
                <a:pathLst>
                  <a:path w="2218" h="2048" extrusionOk="0">
                    <a:moveTo>
                      <a:pt x="660" y="0"/>
                    </a:moveTo>
                    <a:cubicBezTo>
                      <a:pt x="660" y="0"/>
                      <a:pt x="638" y="733"/>
                      <a:pt x="660" y="877"/>
                    </a:cubicBezTo>
                    <a:cubicBezTo>
                      <a:pt x="660" y="877"/>
                      <a:pt x="262" y="1302"/>
                      <a:pt x="1" y="1913"/>
                    </a:cubicBezTo>
                    <a:cubicBezTo>
                      <a:pt x="32" y="1972"/>
                      <a:pt x="77" y="2012"/>
                      <a:pt x="137" y="2034"/>
                    </a:cubicBezTo>
                    <a:cubicBezTo>
                      <a:pt x="161" y="2043"/>
                      <a:pt x="189" y="2047"/>
                      <a:pt x="219" y="2047"/>
                    </a:cubicBezTo>
                    <a:cubicBezTo>
                      <a:pt x="554" y="2047"/>
                      <a:pt x="1226" y="1508"/>
                      <a:pt x="1596" y="511"/>
                    </a:cubicBezTo>
                    <a:cubicBezTo>
                      <a:pt x="1596" y="511"/>
                      <a:pt x="1908" y="377"/>
                      <a:pt x="2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2245955" y="4068892"/>
                <a:ext cx="382734" cy="36112"/>
              </a:xfrm>
              <a:custGeom>
                <a:avLst/>
                <a:gdLst/>
                <a:ahLst/>
                <a:cxnLst/>
                <a:rect l="l" t="t" r="r" b="b"/>
                <a:pathLst>
                  <a:path w="9242" h="872" extrusionOk="0">
                    <a:moveTo>
                      <a:pt x="9241" y="1"/>
                    </a:moveTo>
                    <a:cubicBezTo>
                      <a:pt x="8980" y="35"/>
                      <a:pt x="6842" y="305"/>
                      <a:pt x="4245" y="305"/>
                    </a:cubicBezTo>
                    <a:cubicBezTo>
                      <a:pt x="2887" y="305"/>
                      <a:pt x="1405" y="229"/>
                      <a:pt x="0" y="9"/>
                    </a:cubicBezTo>
                    <a:lnTo>
                      <a:pt x="0" y="9"/>
                    </a:lnTo>
                    <a:cubicBezTo>
                      <a:pt x="7" y="144"/>
                      <a:pt x="29" y="300"/>
                      <a:pt x="47" y="412"/>
                    </a:cubicBezTo>
                    <a:cubicBezTo>
                      <a:pt x="60" y="501"/>
                      <a:pt x="130" y="569"/>
                      <a:pt x="220" y="580"/>
                    </a:cubicBezTo>
                    <a:cubicBezTo>
                      <a:pt x="757" y="648"/>
                      <a:pt x="2659" y="871"/>
                      <a:pt x="4275" y="871"/>
                    </a:cubicBezTo>
                    <a:cubicBezTo>
                      <a:pt x="6482" y="871"/>
                      <a:pt x="8450" y="649"/>
                      <a:pt x="8981" y="583"/>
                    </a:cubicBezTo>
                    <a:cubicBezTo>
                      <a:pt x="9066" y="573"/>
                      <a:pt x="9134" y="511"/>
                      <a:pt x="9153" y="428"/>
                    </a:cubicBezTo>
                    <a:cubicBezTo>
                      <a:pt x="9183" y="293"/>
                      <a:pt x="9226" y="98"/>
                      <a:pt x="9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2265295" y="3964985"/>
                <a:ext cx="103407" cy="100591"/>
              </a:xfrm>
              <a:custGeom>
                <a:avLst/>
                <a:gdLst/>
                <a:ahLst/>
                <a:cxnLst/>
                <a:rect l="l" t="t" r="r" b="b"/>
                <a:pathLst>
                  <a:path w="2497" h="2429" extrusionOk="0">
                    <a:moveTo>
                      <a:pt x="2349" y="1"/>
                    </a:moveTo>
                    <a:cubicBezTo>
                      <a:pt x="1951" y="1"/>
                      <a:pt x="418" y="892"/>
                      <a:pt x="263" y="1258"/>
                    </a:cubicBezTo>
                    <a:cubicBezTo>
                      <a:pt x="93" y="1660"/>
                      <a:pt x="0" y="2248"/>
                      <a:pt x="263" y="2341"/>
                    </a:cubicBezTo>
                    <a:cubicBezTo>
                      <a:pt x="408" y="2392"/>
                      <a:pt x="613" y="2429"/>
                      <a:pt x="776" y="2429"/>
                    </a:cubicBezTo>
                    <a:cubicBezTo>
                      <a:pt x="911" y="2429"/>
                      <a:pt x="1017" y="2404"/>
                      <a:pt x="1038" y="2341"/>
                    </a:cubicBezTo>
                    <a:cubicBezTo>
                      <a:pt x="1084" y="2201"/>
                      <a:pt x="976" y="1562"/>
                      <a:pt x="1301" y="1185"/>
                    </a:cubicBezTo>
                    <a:cubicBezTo>
                      <a:pt x="1626" y="808"/>
                      <a:pt x="2497" y="119"/>
                      <a:pt x="2433" y="30"/>
                    </a:cubicBezTo>
                    <a:cubicBezTo>
                      <a:pt x="2419" y="10"/>
                      <a:pt x="2390" y="1"/>
                      <a:pt x="23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2288114" y="2960872"/>
                <a:ext cx="261271" cy="747868"/>
              </a:xfrm>
              <a:custGeom>
                <a:avLst/>
                <a:gdLst/>
                <a:ahLst/>
                <a:cxnLst/>
                <a:rect l="l" t="t" r="r" b="b"/>
                <a:pathLst>
                  <a:path w="6309" h="18059" extrusionOk="0">
                    <a:moveTo>
                      <a:pt x="6309" y="0"/>
                    </a:moveTo>
                    <a:cubicBezTo>
                      <a:pt x="6309" y="0"/>
                      <a:pt x="3956" y="1456"/>
                      <a:pt x="1818" y="7650"/>
                    </a:cubicBezTo>
                    <a:cubicBezTo>
                      <a:pt x="66" y="12729"/>
                      <a:pt x="1" y="18058"/>
                      <a:pt x="1876" y="18058"/>
                    </a:cubicBezTo>
                    <a:cubicBezTo>
                      <a:pt x="2288" y="18058"/>
                      <a:pt x="2792" y="17802"/>
                      <a:pt x="3393" y="17230"/>
                    </a:cubicBezTo>
                    <a:lnTo>
                      <a:pt x="4544" y="17230"/>
                    </a:lnTo>
                    <a:lnTo>
                      <a:pt x="4544" y="15509"/>
                    </a:lnTo>
                    <a:lnTo>
                      <a:pt x="3330" y="15509"/>
                    </a:lnTo>
                    <a:cubicBezTo>
                      <a:pt x="3330" y="15509"/>
                      <a:pt x="2738" y="16817"/>
                      <a:pt x="2217" y="16817"/>
                    </a:cubicBezTo>
                    <a:cubicBezTo>
                      <a:pt x="2140" y="16817"/>
                      <a:pt x="2065" y="16788"/>
                      <a:pt x="1994" y="16723"/>
                    </a:cubicBezTo>
                    <a:cubicBezTo>
                      <a:pt x="1394" y="16179"/>
                      <a:pt x="2531" y="10437"/>
                      <a:pt x="6309" y="6477"/>
                    </a:cubicBezTo>
                    <a:lnTo>
                      <a:pt x="63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2325883" y="3581827"/>
                <a:ext cx="150452" cy="121504"/>
              </a:xfrm>
              <a:custGeom>
                <a:avLst/>
                <a:gdLst/>
                <a:ahLst/>
                <a:cxnLst/>
                <a:rect l="l" t="t" r="r" b="b"/>
                <a:pathLst>
                  <a:path w="3633" h="2934" extrusionOk="0">
                    <a:moveTo>
                      <a:pt x="1041" y="1"/>
                    </a:moveTo>
                    <a:lnTo>
                      <a:pt x="1040" y="1"/>
                    </a:lnTo>
                    <a:cubicBezTo>
                      <a:pt x="1040" y="1"/>
                      <a:pt x="1" y="2934"/>
                      <a:pt x="1301" y="2934"/>
                    </a:cubicBezTo>
                    <a:cubicBezTo>
                      <a:pt x="1387" y="2934"/>
                      <a:pt x="1483" y="2921"/>
                      <a:pt x="1591" y="2893"/>
                    </a:cubicBezTo>
                    <a:cubicBezTo>
                      <a:pt x="1860" y="2760"/>
                      <a:pt x="2156" y="2545"/>
                      <a:pt x="2481" y="2236"/>
                    </a:cubicBezTo>
                    <a:lnTo>
                      <a:pt x="3632" y="2236"/>
                    </a:lnTo>
                    <a:lnTo>
                      <a:pt x="3632" y="515"/>
                    </a:lnTo>
                    <a:lnTo>
                      <a:pt x="2418" y="515"/>
                    </a:lnTo>
                    <a:cubicBezTo>
                      <a:pt x="2418" y="515"/>
                      <a:pt x="1826" y="1823"/>
                      <a:pt x="1305" y="1823"/>
                    </a:cubicBezTo>
                    <a:cubicBezTo>
                      <a:pt x="1228" y="1823"/>
                      <a:pt x="1153" y="1794"/>
                      <a:pt x="1082" y="1729"/>
                    </a:cubicBezTo>
                    <a:cubicBezTo>
                      <a:pt x="900" y="1565"/>
                      <a:pt x="879" y="923"/>
                      <a:pt x="1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2396162" y="2960872"/>
                <a:ext cx="153226" cy="521756"/>
              </a:xfrm>
              <a:custGeom>
                <a:avLst/>
                <a:gdLst/>
                <a:ahLst/>
                <a:cxnLst/>
                <a:rect l="l" t="t" r="r" b="b"/>
                <a:pathLst>
                  <a:path w="3700" h="12599" extrusionOk="0">
                    <a:moveTo>
                      <a:pt x="3700" y="0"/>
                    </a:moveTo>
                    <a:cubicBezTo>
                      <a:pt x="3700" y="0"/>
                      <a:pt x="2970" y="453"/>
                      <a:pt x="1955" y="1921"/>
                    </a:cubicBezTo>
                    <a:cubicBezTo>
                      <a:pt x="1179" y="3562"/>
                      <a:pt x="137" y="6818"/>
                      <a:pt x="0" y="12599"/>
                    </a:cubicBezTo>
                    <a:cubicBezTo>
                      <a:pt x="699" y="10657"/>
                      <a:pt x="1898" y="8365"/>
                      <a:pt x="3700" y="6477"/>
                    </a:cubicBezTo>
                    <a:lnTo>
                      <a:pt x="37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2590018" y="3422923"/>
                <a:ext cx="536913" cy="317924"/>
              </a:xfrm>
              <a:custGeom>
                <a:avLst/>
                <a:gdLst/>
                <a:ahLst/>
                <a:cxnLst/>
                <a:rect l="l" t="t" r="r" b="b"/>
                <a:pathLst>
                  <a:path w="12965" h="7677" extrusionOk="0">
                    <a:moveTo>
                      <a:pt x="12582" y="0"/>
                    </a:moveTo>
                    <a:lnTo>
                      <a:pt x="162" y="1585"/>
                    </a:lnTo>
                    <a:cubicBezTo>
                      <a:pt x="162" y="1585"/>
                      <a:pt x="1" y="3662"/>
                      <a:pt x="60" y="6140"/>
                    </a:cubicBezTo>
                    <a:cubicBezTo>
                      <a:pt x="63" y="6274"/>
                      <a:pt x="134" y="6399"/>
                      <a:pt x="248" y="6472"/>
                    </a:cubicBezTo>
                    <a:cubicBezTo>
                      <a:pt x="666" y="6735"/>
                      <a:pt x="1707" y="7368"/>
                      <a:pt x="2363" y="7562"/>
                    </a:cubicBezTo>
                    <a:cubicBezTo>
                      <a:pt x="2576" y="7626"/>
                      <a:pt x="3083" y="7677"/>
                      <a:pt x="3793" y="7677"/>
                    </a:cubicBezTo>
                    <a:cubicBezTo>
                      <a:pt x="5681" y="7677"/>
                      <a:pt x="9003" y="7315"/>
                      <a:pt x="12055" y="5861"/>
                    </a:cubicBezTo>
                    <a:cubicBezTo>
                      <a:pt x="12617" y="5593"/>
                      <a:pt x="12964" y="5015"/>
                      <a:pt x="12957" y="4392"/>
                    </a:cubicBezTo>
                    <a:cubicBezTo>
                      <a:pt x="12944" y="3294"/>
                      <a:pt x="12874" y="1492"/>
                      <a:pt x="12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8"/>
              <p:cNvSpPr/>
              <p:nvPr/>
            </p:nvSpPr>
            <p:spPr>
              <a:xfrm>
                <a:off x="2590018" y="3475394"/>
                <a:ext cx="120303" cy="260733"/>
              </a:xfrm>
              <a:custGeom>
                <a:avLst/>
                <a:gdLst/>
                <a:ahLst/>
                <a:cxnLst/>
                <a:rect l="l" t="t" r="r" b="b"/>
                <a:pathLst>
                  <a:path w="2905" h="6296" extrusionOk="0">
                    <a:moveTo>
                      <a:pt x="2647" y="1"/>
                    </a:moveTo>
                    <a:lnTo>
                      <a:pt x="162" y="318"/>
                    </a:lnTo>
                    <a:cubicBezTo>
                      <a:pt x="162" y="318"/>
                      <a:pt x="1" y="2395"/>
                      <a:pt x="60" y="4873"/>
                    </a:cubicBezTo>
                    <a:cubicBezTo>
                      <a:pt x="63" y="5007"/>
                      <a:pt x="134" y="5132"/>
                      <a:pt x="248" y="5205"/>
                    </a:cubicBezTo>
                    <a:cubicBezTo>
                      <a:pt x="666" y="5468"/>
                      <a:pt x="1707" y="6101"/>
                      <a:pt x="2363" y="6295"/>
                    </a:cubicBezTo>
                    <a:cubicBezTo>
                      <a:pt x="2904" y="6216"/>
                      <a:pt x="2488" y="3541"/>
                      <a:pt x="2472" y="2860"/>
                    </a:cubicBezTo>
                    <a:cubicBezTo>
                      <a:pt x="2460" y="2323"/>
                      <a:pt x="2591" y="678"/>
                      <a:pt x="26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p:nvPr/>
            </p:nvSpPr>
            <p:spPr>
              <a:xfrm>
                <a:off x="2593207" y="3422923"/>
                <a:ext cx="526808" cy="159024"/>
              </a:xfrm>
              <a:custGeom>
                <a:avLst/>
                <a:gdLst/>
                <a:ahLst/>
                <a:cxnLst/>
                <a:rect l="l" t="t" r="r" b="b"/>
                <a:pathLst>
                  <a:path w="12721" h="3840" extrusionOk="0">
                    <a:moveTo>
                      <a:pt x="12505" y="0"/>
                    </a:moveTo>
                    <a:lnTo>
                      <a:pt x="85" y="1585"/>
                    </a:lnTo>
                    <a:cubicBezTo>
                      <a:pt x="85" y="1585"/>
                      <a:pt x="35" y="2234"/>
                      <a:pt x="1" y="3239"/>
                    </a:cubicBezTo>
                    <a:cubicBezTo>
                      <a:pt x="505" y="3468"/>
                      <a:pt x="1453" y="3840"/>
                      <a:pt x="2284" y="3840"/>
                    </a:cubicBezTo>
                    <a:cubicBezTo>
                      <a:pt x="2322" y="3840"/>
                      <a:pt x="2360" y="3839"/>
                      <a:pt x="2398" y="3838"/>
                    </a:cubicBezTo>
                    <a:cubicBezTo>
                      <a:pt x="3560" y="3789"/>
                      <a:pt x="10045" y="2841"/>
                      <a:pt x="12721" y="1475"/>
                    </a:cubicBezTo>
                    <a:cubicBezTo>
                      <a:pt x="12667" y="974"/>
                      <a:pt x="12597" y="472"/>
                      <a:pt x="12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8"/>
              <p:cNvSpPr/>
              <p:nvPr/>
            </p:nvSpPr>
            <p:spPr>
              <a:xfrm>
                <a:off x="2721795" y="3057738"/>
                <a:ext cx="230543" cy="173974"/>
              </a:xfrm>
              <a:custGeom>
                <a:avLst/>
                <a:gdLst/>
                <a:ahLst/>
                <a:cxnLst/>
                <a:rect l="l" t="t" r="r" b="b"/>
                <a:pathLst>
                  <a:path w="5567" h="4201" extrusionOk="0">
                    <a:moveTo>
                      <a:pt x="4032" y="0"/>
                    </a:moveTo>
                    <a:cubicBezTo>
                      <a:pt x="3291" y="0"/>
                      <a:pt x="2870" y="911"/>
                      <a:pt x="2870" y="911"/>
                    </a:cubicBezTo>
                    <a:cubicBezTo>
                      <a:pt x="2870" y="911"/>
                      <a:pt x="2261" y="474"/>
                      <a:pt x="1616" y="474"/>
                    </a:cubicBezTo>
                    <a:cubicBezTo>
                      <a:pt x="1347" y="474"/>
                      <a:pt x="1072" y="549"/>
                      <a:pt x="832" y="764"/>
                    </a:cubicBezTo>
                    <a:cubicBezTo>
                      <a:pt x="1" y="1506"/>
                      <a:pt x="692" y="3805"/>
                      <a:pt x="3444" y="4197"/>
                    </a:cubicBezTo>
                    <a:cubicBezTo>
                      <a:pt x="3464" y="4199"/>
                      <a:pt x="3484" y="4201"/>
                      <a:pt x="3504" y="4201"/>
                    </a:cubicBezTo>
                    <a:cubicBezTo>
                      <a:pt x="3583" y="4201"/>
                      <a:pt x="3662" y="4179"/>
                      <a:pt x="3726" y="4133"/>
                    </a:cubicBezTo>
                    <a:cubicBezTo>
                      <a:pt x="4853" y="3324"/>
                      <a:pt x="5567" y="771"/>
                      <a:pt x="4631" y="190"/>
                    </a:cubicBezTo>
                    <a:cubicBezTo>
                      <a:pt x="4413" y="55"/>
                      <a:pt x="4213" y="0"/>
                      <a:pt x="40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8"/>
              <p:cNvSpPr/>
              <p:nvPr/>
            </p:nvSpPr>
            <p:spPr>
              <a:xfrm>
                <a:off x="2615570" y="2800518"/>
                <a:ext cx="295437" cy="148919"/>
              </a:xfrm>
              <a:custGeom>
                <a:avLst/>
                <a:gdLst/>
                <a:ahLst/>
                <a:cxnLst/>
                <a:rect l="l" t="t" r="r" b="b"/>
                <a:pathLst>
                  <a:path w="7134" h="3596" extrusionOk="0">
                    <a:moveTo>
                      <a:pt x="5172" y="1"/>
                    </a:moveTo>
                    <a:cubicBezTo>
                      <a:pt x="5126" y="1"/>
                      <a:pt x="5081" y="1"/>
                      <a:pt x="5036" y="2"/>
                    </a:cubicBezTo>
                    <a:cubicBezTo>
                      <a:pt x="4824" y="8"/>
                      <a:pt x="4617" y="25"/>
                      <a:pt x="4410" y="44"/>
                    </a:cubicBezTo>
                    <a:cubicBezTo>
                      <a:pt x="3997" y="80"/>
                      <a:pt x="3587" y="135"/>
                      <a:pt x="3179" y="205"/>
                    </a:cubicBezTo>
                    <a:cubicBezTo>
                      <a:pt x="2771" y="269"/>
                      <a:pt x="2366" y="353"/>
                      <a:pt x="1960" y="467"/>
                    </a:cubicBezTo>
                    <a:cubicBezTo>
                      <a:pt x="1756" y="526"/>
                      <a:pt x="1554" y="587"/>
                      <a:pt x="1349" y="686"/>
                    </a:cubicBezTo>
                    <a:cubicBezTo>
                      <a:pt x="1247" y="728"/>
                      <a:pt x="1144" y="800"/>
                      <a:pt x="1040" y="869"/>
                    </a:cubicBezTo>
                    <a:cubicBezTo>
                      <a:pt x="947" y="950"/>
                      <a:pt x="855" y="1038"/>
                      <a:pt x="787" y="1133"/>
                    </a:cubicBezTo>
                    <a:cubicBezTo>
                      <a:pt x="644" y="1322"/>
                      <a:pt x="543" y="1523"/>
                      <a:pt x="455" y="1724"/>
                    </a:cubicBezTo>
                    <a:cubicBezTo>
                      <a:pt x="365" y="1925"/>
                      <a:pt x="298" y="2130"/>
                      <a:pt x="235" y="2335"/>
                    </a:cubicBezTo>
                    <a:cubicBezTo>
                      <a:pt x="136" y="2663"/>
                      <a:pt x="42" y="3071"/>
                      <a:pt x="8" y="3226"/>
                    </a:cubicBezTo>
                    <a:cubicBezTo>
                      <a:pt x="0" y="3264"/>
                      <a:pt x="20" y="3302"/>
                      <a:pt x="55" y="3318"/>
                    </a:cubicBezTo>
                    <a:lnTo>
                      <a:pt x="674" y="3588"/>
                    </a:lnTo>
                    <a:cubicBezTo>
                      <a:pt x="685" y="3593"/>
                      <a:pt x="697" y="3596"/>
                      <a:pt x="708" y="3596"/>
                    </a:cubicBezTo>
                    <a:cubicBezTo>
                      <a:pt x="750" y="3596"/>
                      <a:pt x="787" y="3561"/>
                      <a:pt x="785" y="3513"/>
                    </a:cubicBezTo>
                    <a:cubicBezTo>
                      <a:pt x="776" y="3175"/>
                      <a:pt x="804" y="2817"/>
                      <a:pt x="854" y="2480"/>
                    </a:cubicBezTo>
                    <a:cubicBezTo>
                      <a:pt x="917" y="2101"/>
                      <a:pt x="1013" y="1716"/>
                      <a:pt x="1197" y="1425"/>
                    </a:cubicBezTo>
                    <a:cubicBezTo>
                      <a:pt x="1288" y="1274"/>
                      <a:pt x="1389" y="1179"/>
                      <a:pt x="1557" y="1095"/>
                    </a:cubicBezTo>
                    <a:cubicBezTo>
                      <a:pt x="1714" y="1007"/>
                      <a:pt x="1900" y="938"/>
                      <a:pt x="2085" y="875"/>
                    </a:cubicBezTo>
                    <a:cubicBezTo>
                      <a:pt x="2458" y="752"/>
                      <a:pt x="2852" y="670"/>
                      <a:pt x="3246" y="600"/>
                    </a:cubicBezTo>
                    <a:cubicBezTo>
                      <a:pt x="3641" y="535"/>
                      <a:pt x="4041" y="490"/>
                      <a:pt x="4440" y="464"/>
                    </a:cubicBezTo>
                    <a:cubicBezTo>
                      <a:pt x="4584" y="459"/>
                      <a:pt x="4728" y="454"/>
                      <a:pt x="4870" y="454"/>
                    </a:cubicBezTo>
                    <a:cubicBezTo>
                      <a:pt x="4925" y="454"/>
                      <a:pt x="4980" y="455"/>
                      <a:pt x="5035" y="456"/>
                    </a:cubicBezTo>
                    <a:cubicBezTo>
                      <a:pt x="5228" y="461"/>
                      <a:pt x="5432" y="474"/>
                      <a:pt x="5556" y="531"/>
                    </a:cubicBezTo>
                    <a:cubicBezTo>
                      <a:pt x="5815" y="634"/>
                      <a:pt x="6008" y="979"/>
                      <a:pt x="6136" y="1321"/>
                    </a:cubicBezTo>
                    <a:cubicBezTo>
                      <a:pt x="6252" y="1654"/>
                      <a:pt x="6336" y="1896"/>
                      <a:pt x="6359" y="2232"/>
                    </a:cubicBezTo>
                    <a:cubicBezTo>
                      <a:pt x="6361" y="2263"/>
                      <a:pt x="6379" y="2291"/>
                      <a:pt x="6407" y="2302"/>
                    </a:cubicBezTo>
                    <a:lnTo>
                      <a:pt x="7018" y="2553"/>
                    </a:lnTo>
                    <a:cubicBezTo>
                      <a:pt x="7028" y="2557"/>
                      <a:pt x="7039" y="2559"/>
                      <a:pt x="7050" y="2559"/>
                    </a:cubicBezTo>
                    <a:cubicBezTo>
                      <a:pt x="7094" y="2559"/>
                      <a:pt x="7134" y="2523"/>
                      <a:pt x="7130" y="2475"/>
                    </a:cubicBezTo>
                    <a:cubicBezTo>
                      <a:pt x="7097" y="2022"/>
                      <a:pt x="6900" y="1420"/>
                      <a:pt x="6710" y="1061"/>
                    </a:cubicBezTo>
                    <a:cubicBezTo>
                      <a:pt x="6607" y="865"/>
                      <a:pt x="6484" y="673"/>
                      <a:pt x="6332" y="494"/>
                    </a:cubicBezTo>
                    <a:cubicBezTo>
                      <a:pt x="6181" y="318"/>
                      <a:pt x="5980" y="145"/>
                      <a:pt x="5721" y="62"/>
                    </a:cubicBezTo>
                    <a:cubicBezTo>
                      <a:pt x="5656" y="37"/>
                      <a:pt x="5593" y="24"/>
                      <a:pt x="5533" y="20"/>
                    </a:cubicBezTo>
                    <a:cubicBezTo>
                      <a:pt x="5471" y="11"/>
                      <a:pt x="5413" y="6"/>
                      <a:pt x="5360" y="6"/>
                    </a:cubicBezTo>
                    <a:cubicBezTo>
                      <a:pt x="5296" y="2"/>
                      <a:pt x="5234" y="1"/>
                      <a:pt x="51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8"/>
              <p:cNvSpPr/>
              <p:nvPr/>
            </p:nvSpPr>
            <p:spPr>
              <a:xfrm>
                <a:off x="2562685" y="3335954"/>
                <a:ext cx="575344" cy="226775"/>
              </a:xfrm>
              <a:custGeom>
                <a:avLst/>
                <a:gdLst/>
                <a:ahLst/>
                <a:cxnLst/>
                <a:rect l="l" t="t" r="r" b="b"/>
                <a:pathLst>
                  <a:path w="13893" h="5476" extrusionOk="0">
                    <a:moveTo>
                      <a:pt x="11663" y="0"/>
                    </a:moveTo>
                    <a:cubicBezTo>
                      <a:pt x="11663" y="0"/>
                      <a:pt x="3983" y="619"/>
                      <a:pt x="1413" y="1548"/>
                    </a:cubicBezTo>
                    <a:cubicBezTo>
                      <a:pt x="1413" y="1548"/>
                      <a:pt x="1" y="2119"/>
                      <a:pt x="253" y="4833"/>
                    </a:cubicBezTo>
                    <a:cubicBezTo>
                      <a:pt x="261" y="4911"/>
                      <a:pt x="311" y="4979"/>
                      <a:pt x="383" y="5006"/>
                    </a:cubicBezTo>
                    <a:cubicBezTo>
                      <a:pt x="989" y="5231"/>
                      <a:pt x="1893" y="5476"/>
                      <a:pt x="3108" y="5476"/>
                    </a:cubicBezTo>
                    <a:cubicBezTo>
                      <a:pt x="3475" y="5476"/>
                      <a:pt x="3870" y="5453"/>
                      <a:pt x="4294" y="5401"/>
                    </a:cubicBezTo>
                    <a:cubicBezTo>
                      <a:pt x="6431" y="5141"/>
                      <a:pt x="11657" y="4105"/>
                      <a:pt x="13763" y="3289"/>
                    </a:cubicBezTo>
                    <a:cubicBezTo>
                      <a:pt x="13844" y="3259"/>
                      <a:pt x="13892" y="3180"/>
                      <a:pt x="13890" y="3095"/>
                    </a:cubicBezTo>
                    <a:cubicBezTo>
                      <a:pt x="13874" y="2657"/>
                      <a:pt x="13795" y="1330"/>
                      <a:pt x="13366" y="692"/>
                    </a:cubicBezTo>
                    <a:cubicBezTo>
                      <a:pt x="12901" y="0"/>
                      <a:pt x="11663" y="0"/>
                      <a:pt x="116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8"/>
              <p:cNvSpPr/>
              <p:nvPr/>
            </p:nvSpPr>
            <p:spPr>
              <a:xfrm>
                <a:off x="2562685" y="3400063"/>
                <a:ext cx="152025" cy="162461"/>
              </a:xfrm>
              <a:custGeom>
                <a:avLst/>
                <a:gdLst/>
                <a:ahLst/>
                <a:cxnLst/>
                <a:rect l="l" t="t" r="r" b="b"/>
                <a:pathLst>
                  <a:path w="3671" h="3923" extrusionOk="0">
                    <a:moveTo>
                      <a:pt x="1413" y="0"/>
                    </a:moveTo>
                    <a:cubicBezTo>
                      <a:pt x="1413" y="0"/>
                      <a:pt x="1" y="571"/>
                      <a:pt x="253" y="3285"/>
                    </a:cubicBezTo>
                    <a:cubicBezTo>
                      <a:pt x="261" y="3363"/>
                      <a:pt x="311" y="3431"/>
                      <a:pt x="383" y="3458"/>
                    </a:cubicBezTo>
                    <a:cubicBezTo>
                      <a:pt x="989" y="3683"/>
                      <a:pt x="1898" y="3923"/>
                      <a:pt x="3114" y="3923"/>
                    </a:cubicBezTo>
                    <a:cubicBezTo>
                      <a:pt x="3180" y="3923"/>
                      <a:pt x="3246" y="3922"/>
                      <a:pt x="3314" y="3921"/>
                    </a:cubicBezTo>
                    <a:cubicBezTo>
                      <a:pt x="3394" y="2972"/>
                      <a:pt x="3671" y="1287"/>
                      <a:pt x="3302" y="977"/>
                    </a:cubicBezTo>
                    <a:cubicBezTo>
                      <a:pt x="2915" y="653"/>
                      <a:pt x="1290" y="266"/>
                      <a:pt x="14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2949569" y="2990400"/>
                <a:ext cx="162213" cy="224621"/>
              </a:xfrm>
              <a:custGeom>
                <a:avLst/>
                <a:gdLst/>
                <a:ahLst/>
                <a:cxnLst/>
                <a:rect l="l" t="t" r="r" b="b"/>
                <a:pathLst>
                  <a:path w="3917" h="5424" extrusionOk="0">
                    <a:moveTo>
                      <a:pt x="485" y="1"/>
                    </a:moveTo>
                    <a:cubicBezTo>
                      <a:pt x="439" y="1"/>
                      <a:pt x="400" y="10"/>
                      <a:pt x="371" y="31"/>
                    </a:cubicBezTo>
                    <a:cubicBezTo>
                      <a:pt x="1" y="290"/>
                      <a:pt x="386" y="1363"/>
                      <a:pt x="1145" y="2430"/>
                    </a:cubicBezTo>
                    <a:cubicBezTo>
                      <a:pt x="1884" y="3472"/>
                      <a:pt x="3137" y="5423"/>
                      <a:pt x="3531" y="5423"/>
                    </a:cubicBezTo>
                    <a:cubicBezTo>
                      <a:pt x="3541" y="5423"/>
                      <a:pt x="3551" y="5422"/>
                      <a:pt x="3560" y="5419"/>
                    </a:cubicBezTo>
                    <a:cubicBezTo>
                      <a:pt x="3917" y="5311"/>
                      <a:pt x="3189" y="2632"/>
                      <a:pt x="2601" y="1719"/>
                    </a:cubicBezTo>
                    <a:cubicBezTo>
                      <a:pt x="2068" y="891"/>
                      <a:pt x="926" y="1"/>
                      <a:pt x="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2881651" y="3067636"/>
                <a:ext cx="43897" cy="60297"/>
              </a:xfrm>
              <a:custGeom>
                <a:avLst/>
                <a:gdLst/>
                <a:ahLst/>
                <a:cxnLst/>
                <a:rect l="l" t="t" r="r" b="b"/>
                <a:pathLst>
                  <a:path w="1060" h="1456" extrusionOk="0">
                    <a:moveTo>
                      <a:pt x="296" y="0"/>
                    </a:moveTo>
                    <a:cubicBezTo>
                      <a:pt x="274" y="0"/>
                      <a:pt x="252" y="3"/>
                      <a:pt x="230" y="8"/>
                    </a:cubicBezTo>
                    <a:cubicBezTo>
                      <a:pt x="1" y="66"/>
                      <a:pt x="323" y="503"/>
                      <a:pt x="416" y="969"/>
                    </a:cubicBezTo>
                    <a:cubicBezTo>
                      <a:pt x="475" y="1266"/>
                      <a:pt x="624" y="1456"/>
                      <a:pt x="755" y="1456"/>
                    </a:cubicBezTo>
                    <a:cubicBezTo>
                      <a:pt x="829" y="1456"/>
                      <a:pt x="897" y="1396"/>
                      <a:pt x="942" y="1262"/>
                    </a:cubicBezTo>
                    <a:cubicBezTo>
                      <a:pt x="1060" y="910"/>
                      <a:pt x="703" y="0"/>
                      <a:pt x="2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8"/>
              <p:cNvSpPr/>
              <p:nvPr/>
            </p:nvSpPr>
            <p:spPr>
              <a:xfrm>
                <a:off x="2133062" y="1819017"/>
                <a:ext cx="257876" cy="121629"/>
              </a:xfrm>
              <a:custGeom>
                <a:avLst/>
                <a:gdLst/>
                <a:ahLst/>
                <a:cxnLst/>
                <a:rect l="l" t="t" r="r" b="b"/>
                <a:pathLst>
                  <a:path w="6227" h="2937" extrusionOk="0">
                    <a:moveTo>
                      <a:pt x="14" y="0"/>
                    </a:moveTo>
                    <a:cubicBezTo>
                      <a:pt x="0" y="808"/>
                      <a:pt x="153" y="1875"/>
                      <a:pt x="895" y="2344"/>
                    </a:cubicBezTo>
                    <a:cubicBezTo>
                      <a:pt x="1107" y="2477"/>
                      <a:pt x="1318" y="2531"/>
                      <a:pt x="1520" y="2531"/>
                    </a:cubicBezTo>
                    <a:cubicBezTo>
                      <a:pt x="2306" y="2531"/>
                      <a:pt x="2949" y="1719"/>
                      <a:pt x="2949" y="1719"/>
                    </a:cubicBezTo>
                    <a:cubicBezTo>
                      <a:pt x="2949" y="1719"/>
                      <a:pt x="3450" y="2936"/>
                      <a:pt x="4406" y="2936"/>
                    </a:cubicBezTo>
                    <a:cubicBezTo>
                      <a:pt x="4515" y="2936"/>
                      <a:pt x="4630" y="2920"/>
                      <a:pt x="4751" y="2885"/>
                    </a:cubicBezTo>
                    <a:cubicBezTo>
                      <a:pt x="5601" y="2637"/>
                      <a:pt x="6020" y="1637"/>
                      <a:pt x="6227" y="852"/>
                    </a:cubicBezTo>
                    <a:cubicBezTo>
                      <a:pt x="5553" y="715"/>
                      <a:pt x="5050" y="704"/>
                      <a:pt x="5050" y="704"/>
                    </a:cubicBezTo>
                    <a:cubicBezTo>
                      <a:pt x="5050" y="704"/>
                      <a:pt x="4369" y="1273"/>
                      <a:pt x="3294" y="1273"/>
                    </a:cubicBezTo>
                    <a:cubicBezTo>
                      <a:pt x="3185" y="1273"/>
                      <a:pt x="3073" y="1267"/>
                      <a:pt x="2956" y="1254"/>
                    </a:cubicBezTo>
                    <a:cubicBezTo>
                      <a:pt x="1598" y="1105"/>
                      <a:pt x="905" y="241"/>
                      <a:pt x="905" y="241"/>
                    </a:cubicBezTo>
                    <a:cubicBezTo>
                      <a:pt x="905" y="241"/>
                      <a:pt x="560" y="55"/>
                      <a:pt x="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8"/>
              <p:cNvSpPr/>
              <p:nvPr/>
            </p:nvSpPr>
            <p:spPr>
              <a:xfrm>
                <a:off x="1951671" y="1973324"/>
                <a:ext cx="629801" cy="934887"/>
              </a:xfrm>
              <a:custGeom>
                <a:avLst/>
                <a:gdLst/>
                <a:ahLst/>
                <a:cxnLst/>
                <a:rect l="l" t="t" r="r" b="b"/>
                <a:pathLst>
                  <a:path w="15208" h="22575" extrusionOk="0">
                    <a:moveTo>
                      <a:pt x="7329" y="1"/>
                    </a:moveTo>
                    <a:cubicBezTo>
                      <a:pt x="5856" y="1"/>
                      <a:pt x="4486" y="93"/>
                      <a:pt x="3747" y="152"/>
                    </a:cubicBezTo>
                    <a:cubicBezTo>
                      <a:pt x="3408" y="180"/>
                      <a:pt x="3124" y="417"/>
                      <a:pt x="3034" y="746"/>
                    </a:cubicBezTo>
                    <a:cubicBezTo>
                      <a:pt x="2809" y="1565"/>
                      <a:pt x="2345" y="3145"/>
                      <a:pt x="1830" y="4285"/>
                    </a:cubicBezTo>
                    <a:cubicBezTo>
                      <a:pt x="1777" y="6577"/>
                      <a:pt x="1709" y="8827"/>
                      <a:pt x="1626" y="10138"/>
                    </a:cubicBezTo>
                    <a:cubicBezTo>
                      <a:pt x="1626" y="10138"/>
                      <a:pt x="843" y="13191"/>
                      <a:pt x="355" y="16418"/>
                    </a:cubicBezTo>
                    <a:cubicBezTo>
                      <a:pt x="355" y="16418"/>
                      <a:pt x="1" y="19171"/>
                      <a:pt x="1" y="21902"/>
                    </a:cubicBezTo>
                    <a:cubicBezTo>
                      <a:pt x="1530" y="22184"/>
                      <a:pt x="4232" y="22492"/>
                      <a:pt x="6416" y="22575"/>
                    </a:cubicBezTo>
                    <a:cubicBezTo>
                      <a:pt x="6629" y="20451"/>
                      <a:pt x="6636" y="18368"/>
                      <a:pt x="6636" y="18368"/>
                    </a:cubicBezTo>
                    <a:lnTo>
                      <a:pt x="8022" y="18368"/>
                    </a:lnTo>
                    <a:cubicBezTo>
                      <a:pt x="8022" y="18368"/>
                      <a:pt x="8301" y="20451"/>
                      <a:pt x="8840" y="22547"/>
                    </a:cubicBezTo>
                    <a:cubicBezTo>
                      <a:pt x="11079" y="22420"/>
                      <a:pt x="13781" y="22078"/>
                      <a:pt x="15207" y="21797"/>
                    </a:cubicBezTo>
                    <a:cubicBezTo>
                      <a:pt x="15005" y="19950"/>
                      <a:pt x="14303" y="16418"/>
                      <a:pt x="14303" y="16418"/>
                    </a:cubicBezTo>
                    <a:cubicBezTo>
                      <a:pt x="13812" y="13191"/>
                      <a:pt x="13032" y="10138"/>
                      <a:pt x="13032" y="10138"/>
                    </a:cubicBezTo>
                    <a:cubicBezTo>
                      <a:pt x="12946" y="8751"/>
                      <a:pt x="12874" y="6485"/>
                      <a:pt x="12819" y="4265"/>
                    </a:cubicBezTo>
                    <a:cubicBezTo>
                      <a:pt x="12308" y="3128"/>
                      <a:pt x="11849" y="1561"/>
                      <a:pt x="11625" y="746"/>
                    </a:cubicBezTo>
                    <a:cubicBezTo>
                      <a:pt x="11535" y="417"/>
                      <a:pt x="11251" y="180"/>
                      <a:pt x="10911" y="152"/>
                    </a:cubicBezTo>
                    <a:cubicBezTo>
                      <a:pt x="10173" y="93"/>
                      <a:pt x="8803" y="1"/>
                      <a:pt x="73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8"/>
              <p:cNvSpPr/>
              <p:nvPr/>
            </p:nvSpPr>
            <p:spPr>
              <a:xfrm>
                <a:off x="1970432" y="1979908"/>
                <a:ext cx="444729" cy="722110"/>
              </a:xfrm>
              <a:custGeom>
                <a:avLst/>
                <a:gdLst/>
                <a:ahLst/>
                <a:cxnLst/>
                <a:rect l="l" t="t" r="r" b="b"/>
                <a:pathLst>
                  <a:path w="10739" h="17437" extrusionOk="0">
                    <a:moveTo>
                      <a:pt x="3246" y="1"/>
                    </a:moveTo>
                    <a:cubicBezTo>
                      <a:pt x="2928" y="46"/>
                      <a:pt x="2667" y="274"/>
                      <a:pt x="2581" y="587"/>
                    </a:cubicBezTo>
                    <a:cubicBezTo>
                      <a:pt x="2356" y="1406"/>
                      <a:pt x="1892" y="2986"/>
                      <a:pt x="1377" y="4126"/>
                    </a:cubicBezTo>
                    <a:cubicBezTo>
                      <a:pt x="1324" y="6418"/>
                      <a:pt x="1256" y="8668"/>
                      <a:pt x="1173" y="9979"/>
                    </a:cubicBezTo>
                    <a:cubicBezTo>
                      <a:pt x="1173" y="9979"/>
                      <a:pt x="490" y="12646"/>
                      <a:pt x="1" y="15630"/>
                    </a:cubicBezTo>
                    <a:cubicBezTo>
                      <a:pt x="374" y="15876"/>
                      <a:pt x="760" y="16124"/>
                      <a:pt x="1160" y="16369"/>
                    </a:cubicBezTo>
                    <a:cubicBezTo>
                      <a:pt x="2007" y="16889"/>
                      <a:pt x="2680" y="17262"/>
                      <a:pt x="2931" y="17398"/>
                    </a:cubicBezTo>
                    <a:cubicBezTo>
                      <a:pt x="2979" y="17424"/>
                      <a:pt x="3031" y="17436"/>
                      <a:pt x="3083" y="17436"/>
                    </a:cubicBezTo>
                    <a:cubicBezTo>
                      <a:pt x="3174" y="17436"/>
                      <a:pt x="3263" y="17398"/>
                      <a:pt x="3327" y="17325"/>
                    </a:cubicBezTo>
                    <a:cubicBezTo>
                      <a:pt x="3503" y="17124"/>
                      <a:pt x="3894" y="16669"/>
                      <a:pt x="4429" y="16003"/>
                    </a:cubicBezTo>
                    <a:cubicBezTo>
                      <a:pt x="4608" y="15951"/>
                      <a:pt x="4786" y="15884"/>
                      <a:pt x="4961" y="15786"/>
                    </a:cubicBezTo>
                    <a:cubicBezTo>
                      <a:pt x="5779" y="15328"/>
                      <a:pt x="6410" y="14298"/>
                      <a:pt x="6569" y="14023"/>
                    </a:cubicBezTo>
                    <a:cubicBezTo>
                      <a:pt x="6886" y="13985"/>
                      <a:pt x="7151" y="13831"/>
                      <a:pt x="7319" y="13585"/>
                    </a:cubicBezTo>
                    <a:cubicBezTo>
                      <a:pt x="7458" y="13381"/>
                      <a:pt x="7516" y="13130"/>
                      <a:pt x="7462" y="12962"/>
                    </a:cubicBezTo>
                    <a:cubicBezTo>
                      <a:pt x="7417" y="12823"/>
                      <a:pt x="7280" y="12649"/>
                      <a:pt x="7160" y="12516"/>
                    </a:cubicBezTo>
                    <a:cubicBezTo>
                      <a:pt x="7454" y="12467"/>
                      <a:pt x="7663" y="12354"/>
                      <a:pt x="7738" y="12194"/>
                    </a:cubicBezTo>
                    <a:cubicBezTo>
                      <a:pt x="7819" y="12021"/>
                      <a:pt x="7776" y="11853"/>
                      <a:pt x="7618" y="11668"/>
                    </a:cubicBezTo>
                    <a:cubicBezTo>
                      <a:pt x="8093" y="10973"/>
                      <a:pt x="8579" y="10243"/>
                      <a:pt x="8895" y="9745"/>
                    </a:cubicBezTo>
                    <a:cubicBezTo>
                      <a:pt x="9721" y="8447"/>
                      <a:pt x="10238" y="7526"/>
                      <a:pt x="10423" y="7190"/>
                    </a:cubicBezTo>
                    <a:cubicBezTo>
                      <a:pt x="10497" y="7057"/>
                      <a:pt x="10469" y="6893"/>
                      <a:pt x="10356" y="6794"/>
                    </a:cubicBezTo>
                    <a:cubicBezTo>
                      <a:pt x="10247" y="6698"/>
                      <a:pt x="10041" y="6517"/>
                      <a:pt x="9762" y="6282"/>
                    </a:cubicBezTo>
                    <a:cubicBezTo>
                      <a:pt x="10289" y="4985"/>
                      <a:pt x="10602" y="4085"/>
                      <a:pt x="10690" y="3826"/>
                    </a:cubicBezTo>
                    <a:cubicBezTo>
                      <a:pt x="10739" y="3682"/>
                      <a:pt x="10684" y="3526"/>
                      <a:pt x="10555" y="3447"/>
                    </a:cubicBezTo>
                    <a:lnTo>
                      <a:pt x="10555" y="3446"/>
                    </a:lnTo>
                    <a:cubicBezTo>
                      <a:pt x="10311" y="3298"/>
                      <a:pt x="9650" y="2899"/>
                      <a:pt x="8779" y="2427"/>
                    </a:cubicBezTo>
                    <a:cubicBezTo>
                      <a:pt x="8089" y="2053"/>
                      <a:pt x="7414" y="1712"/>
                      <a:pt x="6773" y="1413"/>
                    </a:cubicBezTo>
                    <a:cubicBezTo>
                      <a:pt x="5459" y="801"/>
                      <a:pt x="4270" y="355"/>
                      <a:pt x="3506" y="90"/>
                    </a:cubicBezTo>
                    <a:cubicBezTo>
                      <a:pt x="3408" y="56"/>
                      <a:pt x="3324" y="27"/>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8"/>
              <p:cNvSpPr/>
              <p:nvPr/>
            </p:nvSpPr>
            <p:spPr>
              <a:xfrm>
                <a:off x="2192159" y="2728749"/>
                <a:ext cx="34372" cy="29403"/>
              </a:xfrm>
              <a:custGeom>
                <a:avLst/>
                <a:gdLst/>
                <a:ahLst/>
                <a:cxnLst/>
                <a:rect l="l" t="t" r="r" b="b"/>
                <a:pathLst>
                  <a:path w="830" h="710" extrusionOk="0">
                    <a:moveTo>
                      <a:pt x="0" y="1"/>
                    </a:moveTo>
                    <a:lnTo>
                      <a:pt x="821" y="709"/>
                    </a:lnTo>
                    <a:cubicBezTo>
                      <a:pt x="829" y="345"/>
                      <a:pt x="829" y="127"/>
                      <a:pt x="829" y="127"/>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8"/>
              <p:cNvSpPr/>
              <p:nvPr/>
            </p:nvSpPr>
            <p:spPr>
              <a:xfrm>
                <a:off x="2283890" y="2728749"/>
                <a:ext cx="34331" cy="26960"/>
              </a:xfrm>
              <a:custGeom>
                <a:avLst/>
                <a:gdLst/>
                <a:ahLst/>
                <a:cxnLst/>
                <a:rect l="l" t="t" r="r" b="b"/>
                <a:pathLst>
                  <a:path w="829" h="651" extrusionOk="0">
                    <a:moveTo>
                      <a:pt x="829" y="1"/>
                    </a:moveTo>
                    <a:lnTo>
                      <a:pt x="0" y="127"/>
                    </a:lnTo>
                    <a:cubicBezTo>
                      <a:pt x="0" y="127"/>
                      <a:pt x="26" y="323"/>
                      <a:pt x="78" y="650"/>
                    </a:cubicBezTo>
                    <a:lnTo>
                      <a:pt x="8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8"/>
              <p:cNvSpPr/>
              <p:nvPr/>
            </p:nvSpPr>
            <p:spPr>
              <a:xfrm>
                <a:off x="1835258" y="1961811"/>
                <a:ext cx="276677" cy="492602"/>
              </a:xfrm>
              <a:custGeom>
                <a:avLst/>
                <a:gdLst/>
                <a:ahLst/>
                <a:cxnLst/>
                <a:rect l="l" t="t" r="r" b="b"/>
                <a:pathLst>
                  <a:path w="6681" h="11895" extrusionOk="0">
                    <a:moveTo>
                      <a:pt x="5307" y="1"/>
                    </a:moveTo>
                    <a:cubicBezTo>
                      <a:pt x="5236" y="1"/>
                      <a:pt x="5171" y="39"/>
                      <a:pt x="5139" y="102"/>
                    </a:cubicBezTo>
                    <a:cubicBezTo>
                      <a:pt x="4884" y="597"/>
                      <a:pt x="3479" y="3377"/>
                      <a:pt x="2475" y="5531"/>
                    </a:cubicBezTo>
                    <a:cubicBezTo>
                      <a:pt x="1471" y="7684"/>
                      <a:pt x="244" y="10549"/>
                      <a:pt x="28" y="11061"/>
                    </a:cubicBezTo>
                    <a:cubicBezTo>
                      <a:pt x="0" y="11129"/>
                      <a:pt x="15" y="11206"/>
                      <a:pt x="65" y="11261"/>
                    </a:cubicBezTo>
                    <a:cubicBezTo>
                      <a:pt x="311" y="11533"/>
                      <a:pt x="783" y="11543"/>
                      <a:pt x="854" y="11543"/>
                    </a:cubicBezTo>
                    <a:cubicBezTo>
                      <a:pt x="860" y="11543"/>
                      <a:pt x="863" y="11543"/>
                      <a:pt x="863" y="11543"/>
                    </a:cubicBezTo>
                    <a:cubicBezTo>
                      <a:pt x="863" y="11543"/>
                      <a:pt x="1071" y="11678"/>
                      <a:pt x="1433" y="11894"/>
                    </a:cubicBezTo>
                    <a:cubicBezTo>
                      <a:pt x="1791" y="11048"/>
                      <a:pt x="2977" y="8302"/>
                      <a:pt x="3948" y="6218"/>
                    </a:cubicBezTo>
                    <a:cubicBezTo>
                      <a:pt x="4920" y="4134"/>
                      <a:pt x="6262" y="1460"/>
                      <a:pt x="6681" y="642"/>
                    </a:cubicBezTo>
                    <a:cubicBezTo>
                      <a:pt x="6281" y="503"/>
                      <a:pt x="6044" y="431"/>
                      <a:pt x="6044" y="431"/>
                    </a:cubicBezTo>
                    <a:cubicBezTo>
                      <a:pt x="6044" y="431"/>
                      <a:pt x="5712" y="16"/>
                      <a:pt x="5316" y="1"/>
                    </a:cubicBezTo>
                    <a:cubicBezTo>
                      <a:pt x="5313" y="1"/>
                      <a:pt x="5310" y="1"/>
                      <a:pt x="53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8"/>
              <p:cNvSpPr/>
              <p:nvPr/>
            </p:nvSpPr>
            <p:spPr>
              <a:xfrm>
                <a:off x="1870957" y="1968727"/>
                <a:ext cx="214600" cy="471150"/>
              </a:xfrm>
              <a:custGeom>
                <a:avLst/>
                <a:gdLst/>
                <a:ahLst/>
                <a:cxnLst/>
                <a:rect l="l" t="t" r="r" b="b"/>
                <a:pathLst>
                  <a:path w="5182" h="11377" extrusionOk="0">
                    <a:moveTo>
                      <a:pt x="4892" y="1"/>
                    </a:moveTo>
                    <a:cubicBezTo>
                      <a:pt x="1934" y="5145"/>
                      <a:pt x="1" y="11376"/>
                      <a:pt x="1" y="11376"/>
                    </a:cubicBezTo>
                    <a:cubicBezTo>
                      <a:pt x="1292" y="8054"/>
                      <a:pt x="5182" y="264"/>
                      <a:pt x="5182" y="264"/>
                    </a:cubicBezTo>
                    <a:cubicBezTo>
                      <a:pt x="5182" y="264"/>
                      <a:pt x="5066" y="122"/>
                      <a:pt x="4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8"/>
              <p:cNvSpPr/>
              <p:nvPr/>
            </p:nvSpPr>
            <p:spPr>
              <a:xfrm>
                <a:off x="1894604" y="1988398"/>
                <a:ext cx="460093" cy="567600"/>
              </a:xfrm>
              <a:custGeom>
                <a:avLst/>
                <a:gdLst/>
                <a:ahLst/>
                <a:cxnLst/>
                <a:rect l="l" t="t" r="r" b="b"/>
                <a:pathLst>
                  <a:path w="11110" h="13706" extrusionOk="0">
                    <a:moveTo>
                      <a:pt x="5248" y="0"/>
                    </a:moveTo>
                    <a:cubicBezTo>
                      <a:pt x="4829" y="818"/>
                      <a:pt x="3487" y="3492"/>
                      <a:pt x="2515" y="5576"/>
                    </a:cubicBezTo>
                    <a:cubicBezTo>
                      <a:pt x="1544" y="7660"/>
                      <a:pt x="358" y="10406"/>
                      <a:pt x="0" y="11252"/>
                    </a:cubicBezTo>
                    <a:cubicBezTo>
                      <a:pt x="625" y="11626"/>
                      <a:pt x="1713" y="12245"/>
                      <a:pt x="3011" y="12850"/>
                    </a:cubicBezTo>
                    <a:cubicBezTo>
                      <a:pt x="3717" y="13179"/>
                      <a:pt x="4407" y="13467"/>
                      <a:pt x="5010" y="13706"/>
                    </a:cubicBezTo>
                    <a:cubicBezTo>
                      <a:pt x="5811" y="13144"/>
                      <a:pt x="7252" y="12205"/>
                      <a:pt x="8475" y="11794"/>
                    </a:cubicBezTo>
                    <a:cubicBezTo>
                      <a:pt x="8839" y="11097"/>
                      <a:pt x="9418" y="9915"/>
                      <a:pt x="9846" y="8994"/>
                    </a:cubicBezTo>
                    <a:cubicBezTo>
                      <a:pt x="10275" y="8075"/>
                      <a:pt x="10809" y="6871"/>
                      <a:pt x="11110" y="6144"/>
                    </a:cubicBezTo>
                    <a:cubicBezTo>
                      <a:pt x="10638" y="4944"/>
                      <a:pt x="10431" y="3236"/>
                      <a:pt x="10347" y="2261"/>
                    </a:cubicBezTo>
                    <a:cubicBezTo>
                      <a:pt x="9776" y="1952"/>
                      <a:pt x="9112" y="1608"/>
                      <a:pt x="8407" y="1280"/>
                    </a:cubicBezTo>
                    <a:cubicBezTo>
                      <a:pt x="7108" y="674"/>
                      <a:pt x="5935" y="239"/>
                      <a:pt x="5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8"/>
              <p:cNvSpPr/>
              <p:nvPr/>
            </p:nvSpPr>
            <p:spPr>
              <a:xfrm>
                <a:off x="2323067" y="2081993"/>
                <a:ext cx="75247" cy="160888"/>
              </a:xfrm>
              <a:custGeom>
                <a:avLst/>
                <a:gdLst/>
                <a:ahLst/>
                <a:cxnLst/>
                <a:rect l="l" t="t" r="r" b="b"/>
                <a:pathLst>
                  <a:path w="1817" h="3885" extrusionOk="0">
                    <a:moveTo>
                      <a:pt x="1" y="1"/>
                    </a:moveTo>
                    <a:lnTo>
                      <a:pt x="1" y="1"/>
                    </a:lnTo>
                    <a:cubicBezTo>
                      <a:pt x="85" y="976"/>
                      <a:pt x="292" y="2684"/>
                      <a:pt x="764" y="3884"/>
                    </a:cubicBezTo>
                    <a:cubicBezTo>
                      <a:pt x="1333" y="2507"/>
                      <a:pt x="1674" y="1533"/>
                      <a:pt x="1790" y="1192"/>
                    </a:cubicBezTo>
                    <a:cubicBezTo>
                      <a:pt x="1817" y="1114"/>
                      <a:pt x="1788" y="1029"/>
                      <a:pt x="1718" y="987"/>
                    </a:cubicBezTo>
                    <a:cubicBezTo>
                      <a:pt x="1469" y="834"/>
                      <a:pt x="836" y="45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8"/>
              <p:cNvSpPr/>
              <p:nvPr/>
            </p:nvSpPr>
            <p:spPr>
              <a:xfrm>
                <a:off x="2102085" y="2476830"/>
                <a:ext cx="143494" cy="107797"/>
              </a:xfrm>
              <a:custGeom>
                <a:avLst/>
                <a:gdLst/>
                <a:ahLst/>
                <a:cxnLst/>
                <a:rect l="l" t="t" r="r" b="b"/>
                <a:pathLst>
                  <a:path w="3465" h="2603" extrusionOk="0">
                    <a:moveTo>
                      <a:pt x="3465" y="0"/>
                    </a:moveTo>
                    <a:cubicBezTo>
                      <a:pt x="2242" y="411"/>
                      <a:pt x="801" y="1350"/>
                      <a:pt x="0" y="1912"/>
                    </a:cubicBezTo>
                    <a:cubicBezTo>
                      <a:pt x="885" y="2261"/>
                      <a:pt x="1582" y="2501"/>
                      <a:pt x="1859" y="2594"/>
                    </a:cubicBezTo>
                    <a:cubicBezTo>
                      <a:pt x="1877" y="2600"/>
                      <a:pt x="1895" y="2603"/>
                      <a:pt x="1914" y="2603"/>
                    </a:cubicBezTo>
                    <a:cubicBezTo>
                      <a:pt x="1973" y="2603"/>
                      <a:pt x="2030" y="2571"/>
                      <a:pt x="2063" y="2517"/>
                    </a:cubicBezTo>
                    <a:cubicBezTo>
                      <a:pt x="2249" y="2209"/>
                      <a:pt x="2777" y="1321"/>
                      <a:pt x="34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8"/>
              <p:cNvSpPr/>
              <p:nvPr/>
            </p:nvSpPr>
            <p:spPr>
              <a:xfrm>
                <a:off x="2119396" y="2087791"/>
                <a:ext cx="171903" cy="112683"/>
              </a:xfrm>
              <a:custGeom>
                <a:avLst/>
                <a:gdLst/>
                <a:ahLst/>
                <a:cxnLst/>
                <a:rect l="l" t="t" r="r" b="b"/>
                <a:pathLst>
                  <a:path w="4151" h="2721" extrusionOk="0">
                    <a:moveTo>
                      <a:pt x="572" y="0"/>
                    </a:moveTo>
                    <a:cubicBezTo>
                      <a:pt x="502" y="0"/>
                      <a:pt x="436" y="41"/>
                      <a:pt x="405" y="109"/>
                    </a:cubicBezTo>
                    <a:lnTo>
                      <a:pt x="42" y="885"/>
                    </a:lnTo>
                    <a:cubicBezTo>
                      <a:pt x="0" y="974"/>
                      <a:pt x="34" y="1079"/>
                      <a:pt x="121" y="1127"/>
                    </a:cubicBezTo>
                    <a:cubicBezTo>
                      <a:pt x="389" y="1273"/>
                      <a:pt x="993" y="1595"/>
                      <a:pt x="1793" y="1967"/>
                    </a:cubicBezTo>
                    <a:cubicBezTo>
                      <a:pt x="2592" y="2340"/>
                      <a:pt x="3226" y="2597"/>
                      <a:pt x="3511" y="2708"/>
                    </a:cubicBezTo>
                    <a:cubicBezTo>
                      <a:pt x="3533" y="2717"/>
                      <a:pt x="3556" y="2721"/>
                      <a:pt x="3578" y="2721"/>
                    </a:cubicBezTo>
                    <a:cubicBezTo>
                      <a:pt x="3649" y="2721"/>
                      <a:pt x="3715" y="2680"/>
                      <a:pt x="3747" y="2612"/>
                    </a:cubicBezTo>
                    <a:lnTo>
                      <a:pt x="4108" y="1837"/>
                    </a:lnTo>
                    <a:cubicBezTo>
                      <a:pt x="4150" y="1747"/>
                      <a:pt x="4117" y="1641"/>
                      <a:pt x="4031" y="1594"/>
                    </a:cubicBezTo>
                    <a:cubicBezTo>
                      <a:pt x="3763" y="1448"/>
                      <a:pt x="3158" y="1126"/>
                      <a:pt x="2359" y="753"/>
                    </a:cubicBezTo>
                    <a:cubicBezTo>
                      <a:pt x="1560" y="380"/>
                      <a:pt x="924" y="124"/>
                      <a:pt x="640" y="13"/>
                    </a:cubicBezTo>
                    <a:cubicBezTo>
                      <a:pt x="618" y="4"/>
                      <a:pt x="595" y="0"/>
                      <a:pt x="5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8"/>
              <p:cNvSpPr/>
              <p:nvPr/>
            </p:nvSpPr>
            <p:spPr>
              <a:xfrm>
                <a:off x="1835258" y="2035651"/>
                <a:ext cx="525359" cy="548964"/>
              </a:xfrm>
              <a:custGeom>
                <a:avLst/>
                <a:gdLst/>
                <a:ahLst/>
                <a:cxnLst/>
                <a:rect l="l" t="t" r="r" b="b"/>
                <a:pathLst>
                  <a:path w="12686" h="13256" extrusionOk="0">
                    <a:moveTo>
                      <a:pt x="5879" y="0"/>
                    </a:moveTo>
                    <a:cubicBezTo>
                      <a:pt x="5775" y="0"/>
                      <a:pt x="5674" y="49"/>
                      <a:pt x="5610" y="132"/>
                    </a:cubicBezTo>
                    <a:cubicBezTo>
                      <a:pt x="5289" y="556"/>
                      <a:pt x="3358" y="3134"/>
                      <a:pt x="1934" y="5167"/>
                    </a:cubicBezTo>
                    <a:cubicBezTo>
                      <a:pt x="1835" y="5310"/>
                      <a:pt x="1732" y="5456"/>
                      <a:pt x="1629" y="5605"/>
                    </a:cubicBezTo>
                    <a:cubicBezTo>
                      <a:pt x="878" y="7287"/>
                      <a:pt x="185" y="8905"/>
                      <a:pt x="28" y="9278"/>
                    </a:cubicBezTo>
                    <a:cubicBezTo>
                      <a:pt x="0" y="9346"/>
                      <a:pt x="15" y="9423"/>
                      <a:pt x="65" y="9478"/>
                    </a:cubicBezTo>
                    <a:cubicBezTo>
                      <a:pt x="311" y="9750"/>
                      <a:pt x="783" y="9760"/>
                      <a:pt x="854" y="9760"/>
                    </a:cubicBezTo>
                    <a:cubicBezTo>
                      <a:pt x="860" y="9760"/>
                      <a:pt x="863" y="9760"/>
                      <a:pt x="863" y="9760"/>
                    </a:cubicBezTo>
                    <a:cubicBezTo>
                      <a:pt x="863" y="9760"/>
                      <a:pt x="1071" y="9895"/>
                      <a:pt x="1433" y="10111"/>
                    </a:cubicBezTo>
                    <a:cubicBezTo>
                      <a:pt x="2058" y="10485"/>
                      <a:pt x="3146" y="11104"/>
                      <a:pt x="4444" y="11709"/>
                    </a:cubicBezTo>
                    <a:cubicBezTo>
                      <a:pt x="5149" y="12038"/>
                      <a:pt x="5840" y="12326"/>
                      <a:pt x="6443" y="12565"/>
                    </a:cubicBezTo>
                    <a:cubicBezTo>
                      <a:pt x="7328" y="12914"/>
                      <a:pt x="8025" y="13154"/>
                      <a:pt x="8302" y="13247"/>
                    </a:cubicBezTo>
                    <a:cubicBezTo>
                      <a:pt x="8320" y="13253"/>
                      <a:pt x="8338" y="13256"/>
                      <a:pt x="8357" y="13256"/>
                    </a:cubicBezTo>
                    <a:cubicBezTo>
                      <a:pt x="8416" y="13256"/>
                      <a:pt x="8473" y="13224"/>
                      <a:pt x="8506" y="13170"/>
                    </a:cubicBezTo>
                    <a:cubicBezTo>
                      <a:pt x="8692" y="12862"/>
                      <a:pt x="9220" y="11974"/>
                      <a:pt x="9908" y="10653"/>
                    </a:cubicBezTo>
                    <a:cubicBezTo>
                      <a:pt x="10272" y="9956"/>
                      <a:pt x="10851" y="8773"/>
                      <a:pt x="11279" y="7853"/>
                    </a:cubicBezTo>
                    <a:cubicBezTo>
                      <a:pt x="11708" y="6934"/>
                      <a:pt x="12242" y="5730"/>
                      <a:pt x="12543" y="5003"/>
                    </a:cubicBezTo>
                    <a:cubicBezTo>
                      <a:pt x="12593" y="4881"/>
                      <a:pt x="12639" y="4767"/>
                      <a:pt x="12686" y="4652"/>
                    </a:cubicBezTo>
                    <a:cubicBezTo>
                      <a:pt x="12493" y="4493"/>
                      <a:pt x="12282" y="4321"/>
                      <a:pt x="12049" y="4135"/>
                    </a:cubicBezTo>
                    <a:cubicBezTo>
                      <a:pt x="11436" y="3648"/>
                      <a:pt x="10831" y="3195"/>
                      <a:pt x="10249" y="2788"/>
                    </a:cubicBezTo>
                    <a:cubicBezTo>
                      <a:pt x="9062" y="1957"/>
                      <a:pt x="7968" y="1312"/>
                      <a:pt x="7261" y="917"/>
                    </a:cubicBezTo>
                    <a:cubicBezTo>
                      <a:pt x="6968" y="755"/>
                      <a:pt x="6765" y="647"/>
                      <a:pt x="6686" y="606"/>
                    </a:cubicBezTo>
                    <a:cubicBezTo>
                      <a:pt x="6608" y="480"/>
                      <a:pt x="6342" y="92"/>
                      <a:pt x="5951" y="8"/>
                    </a:cubicBezTo>
                    <a:cubicBezTo>
                      <a:pt x="5927" y="3"/>
                      <a:pt x="5903" y="0"/>
                      <a:pt x="58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8"/>
              <p:cNvSpPr/>
              <p:nvPr/>
            </p:nvSpPr>
            <p:spPr>
              <a:xfrm>
                <a:off x="2290267" y="2081372"/>
                <a:ext cx="86635" cy="120386"/>
              </a:xfrm>
              <a:custGeom>
                <a:avLst/>
                <a:gdLst/>
                <a:ahLst/>
                <a:cxnLst/>
                <a:rect l="l" t="t" r="r" b="b"/>
                <a:pathLst>
                  <a:path w="2092" h="2907" extrusionOk="0">
                    <a:moveTo>
                      <a:pt x="243" y="1"/>
                    </a:moveTo>
                    <a:cubicBezTo>
                      <a:pt x="219" y="1"/>
                      <a:pt x="200" y="6"/>
                      <a:pt x="187" y="16"/>
                    </a:cubicBezTo>
                    <a:cubicBezTo>
                      <a:pt x="1" y="155"/>
                      <a:pt x="1047" y="1255"/>
                      <a:pt x="1147" y="1557"/>
                    </a:cubicBezTo>
                    <a:cubicBezTo>
                      <a:pt x="1236" y="1823"/>
                      <a:pt x="1308" y="2906"/>
                      <a:pt x="1457" y="2906"/>
                    </a:cubicBezTo>
                    <a:cubicBezTo>
                      <a:pt x="1477" y="2906"/>
                      <a:pt x="1499" y="2886"/>
                      <a:pt x="1522" y="2842"/>
                    </a:cubicBezTo>
                    <a:cubicBezTo>
                      <a:pt x="1716" y="2471"/>
                      <a:pt x="2092" y="1371"/>
                      <a:pt x="1976" y="1139"/>
                    </a:cubicBezTo>
                    <a:cubicBezTo>
                      <a:pt x="1867" y="922"/>
                      <a:pt x="579" y="1"/>
                      <a:pt x="2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8"/>
              <p:cNvSpPr/>
              <p:nvPr/>
            </p:nvSpPr>
            <p:spPr>
              <a:xfrm>
                <a:off x="1782870" y="2039213"/>
                <a:ext cx="347906" cy="457401"/>
              </a:xfrm>
              <a:custGeom>
                <a:avLst/>
                <a:gdLst/>
                <a:ahLst/>
                <a:cxnLst/>
                <a:rect l="l" t="t" r="r" b="b"/>
                <a:pathLst>
                  <a:path w="8401" h="11045" extrusionOk="0">
                    <a:moveTo>
                      <a:pt x="7125" y="0"/>
                    </a:moveTo>
                    <a:cubicBezTo>
                      <a:pt x="7067" y="0"/>
                      <a:pt x="7012" y="26"/>
                      <a:pt x="6975" y="74"/>
                    </a:cubicBezTo>
                    <a:cubicBezTo>
                      <a:pt x="6640" y="517"/>
                      <a:pt x="4773" y="3011"/>
                      <a:pt x="3410" y="4957"/>
                    </a:cubicBezTo>
                    <a:cubicBezTo>
                      <a:pt x="2047" y="6905"/>
                      <a:pt x="341" y="9512"/>
                      <a:pt x="40" y="9979"/>
                    </a:cubicBezTo>
                    <a:cubicBezTo>
                      <a:pt x="0" y="10041"/>
                      <a:pt x="2" y="10120"/>
                      <a:pt x="41" y="10182"/>
                    </a:cubicBezTo>
                    <a:cubicBezTo>
                      <a:pt x="253" y="10518"/>
                      <a:pt x="778" y="10599"/>
                      <a:pt x="778" y="10599"/>
                    </a:cubicBezTo>
                    <a:cubicBezTo>
                      <a:pt x="778" y="10599"/>
                      <a:pt x="960" y="10767"/>
                      <a:pt x="1279" y="11044"/>
                    </a:cubicBezTo>
                    <a:cubicBezTo>
                      <a:pt x="1779" y="10272"/>
                      <a:pt x="3423" y="7774"/>
                      <a:pt x="4742" y="5890"/>
                    </a:cubicBezTo>
                    <a:cubicBezTo>
                      <a:pt x="6060" y="4007"/>
                      <a:pt x="7846" y="1606"/>
                      <a:pt x="8400" y="874"/>
                    </a:cubicBezTo>
                    <a:cubicBezTo>
                      <a:pt x="8031" y="668"/>
                      <a:pt x="7810" y="555"/>
                      <a:pt x="7810" y="555"/>
                    </a:cubicBezTo>
                    <a:cubicBezTo>
                      <a:pt x="7810" y="555"/>
                      <a:pt x="7555" y="89"/>
                      <a:pt x="7168" y="5"/>
                    </a:cubicBezTo>
                    <a:cubicBezTo>
                      <a:pt x="7153" y="2"/>
                      <a:pt x="7139" y="0"/>
                      <a:pt x="7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8"/>
              <p:cNvSpPr/>
              <p:nvPr/>
            </p:nvSpPr>
            <p:spPr>
              <a:xfrm>
                <a:off x="1835838" y="2075367"/>
                <a:ext cx="489827" cy="557288"/>
              </a:xfrm>
              <a:custGeom>
                <a:avLst/>
                <a:gdLst/>
                <a:ahLst/>
                <a:cxnLst/>
                <a:rect l="l" t="t" r="r" b="b"/>
                <a:pathLst>
                  <a:path w="11828" h="13457" extrusionOk="0">
                    <a:moveTo>
                      <a:pt x="7121" y="1"/>
                    </a:moveTo>
                    <a:cubicBezTo>
                      <a:pt x="6567" y="733"/>
                      <a:pt x="4781" y="3134"/>
                      <a:pt x="3463" y="5017"/>
                    </a:cubicBezTo>
                    <a:cubicBezTo>
                      <a:pt x="2144" y="6901"/>
                      <a:pt x="500" y="9399"/>
                      <a:pt x="0" y="10171"/>
                    </a:cubicBezTo>
                    <a:cubicBezTo>
                      <a:pt x="550" y="10647"/>
                      <a:pt x="1514" y="11445"/>
                      <a:pt x="2688" y="12268"/>
                    </a:cubicBezTo>
                    <a:cubicBezTo>
                      <a:pt x="3325" y="12714"/>
                      <a:pt x="3955" y="13117"/>
                      <a:pt x="4507" y="13457"/>
                    </a:cubicBezTo>
                    <a:cubicBezTo>
                      <a:pt x="5393" y="13043"/>
                      <a:pt x="6976" y="12368"/>
                      <a:pt x="8252" y="12176"/>
                    </a:cubicBezTo>
                    <a:cubicBezTo>
                      <a:pt x="8731" y="11552"/>
                      <a:pt x="9507" y="10488"/>
                      <a:pt x="10089" y="9657"/>
                    </a:cubicBezTo>
                    <a:cubicBezTo>
                      <a:pt x="10671" y="8826"/>
                      <a:pt x="11406" y="7733"/>
                      <a:pt x="11828" y="7069"/>
                    </a:cubicBezTo>
                    <a:cubicBezTo>
                      <a:pt x="11572" y="5805"/>
                      <a:pt x="11664" y="4087"/>
                      <a:pt x="11751" y="3113"/>
                    </a:cubicBezTo>
                    <a:cubicBezTo>
                      <a:pt x="11243" y="2709"/>
                      <a:pt x="10648" y="2256"/>
                      <a:pt x="10011" y="1809"/>
                    </a:cubicBezTo>
                    <a:cubicBezTo>
                      <a:pt x="8836" y="987"/>
                      <a:pt x="7757" y="355"/>
                      <a:pt x="7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8"/>
              <p:cNvSpPr/>
              <p:nvPr/>
            </p:nvSpPr>
            <p:spPr>
              <a:xfrm>
                <a:off x="2315033" y="2204246"/>
                <a:ext cx="73507" cy="163869"/>
              </a:xfrm>
              <a:custGeom>
                <a:avLst/>
                <a:gdLst/>
                <a:ahLst/>
                <a:cxnLst/>
                <a:rect l="l" t="t" r="r" b="b"/>
                <a:pathLst>
                  <a:path w="1775" h="3957" extrusionOk="0">
                    <a:moveTo>
                      <a:pt x="180" y="1"/>
                    </a:moveTo>
                    <a:lnTo>
                      <a:pt x="180" y="1"/>
                    </a:lnTo>
                    <a:cubicBezTo>
                      <a:pt x="93" y="975"/>
                      <a:pt x="1" y="2693"/>
                      <a:pt x="257" y="3957"/>
                    </a:cubicBezTo>
                    <a:cubicBezTo>
                      <a:pt x="1056" y="2700"/>
                      <a:pt x="1562" y="1800"/>
                      <a:pt x="1735" y="1485"/>
                    </a:cubicBezTo>
                    <a:cubicBezTo>
                      <a:pt x="1775" y="1413"/>
                      <a:pt x="1761" y="1323"/>
                      <a:pt x="1700" y="1270"/>
                    </a:cubicBezTo>
                    <a:cubicBezTo>
                      <a:pt x="1481" y="1076"/>
                      <a:pt x="924" y="592"/>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8"/>
              <p:cNvSpPr/>
              <p:nvPr/>
            </p:nvSpPr>
            <p:spPr>
              <a:xfrm>
                <a:off x="2022488" y="2579618"/>
                <a:ext cx="155131" cy="95125"/>
              </a:xfrm>
              <a:custGeom>
                <a:avLst/>
                <a:gdLst/>
                <a:ahLst/>
                <a:cxnLst/>
                <a:rect l="l" t="t" r="r" b="b"/>
                <a:pathLst>
                  <a:path w="3746" h="2297" extrusionOk="0">
                    <a:moveTo>
                      <a:pt x="3745" y="1"/>
                    </a:moveTo>
                    <a:cubicBezTo>
                      <a:pt x="2469" y="192"/>
                      <a:pt x="886" y="867"/>
                      <a:pt x="0" y="1281"/>
                    </a:cubicBezTo>
                    <a:cubicBezTo>
                      <a:pt x="811" y="1778"/>
                      <a:pt x="1457" y="2136"/>
                      <a:pt x="1713" y="2275"/>
                    </a:cubicBezTo>
                    <a:cubicBezTo>
                      <a:pt x="1739" y="2289"/>
                      <a:pt x="1767" y="2296"/>
                      <a:pt x="1795" y="2296"/>
                    </a:cubicBezTo>
                    <a:cubicBezTo>
                      <a:pt x="1844" y="2296"/>
                      <a:pt x="1892" y="2275"/>
                      <a:pt x="1927" y="2235"/>
                    </a:cubicBezTo>
                    <a:cubicBezTo>
                      <a:pt x="2165" y="1964"/>
                      <a:pt x="2837" y="1181"/>
                      <a:pt x="37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8"/>
              <p:cNvSpPr/>
              <p:nvPr/>
            </p:nvSpPr>
            <p:spPr>
              <a:xfrm>
                <a:off x="2113846" y="2178569"/>
                <a:ext cx="163745" cy="132810"/>
              </a:xfrm>
              <a:custGeom>
                <a:avLst/>
                <a:gdLst/>
                <a:ahLst/>
                <a:cxnLst/>
                <a:rect l="l" t="t" r="r" b="b"/>
                <a:pathLst>
                  <a:path w="3954" h="3207" extrusionOk="0">
                    <a:moveTo>
                      <a:pt x="701" y="1"/>
                    </a:moveTo>
                    <a:cubicBezTo>
                      <a:pt x="642" y="1"/>
                      <a:pt x="585" y="29"/>
                      <a:pt x="549" y="81"/>
                    </a:cubicBezTo>
                    <a:lnTo>
                      <a:pt x="57" y="782"/>
                    </a:lnTo>
                    <a:cubicBezTo>
                      <a:pt x="1" y="863"/>
                      <a:pt x="16" y="973"/>
                      <a:pt x="92" y="1035"/>
                    </a:cubicBezTo>
                    <a:cubicBezTo>
                      <a:pt x="331" y="1225"/>
                      <a:pt x="870" y="1647"/>
                      <a:pt x="1593" y="2153"/>
                    </a:cubicBezTo>
                    <a:cubicBezTo>
                      <a:pt x="2315" y="2659"/>
                      <a:pt x="2896" y="3021"/>
                      <a:pt x="3157" y="3180"/>
                    </a:cubicBezTo>
                    <a:cubicBezTo>
                      <a:pt x="3187" y="3198"/>
                      <a:pt x="3220" y="3207"/>
                      <a:pt x="3252" y="3207"/>
                    </a:cubicBezTo>
                    <a:cubicBezTo>
                      <a:pt x="3311" y="3207"/>
                      <a:pt x="3369" y="3178"/>
                      <a:pt x="3406" y="3127"/>
                    </a:cubicBezTo>
                    <a:lnTo>
                      <a:pt x="3897" y="2425"/>
                    </a:lnTo>
                    <a:cubicBezTo>
                      <a:pt x="3953" y="2344"/>
                      <a:pt x="3939" y="2234"/>
                      <a:pt x="3862" y="2173"/>
                    </a:cubicBezTo>
                    <a:cubicBezTo>
                      <a:pt x="3623" y="1983"/>
                      <a:pt x="3085" y="1561"/>
                      <a:pt x="2362" y="1055"/>
                    </a:cubicBezTo>
                    <a:cubicBezTo>
                      <a:pt x="1640" y="549"/>
                      <a:pt x="1058" y="186"/>
                      <a:pt x="798" y="28"/>
                    </a:cubicBezTo>
                    <a:cubicBezTo>
                      <a:pt x="768" y="9"/>
                      <a:pt x="734" y="1"/>
                      <a:pt x="7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8"/>
              <p:cNvSpPr/>
              <p:nvPr/>
            </p:nvSpPr>
            <p:spPr>
              <a:xfrm>
                <a:off x="1815794" y="2236880"/>
                <a:ext cx="455372" cy="410191"/>
              </a:xfrm>
              <a:custGeom>
                <a:avLst/>
                <a:gdLst/>
                <a:ahLst/>
                <a:cxnLst/>
                <a:rect l="l" t="t" r="r" b="b"/>
                <a:pathLst>
                  <a:path w="10996" h="9905" extrusionOk="0">
                    <a:moveTo>
                      <a:pt x="2745" y="0"/>
                    </a:moveTo>
                    <a:cubicBezTo>
                      <a:pt x="2701" y="62"/>
                      <a:pt x="2657" y="124"/>
                      <a:pt x="2615" y="184"/>
                    </a:cubicBezTo>
                    <a:cubicBezTo>
                      <a:pt x="1727" y="1453"/>
                      <a:pt x="695" y="2999"/>
                      <a:pt x="0" y="4053"/>
                    </a:cubicBezTo>
                    <a:cubicBezTo>
                      <a:pt x="1456" y="5231"/>
                      <a:pt x="3172" y="6282"/>
                      <a:pt x="4494" y="6942"/>
                    </a:cubicBezTo>
                    <a:cubicBezTo>
                      <a:pt x="4679" y="7339"/>
                      <a:pt x="5629" y="9336"/>
                      <a:pt x="6147" y="9604"/>
                    </a:cubicBezTo>
                    <a:cubicBezTo>
                      <a:pt x="6476" y="9773"/>
                      <a:pt x="6932" y="9904"/>
                      <a:pt x="7428" y="9904"/>
                    </a:cubicBezTo>
                    <a:lnTo>
                      <a:pt x="7435" y="9904"/>
                    </a:lnTo>
                    <a:cubicBezTo>
                      <a:pt x="7764" y="9509"/>
                      <a:pt x="8209" y="8962"/>
                      <a:pt x="8736" y="8277"/>
                    </a:cubicBezTo>
                    <a:cubicBezTo>
                      <a:pt x="9215" y="7652"/>
                      <a:pt x="9991" y="6588"/>
                      <a:pt x="10573" y="5757"/>
                    </a:cubicBezTo>
                    <a:cubicBezTo>
                      <a:pt x="10708" y="5565"/>
                      <a:pt x="10850" y="5358"/>
                      <a:pt x="10996" y="5147"/>
                    </a:cubicBezTo>
                    <a:cubicBezTo>
                      <a:pt x="10731" y="4953"/>
                      <a:pt x="10366" y="4734"/>
                      <a:pt x="9906" y="4477"/>
                    </a:cubicBezTo>
                    <a:cubicBezTo>
                      <a:pt x="9050" y="3997"/>
                      <a:pt x="7896" y="3804"/>
                      <a:pt x="7652" y="3769"/>
                    </a:cubicBezTo>
                    <a:cubicBezTo>
                      <a:pt x="5705" y="2789"/>
                      <a:pt x="3531" y="765"/>
                      <a:pt x="27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8"/>
              <p:cNvSpPr/>
              <p:nvPr/>
            </p:nvSpPr>
            <p:spPr>
              <a:xfrm>
                <a:off x="1815049" y="2050519"/>
                <a:ext cx="291296" cy="427625"/>
              </a:xfrm>
              <a:custGeom>
                <a:avLst/>
                <a:gdLst/>
                <a:ahLst/>
                <a:cxnLst/>
                <a:rect l="l" t="t" r="r" b="b"/>
                <a:pathLst>
                  <a:path w="7034" h="10326" extrusionOk="0">
                    <a:moveTo>
                      <a:pt x="6820" y="1"/>
                    </a:moveTo>
                    <a:cubicBezTo>
                      <a:pt x="3447" y="4354"/>
                      <a:pt x="1" y="10326"/>
                      <a:pt x="1" y="10326"/>
                    </a:cubicBezTo>
                    <a:cubicBezTo>
                      <a:pt x="1889" y="7479"/>
                      <a:pt x="7033" y="282"/>
                      <a:pt x="7033" y="282"/>
                    </a:cubicBezTo>
                    <a:cubicBezTo>
                      <a:pt x="7033" y="282"/>
                      <a:pt x="6955" y="142"/>
                      <a:pt x="6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8"/>
              <p:cNvSpPr/>
              <p:nvPr/>
            </p:nvSpPr>
            <p:spPr>
              <a:xfrm>
                <a:off x="2291593" y="2207435"/>
                <a:ext cx="75288" cy="146642"/>
              </a:xfrm>
              <a:custGeom>
                <a:avLst/>
                <a:gdLst/>
                <a:ahLst/>
                <a:cxnLst/>
                <a:rect l="l" t="t" r="r" b="b"/>
                <a:pathLst>
                  <a:path w="1818" h="3541" extrusionOk="0">
                    <a:moveTo>
                      <a:pt x="98" y="1"/>
                    </a:moveTo>
                    <a:cubicBezTo>
                      <a:pt x="84" y="1"/>
                      <a:pt x="75" y="6"/>
                      <a:pt x="73" y="16"/>
                    </a:cubicBezTo>
                    <a:cubicBezTo>
                      <a:pt x="0" y="307"/>
                      <a:pt x="847" y="1480"/>
                      <a:pt x="867" y="1772"/>
                    </a:cubicBezTo>
                    <a:cubicBezTo>
                      <a:pt x="888" y="2064"/>
                      <a:pt x="413" y="3535"/>
                      <a:pt x="578" y="3540"/>
                    </a:cubicBezTo>
                    <a:cubicBezTo>
                      <a:pt x="578" y="3540"/>
                      <a:pt x="578" y="3540"/>
                      <a:pt x="579" y="3540"/>
                    </a:cubicBezTo>
                    <a:cubicBezTo>
                      <a:pt x="746" y="3540"/>
                      <a:pt x="1817" y="1553"/>
                      <a:pt x="1755" y="1326"/>
                    </a:cubicBezTo>
                    <a:cubicBezTo>
                      <a:pt x="1697" y="1113"/>
                      <a:pt x="306"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8"/>
              <p:cNvSpPr/>
              <p:nvPr/>
            </p:nvSpPr>
            <p:spPr>
              <a:xfrm>
                <a:off x="2077278" y="2385886"/>
                <a:ext cx="206980" cy="92184"/>
              </a:xfrm>
              <a:custGeom>
                <a:avLst/>
                <a:gdLst/>
                <a:ahLst/>
                <a:cxnLst/>
                <a:rect l="l" t="t" r="r" b="b"/>
                <a:pathLst>
                  <a:path w="4998" h="2226" extrusionOk="0">
                    <a:moveTo>
                      <a:pt x="1237" y="0"/>
                    </a:moveTo>
                    <a:lnTo>
                      <a:pt x="0" y="861"/>
                    </a:lnTo>
                    <a:cubicBezTo>
                      <a:pt x="843" y="1802"/>
                      <a:pt x="1662" y="1992"/>
                      <a:pt x="2185" y="1992"/>
                    </a:cubicBezTo>
                    <a:cubicBezTo>
                      <a:pt x="2538" y="1992"/>
                      <a:pt x="2757" y="1906"/>
                      <a:pt x="2757" y="1906"/>
                    </a:cubicBezTo>
                    <a:cubicBezTo>
                      <a:pt x="3252" y="2136"/>
                      <a:pt x="3719" y="2225"/>
                      <a:pt x="4089" y="2225"/>
                    </a:cubicBezTo>
                    <a:cubicBezTo>
                      <a:pt x="4503" y="2225"/>
                      <a:pt x="4795" y="2113"/>
                      <a:pt x="4865" y="1964"/>
                    </a:cubicBezTo>
                    <a:cubicBezTo>
                      <a:pt x="4998" y="1682"/>
                      <a:pt x="4603" y="1349"/>
                      <a:pt x="3403" y="676"/>
                    </a:cubicBezTo>
                    <a:cubicBezTo>
                      <a:pt x="2510" y="176"/>
                      <a:pt x="1237" y="0"/>
                      <a:pt x="1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8"/>
              <p:cNvSpPr/>
              <p:nvPr/>
            </p:nvSpPr>
            <p:spPr>
              <a:xfrm>
                <a:off x="2204128" y="2422495"/>
                <a:ext cx="68869" cy="55534"/>
              </a:xfrm>
              <a:custGeom>
                <a:avLst/>
                <a:gdLst/>
                <a:ahLst/>
                <a:cxnLst/>
                <a:rect l="l" t="t" r="r" b="b"/>
                <a:pathLst>
                  <a:path w="1663" h="1341" extrusionOk="0">
                    <a:moveTo>
                      <a:pt x="1" y="0"/>
                    </a:moveTo>
                    <a:lnTo>
                      <a:pt x="1" y="1146"/>
                    </a:lnTo>
                    <a:cubicBezTo>
                      <a:pt x="381" y="1284"/>
                      <a:pt x="735" y="1340"/>
                      <a:pt x="1027" y="1340"/>
                    </a:cubicBezTo>
                    <a:cubicBezTo>
                      <a:pt x="1304" y="1340"/>
                      <a:pt x="1525" y="1290"/>
                      <a:pt x="1662" y="1212"/>
                    </a:cubicBezTo>
                    <a:cubicBezTo>
                      <a:pt x="1168" y="1109"/>
                      <a:pt x="757" y="915"/>
                      <a:pt x="757" y="915"/>
                    </a:cubicBezTo>
                    <a:cubicBezTo>
                      <a:pt x="564" y="617"/>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8"/>
              <p:cNvSpPr/>
              <p:nvPr/>
            </p:nvSpPr>
            <p:spPr>
              <a:xfrm>
                <a:off x="1708989" y="2220728"/>
                <a:ext cx="561264" cy="400707"/>
              </a:xfrm>
              <a:custGeom>
                <a:avLst/>
                <a:gdLst/>
                <a:ahLst/>
                <a:cxnLst/>
                <a:rect l="l" t="t" r="r" b="b"/>
                <a:pathLst>
                  <a:path w="13553" h="9676" extrusionOk="0">
                    <a:moveTo>
                      <a:pt x="5015" y="1"/>
                    </a:moveTo>
                    <a:lnTo>
                      <a:pt x="0" y="351"/>
                    </a:lnTo>
                    <a:cubicBezTo>
                      <a:pt x="333" y="2684"/>
                      <a:pt x="4843" y="5659"/>
                      <a:pt x="7215" y="6833"/>
                    </a:cubicBezTo>
                    <a:cubicBezTo>
                      <a:pt x="7215" y="6833"/>
                      <a:pt x="8277" y="9139"/>
                      <a:pt x="8778" y="9398"/>
                    </a:cubicBezTo>
                    <a:cubicBezTo>
                      <a:pt x="9112" y="9570"/>
                      <a:pt x="9523" y="9676"/>
                      <a:pt x="9950" y="9676"/>
                    </a:cubicBezTo>
                    <a:cubicBezTo>
                      <a:pt x="10342" y="9676"/>
                      <a:pt x="10748" y="9587"/>
                      <a:pt x="11120" y="9377"/>
                    </a:cubicBezTo>
                    <a:cubicBezTo>
                      <a:pt x="11997" y="8886"/>
                      <a:pt x="12664" y="7656"/>
                      <a:pt x="12664" y="7656"/>
                    </a:cubicBezTo>
                    <a:cubicBezTo>
                      <a:pt x="13348" y="7615"/>
                      <a:pt x="13553" y="7013"/>
                      <a:pt x="13484" y="6799"/>
                    </a:cubicBezTo>
                    <a:cubicBezTo>
                      <a:pt x="13415" y="6585"/>
                      <a:pt x="13040" y="6232"/>
                      <a:pt x="13040" y="6232"/>
                    </a:cubicBezTo>
                    <a:cubicBezTo>
                      <a:pt x="12813" y="6065"/>
                      <a:pt x="12580" y="5826"/>
                      <a:pt x="12580" y="5826"/>
                    </a:cubicBezTo>
                    <a:lnTo>
                      <a:pt x="11957" y="4872"/>
                    </a:lnTo>
                    <a:cubicBezTo>
                      <a:pt x="11957" y="4872"/>
                      <a:pt x="11254" y="4247"/>
                      <a:pt x="10130" y="3988"/>
                    </a:cubicBezTo>
                    <a:cubicBezTo>
                      <a:pt x="7731" y="2789"/>
                      <a:pt x="5015" y="1"/>
                      <a:pt x="5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8"/>
              <p:cNvSpPr/>
              <p:nvPr/>
            </p:nvSpPr>
            <p:spPr>
              <a:xfrm>
                <a:off x="1733009" y="702341"/>
                <a:ext cx="1044340" cy="654276"/>
              </a:xfrm>
              <a:custGeom>
                <a:avLst/>
                <a:gdLst/>
                <a:ahLst/>
                <a:cxnLst/>
                <a:rect l="l" t="t" r="r" b="b"/>
                <a:pathLst>
                  <a:path w="25218" h="15799" extrusionOk="0">
                    <a:moveTo>
                      <a:pt x="12609" y="0"/>
                    </a:moveTo>
                    <a:cubicBezTo>
                      <a:pt x="6352" y="0"/>
                      <a:pt x="3030" y="2573"/>
                      <a:pt x="1325" y="7526"/>
                    </a:cubicBezTo>
                    <a:cubicBezTo>
                      <a:pt x="1" y="11376"/>
                      <a:pt x="1544" y="15799"/>
                      <a:pt x="1544" y="15799"/>
                    </a:cubicBezTo>
                    <a:cubicBezTo>
                      <a:pt x="2269" y="15256"/>
                      <a:pt x="2861" y="13099"/>
                      <a:pt x="2861" y="13099"/>
                    </a:cubicBezTo>
                    <a:cubicBezTo>
                      <a:pt x="6160" y="9716"/>
                      <a:pt x="6598" y="5052"/>
                      <a:pt x="6598" y="5052"/>
                    </a:cubicBezTo>
                    <a:cubicBezTo>
                      <a:pt x="6598" y="5052"/>
                      <a:pt x="7526" y="5077"/>
                      <a:pt x="9305" y="6521"/>
                    </a:cubicBezTo>
                    <a:cubicBezTo>
                      <a:pt x="10747" y="7691"/>
                      <a:pt x="14072" y="8879"/>
                      <a:pt x="17473" y="8879"/>
                    </a:cubicBezTo>
                    <a:cubicBezTo>
                      <a:pt x="18266" y="8879"/>
                      <a:pt x="19062" y="8815"/>
                      <a:pt x="19840" y="8670"/>
                    </a:cubicBezTo>
                    <a:cubicBezTo>
                      <a:pt x="20440" y="10105"/>
                      <a:pt x="21270" y="11734"/>
                      <a:pt x="22357" y="13099"/>
                    </a:cubicBezTo>
                    <a:cubicBezTo>
                      <a:pt x="22357" y="13099"/>
                      <a:pt x="22949" y="15256"/>
                      <a:pt x="23675" y="15799"/>
                    </a:cubicBezTo>
                    <a:cubicBezTo>
                      <a:pt x="23675" y="15799"/>
                      <a:pt x="25218" y="11376"/>
                      <a:pt x="23892" y="7526"/>
                    </a:cubicBezTo>
                    <a:cubicBezTo>
                      <a:pt x="22188" y="2573"/>
                      <a:pt x="18866" y="0"/>
                      <a:pt x="126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8"/>
              <p:cNvSpPr/>
              <p:nvPr/>
            </p:nvSpPr>
            <p:spPr>
              <a:xfrm>
                <a:off x="1834016" y="702341"/>
                <a:ext cx="172276" cy="209257"/>
              </a:xfrm>
              <a:custGeom>
                <a:avLst/>
                <a:gdLst/>
                <a:ahLst/>
                <a:cxnLst/>
                <a:rect l="l" t="t" r="r" b="b"/>
                <a:pathLst>
                  <a:path w="4160" h="5053" extrusionOk="0">
                    <a:moveTo>
                      <a:pt x="3793" y="0"/>
                    </a:moveTo>
                    <a:lnTo>
                      <a:pt x="3793" y="0"/>
                    </a:lnTo>
                    <a:cubicBezTo>
                      <a:pt x="2566" y="223"/>
                      <a:pt x="1215" y="876"/>
                      <a:pt x="1" y="2026"/>
                    </a:cubicBezTo>
                    <a:cubicBezTo>
                      <a:pt x="655" y="1562"/>
                      <a:pt x="1518" y="1263"/>
                      <a:pt x="2146" y="1090"/>
                    </a:cubicBezTo>
                    <a:cubicBezTo>
                      <a:pt x="2459" y="2531"/>
                      <a:pt x="3049" y="4109"/>
                      <a:pt x="4159" y="5052"/>
                    </a:cubicBezTo>
                    <a:cubicBezTo>
                      <a:pt x="4159" y="5052"/>
                      <a:pt x="3256" y="2704"/>
                      <a:pt x="3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8"/>
              <p:cNvSpPr/>
              <p:nvPr/>
            </p:nvSpPr>
            <p:spPr>
              <a:xfrm>
                <a:off x="1799353" y="893051"/>
                <a:ext cx="169087" cy="307322"/>
              </a:xfrm>
              <a:custGeom>
                <a:avLst/>
                <a:gdLst/>
                <a:ahLst/>
                <a:cxnLst/>
                <a:rect l="l" t="t" r="r" b="b"/>
                <a:pathLst>
                  <a:path w="4083" h="7421" extrusionOk="0">
                    <a:moveTo>
                      <a:pt x="4005" y="0"/>
                    </a:moveTo>
                    <a:cubicBezTo>
                      <a:pt x="3971" y="0"/>
                      <a:pt x="3942" y="25"/>
                      <a:pt x="3935" y="59"/>
                    </a:cubicBezTo>
                    <a:cubicBezTo>
                      <a:pt x="3927" y="105"/>
                      <a:pt x="3022" y="4679"/>
                      <a:pt x="33" y="7296"/>
                    </a:cubicBezTo>
                    <a:cubicBezTo>
                      <a:pt x="4" y="7322"/>
                      <a:pt x="0" y="7367"/>
                      <a:pt x="26" y="7396"/>
                    </a:cubicBezTo>
                    <a:cubicBezTo>
                      <a:pt x="40" y="7413"/>
                      <a:pt x="60" y="7421"/>
                      <a:pt x="80" y="7421"/>
                    </a:cubicBezTo>
                    <a:cubicBezTo>
                      <a:pt x="97" y="7421"/>
                      <a:pt x="114" y="7416"/>
                      <a:pt x="128" y="7403"/>
                    </a:cubicBezTo>
                    <a:cubicBezTo>
                      <a:pt x="3153" y="4754"/>
                      <a:pt x="4066" y="132"/>
                      <a:pt x="4076" y="86"/>
                    </a:cubicBezTo>
                    <a:cubicBezTo>
                      <a:pt x="4083" y="47"/>
                      <a:pt x="4058" y="10"/>
                      <a:pt x="4019" y="2"/>
                    </a:cubicBezTo>
                    <a:cubicBezTo>
                      <a:pt x="4014" y="1"/>
                      <a:pt x="4010" y="0"/>
                      <a:pt x="4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8"/>
              <p:cNvSpPr/>
              <p:nvPr/>
            </p:nvSpPr>
            <p:spPr>
              <a:xfrm>
                <a:off x="1728163" y="940138"/>
                <a:ext cx="228307" cy="334157"/>
              </a:xfrm>
              <a:custGeom>
                <a:avLst/>
                <a:gdLst/>
                <a:ahLst/>
                <a:cxnLst/>
                <a:rect l="l" t="t" r="r" b="b"/>
                <a:pathLst>
                  <a:path w="5513" h="8069" extrusionOk="0">
                    <a:moveTo>
                      <a:pt x="5431" y="1"/>
                    </a:moveTo>
                    <a:cubicBezTo>
                      <a:pt x="5408" y="1"/>
                      <a:pt x="5385" y="12"/>
                      <a:pt x="5371" y="33"/>
                    </a:cubicBezTo>
                    <a:cubicBezTo>
                      <a:pt x="5145" y="374"/>
                      <a:pt x="4649" y="825"/>
                      <a:pt x="4076" y="1347"/>
                    </a:cubicBezTo>
                    <a:cubicBezTo>
                      <a:pt x="2453" y="2824"/>
                      <a:pt x="1" y="5056"/>
                      <a:pt x="1" y="7998"/>
                    </a:cubicBezTo>
                    <a:cubicBezTo>
                      <a:pt x="1" y="8037"/>
                      <a:pt x="32" y="8068"/>
                      <a:pt x="72" y="8068"/>
                    </a:cubicBezTo>
                    <a:cubicBezTo>
                      <a:pt x="112" y="8068"/>
                      <a:pt x="143" y="8037"/>
                      <a:pt x="143" y="7998"/>
                    </a:cubicBezTo>
                    <a:cubicBezTo>
                      <a:pt x="143" y="5119"/>
                      <a:pt x="2568" y="2913"/>
                      <a:pt x="4172" y="1453"/>
                    </a:cubicBezTo>
                    <a:cubicBezTo>
                      <a:pt x="4777" y="902"/>
                      <a:pt x="5254" y="467"/>
                      <a:pt x="5490" y="112"/>
                    </a:cubicBezTo>
                    <a:cubicBezTo>
                      <a:pt x="5512" y="78"/>
                      <a:pt x="5503" y="35"/>
                      <a:pt x="5470" y="13"/>
                    </a:cubicBezTo>
                    <a:cubicBezTo>
                      <a:pt x="5458" y="5"/>
                      <a:pt x="5444" y="1"/>
                      <a:pt x="54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8"/>
              <p:cNvSpPr/>
              <p:nvPr/>
            </p:nvSpPr>
            <p:spPr>
              <a:xfrm>
                <a:off x="1727832" y="787860"/>
                <a:ext cx="240358" cy="257379"/>
              </a:xfrm>
              <a:custGeom>
                <a:avLst/>
                <a:gdLst/>
                <a:ahLst/>
                <a:cxnLst/>
                <a:rect l="l" t="t" r="r" b="b"/>
                <a:pathLst>
                  <a:path w="5804" h="6215" extrusionOk="0">
                    <a:moveTo>
                      <a:pt x="5732" y="1"/>
                    </a:moveTo>
                    <a:cubicBezTo>
                      <a:pt x="5694" y="1"/>
                      <a:pt x="4773" y="10"/>
                      <a:pt x="3599" y="772"/>
                    </a:cubicBezTo>
                    <a:cubicBezTo>
                      <a:pt x="2523" y="1470"/>
                      <a:pt x="1026" y="2965"/>
                      <a:pt x="12" y="6121"/>
                    </a:cubicBezTo>
                    <a:cubicBezTo>
                      <a:pt x="0" y="6158"/>
                      <a:pt x="20" y="6198"/>
                      <a:pt x="58" y="6211"/>
                    </a:cubicBezTo>
                    <a:cubicBezTo>
                      <a:pt x="66" y="6212"/>
                      <a:pt x="73" y="6214"/>
                      <a:pt x="80" y="6214"/>
                    </a:cubicBezTo>
                    <a:cubicBezTo>
                      <a:pt x="110" y="6214"/>
                      <a:pt x="138" y="6195"/>
                      <a:pt x="148" y="6164"/>
                    </a:cubicBezTo>
                    <a:cubicBezTo>
                      <a:pt x="2058" y="221"/>
                      <a:pt x="5696" y="144"/>
                      <a:pt x="5732" y="144"/>
                    </a:cubicBezTo>
                    <a:cubicBezTo>
                      <a:pt x="5772" y="144"/>
                      <a:pt x="5804" y="112"/>
                      <a:pt x="5804" y="73"/>
                    </a:cubicBezTo>
                    <a:cubicBezTo>
                      <a:pt x="5804" y="33"/>
                      <a:pt x="5772" y="1"/>
                      <a:pt x="5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8"/>
              <p:cNvSpPr/>
              <p:nvPr/>
            </p:nvSpPr>
            <p:spPr>
              <a:xfrm>
                <a:off x="2002941" y="658526"/>
                <a:ext cx="555052" cy="95539"/>
              </a:xfrm>
              <a:custGeom>
                <a:avLst/>
                <a:gdLst/>
                <a:ahLst/>
                <a:cxnLst/>
                <a:rect l="l" t="t" r="r" b="b"/>
                <a:pathLst>
                  <a:path w="13403" h="2307" extrusionOk="0">
                    <a:moveTo>
                      <a:pt x="5879" y="1"/>
                    </a:moveTo>
                    <a:cubicBezTo>
                      <a:pt x="2126" y="1"/>
                      <a:pt x="56" y="1759"/>
                      <a:pt x="34" y="1779"/>
                    </a:cubicBezTo>
                    <a:cubicBezTo>
                      <a:pt x="3" y="1805"/>
                      <a:pt x="1" y="1850"/>
                      <a:pt x="27" y="1880"/>
                    </a:cubicBezTo>
                    <a:cubicBezTo>
                      <a:pt x="41" y="1896"/>
                      <a:pt x="61" y="1904"/>
                      <a:pt x="81" y="1904"/>
                    </a:cubicBezTo>
                    <a:cubicBezTo>
                      <a:pt x="97" y="1904"/>
                      <a:pt x="114" y="1899"/>
                      <a:pt x="127" y="1887"/>
                    </a:cubicBezTo>
                    <a:cubicBezTo>
                      <a:pt x="150" y="1868"/>
                      <a:pt x="2183" y="144"/>
                      <a:pt x="5880" y="144"/>
                    </a:cubicBezTo>
                    <a:cubicBezTo>
                      <a:pt x="6255" y="144"/>
                      <a:pt x="6647" y="162"/>
                      <a:pt x="7057" y="201"/>
                    </a:cubicBezTo>
                    <a:cubicBezTo>
                      <a:pt x="11184" y="596"/>
                      <a:pt x="13257" y="2274"/>
                      <a:pt x="13277" y="2291"/>
                    </a:cubicBezTo>
                    <a:cubicBezTo>
                      <a:pt x="13291" y="2301"/>
                      <a:pt x="13306" y="2307"/>
                      <a:pt x="13322" y="2307"/>
                    </a:cubicBezTo>
                    <a:cubicBezTo>
                      <a:pt x="13343" y="2307"/>
                      <a:pt x="13363" y="2298"/>
                      <a:pt x="13377" y="2281"/>
                    </a:cubicBezTo>
                    <a:cubicBezTo>
                      <a:pt x="13402" y="2251"/>
                      <a:pt x="13398" y="2205"/>
                      <a:pt x="13368" y="2181"/>
                    </a:cubicBezTo>
                    <a:cubicBezTo>
                      <a:pt x="13347" y="2163"/>
                      <a:pt x="11245" y="459"/>
                      <a:pt x="7070" y="58"/>
                    </a:cubicBezTo>
                    <a:cubicBezTo>
                      <a:pt x="6656" y="19"/>
                      <a:pt x="6259" y="1"/>
                      <a:pt x="5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8"/>
              <p:cNvSpPr/>
              <p:nvPr/>
            </p:nvSpPr>
            <p:spPr>
              <a:xfrm>
                <a:off x="2011265" y="747441"/>
                <a:ext cx="272453" cy="70774"/>
              </a:xfrm>
              <a:custGeom>
                <a:avLst/>
                <a:gdLst/>
                <a:ahLst/>
                <a:cxnLst/>
                <a:rect l="l" t="t" r="r" b="b"/>
                <a:pathLst>
                  <a:path w="6579" h="1709" extrusionOk="0">
                    <a:moveTo>
                      <a:pt x="4359" y="0"/>
                    </a:moveTo>
                    <a:cubicBezTo>
                      <a:pt x="1455" y="0"/>
                      <a:pt x="43" y="1571"/>
                      <a:pt x="26" y="1590"/>
                    </a:cubicBezTo>
                    <a:cubicBezTo>
                      <a:pt x="1" y="1620"/>
                      <a:pt x="3" y="1665"/>
                      <a:pt x="33" y="1691"/>
                    </a:cubicBezTo>
                    <a:cubicBezTo>
                      <a:pt x="47" y="1703"/>
                      <a:pt x="63" y="1709"/>
                      <a:pt x="80" y="1709"/>
                    </a:cubicBezTo>
                    <a:cubicBezTo>
                      <a:pt x="100" y="1709"/>
                      <a:pt x="119" y="1700"/>
                      <a:pt x="134" y="1684"/>
                    </a:cubicBezTo>
                    <a:cubicBezTo>
                      <a:pt x="151" y="1665"/>
                      <a:pt x="1519" y="142"/>
                      <a:pt x="4355" y="142"/>
                    </a:cubicBezTo>
                    <a:cubicBezTo>
                      <a:pt x="4990" y="142"/>
                      <a:pt x="5699" y="219"/>
                      <a:pt x="6484" y="406"/>
                    </a:cubicBezTo>
                    <a:cubicBezTo>
                      <a:pt x="6489" y="407"/>
                      <a:pt x="6494" y="408"/>
                      <a:pt x="6500" y="408"/>
                    </a:cubicBezTo>
                    <a:cubicBezTo>
                      <a:pt x="6532" y="408"/>
                      <a:pt x="6562" y="386"/>
                      <a:pt x="6570" y="353"/>
                    </a:cubicBezTo>
                    <a:cubicBezTo>
                      <a:pt x="6579" y="314"/>
                      <a:pt x="6555" y="276"/>
                      <a:pt x="6517" y="267"/>
                    </a:cubicBezTo>
                    <a:cubicBezTo>
                      <a:pt x="5723" y="78"/>
                      <a:pt x="5004" y="0"/>
                      <a:pt x="4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8"/>
              <p:cNvSpPr/>
              <p:nvPr/>
            </p:nvSpPr>
            <p:spPr>
              <a:xfrm>
                <a:off x="2050401" y="782435"/>
                <a:ext cx="690719" cy="240027"/>
              </a:xfrm>
              <a:custGeom>
                <a:avLst/>
                <a:gdLst/>
                <a:ahLst/>
                <a:cxnLst/>
                <a:rect l="l" t="t" r="r" b="b"/>
                <a:pathLst>
                  <a:path w="16679" h="5796" extrusionOk="0">
                    <a:moveTo>
                      <a:pt x="72" y="0"/>
                    </a:moveTo>
                    <a:cubicBezTo>
                      <a:pt x="33" y="0"/>
                      <a:pt x="0" y="32"/>
                      <a:pt x="0" y="72"/>
                    </a:cubicBezTo>
                    <a:cubicBezTo>
                      <a:pt x="0" y="111"/>
                      <a:pt x="33" y="142"/>
                      <a:pt x="72" y="142"/>
                    </a:cubicBezTo>
                    <a:cubicBezTo>
                      <a:pt x="1637" y="142"/>
                      <a:pt x="2439" y="766"/>
                      <a:pt x="4376" y="2271"/>
                    </a:cubicBezTo>
                    <a:cubicBezTo>
                      <a:pt x="4910" y="2685"/>
                      <a:pt x="5514" y="3154"/>
                      <a:pt x="6246" y="3699"/>
                    </a:cubicBezTo>
                    <a:cubicBezTo>
                      <a:pt x="8282" y="5213"/>
                      <a:pt x="10533" y="5795"/>
                      <a:pt x="12483" y="5795"/>
                    </a:cubicBezTo>
                    <a:cubicBezTo>
                      <a:pt x="14242" y="5795"/>
                      <a:pt x="15756" y="5320"/>
                      <a:pt x="16642" y="4627"/>
                    </a:cubicBezTo>
                    <a:cubicBezTo>
                      <a:pt x="16674" y="4602"/>
                      <a:pt x="16679" y="4557"/>
                      <a:pt x="16654" y="4526"/>
                    </a:cubicBezTo>
                    <a:cubicBezTo>
                      <a:pt x="16641" y="4508"/>
                      <a:pt x="16620" y="4499"/>
                      <a:pt x="16599" y="4499"/>
                    </a:cubicBezTo>
                    <a:cubicBezTo>
                      <a:pt x="16583" y="4499"/>
                      <a:pt x="16568" y="4504"/>
                      <a:pt x="16555" y="4514"/>
                    </a:cubicBezTo>
                    <a:cubicBezTo>
                      <a:pt x="15688" y="5192"/>
                      <a:pt x="14208" y="5656"/>
                      <a:pt x="12486" y="5656"/>
                    </a:cubicBezTo>
                    <a:cubicBezTo>
                      <a:pt x="10566" y="5656"/>
                      <a:pt x="8344" y="5080"/>
                      <a:pt x="6331" y="3583"/>
                    </a:cubicBezTo>
                    <a:cubicBezTo>
                      <a:pt x="5601" y="3040"/>
                      <a:pt x="4997" y="2571"/>
                      <a:pt x="4465" y="2158"/>
                    </a:cubicBezTo>
                    <a:cubicBezTo>
                      <a:pt x="2499" y="631"/>
                      <a:pt x="1685"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8"/>
              <p:cNvSpPr/>
              <p:nvPr/>
            </p:nvSpPr>
            <p:spPr>
              <a:xfrm>
                <a:off x="2292131" y="812253"/>
                <a:ext cx="423898" cy="181967"/>
              </a:xfrm>
              <a:custGeom>
                <a:avLst/>
                <a:gdLst/>
                <a:ahLst/>
                <a:cxnLst/>
                <a:rect l="l" t="t" r="r" b="b"/>
                <a:pathLst>
                  <a:path w="10236" h="4394" extrusionOk="0">
                    <a:moveTo>
                      <a:pt x="80" y="1"/>
                    </a:moveTo>
                    <a:cubicBezTo>
                      <a:pt x="49" y="1"/>
                      <a:pt x="21" y="20"/>
                      <a:pt x="12" y="51"/>
                    </a:cubicBezTo>
                    <a:cubicBezTo>
                      <a:pt x="0" y="89"/>
                      <a:pt x="22" y="129"/>
                      <a:pt x="60" y="140"/>
                    </a:cubicBezTo>
                    <a:cubicBezTo>
                      <a:pt x="1407" y="547"/>
                      <a:pt x="2520" y="1350"/>
                      <a:pt x="3598" y="2127"/>
                    </a:cubicBezTo>
                    <a:cubicBezTo>
                      <a:pt x="5146" y="3243"/>
                      <a:pt x="6740" y="4393"/>
                      <a:pt x="9060" y="4393"/>
                    </a:cubicBezTo>
                    <a:cubicBezTo>
                      <a:pt x="9413" y="4393"/>
                      <a:pt x="9781" y="4366"/>
                      <a:pt x="10170" y="4309"/>
                    </a:cubicBezTo>
                    <a:cubicBezTo>
                      <a:pt x="10209" y="4303"/>
                      <a:pt x="10235" y="4267"/>
                      <a:pt x="10230" y="4228"/>
                    </a:cubicBezTo>
                    <a:cubicBezTo>
                      <a:pt x="10224" y="4193"/>
                      <a:pt x="10195" y="4167"/>
                      <a:pt x="10160" y="4167"/>
                    </a:cubicBezTo>
                    <a:cubicBezTo>
                      <a:pt x="10156" y="4167"/>
                      <a:pt x="10152" y="4167"/>
                      <a:pt x="10149" y="4168"/>
                    </a:cubicBezTo>
                    <a:cubicBezTo>
                      <a:pt x="9758" y="4225"/>
                      <a:pt x="9388" y="4252"/>
                      <a:pt x="9036" y="4252"/>
                    </a:cubicBezTo>
                    <a:cubicBezTo>
                      <a:pt x="6789" y="4252"/>
                      <a:pt x="5273" y="3160"/>
                      <a:pt x="3681" y="2011"/>
                    </a:cubicBezTo>
                    <a:cubicBezTo>
                      <a:pt x="2594" y="1227"/>
                      <a:pt x="1471" y="417"/>
                      <a:pt x="101" y="4"/>
                    </a:cubicBezTo>
                    <a:cubicBezTo>
                      <a:pt x="94" y="2"/>
                      <a:pt x="87"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8"/>
              <p:cNvSpPr/>
              <p:nvPr/>
            </p:nvSpPr>
            <p:spPr>
              <a:xfrm>
                <a:off x="2622154" y="1087984"/>
                <a:ext cx="232407" cy="225243"/>
              </a:xfrm>
              <a:custGeom>
                <a:avLst/>
                <a:gdLst/>
                <a:ahLst/>
                <a:cxnLst/>
                <a:rect l="l" t="t" r="r" b="b"/>
                <a:pathLst>
                  <a:path w="5612" h="5439" extrusionOk="0">
                    <a:moveTo>
                      <a:pt x="82" y="1"/>
                    </a:moveTo>
                    <a:cubicBezTo>
                      <a:pt x="70" y="1"/>
                      <a:pt x="57" y="4"/>
                      <a:pt x="46" y="11"/>
                    </a:cubicBezTo>
                    <a:cubicBezTo>
                      <a:pt x="12" y="31"/>
                      <a:pt x="0" y="74"/>
                      <a:pt x="20" y="108"/>
                    </a:cubicBezTo>
                    <a:cubicBezTo>
                      <a:pt x="27" y="121"/>
                      <a:pt x="763" y="1359"/>
                      <a:pt x="2572" y="2478"/>
                    </a:cubicBezTo>
                    <a:cubicBezTo>
                      <a:pt x="4738" y="3818"/>
                      <a:pt x="5458" y="5381"/>
                      <a:pt x="5465" y="5397"/>
                    </a:cubicBezTo>
                    <a:cubicBezTo>
                      <a:pt x="5477" y="5423"/>
                      <a:pt x="5504" y="5439"/>
                      <a:pt x="5531" y="5439"/>
                    </a:cubicBezTo>
                    <a:cubicBezTo>
                      <a:pt x="5540" y="5439"/>
                      <a:pt x="5551" y="5437"/>
                      <a:pt x="5560" y="5433"/>
                    </a:cubicBezTo>
                    <a:cubicBezTo>
                      <a:pt x="5596" y="5417"/>
                      <a:pt x="5612" y="5374"/>
                      <a:pt x="5596" y="5338"/>
                    </a:cubicBezTo>
                    <a:cubicBezTo>
                      <a:pt x="5588" y="5323"/>
                      <a:pt x="4853" y="3722"/>
                      <a:pt x="2647" y="2357"/>
                    </a:cubicBezTo>
                    <a:cubicBezTo>
                      <a:pt x="871" y="1257"/>
                      <a:pt x="150" y="48"/>
                      <a:pt x="143" y="36"/>
                    </a:cubicBezTo>
                    <a:cubicBezTo>
                      <a:pt x="130" y="13"/>
                      <a:pt x="106" y="1"/>
                      <a:pt x="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8"/>
              <p:cNvSpPr/>
              <p:nvPr/>
            </p:nvSpPr>
            <p:spPr>
              <a:xfrm>
                <a:off x="2554651" y="987805"/>
                <a:ext cx="158196" cy="174595"/>
              </a:xfrm>
              <a:custGeom>
                <a:avLst/>
                <a:gdLst/>
                <a:ahLst/>
                <a:cxnLst/>
                <a:rect l="l" t="t" r="r" b="b"/>
                <a:pathLst>
                  <a:path w="3820" h="4216" extrusionOk="0">
                    <a:moveTo>
                      <a:pt x="3819" y="1"/>
                    </a:moveTo>
                    <a:cubicBezTo>
                      <a:pt x="2194" y="1423"/>
                      <a:pt x="0" y="1777"/>
                      <a:pt x="0" y="1777"/>
                    </a:cubicBezTo>
                    <a:cubicBezTo>
                      <a:pt x="327" y="2558"/>
                      <a:pt x="723" y="3394"/>
                      <a:pt x="1190" y="4216"/>
                    </a:cubicBezTo>
                    <a:cubicBezTo>
                      <a:pt x="1093" y="3569"/>
                      <a:pt x="1039" y="2958"/>
                      <a:pt x="1010" y="2541"/>
                    </a:cubicBezTo>
                    <a:cubicBezTo>
                      <a:pt x="2090" y="1987"/>
                      <a:pt x="3251" y="1159"/>
                      <a:pt x="3819" y="1"/>
                    </a:cubicBezTo>
                    <a:cubicBezTo>
                      <a:pt x="3819" y="1"/>
                      <a:pt x="3819" y="1"/>
                      <a:pt x="38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8"/>
              <p:cNvSpPr/>
              <p:nvPr/>
            </p:nvSpPr>
            <p:spPr>
              <a:xfrm>
                <a:off x="2500855" y="2137818"/>
                <a:ext cx="381119" cy="771929"/>
              </a:xfrm>
              <a:custGeom>
                <a:avLst/>
                <a:gdLst/>
                <a:ahLst/>
                <a:cxnLst/>
                <a:rect l="l" t="t" r="r" b="b"/>
                <a:pathLst>
                  <a:path w="9203" h="18640" extrusionOk="0">
                    <a:moveTo>
                      <a:pt x="4171" y="1"/>
                    </a:moveTo>
                    <a:cubicBezTo>
                      <a:pt x="2849" y="761"/>
                      <a:pt x="1352" y="1326"/>
                      <a:pt x="1" y="1715"/>
                    </a:cubicBezTo>
                    <a:cubicBezTo>
                      <a:pt x="1086" y="4577"/>
                      <a:pt x="3121" y="10078"/>
                      <a:pt x="4265" y="14009"/>
                    </a:cubicBezTo>
                    <a:cubicBezTo>
                      <a:pt x="3647" y="14983"/>
                      <a:pt x="3586" y="15921"/>
                      <a:pt x="3586" y="15921"/>
                    </a:cubicBezTo>
                    <a:lnTo>
                      <a:pt x="3812" y="17037"/>
                    </a:lnTo>
                    <a:cubicBezTo>
                      <a:pt x="3812" y="17037"/>
                      <a:pt x="3815" y="17372"/>
                      <a:pt x="3771" y="17649"/>
                    </a:cubicBezTo>
                    <a:cubicBezTo>
                      <a:pt x="3771" y="17649"/>
                      <a:pt x="3752" y="18165"/>
                      <a:pt x="3853" y="18365"/>
                    </a:cubicBezTo>
                    <a:cubicBezTo>
                      <a:pt x="3915" y="18487"/>
                      <a:pt x="4149" y="18640"/>
                      <a:pt x="4438" y="18640"/>
                    </a:cubicBezTo>
                    <a:cubicBezTo>
                      <a:pt x="4625" y="18640"/>
                      <a:pt x="4836" y="18576"/>
                      <a:pt x="5038" y="18399"/>
                    </a:cubicBezTo>
                    <a:cubicBezTo>
                      <a:pt x="5038" y="18399"/>
                      <a:pt x="5798" y="18630"/>
                      <a:pt x="6587" y="18630"/>
                    </a:cubicBezTo>
                    <a:cubicBezTo>
                      <a:pt x="6846" y="18630"/>
                      <a:pt x="7107" y="18606"/>
                      <a:pt x="7346" y="18540"/>
                    </a:cubicBezTo>
                    <a:cubicBezTo>
                      <a:pt x="8208" y="18303"/>
                      <a:pt x="8804" y="17594"/>
                      <a:pt x="9027" y="16908"/>
                    </a:cubicBezTo>
                    <a:cubicBezTo>
                      <a:pt x="9203" y="16373"/>
                      <a:pt x="8338" y="13986"/>
                      <a:pt x="8338" y="13986"/>
                    </a:cubicBezTo>
                    <a:cubicBezTo>
                      <a:pt x="7637" y="10282"/>
                      <a:pt x="7148" y="6166"/>
                      <a:pt x="5352" y="3714"/>
                    </a:cubicBezTo>
                    <a:cubicBezTo>
                      <a:pt x="5352" y="3714"/>
                      <a:pt x="4683" y="1497"/>
                      <a:pt x="4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8"/>
              <p:cNvSpPr/>
              <p:nvPr/>
            </p:nvSpPr>
            <p:spPr>
              <a:xfrm>
                <a:off x="2500855" y="2137818"/>
                <a:ext cx="176293" cy="221681"/>
              </a:xfrm>
              <a:custGeom>
                <a:avLst/>
                <a:gdLst/>
                <a:ahLst/>
                <a:cxnLst/>
                <a:rect l="l" t="t" r="r" b="b"/>
                <a:pathLst>
                  <a:path w="4257" h="5353" extrusionOk="0">
                    <a:moveTo>
                      <a:pt x="4171" y="1"/>
                    </a:moveTo>
                    <a:cubicBezTo>
                      <a:pt x="2849" y="761"/>
                      <a:pt x="1352" y="1326"/>
                      <a:pt x="1" y="1715"/>
                    </a:cubicBezTo>
                    <a:cubicBezTo>
                      <a:pt x="367" y="2680"/>
                      <a:pt x="842" y="3948"/>
                      <a:pt x="1352" y="5352"/>
                    </a:cubicBezTo>
                    <a:lnTo>
                      <a:pt x="1353" y="5352"/>
                    </a:lnTo>
                    <a:lnTo>
                      <a:pt x="821" y="1861"/>
                    </a:lnTo>
                    <a:cubicBezTo>
                      <a:pt x="2047" y="1442"/>
                      <a:pt x="3531" y="656"/>
                      <a:pt x="4256" y="253"/>
                    </a:cubicBezTo>
                    <a:cubicBezTo>
                      <a:pt x="4228" y="167"/>
                      <a:pt x="4199" y="83"/>
                      <a:pt x="4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8"/>
              <p:cNvSpPr/>
              <p:nvPr/>
            </p:nvSpPr>
            <p:spPr>
              <a:xfrm>
                <a:off x="2610559" y="945356"/>
                <a:ext cx="163704" cy="123533"/>
              </a:xfrm>
              <a:custGeom>
                <a:avLst/>
                <a:gdLst/>
                <a:ahLst/>
                <a:cxnLst/>
                <a:rect l="l" t="t" r="r" b="b"/>
                <a:pathLst>
                  <a:path w="3953" h="2983" extrusionOk="0">
                    <a:moveTo>
                      <a:pt x="2864" y="0"/>
                    </a:moveTo>
                    <a:cubicBezTo>
                      <a:pt x="2337" y="0"/>
                      <a:pt x="2038" y="647"/>
                      <a:pt x="2038" y="647"/>
                    </a:cubicBezTo>
                    <a:cubicBezTo>
                      <a:pt x="2038" y="647"/>
                      <a:pt x="1606" y="336"/>
                      <a:pt x="1148" y="336"/>
                    </a:cubicBezTo>
                    <a:cubicBezTo>
                      <a:pt x="957" y="336"/>
                      <a:pt x="762" y="390"/>
                      <a:pt x="591" y="543"/>
                    </a:cubicBezTo>
                    <a:cubicBezTo>
                      <a:pt x="1" y="1070"/>
                      <a:pt x="492" y="2702"/>
                      <a:pt x="2446" y="2980"/>
                    </a:cubicBezTo>
                    <a:cubicBezTo>
                      <a:pt x="2460" y="2982"/>
                      <a:pt x="2474" y="2982"/>
                      <a:pt x="2488" y="2982"/>
                    </a:cubicBezTo>
                    <a:cubicBezTo>
                      <a:pt x="2544" y="2982"/>
                      <a:pt x="2600" y="2967"/>
                      <a:pt x="2646" y="2934"/>
                    </a:cubicBezTo>
                    <a:cubicBezTo>
                      <a:pt x="3445" y="2360"/>
                      <a:pt x="3953" y="548"/>
                      <a:pt x="3288" y="135"/>
                    </a:cubicBezTo>
                    <a:cubicBezTo>
                      <a:pt x="3134" y="39"/>
                      <a:pt x="2992" y="0"/>
                      <a:pt x="28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8"/>
              <p:cNvSpPr/>
              <p:nvPr/>
            </p:nvSpPr>
            <p:spPr>
              <a:xfrm>
                <a:off x="2724073" y="952396"/>
                <a:ext cx="31184" cy="42821"/>
              </a:xfrm>
              <a:custGeom>
                <a:avLst/>
                <a:gdLst/>
                <a:ahLst/>
                <a:cxnLst/>
                <a:rect l="l" t="t" r="r" b="b"/>
                <a:pathLst>
                  <a:path w="753" h="1034" extrusionOk="0">
                    <a:moveTo>
                      <a:pt x="210" y="0"/>
                    </a:moveTo>
                    <a:cubicBezTo>
                      <a:pt x="195" y="0"/>
                      <a:pt x="179" y="2"/>
                      <a:pt x="163" y="6"/>
                    </a:cubicBezTo>
                    <a:cubicBezTo>
                      <a:pt x="1" y="47"/>
                      <a:pt x="229" y="358"/>
                      <a:pt x="295" y="688"/>
                    </a:cubicBezTo>
                    <a:cubicBezTo>
                      <a:pt x="337" y="899"/>
                      <a:pt x="443" y="1033"/>
                      <a:pt x="536" y="1033"/>
                    </a:cubicBezTo>
                    <a:cubicBezTo>
                      <a:pt x="589" y="1033"/>
                      <a:pt x="637" y="991"/>
                      <a:pt x="669" y="897"/>
                    </a:cubicBezTo>
                    <a:cubicBezTo>
                      <a:pt x="752" y="646"/>
                      <a:pt x="500" y="0"/>
                      <a:pt x="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1912701" y="2196087"/>
                <a:ext cx="221101" cy="193355"/>
              </a:xfrm>
              <a:custGeom>
                <a:avLst/>
                <a:gdLst/>
                <a:ahLst/>
                <a:cxnLst/>
                <a:rect l="l" t="t" r="r" b="b"/>
                <a:pathLst>
                  <a:path w="5339" h="4669" extrusionOk="0">
                    <a:moveTo>
                      <a:pt x="480" y="1"/>
                    </a:moveTo>
                    <a:cubicBezTo>
                      <a:pt x="468" y="1"/>
                      <a:pt x="454" y="8"/>
                      <a:pt x="441" y="24"/>
                    </a:cubicBezTo>
                    <a:cubicBezTo>
                      <a:pt x="318" y="174"/>
                      <a:pt x="154" y="381"/>
                      <a:pt x="36" y="535"/>
                    </a:cubicBezTo>
                    <a:cubicBezTo>
                      <a:pt x="7" y="571"/>
                      <a:pt x="0" y="619"/>
                      <a:pt x="36" y="656"/>
                    </a:cubicBezTo>
                    <a:cubicBezTo>
                      <a:pt x="1540" y="2192"/>
                      <a:pt x="3255" y="3662"/>
                      <a:pt x="5169" y="4658"/>
                    </a:cubicBezTo>
                    <a:cubicBezTo>
                      <a:pt x="5182" y="4665"/>
                      <a:pt x="5196" y="4668"/>
                      <a:pt x="5209" y="4668"/>
                    </a:cubicBezTo>
                    <a:cubicBezTo>
                      <a:pt x="5287" y="4668"/>
                      <a:pt x="5339" y="4553"/>
                      <a:pt x="5255" y="4509"/>
                    </a:cubicBezTo>
                    <a:cubicBezTo>
                      <a:pt x="3926" y="3819"/>
                      <a:pt x="2739" y="2893"/>
                      <a:pt x="1617" y="1906"/>
                    </a:cubicBezTo>
                    <a:cubicBezTo>
                      <a:pt x="1249" y="1582"/>
                      <a:pt x="887" y="1249"/>
                      <a:pt x="534" y="908"/>
                    </a:cubicBezTo>
                    <a:cubicBezTo>
                      <a:pt x="133" y="519"/>
                      <a:pt x="166" y="638"/>
                      <a:pt x="519" y="199"/>
                    </a:cubicBezTo>
                    <a:cubicBezTo>
                      <a:pt x="574" y="130"/>
                      <a:pt x="534"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8"/>
              <p:cNvSpPr/>
              <p:nvPr/>
            </p:nvSpPr>
            <p:spPr>
              <a:xfrm>
                <a:off x="2123247" y="2382407"/>
                <a:ext cx="169419" cy="98852"/>
              </a:xfrm>
              <a:custGeom>
                <a:avLst/>
                <a:gdLst/>
                <a:ahLst/>
                <a:cxnLst/>
                <a:rect l="l" t="t" r="r" b="b"/>
                <a:pathLst>
                  <a:path w="4091" h="2387" extrusionOk="0">
                    <a:moveTo>
                      <a:pt x="136" y="0"/>
                    </a:moveTo>
                    <a:cubicBezTo>
                      <a:pt x="39" y="0"/>
                      <a:pt x="0" y="152"/>
                      <a:pt x="105" y="167"/>
                    </a:cubicBezTo>
                    <a:cubicBezTo>
                      <a:pt x="711" y="255"/>
                      <a:pt x="1323" y="414"/>
                      <a:pt x="1884" y="659"/>
                    </a:cubicBezTo>
                    <a:cubicBezTo>
                      <a:pt x="2313" y="847"/>
                      <a:pt x="2731" y="1091"/>
                      <a:pt x="3118" y="1355"/>
                    </a:cubicBezTo>
                    <a:cubicBezTo>
                      <a:pt x="3249" y="1444"/>
                      <a:pt x="3464" y="1543"/>
                      <a:pt x="3546" y="1689"/>
                    </a:cubicBezTo>
                    <a:cubicBezTo>
                      <a:pt x="3774" y="2101"/>
                      <a:pt x="3420" y="2195"/>
                      <a:pt x="3012" y="2223"/>
                    </a:cubicBezTo>
                    <a:cubicBezTo>
                      <a:pt x="2904" y="2231"/>
                      <a:pt x="3069" y="2387"/>
                      <a:pt x="3100" y="2387"/>
                    </a:cubicBezTo>
                    <a:cubicBezTo>
                      <a:pt x="3100" y="2387"/>
                      <a:pt x="3100" y="2387"/>
                      <a:pt x="3100" y="2387"/>
                    </a:cubicBezTo>
                    <a:cubicBezTo>
                      <a:pt x="3869" y="2305"/>
                      <a:pt x="4090" y="1880"/>
                      <a:pt x="3425" y="1362"/>
                    </a:cubicBezTo>
                    <a:cubicBezTo>
                      <a:pt x="2482" y="628"/>
                      <a:pt x="1327" y="172"/>
                      <a:pt x="150" y="1"/>
                    </a:cubicBezTo>
                    <a:cubicBezTo>
                      <a:pt x="145" y="1"/>
                      <a:pt x="140" y="0"/>
                      <a:pt x="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8"/>
              <p:cNvSpPr/>
              <p:nvPr/>
            </p:nvSpPr>
            <p:spPr>
              <a:xfrm>
                <a:off x="1662233" y="1968147"/>
                <a:ext cx="610048" cy="658417"/>
              </a:xfrm>
              <a:custGeom>
                <a:avLst/>
                <a:gdLst/>
                <a:ahLst/>
                <a:cxnLst/>
                <a:rect l="l" t="t" r="r" b="b"/>
                <a:pathLst>
                  <a:path w="14731" h="15899" extrusionOk="0">
                    <a:moveTo>
                      <a:pt x="13184" y="14776"/>
                    </a:moveTo>
                    <a:lnTo>
                      <a:pt x="13184" y="14776"/>
                    </a:lnTo>
                    <a:cubicBezTo>
                      <a:pt x="13183" y="14776"/>
                      <a:pt x="13183" y="14777"/>
                      <a:pt x="13183" y="14777"/>
                    </a:cubicBezTo>
                    <a:lnTo>
                      <a:pt x="13183" y="14777"/>
                    </a:lnTo>
                    <a:cubicBezTo>
                      <a:pt x="13183" y="14777"/>
                      <a:pt x="13183" y="14776"/>
                      <a:pt x="13184" y="14776"/>
                    </a:cubicBezTo>
                    <a:close/>
                    <a:moveTo>
                      <a:pt x="4604" y="0"/>
                    </a:moveTo>
                    <a:cubicBezTo>
                      <a:pt x="4584" y="0"/>
                      <a:pt x="4564" y="8"/>
                      <a:pt x="4547" y="26"/>
                    </a:cubicBezTo>
                    <a:cubicBezTo>
                      <a:pt x="2886" y="1743"/>
                      <a:pt x="0" y="4889"/>
                      <a:pt x="1415" y="7489"/>
                    </a:cubicBezTo>
                    <a:cubicBezTo>
                      <a:pt x="2095" y="8739"/>
                      <a:pt x="3279" y="9714"/>
                      <a:pt x="4391" y="10562"/>
                    </a:cubicBezTo>
                    <a:cubicBezTo>
                      <a:pt x="5102" y="11104"/>
                      <a:pt x="5846" y="11603"/>
                      <a:pt x="6610" y="12068"/>
                    </a:cubicBezTo>
                    <a:cubicBezTo>
                      <a:pt x="7108" y="12370"/>
                      <a:pt x="7904" y="12760"/>
                      <a:pt x="8317" y="12979"/>
                    </a:cubicBezTo>
                    <a:cubicBezTo>
                      <a:pt x="8660" y="13584"/>
                      <a:pt x="9028" y="15006"/>
                      <a:pt x="9863" y="15571"/>
                    </a:cubicBezTo>
                    <a:cubicBezTo>
                      <a:pt x="10204" y="15801"/>
                      <a:pt x="10573" y="15899"/>
                      <a:pt x="10945" y="15899"/>
                    </a:cubicBezTo>
                    <a:cubicBezTo>
                      <a:pt x="11792" y="15899"/>
                      <a:pt x="12649" y="15389"/>
                      <a:pt x="13183" y="14777"/>
                    </a:cubicBezTo>
                    <a:lnTo>
                      <a:pt x="13183" y="14777"/>
                    </a:lnTo>
                    <a:cubicBezTo>
                      <a:pt x="13180" y="14781"/>
                      <a:pt x="13178" y="14782"/>
                      <a:pt x="13178" y="14782"/>
                    </a:cubicBezTo>
                    <a:cubicBezTo>
                      <a:pt x="13168" y="14782"/>
                      <a:pt x="13780" y="13955"/>
                      <a:pt x="13806" y="13908"/>
                    </a:cubicBezTo>
                    <a:lnTo>
                      <a:pt x="13806" y="13908"/>
                    </a:lnTo>
                    <a:cubicBezTo>
                      <a:pt x="13837" y="13899"/>
                      <a:pt x="14163" y="13807"/>
                      <a:pt x="14319" y="13697"/>
                    </a:cubicBezTo>
                    <a:cubicBezTo>
                      <a:pt x="14516" y="13557"/>
                      <a:pt x="14676" y="13427"/>
                      <a:pt x="14706" y="13066"/>
                    </a:cubicBezTo>
                    <a:cubicBezTo>
                      <a:pt x="14731" y="12750"/>
                      <a:pt x="14498" y="12509"/>
                      <a:pt x="14279" y="12320"/>
                    </a:cubicBezTo>
                    <a:cubicBezTo>
                      <a:pt x="13835" y="11937"/>
                      <a:pt x="13639" y="11741"/>
                      <a:pt x="13160" y="10928"/>
                    </a:cubicBezTo>
                    <a:cubicBezTo>
                      <a:pt x="13144" y="10901"/>
                      <a:pt x="13126" y="10889"/>
                      <a:pt x="13110" y="10889"/>
                    </a:cubicBezTo>
                    <a:cubicBezTo>
                      <a:pt x="13070" y="10889"/>
                      <a:pt x="13043" y="10958"/>
                      <a:pt x="13086" y="11023"/>
                    </a:cubicBezTo>
                    <a:cubicBezTo>
                      <a:pt x="13274" y="11311"/>
                      <a:pt x="13371" y="11631"/>
                      <a:pt x="13589" y="11897"/>
                    </a:cubicBezTo>
                    <a:cubicBezTo>
                      <a:pt x="13742" y="12085"/>
                      <a:pt x="14004" y="12273"/>
                      <a:pt x="14158" y="12441"/>
                    </a:cubicBezTo>
                    <a:cubicBezTo>
                      <a:pt x="14339" y="12640"/>
                      <a:pt x="14678" y="12865"/>
                      <a:pt x="14404" y="13320"/>
                    </a:cubicBezTo>
                    <a:cubicBezTo>
                      <a:pt x="14155" y="13734"/>
                      <a:pt x="13823" y="13590"/>
                      <a:pt x="13697" y="13792"/>
                    </a:cubicBezTo>
                    <a:cubicBezTo>
                      <a:pt x="13361" y="14331"/>
                      <a:pt x="12985" y="14760"/>
                      <a:pt x="12799" y="14939"/>
                    </a:cubicBezTo>
                    <a:cubicBezTo>
                      <a:pt x="12318" y="15406"/>
                      <a:pt x="11695" y="15659"/>
                      <a:pt x="11089" y="15659"/>
                    </a:cubicBezTo>
                    <a:cubicBezTo>
                      <a:pt x="10472" y="15659"/>
                      <a:pt x="9872" y="15398"/>
                      <a:pt x="9452" y="14832"/>
                    </a:cubicBezTo>
                    <a:cubicBezTo>
                      <a:pt x="9171" y="14454"/>
                      <a:pt x="8963" y="13992"/>
                      <a:pt x="8750" y="13573"/>
                    </a:cubicBezTo>
                    <a:cubicBezTo>
                      <a:pt x="8583" y="13244"/>
                      <a:pt x="8451" y="12956"/>
                      <a:pt x="8405" y="12896"/>
                    </a:cubicBezTo>
                    <a:cubicBezTo>
                      <a:pt x="8330" y="12830"/>
                      <a:pt x="8079" y="12705"/>
                      <a:pt x="7728" y="12515"/>
                    </a:cubicBezTo>
                    <a:cubicBezTo>
                      <a:pt x="5597" y="11356"/>
                      <a:pt x="3165" y="9851"/>
                      <a:pt x="1802" y="7787"/>
                    </a:cubicBezTo>
                    <a:cubicBezTo>
                      <a:pt x="56" y="5141"/>
                      <a:pt x="2896" y="1978"/>
                      <a:pt x="4667" y="148"/>
                    </a:cubicBezTo>
                    <a:cubicBezTo>
                      <a:pt x="4726" y="86"/>
                      <a:pt x="4668" y="0"/>
                      <a:pt x="46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8"/>
              <p:cNvSpPr/>
              <p:nvPr/>
            </p:nvSpPr>
            <p:spPr>
              <a:xfrm>
                <a:off x="2503132" y="1744348"/>
                <a:ext cx="167017" cy="258290"/>
              </a:xfrm>
              <a:custGeom>
                <a:avLst/>
                <a:gdLst/>
                <a:ahLst/>
                <a:cxnLst/>
                <a:rect l="l" t="t" r="r" b="b"/>
                <a:pathLst>
                  <a:path w="4033" h="6237" extrusionOk="0">
                    <a:moveTo>
                      <a:pt x="126" y="0"/>
                    </a:moveTo>
                    <a:cubicBezTo>
                      <a:pt x="59" y="0"/>
                      <a:pt x="0" y="86"/>
                      <a:pt x="62" y="145"/>
                    </a:cubicBezTo>
                    <a:cubicBezTo>
                      <a:pt x="562" y="631"/>
                      <a:pt x="3678" y="4489"/>
                      <a:pt x="3455" y="5317"/>
                    </a:cubicBezTo>
                    <a:cubicBezTo>
                      <a:pt x="3397" y="5532"/>
                      <a:pt x="3201" y="5922"/>
                      <a:pt x="2834" y="6065"/>
                    </a:cubicBezTo>
                    <a:cubicBezTo>
                      <a:pt x="2744" y="6100"/>
                      <a:pt x="2769" y="6236"/>
                      <a:pt x="2849" y="6236"/>
                    </a:cubicBezTo>
                    <a:cubicBezTo>
                      <a:pt x="2858" y="6236"/>
                      <a:pt x="2869" y="6234"/>
                      <a:pt x="2880" y="6230"/>
                    </a:cubicBezTo>
                    <a:cubicBezTo>
                      <a:pt x="4033" y="5780"/>
                      <a:pt x="3728" y="5178"/>
                      <a:pt x="3259" y="4216"/>
                    </a:cubicBezTo>
                    <a:cubicBezTo>
                      <a:pt x="2482" y="2621"/>
                      <a:pt x="1455" y="1256"/>
                      <a:pt x="183" y="25"/>
                    </a:cubicBezTo>
                    <a:cubicBezTo>
                      <a:pt x="165" y="7"/>
                      <a:pt x="145"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8"/>
              <p:cNvSpPr/>
              <p:nvPr/>
            </p:nvSpPr>
            <p:spPr>
              <a:xfrm>
                <a:off x="1718100" y="1507794"/>
                <a:ext cx="291254" cy="339375"/>
              </a:xfrm>
              <a:custGeom>
                <a:avLst/>
                <a:gdLst/>
                <a:ahLst/>
                <a:cxnLst/>
                <a:rect l="l" t="t" r="r" b="b"/>
                <a:pathLst>
                  <a:path w="7033" h="8195" extrusionOk="0">
                    <a:moveTo>
                      <a:pt x="48" y="0"/>
                    </a:moveTo>
                    <a:cubicBezTo>
                      <a:pt x="18" y="0"/>
                      <a:pt x="0" y="16"/>
                      <a:pt x="14" y="54"/>
                    </a:cubicBezTo>
                    <a:lnTo>
                      <a:pt x="37" y="131"/>
                    </a:lnTo>
                    <a:cubicBezTo>
                      <a:pt x="1295" y="3653"/>
                      <a:pt x="3627" y="6371"/>
                      <a:pt x="6875" y="8193"/>
                    </a:cubicBezTo>
                    <a:cubicBezTo>
                      <a:pt x="6877" y="8194"/>
                      <a:pt x="6880" y="8195"/>
                      <a:pt x="6882" y="8195"/>
                    </a:cubicBezTo>
                    <a:cubicBezTo>
                      <a:pt x="6922" y="8195"/>
                      <a:pt x="7033" y="8085"/>
                      <a:pt x="7024" y="8079"/>
                    </a:cubicBezTo>
                    <a:cubicBezTo>
                      <a:pt x="3782" y="6280"/>
                      <a:pt x="1460" y="3615"/>
                      <a:pt x="209" y="113"/>
                    </a:cubicBezTo>
                    <a:cubicBezTo>
                      <a:pt x="186" y="48"/>
                      <a:pt x="99" y="0"/>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8"/>
              <p:cNvSpPr/>
              <p:nvPr/>
            </p:nvSpPr>
            <p:spPr>
              <a:xfrm>
                <a:off x="1666581" y="606013"/>
                <a:ext cx="1450142" cy="1358620"/>
              </a:xfrm>
              <a:custGeom>
                <a:avLst/>
                <a:gdLst/>
                <a:ahLst/>
                <a:cxnLst/>
                <a:rect l="l" t="t" r="r" b="b"/>
                <a:pathLst>
                  <a:path w="35017" h="32807" extrusionOk="0">
                    <a:moveTo>
                      <a:pt x="14124" y="0"/>
                    </a:moveTo>
                    <a:cubicBezTo>
                      <a:pt x="12520" y="0"/>
                      <a:pt x="10942" y="277"/>
                      <a:pt x="9569" y="900"/>
                    </a:cubicBezTo>
                    <a:cubicBezTo>
                      <a:pt x="8806" y="1246"/>
                      <a:pt x="7609" y="2284"/>
                      <a:pt x="7609" y="2284"/>
                    </a:cubicBezTo>
                    <a:cubicBezTo>
                      <a:pt x="7609" y="2284"/>
                      <a:pt x="6376" y="2658"/>
                      <a:pt x="5805" y="2963"/>
                    </a:cubicBezTo>
                    <a:cubicBezTo>
                      <a:pt x="5156" y="3311"/>
                      <a:pt x="4558" y="3752"/>
                      <a:pt x="4020" y="4255"/>
                    </a:cubicBezTo>
                    <a:cubicBezTo>
                      <a:pt x="554" y="7493"/>
                      <a:pt x="0" y="12672"/>
                      <a:pt x="333" y="17143"/>
                    </a:cubicBezTo>
                    <a:cubicBezTo>
                      <a:pt x="336" y="17192"/>
                      <a:pt x="371" y="17214"/>
                      <a:pt x="408" y="17214"/>
                    </a:cubicBezTo>
                    <a:cubicBezTo>
                      <a:pt x="454" y="17214"/>
                      <a:pt x="503" y="17180"/>
                      <a:pt x="499" y="17119"/>
                    </a:cubicBezTo>
                    <a:cubicBezTo>
                      <a:pt x="130" y="12177"/>
                      <a:pt x="936" y="5964"/>
                      <a:pt x="5681" y="3229"/>
                    </a:cubicBezTo>
                    <a:cubicBezTo>
                      <a:pt x="6350" y="2843"/>
                      <a:pt x="7262" y="2616"/>
                      <a:pt x="7858" y="2409"/>
                    </a:cubicBezTo>
                    <a:cubicBezTo>
                      <a:pt x="9795" y="833"/>
                      <a:pt x="12089" y="245"/>
                      <a:pt x="14302" y="245"/>
                    </a:cubicBezTo>
                    <a:cubicBezTo>
                      <a:pt x="14391" y="245"/>
                      <a:pt x="14479" y="246"/>
                      <a:pt x="14566" y="248"/>
                    </a:cubicBezTo>
                    <a:cubicBezTo>
                      <a:pt x="20256" y="369"/>
                      <a:pt x="24814" y="3734"/>
                      <a:pt x="27129" y="8874"/>
                    </a:cubicBezTo>
                    <a:cubicBezTo>
                      <a:pt x="28131" y="11099"/>
                      <a:pt x="28148" y="13440"/>
                      <a:pt x="28542" y="15802"/>
                    </a:cubicBezTo>
                    <a:cubicBezTo>
                      <a:pt x="28978" y="18413"/>
                      <a:pt x="30226" y="20472"/>
                      <a:pt x="31798" y="22560"/>
                    </a:cubicBezTo>
                    <a:cubicBezTo>
                      <a:pt x="32881" y="24000"/>
                      <a:pt x="33895" y="25544"/>
                      <a:pt x="34432" y="27280"/>
                    </a:cubicBezTo>
                    <a:cubicBezTo>
                      <a:pt x="34634" y="27933"/>
                      <a:pt x="34767" y="28605"/>
                      <a:pt x="34795" y="29289"/>
                    </a:cubicBezTo>
                    <a:cubicBezTo>
                      <a:pt x="34803" y="29480"/>
                      <a:pt x="34801" y="29674"/>
                      <a:pt x="34791" y="29864"/>
                    </a:cubicBezTo>
                    <a:cubicBezTo>
                      <a:pt x="34741" y="30775"/>
                      <a:pt x="34621" y="31410"/>
                      <a:pt x="33988" y="31485"/>
                    </a:cubicBezTo>
                    <a:cubicBezTo>
                      <a:pt x="33911" y="31495"/>
                      <a:pt x="33840" y="31499"/>
                      <a:pt x="33776" y="31499"/>
                    </a:cubicBezTo>
                    <a:cubicBezTo>
                      <a:pt x="33204" y="31499"/>
                      <a:pt x="33150" y="31135"/>
                      <a:pt x="33031" y="30489"/>
                    </a:cubicBezTo>
                    <a:cubicBezTo>
                      <a:pt x="32968" y="30145"/>
                      <a:pt x="32894" y="29802"/>
                      <a:pt x="32810" y="29462"/>
                    </a:cubicBezTo>
                    <a:cubicBezTo>
                      <a:pt x="32638" y="28768"/>
                      <a:pt x="32419" y="28087"/>
                      <a:pt x="32147" y="27426"/>
                    </a:cubicBezTo>
                    <a:cubicBezTo>
                      <a:pt x="31626" y="26159"/>
                      <a:pt x="30907" y="25039"/>
                      <a:pt x="29946" y="24065"/>
                    </a:cubicBezTo>
                    <a:cubicBezTo>
                      <a:pt x="29928" y="24047"/>
                      <a:pt x="29908" y="24039"/>
                      <a:pt x="29888" y="24039"/>
                    </a:cubicBezTo>
                    <a:cubicBezTo>
                      <a:pt x="29829" y="24039"/>
                      <a:pt x="29775" y="24105"/>
                      <a:pt x="29811" y="24168"/>
                    </a:cubicBezTo>
                    <a:cubicBezTo>
                      <a:pt x="30717" y="25792"/>
                      <a:pt x="31680" y="28573"/>
                      <a:pt x="31738" y="30158"/>
                    </a:cubicBezTo>
                    <a:cubicBezTo>
                      <a:pt x="31751" y="30521"/>
                      <a:pt x="31827" y="31237"/>
                      <a:pt x="31604" y="31496"/>
                    </a:cubicBezTo>
                    <a:cubicBezTo>
                      <a:pt x="31503" y="31613"/>
                      <a:pt x="30917" y="31711"/>
                      <a:pt x="30436" y="31711"/>
                    </a:cubicBezTo>
                    <a:cubicBezTo>
                      <a:pt x="30190" y="31711"/>
                      <a:pt x="29972" y="31685"/>
                      <a:pt x="29859" y="31623"/>
                    </a:cubicBezTo>
                    <a:cubicBezTo>
                      <a:pt x="29715" y="31544"/>
                      <a:pt x="29645" y="31233"/>
                      <a:pt x="29540" y="31035"/>
                    </a:cubicBezTo>
                    <a:cubicBezTo>
                      <a:pt x="29247" y="30480"/>
                      <a:pt x="29153" y="29743"/>
                      <a:pt x="28902" y="29158"/>
                    </a:cubicBezTo>
                    <a:cubicBezTo>
                      <a:pt x="28403" y="28000"/>
                      <a:pt x="27726" y="26969"/>
                      <a:pt x="26890" y="26029"/>
                    </a:cubicBezTo>
                    <a:cubicBezTo>
                      <a:pt x="26874" y="26011"/>
                      <a:pt x="26854" y="26003"/>
                      <a:pt x="26834" y="26003"/>
                    </a:cubicBezTo>
                    <a:cubicBezTo>
                      <a:pt x="26776" y="26003"/>
                      <a:pt x="26717" y="26072"/>
                      <a:pt x="26755" y="26133"/>
                    </a:cubicBezTo>
                    <a:cubicBezTo>
                      <a:pt x="27017" y="26563"/>
                      <a:pt x="27239" y="27019"/>
                      <a:pt x="27448" y="27478"/>
                    </a:cubicBezTo>
                    <a:cubicBezTo>
                      <a:pt x="27913" y="28500"/>
                      <a:pt x="28879" y="30993"/>
                      <a:pt x="28579" y="31755"/>
                    </a:cubicBezTo>
                    <a:cubicBezTo>
                      <a:pt x="28506" y="31941"/>
                      <a:pt x="28001" y="32093"/>
                      <a:pt x="27598" y="32205"/>
                    </a:cubicBezTo>
                    <a:cubicBezTo>
                      <a:pt x="26902" y="32398"/>
                      <a:pt x="26160" y="32534"/>
                      <a:pt x="25795" y="32534"/>
                    </a:cubicBezTo>
                    <a:cubicBezTo>
                      <a:pt x="25723" y="32534"/>
                      <a:pt x="25666" y="32528"/>
                      <a:pt x="25626" y="32517"/>
                    </a:cubicBezTo>
                    <a:cubicBezTo>
                      <a:pt x="25289" y="32424"/>
                      <a:pt x="25144" y="31901"/>
                      <a:pt x="24906" y="31605"/>
                    </a:cubicBezTo>
                    <a:cubicBezTo>
                      <a:pt x="24561" y="31179"/>
                      <a:pt x="24309" y="30666"/>
                      <a:pt x="23967" y="30231"/>
                    </a:cubicBezTo>
                    <a:cubicBezTo>
                      <a:pt x="23089" y="29111"/>
                      <a:pt x="22038" y="28162"/>
                      <a:pt x="20908" y="27304"/>
                    </a:cubicBezTo>
                    <a:cubicBezTo>
                      <a:pt x="20893" y="27292"/>
                      <a:pt x="20877" y="27287"/>
                      <a:pt x="20863" y="27287"/>
                    </a:cubicBezTo>
                    <a:cubicBezTo>
                      <a:pt x="20796" y="27287"/>
                      <a:pt x="20750" y="27398"/>
                      <a:pt x="20822" y="27452"/>
                    </a:cubicBezTo>
                    <a:cubicBezTo>
                      <a:pt x="22192" y="28492"/>
                      <a:pt x="23447" y="29681"/>
                      <a:pt x="24402" y="31123"/>
                    </a:cubicBezTo>
                    <a:cubicBezTo>
                      <a:pt x="24732" y="31622"/>
                      <a:pt x="25177" y="32728"/>
                      <a:pt x="25497" y="32793"/>
                    </a:cubicBezTo>
                    <a:cubicBezTo>
                      <a:pt x="25541" y="32802"/>
                      <a:pt x="25590" y="32806"/>
                      <a:pt x="25642" y="32806"/>
                    </a:cubicBezTo>
                    <a:cubicBezTo>
                      <a:pt x="25974" y="32806"/>
                      <a:pt x="26434" y="32643"/>
                      <a:pt x="26682" y="32584"/>
                    </a:cubicBezTo>
                    <a:cubicBezTo>
                      <a:pt x="27157" y="32469"/>
                      <a:pt x="27877" y="32332"/>
                      <a:pt x="28356" y="32229"/>
                    </a:cubicBezTo>
                    <a:cubicBezTo>
                      <a:pt x="28940" y="32104"/>
                      <a:pt x="28911" y="31726"/>
                      <a:pt x="28840" y="31168"/>
                    </a:cubicBezTo>
                    <a:cubicBezTo>
                      <a:pt x="28689" y="29999"/>
                      <a:pt x="28200" y="28784"/>
                      <a:pt x="27736" y="27709"/>
                    </a:cubicBezTo>
                    <a:cubicBezTo>
                      <a:pt x="27645" y="27498"/>
                      <a:pt x="27315" y="26861"/>
                      <a:pt x="27354" y="26851"/>
                    </a:cubicBezTo>
                    <a:cubicBezTo>
                      <a:pt x="27354" y="26851"/>
                      <a:pt x="27354" y="26851"/>
                      <a:pt x="27355" y="26851"/>
                    </a:cubicBezTo>
                    <a:cubicBezTo>
                      <a:pt x="27398" y="26851"/>
                      <a:pt x="27799" y="27457"/>
                      <a:pt x="27921" y="27650"/>
                    </a:cubicBezTo>
                    <a:cubicBezTo>
                      <a:pt x="28310" y="28259"/>
                      <a:pt x="28633" y="28921"/>
                      <a:pt x="28895" y="29593"/>
                    </a:cubicBezTo>
                    <a:cubicBezTo>
                      <a:pt x="29120" y="30169"/>
                      <a:pt x="29226" y="31414"/>
                      <a:pt x="29673" y="31847"/>
                    </a:cubicBezTo>
                    <a:cubicBezTo>
                      <a:pt x="29738" y="31909"/>
                      <a:pt x="30084" y="31948"/>
                      <a:pt x="30462" y="31948"/>
                    </a:cubicBezTo>
                    <a:cubicBezTo>
                      <a:pt x="30808" y="31948"/>
                      <a:pt x="31180" y="31915"/>
                      <a:pt x="31386" y="31837"/>
                    </a:cubicBezTo>
                    <a:cubicBezTo>
                      <a:pt x="32025" y="31594"/>
                      <a:pt x="31992" y="31279"/>
                      <a:pt x="31968" y="30624"/>
                    </a:cubicBezTo>
                    <a:cubicBezTo>
                      <a:pt x="31895" y="28683"/>
                      <a:pt x="31179" y="26648"/>
                      <a:pt x="30368" y="24899"/>
                    </a:cubicBezTo>
                    <a:cubicBezTo>
                      <a:pt x="30295" y="24743"/>
                      <a:pt x="30225" y="24553"/>
                      <a:pt x="30137" y="24390"/>
                    </a:cubicBezTo>
                    <a:lnTo>
                      <a:pt x="30137" y="24390"/>
                    </a:lnTo>
                    <a:cubicBezTo>
                      <a:pt x="30325" y="24664"/>
                      <a:pt x="30624" y="25094"/>
                      <a:pt x="30664" y="25146"/>
                    </a:cubicBezTo>
                    <a:cubicBezTo>
                      <a:pt x="31490" y="26230"/>
                      <a:pt x="32054" y="27479"/>
                      <a:pt x="32446" y="28781"/>
                    </a:cubicBezTo>
                    <a:cubicBezTo>
                      <a:pt x="32619" y="29358"/>
                      <a:pt x="32878" y="31159"/>
                      <a:pt x="33038" y="31485"/>
                    </a:cubicBezTo>
                    <a:cubicBezTo>
                      <a:pt x="33147" y="31706"/>
                      <a:pt x="33419" y="31786"/>
                      <a:pt x="33736" y="31786"/>
                    </a:cubicBezTo>
                    <a:cubicBezTo>
                      <a:pt x="33969" y="31786"/>
                      <a:pt x="34226" y="31743"/>
                      <a:pt x="34463" y="31682"/>
                    </a:cubicBezTo>
                    <a:cubicBezTo>
                      <a:pt x="34979" y="31547"/>
                      <a:pt x="35016" y="29485"/>
                      <a:pt x="34917" y="28681"/>
                    </a:cubicBezTo>
                    <a:cubicBezTo>
                      <a:pt x="34656" y="26550"/>
                      <a:pt x="33506" y="24600"/>
                      <a:pt x="32268" y="22895"/>
                    </a:cubicBezTo>
                    <a:cubicBezTo>
                      <a:pt x="30699" y="20741"/>
                      <a:pt x="29270" y="18762"/>
                      <a:pt x="28765" y="16084"/>
                    </a:cubicBezTo>
                    <a:cubicBezTo>
                      <a:pt x="28420" y="14255"/>
                      <a:pt x="28431" y="12378"/>
                      <a:pt x="27932" y="10575"/>
                    </a:cubicBezTo>
                    <a:cubicBezTo>
                      <a:pt x="26859" y="6704"/>
                      <a:pt x="24010" y="3083"/>
                      <a:pt x="20354" y="1367"/>
                    </a:cubicBezTo>
                    <a:cubicBezTo>
                      <a:pt x="18534" y="513"/>
                      <a:pt x="16306" y="0"/>
                      <a:pt x="141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1841843" y="1829536"/>
                <a:ext cx="202797" cy="291503"/>
              </a:xfrm>
              <a:custGeom>
                <a:avLst/>
                <a:gdLst/>
                <a:ahLst/>
                <a:cxnLst/>
                <a:rect l="l" t="t" r="r" b="b"/>
                <a:pathLst>
                  <a:path w="4897" h="7039" extrusionOk="0">
                    <a:moveTo>
                      <a:pt x="4785" y="1"/>
                    </a:moveTo>
                    <a:cubicBezTo>
                      <a:pt x="4776" y="1"/>
                      <a:pt x="4767" y="2"/>
                      <a:pt x="4757" y="6"/>
                    </a:cubicBezTo>
                    <a:cubicBezTo>
                      <a:pt x="2935" y="613"/>
                      <a:pt x="1354" y="1758"/>
                      <a:pt x="34" y="3134"/>
                    </a:cubicBezTo>
                    <a:cubicBezTo>
                      <a:pt x="9" y="3160"/>
                      <a:pt x="0" y="3206"/>
                      <a:pt x="21" y="3238"/>
                    </a:cubicBezTo>
                    <a:cubicBezTo>
                      <a:pt x="902" y="4606"/>
                      <a:pt x="1931" y="5891"/>
                      <a:pt x="3084" y="7039"/>
                    </a:cubicBezTo>
                    <a:lnTo>
                      <a:pt x="3204" y="6918"/>
                    </a:lnTo>
                    <a:cubicBezTo>
                      <a:pt x="2496" y="6213"/>
                      <a:pt x="883" y="4624"/>
                      <a:pt x="336" y="3260"/>
                    </a:cubicBezTo>
                    <a:cubicBezTo>
                      <a:pt x="230" y="2996"/>
                      <a:pt x="1981" y="1618"/>
                      <a:pt x="2580" y="1240"/>
                    </a:cubicBezTo>
                    <a:cubicBezTo>
                      <a:pt x="3280" y="799"/>
                      <a:pt x="4016" y="433"/>
                      <a:pt x="4802" y="171"/>
                    </a:cubicBezTo>
                    <a:cubicBezTo>
                      <a:pt x="4896" y="140"/>
                      <a:pt x="4869" y="1"/>
                      <a:pt x="47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8"/>
              <p:cNvSpPr/>
              <p:nvPr/>
            </p:nvSpPr>
            <p:spPr>
              <a:xfrm>
                <a:off x="2166027" y="1780626"/>
                <a:ext cx="12838" cy="56114"/>
              </a:xfrm>
              <a:custGeom>
                <a:avLst/>
                <a:gdLst/>
                <a:ahLst/>
                <a:cxnLst/>
                <a:rect l="l" t="t" r="r" b="b"/>
                <a:pathLst>
                  <a:path w="310" h="1355" extrusionOk="0">
                    <a:moveTo>
                      <a:pt x="264" y="0"/>
                    </a:moveTo>
                    <a:cubicBezTo>
                      <a:pt x="213" y="0"/>
                      <a:pt x="137" y="49"/>
                      <a:pt x="137" y="49"/>
                    </a:cubicBezTo>
                    <a:cubicBezTo>
                      <a:pt x="138" y="434"/>
                      <a:pt x="138" y="782"/>
                      <a:pt x="138" y="1160"/>
                    </a:cubicBezTo>
                    <a:lnTo>
                      <a:pt x="138" y="1160"/>
                    </a:lnTo>
                    <a:cubicBezTo>
                      <a:pt x="122" y="1157"/>
                      <a:pt x="106" y="1153"/>
                      <a:pt x="91" y="1150"/>
                    </a:cubicBezTo>
                    <a:cubicBezTo>
                      <a:pt x="85" y="1149"/>
                      <a:pt x="80" y="1148"/>
                      <a:pt x="75" y="1148"/>
                    </a:cubicBezTo>
                    <a:cubicBezTo>
                      <a:pt x="1" y="1148"/>
                      <a:pt x="152" y="1339"/>
                      <a:pt x="201" y="1352"/>
                    </a:cubicBezTo>
                    <a:cubicBezTo>
                      <a:pt x="208" y="1354"/>
                      <a:pt x="216" y="1355"/>
                      <a:pt x="223" y="1355"/>
                    </a:cubicBezTo>
                    <a:cubicBezTo>
                      <a:pt x="269" y="1355"/>
                      <a:pt x="310" y="1318"/>
                      <a:pt x="310" y="1270"/>
                    </a:cubicBezTo>
                    <a:cubicBezTo>
                      <a:pt x="309" y="848"/>
                      <a:pt x="309" y="471"/>
                      <a:pt x="308" y="49"/>
                    </a:cubicBezTo>
                    <a:cubicBezTo>
                      <a:pt x="308" y="12"/>
                      <a:pt x="289" y="0"/>
                      <a:pt x="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8"/>
              <p:cNvSpPr/>
              <p:nvPr/>
            </p:nvSpPr>
            <p:spPr>
              <a:xfrm>
                <a:off x="2331557" y="1781289"/>
                <a:ext cx="7661" cy="68910"/>
              </a:xfrm>
              <a:custGeom>
                <a:avLst/>
                <a:gdLst/>
                <a:ahLst/>
                <a:cxnLst/>
                <a:rect l="l" t="t" r="r" b="b"/>
                <a:pathLst>
                  <a:path w="185" h="1664" extrusionOk="0">
                    <a:moveTo>
                      <a:pt x="87" y="0"/>
                    </a:moveTo>
                    <a:cubicBezTo>
                      <a:pt x="44" y="0"/>
                      <a:pt x="2" y="28"/>
                      <a:pt x="2" y="84"/>
                    </a:cubicBezTo>
                    <a:cubicBezTo>
                      <a:pt x="1" y="643"/>
                      <a:pt x="1" y="1098"/>
                      <a:pt x="1" y="1658"/>
                    </a:cubicBezTo>
                    <a:cubicBezTo>
                      <a:pt x="1" y="1661"/>
                      <a:pt x="2" y="1663"/>
                      <a:pt x="4" y="1663"/>
                    </a:cubicBezTo>
                    <a:cubicBezTo>
                      <a:pt x="16" y="1663"/>
                      <a:pt x="65" y="1595"/>
                      <a:pt x="111" y="1595"/>
                    </a:cubicBezTo>
                    <a:cubicBezTo>
                      <a:pt x="125" y="1595"/>
                      <a:pt x="139" y="1601"/>
                      <a:pt x="152" y="1617"/>
                    </a:cubicBezTo>
                    <a:cubicBezTo>
                      <a:pt x="157" y="1623"/>
                      <a:pt x="160" y="1625"/>
                      <a:pt x="164" y="1625"/>
                    </a:cubicBezTo>
                    <a:cubicBezTo>
                      <a:pt x="185" y="1625"/>
                      <a:pt x="172" y="1505"/>
                      <a:pt x="172" y="1456"/>
                    </a:cubicBezTo>
                    <a:cubicBezTo>
                      <a:pt x="172" y="1267"/>
                      <a:pt x="172" y="1076"/>
                      <a:pt x="172" y="886"/>
                    </a:cubicBezTo>
                    <a:cubicBezTo>
                      <a:pt x="173" y="584"/>
                      <a:pt x="173" y="386"/>
                      <a:pt x="173" y="84"/>
                    </a:cubicBezTo>
                    <a:cubicBezTo>
                      <a:pt x="173" y="28"/>
                      <a:pt x="130" y="0"/>
                      <a:pt x="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2465570" y="1875008"/>
                <a:ext cx="227686" cy="339168"/>
              </a:xfrm>
              <a:custGeom>
                <a:avLst/>
                <a:gdLst/>
                <a:ahLst/>
                <a:cxnLst/>
                <a:rect l="l" t="t" r="r" b="b"/>
                <a:pathLst>
                  <a:path w="5498" h="8190" extrusionOk="0">
                    <a:moveTo>
                      <a:pt x="123" y="1"/>
                    </a:moveTo>
                    <a:cubicBezTo>
                      <a:pt x="32" y="1"/>
                      <a:pt x="1" y="144"/>
                      <a:pt x="99" y="169"/>
                    </a:cubicBezTo>
                    <a:cubicBezTo>
                      <a:pt x="2381" y="742"/>
                      <a:pt x="3219" y="2315"/>
                      <a:pt x="4315" y="4235"/>
                    </a:cubicBezTo>
                    <a:cubicBezTo>
                      <a:pt x="4681" y="4878"/>
                      <a:pt x="5138" y="5742"/>
                      <a:pt x="5108" y="5941"/>
                    </a:cubicBezTo>
                    <a:cubicBezTo>
                      <a:pt x="5073" y="6181"/>
                      <a:pt x="4733" y="6420"/>
                      <a:pt x="4333" y="6624"/>
                    </a:cubicBezTo>
                    <a:cubicBezTo>
                      <a:pt x="3688" y="6954"/>
                      <a:pt x="1677" y="7849"/>
                      <a:pt x="969" y="7849"/>
                    </a:cubicBezTo>
                    <a:cubicBezTo>
                      <a:pt x="908" y="7849"/>
                      <a:pt x="856" y="7842"/>
                      <a:pt x="816" y="7828"/>
                    </a:cubicBezTo>
                    <a:cubicBezTo>
                      <a:pt x="662" y="7772"/>
                      <a:pt x="569" y="7447"/>
                      <a:pt x="508" y="7255"/>
                    </a:cubicBezTo>
                    <a:cubicBezTo>
                      <a:pt x="494" y="7214"/>
                      <a:pt x="460" y="7196"/>
                      <a:pt x="426" y="7196"/>
                    </a:cubicBezTo>
                    <a:cubicBezTo>
                      <a:pt x="374" y="7196"/>
                      <a:pt x="321" y="7237"/>
                      <a:pt x="342" y="7301"/>
                    </a:cubicBezTo>
                    <a:cubicBezTo>
                      <a:pt x="427" y="7579"/>
                      <a:pt x="521" y="7855"/>
                      <a:pt x="624" y="8127"/>
                    </a:cubicBezTo>
                    <a:cubicBezTo>
                      <a:pt x="636" y="8163"/>
                      <a:pt x="668" y="8190"/>
                      <a:pt x="706" y="8190"/>
                    </a:cubicBezTo>
                    <a:cubicBezTo>
                      <a:pt x="713" y="8190"/>
                      <a:pt x="721" y="8189"/>
                      <a:pt x="729" y="8186"/>
                    </a:cubicBezTo>
                    <a:cubicBezTo>
                      <a:pt x="2385" y="7705"/>
                      <a:pt x="3965" y="7081"/>
                      <a:pt x="5449" y="6196"/>
                    </a:cubicBezTo>
                    <a:cubicBezTo>
                      <a:pt x="5493" y="6170"/>
                      <a:pt x="5498" y="6121"/>
                      <a:pt x="5480" y="6079"/>
                    </a:cubicBezTo>
                    <a:cubicBezTo>
                      <a:pt x="4402" y="3532"/>
                      <a:pt x="3015" y="725"/>
                      <a:pt x="146" y="3"/>
                    </a:cubicBezTo>
                    <a:cubicBezTo>
                      <a:pt x="138" y="1"/>
                      <a:pt x="130"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8"/>
              <p:cNvSpPr/>
              <p:nvPr/>
            </p:nvSpPr>
            <p:spPr>
              <a:xfrm>
                <a:off x="1646082" y="1292857"/>
                <a:ext cx="154676" cy="230129"/>
              </a:xfrm>
              <a:custGeom>
                <a:avLst/>
                <a:gdLst/>
                <a:ahLst/>
                <a:cxnLst/>
                <a:rect l="l" t="t" r="r" b="b"/>
                <a:pathLst>
                  <a:path w="3735" h="5557" extrusionOk="0">
                    <a:moveTo>
                      <a:pt x="2303" y="0"/>
                    </a:moveTo>
                    <a:cubicBezTo>
                      <a:pt x="1094" y="0"/>
                      <a:pt x="61" y="909"/>
                      <a:pt x="33" y="2345"/>
                    </a:cubicBezTo>
                    <a:cubicBezTo>
                      <a:pt x="1" y="3997"/>
                      <a:pt x="1214" y="5556"/>
                      <a:pt x="2827" y="5556"/>
                    </a:cubicBezTo>
                    <a:cubicBezTo>
                      <a:pt x="3046" y="5556"/>
                      <a:pt x="3271" y="5528"/>
                      <a:pt x="3502" y="5467"/>
                    </a:cubicBezTo>
                    <a:lnTo>
                      <a:pt x="3457" y="5301"/>
                    </a:lnTo>
                    <a:cubicBezTo>
                      <a:pt x="3240" y="5358"/>
                      <a:pt x="3028" y="5385"/>
                      <a:pt x="2824" y="5385"/>
                    </a:cubicBezTo>
                    <a:cubicBezTo>
                      <a:pt x="1431" y="5385"/>
                      <a:pt x="378" y="4135"/>
                      <a:pt x="229" y="2723"/>
                    </a:cubicBezTo>
                    <a:cubicBezTo>
                      <a:pt x="75" y="1264"/>
                      <a:pt x="1060" y="169"/>
                      <a:pt x="2312" y="169"/>
                    </a:cubicBezTo>
                    <a:cubicBezTo>
                      <a:pt x="2622" y="169"/>
                      <a:pt x="2947" y="236"/>
                      <a:pt x="3276" y="380"/>
                    </a:cubicBezTo>
                    <a:cubicBezTo>
                      <a:pt x="3424" y="835"/>
                      <a:pt x="3462" y="1293"/>
                      <a:pt x="3555" y="1347"/>
                    </a:cubicBezTo>
                    <a:cubicBezTo>
                      <a:pt x="3558" y="1348"/>
                      <a:pt x="3561" y="1349"/>
                      <a:pt x="3563" y="1349"/>
                    </a:cubicBezTo>
                    <a:cubicBezTo>
                      <a:pt x="3656" y="1349"/>
                      <a:pt x="3734" y="427"/>
                      <a:pt x="3642" y="373"/>
                    </a:cubicBezTo>
                    <a:cubicBezTo>
                      <a:pt x="3199" y="118"/>
                      <a:pt x="2739" y="0"/>
                      <a:pt x="23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8"/>
              <p:cNvSpPr/>
              <p:nvPr/>
            </p:nvSpPr>
            <p:spPr>
              <a:xfrm>
                <a:off x="1684886" y="1328929"/>
                <a:ext cx="117156" cy="61705"/>
              </a:xfrm>
              <a:custGeom>
                <a:avLst/>
                <a:gdLst/>
                <a:ahLst/>
                <a:cxnLst/>
                <a:rect l="l" t="t" r="r" b="b"/>
                <a:pathLst>
                  <a:path w="2829" h="1490" extrusionOk="0">
                    <a:moveTo>
                      <a:pt x="1224" y="0"/>
                    </a:moveTo>
                    <a:cubicBezTo>
                      <a:pt x="1136" y="0"/>
                      <a:pt x="1045" y="10"/>
                      <a:pt x="952" y="32"/>
                    </a:cubicBezTo>
                    <a:cubicBezTo>
                      <a:pt x="342" y="173"/>
                      <a:pt x="23" y="827"/>
                      <a:pt x="2" y="1407"/>
                    </a:cubicBezTo>
                    <a:cubicBezTo>
                      <a:pt x="1" y="1462"/>
                      <a:pt x="43" y="1490"/>
                      <a:pt x="85" y="1490"/>
                    </a:cubicBezTo>
                    <a:cubicBezTo>
                      <a:pt x="128" y="1490"/>
                      <a:pt x="172" y="1462"/>
                      <a:pt x="174" y="1407"/>
                    </a:cubicBezTo>
                    <a:cubicBezTo>
                      <a:pt x="191" y="902"/>
                      <a:pt x="463" y="318"/>
                      <a:pt x="997" y="197"/>
                    </a:cubicBezTo>
                    <a:cubicBezTo>
                      <a:pt x="1077" y="179"/>
                      <a:pt x="1154" y="170"/>
                      <a:pt x="1228" y="170"/>
                    </a:cubicBezTo>
                    <a:cubicBezTo>
                      <a:pt x="1910" y="170"/>
                      <a:pt x="2372" y="886"/>
                      <a:pt x="2647" y="1438"/>
                    </a:cubicBezTo>
                    <a:cubicBezTo>
                      <a:pt x="2662" y="1469"/>
                      <a:pt x="2687" y="1481"/>
                      <a:pt x="2713" y="1481"/>
                    </a:cubicBezTo>
                    <a:cubicBezTo>
                      <a:pt x="2769" y="1481"/>
                      <a:pt x="2828" y="1419"/>
                      <a:pt x="2795" y="1351"/>
                    </a:cubicBezTo>
                    <a:cubicBezTo>
                      <a:pt x="2487" y="735"/>
                      <a:pt x="1968" y="0"/>
                      <a:pt x="12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8"/>
              <p:cNvSpPr/>
              <p:nvPr/>
            </p:nvSpPr>
            <p:spPr>
              <a:xfrm>
                <a:off x="1713130" y="1374194"/>
                <a:ext cx="88706" cy="50151"/>
              </a:xfrm>
              <a:custGeom>
                <a:avLst/>
                <a:gdLst/>
                <a:ahLst/>
                <a:cxnLst/>
                <a:rect l="l" t="t" r="r" b="b"/>
                <a:pathLst>
                  <a:path w="2142" h="1211" extrusionOk="0">
                    <a:moveTo>
                      <a:pt x="1054" y="0"/>
                    </a:moveTo>
                    <a:cubicBezTo>
                      <a:pt x="1023" y="0"/>
                      <a:pt x="992" y="1"/>
                      <a:pt x="961" y="4"/>
                    </a:cubicBezTo>
                    <a:cubicBezTo>
                      <a:pt x="388" y="58"/>
                      <a:pt x="139" y="611"/>
                      <a:pt x="17" y="1104"/>
                    </a:cubicBezTo>
                    <a:cubicBezTo>
                      <a:pt x="1" y="1169"/>
                      <a:pt x="54" y="1211"/>
                      <a:pt x="105" y="1211"/>
                    </a:cubicBezTo>
                    <a:cubicBezTo>
                      <a:pt x="139" y="1211"/>
                      <a:pt x="171" y="1193"/>
                      <a:pt x="182" y="1150"/>
                    </a:cubicBezTo>
                    <a:cubicBezTo>
                      <a:pt x="297" y="688"/>
                      <a:pt x="528" y="172"/>
                      <a:pt x="1055" y="172"/>
                    </a:cubicBezTo>
                    <a:cubicBezTo>
                      <a:pt x="1082" y="172"/>
                      <a:pt x="1110" y="174"/>
                      <a:pt x="1138" y="176"/>
                    </a:cubicBezTo>
                    <a:cubicBezTo>
                      <a:pt x="1447" y="206"/>
                      <a:pt x="1734" y="370"/>
                      <a:pt x="1981" y="547"/>
                    </a:cubicBezTo>
                    <a:cubicBezTo>
                      <a:pt x="1996" y="558"/>
                      <a:pt x="2012" y="562"/>
                      <a:pt x="2026" y="562"/>
                    </a:cubicBezTo>
                    <a:cubicBezTo>
                      <a:pt x="2095" y="562"/>
                      <a:pt x="2141" y="451"/>
                      <a:pt x="2067" y="399"/>
                    </a:cubicBezTo>
                    <a:cubicBezTo>
                      <a:pt x="1778" y="192"/>
                      <a:pt x="1420" y="0"/>
                      <a:pt x="1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8"/>
              <p:cNvSpPr/>
              <p:nvPr/>
            </p:nvSpPr>
            <p:spPr>
              <a:xfrm>
                <a:off x="2709951" y="1292899"/>
                <a:ext cx="154344" cy="230088"/>
              </a:xfrm>
              <a:custGeom>
                <a:avLst/>
                <a:gdLst/>
                <a:ahLst/>
                <a:cxnLst/>
                <a:rect l="l" t="t" r="r" b="b"/>
                <a:pathLst>
                  <a:path w="3727" h="5556" extrusionOk="0">
                    <a:moveTo>
                      <a:pt x="1424" y="0"/>
                    </a:moveTo>
                    <a:cubicBezTo>
                      <a:pt x="986" y="0"/>
                      <a:pt x="526" y="119"/>
                      <a:pt x="81" y="376"/>
                    </a:cubicBezTo>
                    <a:cubicBezTo>
                      <a:pt x="0" y="422"/>
                      <a:pt x="50" y="535"/>
                      <a:pt x="125" y="535"/>
                    </a:cubicBezTo>
                    <a:cubicBezTo>
                      <a:pt x="139" y="535"/>
                      <a:pt x="153" y="532"/>
                      <a:pt x="168" y="523"/>
                    </a:cubicBezTo>
                    <a:lnTo>
                      <a:pt x="168" y="523"/>
                    </a:lnTo>
                    <a:lnTo>
                      <a:pt x="146" y="1361"/>
                    </a:lnTo>
                    <a:cubicBezTo>
                      <a:pt x="224" y="1316"/>
                      <a:pt x="340" y="870"/>
                      <a:pt x="400" y="402"/>
                    </a:cubicBezTo>
                    <a:cubicBezTo>
                      <a:pt x="749" y="240"/>
                      <a:pt x="1095" y="165"/>
                      <a:pt x="1422" y="165"/>
                    </a:cubicBezTo>
                    <a:cubicBezTo>
                      <a:pt x="2674" y="165"/>
                      <a:pt x="3653" y="1259"/>
                      <a:pt x="3499" y="2722"/>
                    </a:cubicBezTo>
                    <a:cubicBezTo>
                      <a:pt x="3349" y="4135"/>
                      <a:pt x="2297" y="5385"/>
                      <a:pt x="903" y="5385"/>
                    </a:cubicBezTo>
                    <a:cubicBezTo>
                      <a:pt x="699" y="5385"/>
                      <a:pt x="488" y="5358"/>
                      <a:pt x="271" y="5301"/>
                    </a:cubicBezTo>
                    <a:cubicBezTo>
                      <a:pt x="262" y="5299"/>
                      <a:pt x="254" y="5298"/>
                      <a:pt x="247" y="5298"/>
                    </a:cubicBezTo>
                    <a:cubicBezTo>
                      <a:pt x="158" y="5298"/>
                      <a:pt x="127" y="5440"/>
                      <a:pt x="226" y="5466"/>
                    </a:cubicBezTo>
                    <a:cubicBezTo>
                      <a:pt x="456" y="5527"/>
                      <a:pt x="682" y="5555"/>
                      <a:pt x="900" y="5555"/>
                    </a:cubicBezTo>
                    <a:cubicBezTo>
                      <a:pt x="2514" y="5555"/>
                      <a:pt x="3727" y="3996"/>
                      <a:pt x="3694" y="2344"/>
                    </a:cubicBezTo>
                    <a:cubicBezTo>
                      <a:pt x="3666" y="909"/>
                      <a:pt x="2633" y="0"/>
                      <a:pt x="14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8"/>
              <p:cNvSpPr/>
              <p:nvPr/>
            </p:nvSpPr>
            <p:spPr>
              <a:xfrm>
                <a:off x="2708170" y="1328929"/>
                <a:ext cx="117322" cy="61829"/>
              </a:xfrm>
              <a:custGeom>
                <a:avLst/>
                <a:gdLst/>
                <a:ahLst/>
                <a:cxnLst/>
                <a:rect l="l" t="t" r="r" b="b"/>
                <a:pathLst>
                  <a:path w="2833" h="1493" extrusionOk="0">
                    <a:moveTo>
                      <a:pt x="1610" y="0"/>
                    </a:moveTo>
                    <a:cubicBezTo>
                      <a:pt x="861" y="0"/>
                      <a:pt x="341" y="743"/>
                      <a:pt x="34" y="1363"/>
                    </a:cubicBezTo>
                    <a:cubicBezTo>
                      <a:pt x="0" y="1431"/>
                      <a:pt x="59" y="1493"/>
                      <a:pt x="116" y="1493"/>
                    </a:cubicBezTo>
                    <a:cubicBezTo>
                      <a:pt x="141" y="1493"/>
                      <a:pt x="166" y="1480"/>
                      <a:pt x="181" y="1449"/>
                    </a:cubicBezTo>
                    <a:cubicBezTo>
                      <a:pt x="457" y="892"/>
                      <a:pt x="921" y="171"/>
                      <a:pt x="1606" y="171"/>
                    </a:cubicBezTo>
                    <a:cubicBezTo>
                      <a:pt x="1681" y="171"/>
                      <a:pt x="1757" y="179"/>
                      <a:pt x="1837" y="197"/>
                    </a:cubicBezTo>
                    <a:cubicBezTo>
                      <a:pt x="2369" y="318"/>
                      <a:pt x="2643" y="903"/>
                      <a:pt x="2660" y="1407"/>
                    </a:cubicBezTo>
                    <a:cubicBezTo>
                      <a:pt x="2662" y="1462"/>
                      <a:pt x="2705" y="1490"/>
                      <a:pt x="2748" y="1490"/>
                    </a:cubicBezTo>
                    <a:cubicBezTo>
                      <a:pt x="2791" y="1490"/>
                      <a:pt x="2833" y="1462"/>
                      <a:pt x="2831" y="1407"/>
                    </a:cubicBezTo>
                    <a:cubicBezTo>
                      <a:pt x="2811" y="827"/>
                      <a:pt x="2492" y="173"/>
                      <a:pt x="1882" y="32"/>
                    </a:cubicBezTo>
                    <a:cubicBezTo>
                      <a:pt x="1788" y="10"/>
                      <a:pt x="1697" y="0"/>
                      <a:pt x="1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8"/>
              <p:cNvSpPr/>
              <p:nvPr/>
            </p:nvSpPr>
            <p:spPr>
              <a:xfrm>
                <a:off x="2708129" y="1374194"/>
                <a:ext cx="89120" cy="50151"/>
              </a:xfrm>
              <a:custGeom>
                <a:avLst/>
                <a:gdLst/>
                <a:ahLst/>
                <a:cxnLst/>
                <a:rect l="l" t="t" r="r" b="b"/>
                <a:pathLst>
                  <a:path w="2152" h="1211" extrusionOk="0">
                    <a:moveTo>
                      <a:pt x="1100" y="0"/>
                    </a:moveTo>
                    <a:cubicBezTo>
                      <a:pt x="729" y="0"/>
                      <a:pt x="367" y="195"/>
                      <a:pt x="75" y="406"/>
                    </a:cubicBezTo>
                    <a:cubicBezTo>
                      <a:pt x="1" y="459"/>
                      <a:pt x="47" y="570"/>
                      <a:pt x="116" y="570"/>
                    </a:cubicBezTo>
                    <a:cubicBezTo>
                      <a:pt x="131" y="570"/>
                      <a:pt x="146" y="565"/>
                      <a:pt x="161" y="554"/>
                    </a:cubicBezTo>
                    <a:cubicBezTo>
                      <a:pt x="408" y="376"/>
                      <a:pt x="695" y="210"/>
                      <a:pt x="1003" y="177"/>
                    </a:cubicBezTo>
                    <a:cubicBezTo>
                      <a:pt x="1035" y="174"/>
                      <a:pt x="1066" y="172"/>
                      <a:pt x="1096" y="172"/>
                    </a:cubicBezTo>
                    <a:cubicBezTo>
                      <a:pt x="1623" y="172"/>
                      <a:pt x="1855" y="686"/>
                      <a:pt x="1970" y="1150"/>
                    </a:cubicBezTo>
                    <a:cubicBezTo>
                      <a:pt x="1981" y="1192"/>
                      <a:pt x="2013" y="1211"/>
                      <a:pt x="2047" y="1211"/>
                    </a:cubicBezTo>
                    <a:cubicBezTo>
                      <a:pt x="2098" y="1211"/>
                      <a:pt x="2152" y="1169"/>
                      <a:pt x="2135" y="1104"/>
                    </a:cubicBezTo>
                    <a:cubicBezTo>
                      <a:pt x="2012" y="608"/>
                      <a:pt x="1760" y="51"/>
                      <a:pt x="1183" y="3"/>
                    </a:cubicBezTo>
                    <a:cubicBezTo>
                      <a:pt x="1155" y="1"/>
                      <a:pt x="1127" y="0"/>
                      <a:pt x="11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8"/>
              <p:cNvSpPr/>
              <p:nvPr/>
            </p:nvSpPr>
            <p:spPr>
              <a:xfrm>
                <a:off x="1784113" y="1292567"/>
                <a:ext cx="942797" cy="496743"/>
              </a:xfrm>
              <a:custGeom>
                <a:avLst/>
                <a:gdLst/>
                <a:ahLst/>
                <a:cxnLst/>
                <a:rect l="l" t="t" r="r" b="b"/>
                <a:pathLst>
                  <a:path w="22766" h="11995" extrusionOk="0">
                    <a:moveTo>
                      <a:pt x="271" y="1"/>
                    </a:moveTo>
                    <a:cubicBezTo>
                      <a:pt x="228" y="1"/>
                      <a:pt x="186" y="29"/>
                      <a:pt x="187" y="84"/>
                    </a:cubicBezTo>
                    <a:cubicBezTo>
                      <a:pt x="220" y="1600"/>
                      <a:pt x="18" y="3060"/>
                      <a:pt x="8" y="4560"/>
                    </a:cubicBezTo>
                    <a:cubicBezTo>
                      <a:pt x="1" y="5519"/>
                      <a:pt x="193" y="6473"/>
                      <a:pt x="612" y="7338"/>
                    </a:cubicBezTo>
                    <a:cubicBezTo>
                      <a:pt x="1585" y="9348"/>
                      <a:pt x="3597" y="10550"/>
                      <a:pt x="5665" y="11190"/>
                    </a:cubicBezTo>
                    <a:cubicBezTo>
                      <a:pt x="7437" y="11740"/>
                      <a:pt x="9360" y="11995"/>
                      <a:pt x="11277" y="11995"/>
                    </a:cubicBezTo>
                    <a:cubicBezTo>
                      <a:pt x="12818" y="11995"/>
                      <a:pt x="14355" y="11830"/>
                      <a:pt x="15808" y="11521"/>
                    </a:cubicBezTo>
                    <a:cubicBezTo>
                      <a:pt x="18039" y="11047"/>
                      <a:pt x="20356" y="10057"/>
                      <a:pt x="21688" y="8114"/>
                    </a:cubicBezTo>
                    <a:cubicBezTo>
                      <a:pt x="22304" y="7218"/>
                      <a:pt x="22651" y="6169"/>
                      <a:pt x="22727" y="5086"/>
                    </a:cubicBezTo>
                    <a:cubicBezTo>
                      <a:pt x="22766" y="4537"/>
                      <a:pt x="22722" y="3998"/>
                      <a:pt x="22651" y="3454"/>
                    </a:cubicBezTo>
                    <a:cubicBezTo>
                      <a:pt x="22501" y="2320"/>
                      <a:pt x="22539" y="1229"/>
                      <a:pt x="22563" y="84"/>
                    </a:cubicBezTo>
                    <a:cubicBezTo>
                      <a:pt x="22565" y="29"/>
                      <a:pt x="22522" y="1"/>
                      <a:pt x="22480" y="1"/>
                    </a:cubicBezTo>
                    <a:cubicBezTo>
                      <a:pt x="22437" y="1"/>
                      <a:pt x="22393" y="29"/>
                      <a:pt x="22392" y="84"/>
                    </a:cubicBezTo>
                    <a:cubicBezTo>
                      <a:pt x="22373" y="980"/>
                      <a:pt x="22272" y="1911"/>
                      <a:pt x="22349" y="2807"/>
                    </a:cubicBezTo>
                    <a:cubicBezTo>
                      <a:pt x="22408" y="3485"/>
                      <a:pt x="22591" y="4130"/>
                      <a:pt x="22568" y="4824"/>
                    </a:cubicBezTo>
                    <a:cubicBezTo>
                      <a:pt x="22523" y="6237"/>
                      <a:pt x="22008" y="7574"/>
                      <a:pt x="21065" y="8631"/>
                    </a:cubicBezTo>
                    <a:cubicBezTo>
                      <a:pt x="18730" y="11251"/>
                      <a:pt x="14704" y="11772"/>
                      <a:pt x="11400" y="11772"/>
                    </a:cubicBezTo>
                    <a:cubicBezTo>
                      <a:pt x="11392" y="11772"/>
                      <a:pt x="11383" y="11772"/>
                      <a:pt x="11375" y="11772"/>
                    </a:cubicBezTo>
                    <a:cubicBezTo>
                      <a:pt x="8065" y="11769"/>
                      <a:pt x="4028" y="11259"/>
                      <a:pt x="1686" y="8631"/>
                    </a:cubicBezTo>
                    <a:cubicBezTo>
                      <a:pt x="775" y="7610"/>
                      <a:pt x="256" y="6321"/>
                      <a:pt x="186" y="4956"/>
                    </a:cubicBezTo>
                    <a:cubicBezTo>
                      <a:pt x="147" y="4210"/>
                      <a:pt x="333" y="3536"/>
                      <a:pt x="401" y="2807"/>
                    </a:cubicBezTo>
                    <a:cubicBezTo>
                      <a:pt x="483" y="1913"/>
                      <a:pt x="378" y="979"/>
                      <a:pt x="359" y="84"/>
                    </a:cubicBezTo>
                    <a:cubicBezTo>
                      <a:pt x="357" y="29"/>
                      <a:pt x="314" y="1"/>
                      <a:pt x="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8"/>
              <p:cNvSpPr/>
              <p:nvPr/>
            </p:nvSpPr>
            <p:spPr>
              <a:xfrm>
                <a:off x="2251629" y="1413868"/>
                <a:ext cx="7164" cy="73921"/>
              </a:xfrm>
              <a:custGeom>
                <a:avLst/>
                <a:gdLst/>
                <a:ahLst/>
                <a:cxnLst/>
                <a:rect l="l" t="t" r="r" b="b"/>
                <a:pathLst>
                  <a:path w="173" h="1785" extrusionOk="0">
                    <a:moveTo>
                      <a:pt x="86" y="0"/>
                    </a:moveTo>
                    <a:cubicBezTo>
                      <a:pt x="43" y="0"/>
                      <a:pt x="0" y="28"/>
                      <a:pt x="0" y="83"/>
                    </a:cubicBezTo>
                    <a:lnTo>
                      <a:pt x="0" y="1702"/>
                    </a:lnTo>
                    <a:cubicBezTo>
                      <a:pt x="0" y="1757"/>
                      <a:pt x="43" y="1785"/>
                      <a:pt x="86" y="1785"/>
                    </a:cubicBezTo>
                    <a:cubicBezTo>
                      <a:pt x="129" y="1785"/>
                      <a:pt x="172" y="1757"/>
                      <a:pt x="172" y="1702"/>
                    </a:cubicBezTo>
                    <a:lnTo>
                      <a:pt x="172" y="83"/>
                    </a:lnTo>
                    <a:cubicBezTo>
                      <a:pt x="172" y="28"/>
                      <a:pt x="129"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8"/>
              <p:cNvSpPr/>
              <p:nvPr/>
            </p:nvSpPr>
            <p:spPr>
              <a:xfrm>
                <a:off x="2096204" y="1535707"/>
                <a:ext cx="318876" cy="205240"/>
              </a:xfrm>
              <a:custGeom>
                <a:avLst/>
                <a:gdLst/>
                <a:ahLst/>
                <a:cxnLst/>
                <a:rect l="l" t="t" r="r" b="b"/>
                <a:pathLst>
                  <a:path w="7700" h="4956" extrusionOk="0">
                    <a:moveTo>
                      <a:pt x="3839" y="178"/>
                    </a:moveTo>
                    <a:cubicBezTo>
                      <a:pt x="4628" y="178"/>
                      <a:pt x="5418" y="233"/>
                      <a:pt x="6202" y="325"/>
                    </a:cubicBezTo>
                    <a:cubicBezTo>
                      <a:pt x="6842" y="399"/>
                      <a:pt x="7603" y="534"/>
                      <a:pt x="7465" y="1461"/>
                    </a:cubicBezTo>
                    <a:cubicBezTo>
                      <a:pt x="7443" y="1608"/>
                      <a:pt x="7358" y="1895"/>
                      <a:pt x="7310" y="2042"/>
                    </a:cubicBezTo>
                    <a:cubicBezTo>
                      <a:pt x="6776" y="3689"/>
                      <a:pt x="5603" y="4704"/>
                      <a:pt x="3839" y="4784"/>
                    </a:cubicBezTo>
                    <a:cubicBezTo>
                      <a:pt x="2147" y="4706"/>
                      <a:pt x="953" y="3757"/>
                      <a:pt x="407" y="2164"/>
                    </a:cubicBezTo>
                    <a:cubicBezTo>
                      <a:pt x="92" y="1250"/>
                      <a:pt x="440" y="446"/>
                      <a:pt x="1477" y="325"/>
                    </a:cubicBezTo>
                    <a:cubicBezTo>
                      <a:pt x="2260" y="233"/>
                      <a:pt x="3050" y="178"/>
                      <a:pt x="3839" y="178"/>
                    </a:cubicBezTo>
                    <a:close/>
                    <a:moveTo>
                      <a:pt x="2945" y="1"/>
                    </a:moveTo>
                    <a:cubicBezTo>
                      <a:pt x="1827" y="1"/>
                      <a:pt x="462" y="72"/>
                      <a:pt x="153" y="686"/>
                    </a:cubicBezTo>
                    <a:cubicBezTo>
                      <a:pt x="15" y="963"/>
                      <a:pt x="1" y="1365"/>
                      <a:pt x="132" y="1848"/>
                    </a:cubicBezTo>
                    <a:cubicBezTo>
                      <a:pt x="635" y="3687"/>
                      <a:pt x="1890" y="4860"/>
                      <a:pt x="3820" y="4954"/>
                    </a:cubicBezTo>
                    <a:lnTo>
                      <a:pt x="3820" y="4954"/>
                    </a:lnTo>
                    <a:cubicBezTo>
                      <a:pt x="3825" y="4955"/>
                      <a:pt x="3829" y="4955"/>
                      <a:pt x="3834" y="4955"/>
                    </a:cubicBezTo>
                    <a:cubicBezTo>
                      <a:pt x="3836" y="4955"/>
                      <a:pt x="3837" y="4955"/>
                      <a:pt x="3839" y="4955"/>
                    </a:cubicBezTo>
                    <a:cubicBezTo>
                      <a:pt x="3841" y="4955"/>
                      <a:pt x="3842" y="4955"/>
                      <a:pt x="3844" y="4955"/>
                    </a:cubicBezTo>
                    <a:cubicBezTo>
                      <a:pt x="3849" y="4955"/>
                      <a:pt x="3853" y="4955"/>
                      <a:pt x="3858" y="4954"/>
                    </a:cubicBezTo>
                    <a:lnTo>
                      <a:pt x="3858" y="4954"/>
                    </a:lnTo>
                    <a:cubicBezTo>
                      <a:pt x="5736" y="4862"/>
                      <a:pt x="6986" y="3752"/>
                      <a:pt x="7515" y="1966"/>
                    </a:cubicBezTo>
                    <a:cubicBezTo>
                      <a:pt x="7690" y="1371"/>
                      <a:pt x="7700" y="955"/>
                      <a:pt x="7510" y="644"/>
                    </a:cubicBezTo>
                    <a:cubicBezTo>
                      <a:pt x="7151" y="53"/>
                      <a:pt x="5657" y="6"/>
                      <a:pt x="4499" y="6"/>
                    </a:cubicBezTo>
                    <a:cubicBezTo>
                      <a:pt x="4277" y="6"/>
                      <a:pt x="4067" y="7"/>
                      <a:pt x="3880" y="7"/>
                    </a:cubicBezTo>
                    <a:cubicBezTo>
                      <a:pt x="3866" y="7"/>
                      <a:pt x="3852" y="7"/>
                      <a:pt x="3839" y="7"/>
                    </a:cubicBezTo>
                    <a:cubicBezTo>
                      <a:pt x="3585" y="7"/>
                      <a:pt x="3276" y="1"/>
                      <a:pt x="2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8"/>
              <p:cNvSpPr/>
              <p:nvPr/>
            </p:nvSpPr>
            <p:spPr>
              <a:xfrm>
                <a:off x="2121508" y="1614309"/>
                <a:ext cx="264005" cy="125811"/>
              </a:xfrm>
              <a:custGeom>
                <a:avLst/>
                <a:gdLst/>
                <a:ahLst/>
                <a:cxnLst/>
                <a:rect l="l" t="t" r="r" b="b"/>
                <a:pathLst>
                  <a:path w="6375" h="3038" extrusionOk="0">
                    <a:moveTo>
                      <a:pt x="3153" y="95"/>
                    </a:moveTo>
                    <a:cubicBezTo>
                      <a:pt x="4271" y="95"/>
                      <a:pt x="5260" y="615"/>
                      <a:pt x="6164" y="1312"/>
                    </a:cubicBezTo>
                    <a:lnTo>
                      <a:pt x="6164" y="1312"/>
                    </a:lnTo>
                    <a:cubicBezTo>
                      <a:pt x="5470" y="2329"/>
                      <a:pt x="4475" y="2885"/>
                      <a:pt x="3228" y="2886"/>
                    </a:cubicBezTo>
                    <a:cubicBezTo>
                      <a:pt x="2288" y="2886"/>
                      <a:pt x="928" y="2505"/>
                      <a:pt x="481" y="1574"/>
                    </a:cubicBezTo>
                    <a:cubicBezTo>
                      <a:pt x="404" y="1413"/>
                      <a:pt x="250" y="1273"/>
                      <a:pt x="293" y="1132"/>
                    </a:cubicBezTo>
                    <a:cubicBezTo>
                      <a:pt x="370" y="884"/>
                      <a:pt x="1909" y="269"/>
                      <a:pt x="2447" y="164"/>
                    </a:cubicBezTo>
                    <a:cubicBezTo>
                      <a:pt x="2688" y="117"/>
                      <a:pt x="2923" y="95"/>
                      <a:pt x="3153" y="95"/>
                    </a:cubicBezTo>
                    <a:close/>
                    <a:moveTo>
                      <a:pt x="3147" y="1"/>
                    </a:moveTo>
                    <a:cubicBezTo>
                      <a:pt x="2128" y="1"/>
                      <a:pt x="1099" y="367"/>
                      <a:pt x="57" y="1091"/>
                    </a:cubicBezTo>
                    <a:cubicBezTo>
                      <a:pt x="19" y="1117"/>
                      <a:pt x="1" y="1166"/>
                      <a:pt x="26" y="1208"/>
                    </a:cubicBezTo>
                    <a:cubicBezTo>
                      <a:pt x="762" y="2422"/>
                      <a:pt x="1999" y="3037"/>
                      <a:pt x="3237" y="3037"/>
                    </a:cubicBezTo>
                    <a:cubicBezTo>
                      <a:pt x="4420" y="3037"/>
                      <a:pt x="5603" y="2475"/>
                      <a:pt x="6353" y="1337"/>
                    </a:cubicBezTo>
                    <a:cubicBezTo>
                      <a:pt x="6357" y="1330"/>
                      <a:pt x="6361" y="1323"/>
                      <a:pt x="6363" y="1317"/>
                    </a:cubicBezTo>
                    <a:lnTo>
                      <a:pt x="6363" y="1317"/>
                    </a:lnTo>
                    <a:cubicBezTo>
                      <a:pt x="6375" y="1290"/>
                      <a:pt x="6371" y="1258"/>
                      <a:pt x="6340" y="1233"/>
                    </a:cubicBezTo>
                    <a:cubicBezTo>
                      <a:pt x="5285" y="409"/>
                      <a:pt x="4222" y="1"/>
                      <a:pt x="31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8"/>
              <p:cNvSpPr/>
              <p:nvPr/>
            </p:nvSpPr>
            <p:spPr>
              <a:xfrm>
                <a:off x="2423660" y="1864530"/>
                <a:ext cx="51227" cy="59096"/>
              </a:xfrm>
              <a:custGeom>
                <a:avLst/>
                <a:gdLst/>
                <a:ahLst/>
                <a:cxnLst/>
                <a:rect l="l" t="t" r="r" b="b"/>
                <a:pathLst>
                  <a:path w="1237" h="1427" extrusionOk="0">
                    <a:moveTo>
                      <a:pt x="78" y="0"/>
                    </a:moveTo>
                    <a:cubicBezTo>
                      <a:pt x="1" y="0"/>
                      <a:pt x="128" y="186"/>
                      <a:pt x="165" y="194"/>
                    </a:cubicBezTo>
                    <a:cubicBezTo>
                      <a:pt x="460" y="262"/>
                      <a:pt x="756" y="332"/>
                      <a:pt x="1049" y="407"/>
                    </a:cubicBezTo>
                    <a:lnTo>
                      <a:pt x="1049" y="407"/>
                    </a:lnTo>
                    <a:cubicBezTo>
                      <a:pt x="1054" y="719"/>
                      <a:pt x="1059" y="1031"/>
                      <a:pt x="1064" y="1344"/>
                    </a:cubicBezTo>
                    <a:cubicBezTo>
                      <a:pt x="1065" y="1399"/>
                      <a:pt x="1108" y="1427"/>
                      <a:pt x="1151" y="1427"/>
                    </a:cubicBezTo>
                    <a:cubicBezTo>
                      <a:pt x="1194" y="1427"/>
                      <a:pt x="1236" y="1399"/>
                      <a:pt x="1235" y="1344"/>
                    </a:cubicBezTo>
                    <a:cubicBezTo>
                      <a:pt x="1230" y="1009"/>
                      <a:pt x="1225" y="675"/>
                      <a:pt x="1220" y="339"/>
                    </a:cubicBezTo>
                    <a:cubicBezTo>
                      <a:pt x="1220" y="303"/>
                      <a:pt x="1194" y="266"/>
                      <a:pt x="1158" y="256"/>
                    </a:cubicBezTo>
                    <a:cubicBezTo>
                      <a:pt x="804" y="167"/>
                      <a:pt x="449" y="83"/>
                      <a:pt x="93" y="2"/>
                    </a:cubicBezTo>
                    <a:cubicBezTo>
                      <a:pt x="87" y="1"/>
                      <a:pt x="82"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2469256" y="2007366"/>
                <a:ext cx="9773" cy="133100"/>
              </a:xfrm>
              <a:custGeom>
                <a:avLst/>
                <a:gdLst/>
                <a:ahLst/>
                <a:cxnLst/>
                <a:rect l="l" t="t" r="r" b="b"/>
                <a:pathLst>
                  <a:path w="236" h="3214" extrusionOk="0">
                    <a:moveTo>
                      <a:pt x="85" y="1"/>
                    </a:moveTo>
                    <a:cubicBezTo>
                      <a:pt x="42" y="1"/>
                      <a:pt x="0" y="28"/>
                      <a:pt x="2" y="83"/>
                    </a:cubicBezTo>
                    <a:cubicBezTo>
                      <a:pt x="17" y="938"/>
                      <a:pt x="36" y="1793"/>
                      <a:pt x="56" y="2648"/>
                    </a:cubicBezTo>
                    <a:lnTo>
                      <a:pt x="236" y="3214"/>
                    </a:lnTo>
                    <a:cubicBezTo>
                      <a:pt x="213" y="2170"/>
                      <a:pt x="193" y="1127"/>
                      <a:pt x="173" y="83"/>
                    </a:cubicBezTo>
                    <a:cubicBezTo>
                      <a:pt x="171" y="28"/>
                      <a:pt x="128"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8"/>
              <p:cNvSpPr/>
              <p:nvPr/>
            </p:nvSpPr>
            <p:spPr>
              <a:xfrm>
                <a:off x="2033877" y="1934271"/>
                <a:ext cx="7993" cy="57356"/>
              </a:xfrm>
              <a:custGeom>
                <a:avLst/>
                <a:gdLst/>
                <a:ahLst/>
                <a:cxnLst/>
                <a:rect l="l" t="t" r="r" b="b"/>
                <a:pathLst>
                  <a:path w="193" h="1385" extrusionOk="0">
                    <a:moveTo>
                      <a:pt x="107" y="0"/>
                    </a:moveTo>
                    <a:cubicBezTo>
                      <a:pt x="64" y="0"/>
                      <a:pt x="21" y="28"/>
                      <a:pt x="20" y="83"/>
                    </a:cubicBezTo>
                    <a:cubicBezTo>
                      <a:pt x="13" y="517"/>
                      <a:pt x="6" y="951"/>
                      <a:pt x="0" y="1385"/>
                    </a:cubicBezTo>
                    <a:lnTo>
                      <a:pt x="171" y="1082"/>
                    </a:lnTo>
                    <a:cubicBezTo>
                      <a:pt x="178" y="749"/>
                      <a:pt x="186" y="416"/>
                      <a:pt x="192" y="83"/>
                    </a:cubicBezTo>
                    <a:cubicBezTo>
                      <a:pt x="192" y="28"/>
                      <a:pt x="150"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8"/>
              <p:cNvSpPr/>
              <p:nvPr/>
            </p:nvSpPr>
            <p:spPr>
              <a:xfrm>
                <a:off x="2035865" y="1822785"/>
                <a:ext cx="44726" cy="37188"/>
              </a:xfrm>
              <a:custGeom>
                <a:avLst/>
                <a:gdLst/>
                <a:ahLst/>
                <a:cxnLst/>
                <a:rect l="l" t="t" r="r" b="b"/>
                <a:pathLst>
                  <a:path w="1080" h="898" extrusionOk="0">
                    <a:moveTo>
                      <a:pt x="1080" y="0"/>
                    </a:moveTo>
                    <a:cubicBezTo>
                      <a:pt x="739" y="32"/>
                      <a:pt x="404" y="87"/>
                      <a:pt x="72" y="169"/>
                    </a:cubicBezTo>
                    <a:cubicBezTo>
                      <a:pt x="34" y="177"/>
                      <a:pt x="9" y="214"/>
                      <a:pt x="8" y="252"/>
                    </a:cubicBezTo>
                    <a:cubicBezTo>
                      <a:pt x="6" y="439"/>
                      <a:pt x="4" y="626"/>
                      <a:pt x="1" y="814"/>
                    </a:cubicBezTo>
                    <a:cubicBezTo>
                      <a:pt x="0" y="869"/>
                      <a:pt x="43" y="897"/>
                      <a:pt x="86" y="897"/>
                    </a:cubicBezTo>
                    <a:cubicBezTo>
                      <a:pt x="129" y="897"/>
                      <a:pt x="172" y="869"/>
                      <a:pt x="172" y="814"/>
                    </a:cubicBezTo>
                    <a:cubicBezTo>
                      <a:pt x="175" y="649"/>
                      <a:pt x="177" y="484"/>
                      <a:pt x="179" y="319"/>
                    </a:cubicBezTo>
                    <a:lnTo>
                      <a:pt x="179" y="319"/>
                    </a:lnTo>
                    <a:cubicBezTo>
                      <a:pt x="415" y="263"/>
                      <a:pt x="653" y="221"/>
                      <a:pt x="893" y="191"/>
                    </a:cubicBezTo>
                    <a:cubicBezTo>
                      <a:pt x="901" y="118"/>
                      <a:pt x="990" y="58"/>
                      <a:pt x="1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8"/>
              <p:cNvSpPr/>
              <p:nvPr/>
            </p:nvSpPr>
            <p:spPr>
              <a:xfrm>
                <a:off x="2068747" y="1818893"/>
                <a:ext cx="69242" cy="165567"/>
              </a:xfrm>
              <a:custGeom>
                <a:avLst/>
                <a:gdLst/>
                <a:ahLst/>
                <a:cxnLst/>
                <a:rect l="l" t="t" r="r" b="b"/>
                <a:pathLst>
                  <a:path w="1672" h="3998" extrusionOk="0">
                    <a:moveTo>
                      <a:pt x="935" y="1"/>
                    </a:moveTo>
                    <a:cubicBezTo>
                      <a:pt x="654" y="1"/>
                      <a:pt x="374" y="15"/>
                      <a:pt x="91" y="43"/>
                    </a:cubicBezTo>
                    <a:cubicBezTo>
                      <a:pt x="30" y="49"/>
                      <a:pt x="0" y="92"/>
                      <a:pt x="8" y="151"/>
                    </a:cubicBezTo>
                    <a:cubicBezTo>
                      <a:pt x="182" y="1402"/>
                      <a:pt x="335" y="2657"/>
                      <a:pt x="439" y="3916"/>
                    </a:cubicBezTo>
                    <a:cubicBezTo>
                      <a:pt x="444" y="3970"/>
                      <a:pt x="489" y="3998"/>
                      <a:pt x="532" y="3998"/>
                    </a:cubicBezTo>
                    <a:cubicBezTo>
                      <a:pt x="574" y="3998"/>
                      <a:pt x="615" y="3971"/>
                      <a:pt x="610" y="3916"/>
                    </a:cubicBezTo>
                    <a:cubicBezTo>
                      <a:pt x="532" y="2961"/>
                      <a:pt x="424" y="2008"/>
                      <a:pt x="301" y="1058"/>
                    </a:cubicBezTo>
                    <a:cubicBezTo>
                      <a:pt x="289" y="961"/>
                      <a:pt x="130" y="336"/>
                      <a:pt x="191" y="235"/>
                    </a:cubicBezTo>
                    <a:cubicBezTo>
                      <a:pt x="239" y="155"/>
                      <a:pt x="433" y="131"/>
                      <a:pt x="663" y="131"/>
                    </a:cubicBezTo>
                    <a:cubicBezTo>
                      <a:pt x="1008" y="131"/>
                      <a:pt x="1432" y="186"/>
                      <a:pt x="1561" y="195"/>
                    </a:cubicBezTo>
                    <a:cubicBezTo>
                      <a:pt x="1564" y="196"/>
                      <a:pt x="1566" y="196"/>
                      <a:pt x="1568" y="196"/>
                    </a:cubicBezTo>
                    <a:cubicBezTo>
                      <a:pt x="1671" y="196"/>
                      <a:pt x="1669" y="32"/>
                      <a:pt x="1561" y="24"/>
                    </a:cubicBezTo>
                    <a:cubicBezTo>
                      <a:pt x="1351" y="9"/>
                      <a:pt x="1143"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2140102" y="1877783"/>
                <a:ext cx="13915" cy="96698"/>
              </a:xfrm>
              <a:custGeom>
                <a:avLst/>
                <a:gdLst/>
                <a:ahLst/>
                <a:cxnLst/>
                <a:rect l="l" t="t" r="r" b="b"/>
                <a:pathLst>
                  <a:path w="336" h="2335" extrusionOk="0">
                    <a:moveTo>
                      <a:pt x="83" y="1"/>
                    </a:moveTo>
                    <a:cubicBezTo>
                      <a:pt x="40" y="1"/>
                      <a:pt x="0" y="28"/>
                      <a:pt x="6" y="82"/>
                    </a:cubicBezTo>
                    <a:cubicBezTo>
                      <a:pt x="80" y="832"/>
                      <a:pt x="132" y="1583"/>
                      <a:pt x="164" y="2335"/>
                    </a:cubicBezTo>
                    <a:lnTo>
                      <a:pt x="336" y="2335"/>
                    </a:lnTo>
                    <a:cubicBezTo>
                      <a:pt x="303" y="1583"/>
                      <a:pt x="251" y="832"/>
                      <a:pt x="177" y="82"/>
                    </a:cubicBezTo>
                    <a:cubicBezTo>
                      <a:pt x="172" y="28"/>
                      <a:pt x="126" y="1"/>
                      <a:pt x="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2385063" y="1853763"/>
                <a:ext cx="50937" cy="134715"/>
              </a:xfrm>
              <a:custGeom>
                <a:avLst/>
                <a:gdLst/>
                <a:ahLst/>
                <a:cxnLst/>
                <a:rect l="l" t="t" r="r" b="b"/>
                <a:pathLst>
                  <a:path w="1230" h="3253" extrusionOk="0">
                    <a:moveTo>
                      <a:pt x="128" y="0"/>
                    </a:moveTo>
                    <a:cubicBezTo>
                      <a:pt x="34" y="0"/>
                      <a:pt x="1" y="147"/>
                      <a:pt x="101" y="167"/>
                    </a:cubicBezTo>
                    <a:cubicBezTo>
                      <a:pt x="340" y="216"/>
                      <a:pt x="820" y="217"/>
                      <a:pt x="966" y="411"/>
                    </a:cubicBezTo>
                    <a:cubicBezTo>
                      <a:pt x="1100" y="590"/>
                      <a:pt x="961" y="1046"/>
                      <a:pt x="936" y="1270"/>
                    </a:cubicBezTo>
                    <a:cubicBezTo>
                      <a:pt x="863" y="1902"/>
                      <a:pt x="799" y="2536"/>
                      <a:pt x="748" y="3171"/>
                    </a:cubicBezTo>
                    <a:cubicBezTo>
                      <a:pt x="745" y="3226"/>
                      <a:pt x="785" y="3253"/>
                      <a:pt x="828" y="3253"/>
                    </a:cubicBezTo>
                    <a:cubicBezTo>
                      <a:pt x="871" y="3253"/>
                      <a:pt x="916" y="3225"/>
                      <a:pt x="920" y="3171"/>
                    </a:cubicBezTo>
                    <a:cubicBezTo>
                      <a:pt x="996" y="2212"/>
                      <a:pt x="1104" y="1257"/>
                      <a:pt x="1225" y="303"/>
                    </a:cubicBezTo>
                    <a:cubicBezTo>
                      <a:pt x="1230" y="268"/>
                      <a:pt x="1195" y="228"/>
                      <a:pt x="1162" y="220"/>
                    </a:cubicBezTo>
                    <a:cubicBezTo>
                      <a:pt x="824" y="144"/>
                      <a:pt x="487" y="72"/>
                      <a:pt x="148" y="2"/>
                    </a:cubicBezTo>
                    <a:cubicBezTo>
                      <a:pt x="141" y="1"/>
                      <a:pt x="135" y="0"/>
                      <a:pt x="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8"/>
              <p:cNvSpPr/>
              <p:nvPr/>
            </p:nvSpPr>
            <p:spPr>
              <a:xfrm>
                <a:off x="2356280" y="1907435"/>
                <a:ext cx="11471" cy="69366"/>
              </a:xfrm>
              <a:custGeom>
                <a:avLst/>
                <a:gdLst/>
                <a:ahLst/>
                <a:cxnLst/>
                <a:rect l="l" t="t" r="r" b="b"/>
                <a:pathLst>
                  <a:path w="277" h="1675" extrusionOk="0">
                    <a:moveTo>
                      <a:pt x="243" y="0"/>
                    </a:moveTo>
                    <a:cubicBezTo>
                      <a:pt x="193" y="0"/>
                      <a:pt x="101" y="78"/>
                      <a:pt x="94" y="156"/>
                    </a:cubicBezTo>
                    <a:cubicBezTo>
                      <a:pt x="55" y="661"/>
                      <a:pt x="25" y="1085"/>
                      <a:pt x="3" y="1592"/>
                    </a:cubicBezTo>
                    <a:cubicBezTo>
                      <a:pt x="1" y="1647"/>
                      <a:pt x="42" y="1674"/>
                      <a:pt x="85" y="1674"/>
                    </a:cubicBezTo>
                    <a:cubicBezTo>
                      <a:pt x="128" y="1674"/>
                      <a:pt x="172" y="1647"/>
                      <a:pt x="174" y="1592"/>
                    </a:cubicBezTo>
                    <a:cubicBezTo>
                      <a:pt x="196" y="1085"/>
                      <a:pt x="235" y="551"/>
                      <a:pt x="274" y="46"/>
                    </a:cubicBezTo>
                    <a:cubicBezTo>
                      <a:pt x="277" y="13"/>
                      <a:pt x="263" y="0"/>
                      <a:pt x="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8"/>
              <p:cNvSpPr/>
              <p:nvPr/>
            </p:nvSpPr>
            <p:spPr>
              <a:xfrm>
                <a:off x="2199738" y="2908152"/>
                <a:ext cx="14039" cy="113967"/>
              </a:xfrm>
              <a:custGeom>
                <a:avLst/>
                <a:gdLst/>
                <a:ahLst/>
                <a:cxnLst/>
                <a:rect l="l" t="t" r="r" b="b"/>
                <a:pathLst>
                  <a:path w="339" h="2752" extrusionOk="0">
                    <a:moveTo>
                      <a:pt x="308" y="0"/>
                    </a:moveTo>
                    <a:lnTo>
                      <a:pt x="0" y="2"/>
                    </a:lnTo>
                    <a:cubicBezTo>
                      <a:pt x="338" y="672"/>
                      <a:pt x="173" y="2012"/>
                      <a:pt x="133" y="2751"/>
                    </a:cubicBezTo>
                    <a:cubicBezTo>
                      <a:pt x="178" y="2750"/>
                      <a:pt x="223" y="2749"/>
                      <a:pt x="268" y="2749"/>
                    </a:cubicBezTo>
                    <a:cubicBezTo>
                      <a:pt x="278" y="2749"/>
                      <a:pt x="288" y="2749"/>
                      <a:pt x="298" y="2749"/>
                    </a:cubicBezTo>
                    <a:cubicBezTo>
                      <a:pt x="301" y="1833"/>
                      <a:pt x="304" y="916"/>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1965876" y="2882766"/>
                <a:ext cx="14080" cy="125356"/>
              </a:xfrm>
              <a:custGeom>
                <a:avLst/>
                <a:gdLst/>
                <a:ahLst/>
                <a:cxnLst/>
                <a:rect l="l" t="t" r="r" b="b"/>
                <a:pathLst>
                  <a:path w="340" h="3027" extrusionOk="0">
                    <a:moveTo>
                      <a:pt x="1" y="0"/>
                    </a:moveTo>
                    <a:lnTo>
                      <a:pt x="1" y="0"/>
                    </a:lnTo>
                    <a:cubicBezTo>
                      <a:pt x="46" y="1009"/>
                      <a:pt x="106" y="2015"/>
                      <a:pt x="172" y="3022"/>
                    </a:cubicBezTo>
                    <a:cubicBezTo>
                      <a:pt x="184" y="3022"/>
                      <a:pt x="197" y="3021"/>
                      <a:pt x="210" y="3021"/>
                    </a:cubicBezTo>
                    <a:cubicBezTo>
                      <a:pt x="248" y="3021"/>
                      <a:pt x="291" y="3023"/>
                      <a:pt x="340" y="3026"/>
                    </a:cubicBezTo>
                    <a:cubicBezTo>
                      <a:pt x="293" y="2340"/>
                      <a:pt x="250" y="1654"/>
                      <a:pt x="214" y="967"/>
                    </a:cubicBezTo>
                    <a:cubicBezTo>
                      <a:pt x="197" y="654"/>
                      <a:pt x="182" y="341"/>
                      <a:pt x="168" y="27"/>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8"/>
              <p:cNvSpPr/>
              <p:nvPr/>
            </p:nvSpPr>
            <p:spPr>
              <a:xfrm>
                <a:off x="1951340" y="3002824"/>
                <a:ext cx="273405" cy="282102"/>
              </a:xfrm>
              <a:custGeom>
                <a:avLst/>
                <a:gdLst/>
                <a:ahLst/>
                <a:cxnLst/>
                <a:rect l="l" t="t" r="r" b="b"/>
                <a:pathLst>
                  <a:path w="6602" h="6812" extrusionOk="0">
                    <a:moveTo>
                      <a:pt x="900" y="187"/>
                    </a:moveTo>
                    <a:cubicBezTo>
                      <a:pt x="1315" y="187"/>
                      <a:pt x="1996" y="329"/>
                      <a:pt x="2191" y="362"/>
                    </a:cubicBezTo>
                    <a:cubicBezTo>
                      <a:pt x="3368" y="563"/>
                      <a:pt x="4275" y="480"/>
                      <a:pt x="5186" y="592"/>
                    </a:cubicBezTo>
                    <a:cubicBezTo>
                      <a:pt x="5598" y="644"/>
                      <a:pt x="5976" y="580"/>
                      <a:pt x="6115" y="726"/>
                    </a:cubicBezTo>
                    <a:cubicBezTo>
                      <a:pt x="6237" y="852"/>
                      <a:pt x="6143" y="1160"/>
                      <a:pt x="6192" y="1519"/>
                    </a:cubicBezTo>
                    <a:cubicBezTo>
                      <a:pt x="6250" y="1937"/>
                      <a:pt x="6190" y="2452"/>
                      <a:pt x="6190" y="2875"/>
                    </a:cubicBezTo>
                    <a:cubicBezTo>
                      <a:pt x="6188" y="3980"/>
                      <a:pt x="6135" y="5078"/>
                      <a:pt x="5293" y="5907"/>
                    </a:cubicBezTo>
                    <a:cubicBezTo>
                      <a:pt x="4725" y="6465"/>
                      <a:pt x="4101" y="6702"/>
                      <a:pt x="3492" y="6702"/>
                    </a:cubicBezTo>
                    <a:cubicBezTo>
                      <a:pt x="1857" y="6702"/>
                      <a:pt x="327" y="5001"/>
                      <a:pt x="277" y="3260"/>
                    </a:cubicBezTo>
                    <a:cubicBezTo>
                      <a:pt x="259" y="2654"/>
                      <a:pt x="532" y="2283"/>
                      <a:pt x="655" y="1768"/>
                    </a:cubicBezTo>
                    <a:cubicBezTo>
                      <a:pt x="690" y="1561"/>
                      <a:pt x="659" y="746"/>
                      <a:pt x="624" y="229"/>
                    </a:cubicBezTo>
                    <a:lnTo>
                      <a:pt x="624" y="229"/>
                    </a:lnTo>
                    <a:cubicBezTo>
                      <a:pt x="682" y="199"/>
                      <a:pt x="780" y="187"/>
                      <a:pt x="900" y="187"/>
                    </a:cubicBezTo>
                    <a:close/>
                    <a:moveTo>
                      <a:pt x="749" y="1"/>
                    </a:moveTo>
                    <a:cubicBezTo>
                      <a:pt x="663" y="1"/>
                      <a:pt x="589" y="28"/>
                      <a:pt x="491" y="114"/>
                    </a:cubicBezTo>
                    <a:lnTo>
                      <a:pt x="491" y="114"/>
                    </a:lnTo>
                    <a:cubicBezTo>
                      <a:pt x="472" y="123"/>
                      <a:pt x="458" y="139"/>
                      <a:pt x="452" y="161"/>
                    </a:cubicBezTo>
                    <a:lnTo>
                      <a:pt x="452" y="161"/>
                    </a:lnTo>
                    <a:cubicBezTo>
                      <a:pt x="447" y="176"/>
                      <a:pt x="447" y="191"/>
                      <a:pt x="452" y="205"/>
                    </a:cubicBezTo>
                    <a:lnTo>
                      <a:pt x="452" y="205"/>
                    </a:lnTo>
                    <a:cubicBezTo>
                      <a:pt x="488" y="751"/>
                      <a:pt x="479" y="1400"/>
                      <a:pt x="479" y="1794"/>
                    </a:cubicBezTo>
                    <a:cubicBezTo>
                      <a:pt x="389" y="2085"/>
                      <a:pt x="185" y="2313"/>
                      <a:pt x="134" y="2632"/>
                    </a:cubicBezTo>
                    <a:cubicBezTo>
                      <a:pt x="1" y="3473"/>
                      <a:pt x="203" y="4488"/>
                      <a:pt x="623" y="5220"/>
                    </a:cubicBezTo>
                    <a:cubicBezTo>
                      <a:pt x="1188" y="6205"/>
                      <a:pt x="2336" y="6812"/>
                      <a:pt x="3461" y="6812"/>
                    </a:cubicBezTo>
                    <a:cubicBezTo>
                      <a:pt x="4061" y="6812"/>
                      <a:pt x="4654" y="6639"/>
                      <a:pt x="5149" y="6260"/>
                    </a:cubicBezTo>
                    <a:cubicBezTo>
                      <a:pt x="5841" y="5729"/>
                      <a:pt x="6234" y="4903"/>
                      <a:pt x="6339" y="4050"/>
                    </a:cubicBezTo>
                    <a:cubicBezTo>
                      <a:pt x="6422" y="3377"/>
                      <a:pt x="6362" y="2666"/>
                      <a:pt x="6362" y="1989"/>
                    </a:cubicBezTo>
                    <a:cubicBezTo>
                      <a:pt x="6363" y="1731"/>
                      <a:pt x="6602" y="530"/>
                      <a:pt x="6363" y="465"/>
                    </a:cubicBezTo>
                    <a:cubicBezTo>
                      <a:pt x="5953" y="355"/>
                      <a:pt x="4195" y="385"/>
                      <a:pt x="3438" y="351"/>
                    </a:cubicBezTo>
                    <a:cubicBezTo>
                      <a:pt x="2706" y="318"/>
                      <a:pt x="2168" y="189"/>
                      <a:pt x="1184" y="68"/>
                    </a:cubicBezTo>
                    <a:cubicBezTo>
                      <a:pt x="977" y="42"/>
                      <a:pt x="854" y="1"/>
                      <a:pt x="7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8"/>
              <p:cNvSpPr/>
              <p:nvPr/>
            </p:nvSpPr>
            <p:spPr>
              <a:xfrm>
                <a:off x="2325262" y="2906164"/>
                <a:ext cx="26131" cy="122747"/>
              </a:xfrm>
              <a:custGeom>
                <a:avLst/>
                <a:gdLst/>
                <a:ahLst/>
                <a:cxnLst/>
                <a:rect l="l" t="t" r="r" b="b"/>
                <a:pathLst>
                  <a:path w="631" h="2964" extrusionOk="0">
                    <a:moveTo>
                      <a:pt x="177" y="0"/>
                    </a:moveTo>
                    <a:lnTo>
                      <a:pt x="177" y="0"/>
                    </a:lnTo>
                    <a:cubicBezTo>
                      <a:pt x="108" y="5"/>
                      <a:pt x="51" y="9"/>
                      <a:pt x="0" y="11"/>
                    </a:cubicBezTo>
                    <a:cubicBezTo>
                      <a:pt x="153" y="942"/>
                      <a:pt x="346" y="2033"/>
                      <a:pt x="499" y="2964"/>
                    </a:cubicBezTo>
                    <a:cubicBezTo>
                      <a:pt x="553" y="2963"/>
                      <a:pt x="570" y="2801"/>
                      <a:pt x="630" y="2799"/>
                    </a:cubicBezTo>
                    <a:cubicBezTo>
                      <a:pt x="611" y="2684"/>
                      <a:pt x="592" y="2569"/>
                      <a:pt x="573" y="2454"/>
                    </a:cubicBezTo>
                    <a:cubicBezTo>
                      <a:pt x="489" y="1941"/>
                      <a:pt x="235" y="507"/>
                      <a:pt x="172" y="10"/>
                    </a:cubicBezTo>
                    <a:cubicBezTo>
                      <a:pt x="172" y="6"/>
                      <a:pt x="176" y="4"/>
                      <a:pt x="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8"/>
              <p:cNvSpPr/>
              <p:nvPr/>
            </p:nvSpPr>
            <p:spPr>
              <a:xfrm>
                <a:off x="2561484" y="2877962"/>
                <a:ext cx="13500" cy="56487"/>
              </a:xfrm>
              <a:custGeom>
                <a:avLst/>
                <a:gdLst/>
                <a:ahLst/>
                <a:cxnLst/>
                <a:rect l="l" t="t" r="r" b="b"/>
                <a:pathLst>
                  <a:path w="326" h="1364" extrusionOk="0">
                    <a:moveTo>
                      <a:pt x="207" y="0"/>
                    </a:moveTo>
                    <a:cubicBezTo>
                      <a:pt x="147" y="10"/>
                      <a:pt x="77" y="21"/>
                      <a:pt x="0" y="34"/>
                    </a:cubicBezTo>
                    <a:cubicBezTo>
                      <a:pt x="72" y="205"/>
                      <a:pt x="88" y="461"/>
                      <a:pt x="122" y="808"/>
                    </a:cubicBezTo>
                    <a:cubicBezTo>
                      <a:pt x="140" y="993"/>
                      <a:pt x="154" y="1178"/>
                      <a:pt x="170" y="1363"/>
                    </a:cubicBezTo>
                    <a:cubicBezTo>
                      <a:pt x="215" y="1335"/>
                      <a:pt x="266" y="1305"/>
                      <a:pt x="326" y="1270"/>
                    </a:cubicBezTo>
                    <a:cubicBezTo>
                      <a:pt x="288" y="847"/>
                      <a:pt x="250" y="424"/>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2242435" y="4062017"/>
                <a:ext cx="390023" cy="47500"/>
              </a:xfrm>
              <a:custGeom>
                <a:avLst/>
                <a:gdLst/>
                <a:ahLst/>
                <a:cxnLst/>
                <a:rect l="l" t="t" r="r" b="b"/>
                <a:pathLst>
                  <a:path w="9418" h="1147" extrusionOk="0">
                    <a:moveTo>
                      <a:pt x="95" y="0"/>
                    </a:moveTo>
                    <a:cubicBezTo>
                      <a:pt x="50" y="0"/>
                      <a:pt x="1" y="27"/>
                      <a:pt x="4" y="206"/>
                    </a:cubicBezTo>
                    <a:cubicBezTo>
                      <a:pt x="75" y="796"/>
                      <a:pt x="170" y="774"/>
                      <a:pt x="723" y="882"/>
                    </a:cubicBezTo>
                    <a:cubicBezTo>
                      <a:pt x="1797" y="1091"/>
                      <a:pt x="2963" y="1123"/>
                      <a:pt x="4075" y="1123"/>
                    </a:cubicBezTo>
                    <a:cubicBezTo>
                      <a:pt x="4262" y="1123"/>
                      <a:pt x="4449" y="1122"/>
                      <a:pt x="4633" y="1121"/>
                    </a:cubicBezTo>
                    <a:cubicBezTo>
                      <a:pt x="5940" y="1113"/>
                      <a:pt x="7398" y="1146"/>
                      <a:pt x="8686" y="879"/>
                    </a:cubicBezTo>
                    <a:cubicBezTo>
                      <a:pt x="9218" y="768"/>
                      <a:pt x="9294" y="776"/>
                      <a:pt x="9409" y="189"/>
                    </a:cubicBezTo>
                    <a:cubicBezTo>
                      <a:pt x="9418" y="144"/>
                      <a:pt x="9389" y="80"/>
                      <a:pt x="9336" y="80"/>
                    </a:cubicBezTo>
                    <a:cubicBezTo>
                      <a:pt x="9333" y="80"/>
                      <a:pt x="9330" y="81"/>
                      <a:pt x="9326" y="81"/>
                    </a:cubicBezTo>
                    <a:cubicBezTo>
                      <a:pt x="9326" y="81"/>
                      <a:pt x="9138" y="544"/>
                      <a:pt x="9035" y="602"/>
                    </a:cubicBezTo>
                    <a:cubicBezTo>
                      <a:pt x="8932" y="661"/>
                      <a:pt x="6567" y="987"/>
                      <a:pt x="4191" y="987"/>
                    </a:cubicBezTo>
                    <a:cubicBezTo>
                      <a:pt x="3973" y="987"/>
                      <a:pt x="3755" y="984"/>
                      <a:pt x="3538" y="978"/>
                    </a:cubicBezTo>
                    <a:cubicBezTo>
                      <a:pt x="1820" y="931"/>
                      <a:pt x="261" y="815"/>
                      <a:pt x="202" y="276"/>
                    </a:cubicBezTo>
                    <a:cubicBezTo>
                      <a:pt x="187" y="134"/>
                      <a:pt x="154" y="5"/>
                      <a:pt x="145" y="5"/>
                    </a:cubicBezTo>
                    <a:cubicBezTo>
                      <a:pt x="145" y="5"/>
                      <a:pt x="145" y="5"/>
                      <a:pt x="145" y="5"/>
                    </a:cubicBezTo>
                    <a:cubicBezTo>
                      <a:pt x="132" y="5"/>
                      <a:pt x="114" y="0"/>
                      <a:pt x="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2275317" y="3001747"/>
                <a:ext cx="225367" cy="709852"/>
              </a:xfrm>
              <a:custGeom>
                <a:avLst/>
                <a:gdLst/>
                <a:ahLst/>
                <a:cxnLst/>
                <a:rect l="l" t="t" r="r" b="b"/>
                <a:pathLst>
                  <a:path w="5442" h="17141" extrusionOk="0">
                    <a:moveTo>
                      <a:pt x="5442" y="1"/>
                    </a:moveTo>
                    <a:lnTo>
                      <a:pt x="5442" y="1"/>
                    </a:lnTo>
                    <a:cubicBezTo>
                      <a:pt x="5112" y="406"/>
                      <a:pt x="4822" y="845"/>
                      <a:pt x="4557" y="1251"/>
                    </a:cubicBezTo>
                    <a:cubicBezTo>
                      <a:pt x="2747" y="4033"/>
                      <a:pt x="1576" y="7383"/>
                      <a:pt x="1011" y="10637"/>
                    </a:cubicBezTo>
                    <a:cubicBezTo>
                      <a:pt x="739" y="12204"/>
                      <a:pt x="60" y="15536"/>
                      <a:pt x="1450" y="16830"/>
                    </a:cubicBezTo>
                    <a:cubicBezTo>
                      <a:pt x="1685" y="17048"/>
                      <a:pt x="1932" y="17141"/>
                      <a:pt x="2194" y="17141"/>
                    </a:cubicBezTo>
                    <a:cubicBezTo>
                      <a:pt x="2384" y="17141"/>
                      <a:pt x="2582" y="17092"/>
                      <a:pt x="2791" y="17007"/>
                    </a:cubicBezTo>
                    <a:cubicBezTo>
                      <a:pt x="3147" y="16861"/>
                      <a:pt x="3425" y="16446"/>
                      <a:pt x="3766" y="16328"/>
                    </a:cubicBezTo>
                    <a:cubicBezTo>
                      <a:pt x="3767" y="16327"/>
                      <a:pt x="3768" y="16327"/>
                      <a:pt x="3769" y="16327"/>
                    </a:cubicBezTo>
                    <a:cubicBezTo>
                      <a:pt x="3765" y="16291"/>
                      <a:pt x="3761" y="16253"/>
                      <a:pt x="3756" y="16215"/>
                    </a:cubicBezTo>
                    <a:cubicBezTo>
                      <a:pt x="3252" y="16427"/>
                      <a:pt x="2835" y="16989"/>
                      <a:pt x="2265" y="16989"/>
                    </a:cubicBezTo>
                    <a:cubicBezTo>
                      <a:pt x="2240" y="16989"/>
                      <a:pt x="2214" y="16988"/>
                      <a:pt x="2188" y="16986"/>
                    </a:cubicBezTo>
                    <a:cubicBezTo>
                      <a:pt x="0" y="16789"/>
                      <a:pt x="1031" y="11408"/>
                      <a:pt x="1260" y="10228"/>
                    </a:cubicBezTo>
                    <a:cubicBezTo>
                      <a:pt x="1841" y="7228"/>
                      <a:pt x="2921" y="4198"/>
                      <a:pt x="4540" y="1598"/>
                    </a:cubicBezTo>
                    <a:cubicBezTo>
                      <a:pt x="4710" y="1325"/>
                      <a:pt x="4893" y="1036"/>
                      <a:pt x="5089" y="751"/>
                    </a:cubicBezTo>
                    <a:cubicBezTo>
                      <a:pt x="5216" y="443"/>
                      <a:pt x="5336" y="195"/>
                      <a:pt x="54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8"/>
              <p:cNvSpPr/>
              <p:nvPr/>
            </p:nvSpPr>
            <p:spPr>
              <a:xfrm>
                <a:off x="2346880" y="3414765"/>
                <a:ext cx="78435" cy="244417"/>
              </a:xfrm>
              <a:custGeom>
                <a:avLst/>
                <a:gdLst/>
                <a:ahLst/>
                <a:cxnLst/>
                <a:rect l="l" t="t" r="r" b="b"/>
                <a:pathLst>
                  <a:path w="1894" h="5902" extrusionOk="0">
                    <a:moveTo>
                      <a:pt x="1807" y="1"/>
                    </a:moveTo>
                    <a:lnTo>
                      <a:pt x="1807" y="1"/>
                    </a:lnTo>
                    <a:cubicBezTo>
                      <a:pt x="1605" y="396"/>
                      <a:pt x="1415" y="803"/>
                      <a:pt x="1250" y="1235"/>
                    </a:cubicBezTo>
                    <a:cubicBezTo>
                      <a:pt x="841" y="2299"/>
                      <a:pt x="0" y="4221"/>
                      <a:pt x="356" y="5413"/>
                    </a:cubicBezTo>
                    <a:cubicBezTo>
                      <a:pt x="457" y="5750"/>
                      <a:pt x="604" y="5901"/>
                      <a:pt x="794" y="5901"/>
                    </a:cubicBezTo>
                    <a:cubicBezTo>
                      <a:pt x="950" y="5901"/>
                      <a:pt x="1135" y="5800"/>
                      <a:pt x="1347" y="5615"/>
                    </a:cubicBezTo>
                    <a:cubicBezTo>
                      <a:pt x="1647" y="5352"/>
                      <a:pt x="1715" y="5066"/>
                      <a:pt x="1894" y="4861"/>
                    </a:cubicBezTo>
                    <a:cubicBezTo>
                      <a:pt x="1882" y="4730"/>
                      <a:pt x="1871" y="4603"/>
                      <a:pt x="1862" y="4481"/>
                    </a:cubicBezTo>
                    <a:cubicBezTo>
                      <a:pt x="1851" y="4487"/>
                      <a:pt x="1842" y="4495"/>
                      <a:pt x="1836" y="4505"/>
                    </a:cubicBezTo>
                    <a:cubicBezTo>
                      <a:pt x="1720" y="4752"/>
                      <a:pt x="1578" y="5101"/>
                      <a:pt x="1376" y="5287"/>
                    </a:cubicBezTo>
                    <a:cubicBezTo>
                      <a:pt x="1138" y="5504"/>
                      <a:pt x="967" y="5595"/>
                      <a:pt x="843" y="5595"/>
                    </a:cubicBezTo>
                    <a:cubicBezTo>
                      <a:pt x="621" y="5595"/>
                      <a:pt x="549" y="5307"/>
                      <a:pt x="513" y="4943"/>
                    </a:cubicBezTo>
                    <a:cubicBezTo>
                      <a:pt x="429" y="4103"/>
                      <a:pt x="817" y="3053"/>
                      <a:pt x="1069" y="2263"/>
                    </a:cubicBezTo>
                    <a:cubicBezTo>
                      <a:pt x="1273" y="1621"/>
                      <a:pt x="1518" y="992"/>
                      <a:pt x="1794" y="376"/>
                    </a:cubicBezTo>
                    <a:cubicBezTo>
                      <a:pt x="1797" y="250"/>
                      <a:pt x="1801" y="125"/>
                      <a:pt x="18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8"/>
              <p:cNvSpPr/>
              <p:nvPr/>
            </p:nvSpPr>
            <p:spPr>
              <a:xfrm>
                <a:off x="2735089" y="3055460"/>
                <a:ext cx="208678" cy="179647"/>
              </a:xfrm>
              <a:custGeom>
                <a:avLst/>
                <a:gdLst/>
                <a:ahLst/>
                <a:cxnLst/>
                <a:rect l="l" t="t" r="r" b="b"/>
                <a:pathLst>
                  <a:path w="5039" h="4338" extrusionOk="0">
                    <a:moveTo>
                      <a:pt x="3746" y="134"/>
                    </a:moveTo>
                    <a:cubicBezTo>
                      <a:pt x="4333" y="134"/>
                      <a:pt x="4673" y="810"/>
                      <a:pt x="4652" y="1430"/>
                    </a:cubicBezTo>
                    <a:cubicBezTo>
                      <a:pt x="4632" y="2021"/>
                      <a:pt x="4425" y="2629"/>
                      <a:pt x="4147" y="3145"/>
                    </a:cubicBezTo>
                    <a:cubicBezTo>
                      <a:pt x="3840" y="3716"/>
                      <a:pt x="3498" y="4098"/>
                      <a:pt x="2935" y="4098"/>
                    </a:cubicBezTo>
                    <a:cubicBezTo>
                      <a:pt x="2793" y="4098"/>
                      <a:pt x="2638" y="4074"/>
                      <a:pt x="2465" y="4023"/>
                    </a:cubicBezTo>
                    <a:cubicBezTo>
                      <a:pt x="1461" y="3724"/>
                      <a:pt x="355" y="2931"/>
                      <a:pt x="272" y="1790"/>
                    </a:cubicBezTo>
                    <a:cubicBezTo>
                      <a:pt x="214" y="991"/>
                      <a:pt x="734" y="671"/>
                      <a:pt x="1340" y="671"/>
                    </a:cubicBezTo>
                    <a:cubicBezTo>
                      <a:pt x="1738" y="671"/>
                      <a:pt x="2173" y="809"/>
                      <a:pt x="2506" y="1040"/>
                    </a:cubicBezTo>
                    <a:cubicBezTo>
                      <a:pt x="2521" y="1051"/>
                      <a:pt x="2536" y="1055"/>
                      <a:pt x="2551" y="1055"/>
                    </a:cubicBezTo>
                    <a:cubicBezTo>
                      <a:pt x="2557" y="1055"/>
                      <a:pt x="2564" y="1054"/>
                      <a:pt x="2570" y="1053"/>
                    </a:cubicBezTo>
                    <a:lnTo>
                      <a:pt x="2570" y="1053"/>
                    </a:lnTo>
                    <a:cubicBezTo>
                      <a:pt x="2591" y="1049"/>
                      <a:pt x="2610" y="1036"/>
                      <a:pt x="2623" y="1010"/>
                    </a:cubicBezTo>
                    <a:cubicBezTo>
                      <a:pt x="2755" y="737"/>
                      <a:pt x="2965" y="443"/>
                      <a:pt x="3230" y="290"/>
                    </a:cubicBezTo>
                    <a:cubicBezTo>
                      <a:pt x="3418" y="182"/>
                      <a:pt x="3591" y="134"/>
                      <a:pt x="3746" y="134"/>
                    </a:cubicBezTo>
                    <a:close/>
                    <a:moveTo>
                      <a:pt x="3843" y="0"/>
                    </a:moveTo>
                    <a:cubicBezTo>
                      <a:pt x="3346" y="0"/>
                      <a:pt x="2793" y="349"/>
                      <a:pt x="2517" y="843"/>
                    </a:cubicBezTo>
                    <a:lnTo>
                      <a:pt x="2517" y="843"/>
                    </a:lnTo>
                    <a:cubicBezTo>
                      <a:pt x="2167" y="621"/>
                      <a:pt x="1719" y="483"/>
                      <a:pt x="1304" y="483"/>
                    </a:cubicBezTo>
                    <a:cubicBezTo>
                      <a:pt x="693" y="483"/>
                      <a:pt x="152" y="783"/>
                      <a:pt x="98" y="1557"/>
                    </a:cubicBezTo>
                    <a:cubicBezTo>
                      <a:pt x="1" y="2954"/>
                      <a:pt x="1673" y="4338"/>
                      <a:pt x="3020" y="4338"/>
                    </a:cubicBezTo>
                    <a:cubicBezTo>
                      <a:pt x="3051" y="4338"/>
                      <a:pt x="3081" y="4337"/>
                      <a:pt x="3112" y="4335"/>
                    </a:cubicBezTo>
                    <a:cubicBezTo>
                      <a:pt x="4358" y="4276"/>
                      <a:pt x="5039" y="1776"/>
                      <a:pt x="4768" y="792"/>
                    </a:cubicBezTo>
                    <a:cubicBezTo>
                      <a:pt x="4613" y="228"/>
                      <a:pt x="4246" y="0"/>
                      <a:pt x="38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2566950" y="3333718"/>
                <a:ext cx="574764" cy="232697"/>
              </a:xfrm>
              <a:custGeom>
                <a:avLst/>
                <a:gdLst/>
                <a:ahLst/>
                <a:cxnLst/>
                <a:rect l="l" t="t" r="r" b="b"/>
                <a:pathLst>
                  <a:path w="13879" h="5619" extrusionOk="0">
                    <a:moveTo>
                      <a:pt x="11452" y="153"/>
                    </a:moveTo>
                    <a:cubicBezTo>
                      <a:pt x="11696" y="153"/>
                      <a:pt x="12244" y="178"/>
                      <a:pt x="12599" y="353"/>
                    </a:cubicBezTo>
                    <a:cubicBezTo>
                      <a:pt x="13229" y="663"/>
                      <a:pt x="13853" y="1924"/>
                      <a:pt x="13664" y="3007"/>
                    </a:cubicBezTo>
                    <a:cubicBezTo>
                      <a:pt x="13574" y="3519"/>
                      <a:pt x="10795" y="4101"/>
                      <a:pt x="9893" y="4308"/>
                    </a:cubicBezTo>
                    <a:cubicBezTo>
                      <a:pt x="8410" y="4648"/>
                      <a:pt x="6916" y="4947"/>
                      <a:pt x="5414" y="5191"/>
                    </a:cubicBezTo>
                    <a:cubicBezTo>
                      <a:pt x="4617" y="5320"/>
                      <a:pt x="3817" y="5441"/>
                      <a:pt x="3008" y="5441"/>
                    </a:cubicBezTo>
                    <a:cubicBezTo>
                      <a:pt x="2980" y="5441"/>
                      <a:pt x="2952" y="5441"/>
                      <a:pt x="2924" y="5441"/>
                    </a:cubicBezTo>
                    <a:cubicBezTo>
                      <a:pt x="2338" y="5435"/>
                      <a:pt x="697" y="5439"/>
                      <a:pt x="235" y="4858"/>
                    </a:cubicBezTo>
                    <a:lnTo>
                      <a:pt x="235" y="4858"/>
                    </a:lnTo>
                    <a:cubicBezTo>
                      <a:pt x="171" y="3764"/>
                      <a:pt x="241" y="2277"/>
                      <a:pt x="1339" y="1683"/>
                    </a:cubicBezTo>
                    <a:cubicBezTo>
                      <a:pt x="2241" y="1194"/>
                      <a:pt x="3587" y="1118"/>
                      <a:pt x="4581" y="957"/>
                    </a:cubicBezTo>
                    <a:cubicBezTo>
                      <a:pt x="6794" y="598"/>
                      <a:pt x="9147" y="185"/>
                      <a:pt x="11397" y="154"/>
                    </a:cubicBezTo>
                    <a:cubicBezTo>
                      <a:pt x="11413" y="153"/>
                      <a:pt x="11431" y="153"/>
                      <a:pt x="11452" y="153"/>
                    </a:cubicBezTo>
                    <a:close/>
                    <a:moveTo>
                      <a:pt x="11456" y="0"/>
                    </a:moveTo>
                    <a:cubicBezTo>
                      <a:pt x="11267" y="0"/>
                      <a:pt x="11069" y="10"/>
                      <a:pt x="10865" y="29"/>
                    </a:cubicBezTo>
                    <a:cubicBezTo>
                      <a:pt x="8331" y="259"/>
                      <a:pt x="5779" y="523"/>
                      <a:pt x="3280" y="1014"/>
                    </a:cubicBezTo>
                    <a:cubicBezTo>
                      <a:pt x="2552" y="1157"/>
                      <a:pt x="1620" y="1236"/>
                      <a:pt x="1008" y="1694"/>
                    </a:cubicBezTo>
                    <a:cubicBezTo>
                      <a:pt x="58" y="2403"/>
                      <a:pt x="1" y="3797"/>
                      <a:pt x="63" y="4866"/>
                    </a:cubicBezTo>
                    <a:lnTo>
                      <a:pt x="63" y="4866"/>
                    </a:lnTo>
                    <a:cubicBezTo>
                      <a:pt x="57" y="4885"/>
                      <a:pt x="60" y="4908"/>
                      <a:pt x="77" y="4931"/>
                    </a:cubicBezTo>
                    <a:cubicBezTo>
                      <a:pt x="540" y="5547"/>
                      <a:pt x="1878" y="5618"/>
                      <a:pt x="2760" y="5618"/>
                    </a:cubicBezTo>
                    <a:cubicBezTo>
                      <a:pt x="2908" y="5618"/>
                      <a:pt x="3042" y="5616"/>
                      <a:pt x="3158" y="5614"/>
                    </a:cubicBezTo>
                    <a:cubicBezTo>
                      <a:pt x="4642" y="5592"/>
                      <a:pt x="6145" y="5255"/>
                      <a:pt x="7595" y="4970"/>
                    </a:cubicBezTo>
                    <a:cubicBezTo>
                      <a:pt x="9224" y="4650"/>
                      <a:pt x="10855" y="4300"/>
                      <a:pt x="12449" y="3832"/>
                    </a:cubicBezTo>
                    <a:cubicBezTo>
                      <a:pt x="13159" y="3624"/>
                      <a:pt x="13664" y="3535"/>
                      <a:pt x="13787" y="3287"/>
                    </a:cubicBezTo>
                    <a:cubicBezTo>
                      <a:pt x="13878" y="3101"/>
                      <a:pt x="13864" y="2791"/>
                      <a:pt x="13813" y="2365"/>
                    </a:cubicBezTo>
                    <a:cubicBezTo>
                      <a:pt x="13710" y="1514"/>
                      <a:pt x="13545" y="875"/>
                      <a:pt x="13132" y="496"/>
                    </a:cubicBezTo>
                    <a:cubicBezTo>
                      <a:pt x="12742" y="139"/>
                      <a:pt x="12156" y="0"/>
                      <a:pt x="114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2130080" y="1815497"/>
                <a:ext cx="264792" cy="128627"/>
              </a:xfrm>
              <a:custGeom>
                <a:avLst/>
                <a:gdLst/>
                <a:ahLst/>
                <a:cxnLst/>
                <a:rect l="l" t="t" r="r" b="b"/>
                <a:pathLst>
                  <a:path w="6394" h="3106" extrusionOk="0">
                    <a:moveTo>
                      <a:pt x="295" y="208"/>
                    </a:moveTo>
                    <a:cubicBezTo>
                      <a:pt x="375" y="208"/>
                      <a:pt x="484" y="242"/>
                      <a:pt x="573" y="269"/>
                    </a:cubicBezTo>
                    <a:cubicBezTo>
                      <a:pt x="986" y="393"/>
                      <a:pt x="1043" y="555"/>
                      <a:pt x="1265" y="714"/>
                    </a:cubicBezTo>
                    <a:cubicBezTo>
                      <a:pt x="1890" y="1161"/>
                      <a:pt x="2608" y="1443"/>
                      <a:pt x="3369" y="1443"/>
                    </a:cubicBezTo>
                    <a:cubicBezTo>
                      <a:pt x="3520" y="1443"/>
                      <a:pt x="3672" y="1432"/>
                      <a:pt x="3826" y="1409"/>
                    </a:cubicBezTo>
                    <a:cubicBezTo>
                      <a:pt x="4376" y="1327"/>
                      <a:pt x="4849" y="886"/>
                      <a:pt x="5378" y="886"/>
                    </a:cubicBezTo>
                    <a:cubicBezTo>
                      <a:pt x="5449" y="886"/>
                      <a:pt x="5520" y="894"/>
                      <a:pt x="5593" y="911"/>
                    </a:cubicBezTo>
                    <a:cubicBezTo>
                      <a:pt x="5851" y="973"/>
                      <a:pt x="6106" y="941"/>
                      <a:pt x="6162" y="1057"/>
                    </a:cubicBezTo>
                    <a:cubicBezTo>
                      <a:pt x="6257" y="1252"/>
                      <a:pt x="6004" y="1641"/>
                      <a:pt x="5810" y="1964"/>
                    </a:cubicBezTo>
                    <a:cubicBezTo>
                      <a:pt x="5497" y="2481"/>
                      <a:pt x="5003" y="2860"/>
                      <a:pt x="4424" y="2860"/>
                    </a:cubicBezTo>
                    <a:cubicBezTo>
                      <a:pt x="4248" y="2860"/>
                      <a:pt x="4064" y="2825"/>
                      <a:pt x="3875" y="2747"/>
                    </a:cubicBezTo>
                    <a:cubicBezTo>
                      <a:pt x="3533" y="2608"/>
                      <a:pt x="3242" y="2095"/>
                      <a:pt x="3095" y="1761"/>
                    </a:cubicBezTo>
                    <a:cubicBezTo>
                      <a:pt x="3083" y="1733"/>
                      <a:pt x="3052" y="1719"/>
                      <a:pt x="3021" y="1719"/>
                    </a:cubicBezTo>
                    <a:cubicBezTo>
                      <a:pt x="2998" y="1719"/>
                      <a:pt x="2975" y="1727"/>
                      <a:pt x="2961" y="1743"/>
                    </a:cubicBezTo>
                    <a:cubicBezTo>
                      <a:pt x="2621" y="2149"/>
                      <a:pt x="2151" y="2490"/>
                      <a:pt x="1606" y="2490"/>
                    </a:cubicBezTo>
                    <a:cubicBezTo>
                      <a:pt x="1416" y="2490"/>
                      <a:pt x="1217" y="2449"/>
                      <a:pt x="1011" y="2355"/>
                    </a:cubicBezTo>
                    <a:cubicBezTo>
                      <a:pt x="1010" y="2354"/>
                      <a:pt x="1010" y="2354"/>
                      <a:pt x="1009" y="2354"/>
                    </a:cubicBezTo>
                    <a:lnTo>
                      <a:pt x="1009" y="2354"/>
                    </a:lnTo>
                    <a:cubicBezTo>
                      <a:pt x="308" y="1838"/>
                      <a:pt x="44" y="385"/>
                      <a:pt x="205" y="235"/>
                    </a:cubicBezTo>
                    <a:cubicBezTo>
                      <a:pt x="226" y="215"/>
                      <a:pt x="257" y="208"/>
                      <a:pt x="295" y="208"/>
                    </a:cubicBezTo>
                    <a:close/>
                    <a:moveTo>
                      <a:pt x="92" y="1"/>
                    </a:moveTo>
                    <a:cubicBezTo>
                      <a:pt x="44" y="1"/>
                      <a:pt x="1" y="32"/>
                      <a:pt x="1" y="85"/>
                    </a:cubicBezTo>
                    <a:cubicBezTo>
                      <a:pt x="11" y="1006"/>
                      <a:pt x="152" y="1873"/>
                      <a:pt x="892" y="2477"/>
                    </a:cubicBezTo>
                    <a:lnTo>
                      <a:pt x="892" y="2477"/>
                    </a:lnTo>
                    <a:cubicBezTo>
                      <a:pt x="900" y="2487"/>
                      <a:pt x="910" y="2496"/>
                      <a:pt x="924" y="2502"/>
                    </a:cubicBezTo>
                    <a:cubicBezTo>
                      <a:pt x="1175" y="2617"/>
                      <a:pt x="1409" y="2673"/>
                      <a:pt x="1634" y="2673"/>
                    </a:cubicBezTo>
                    <a:cubicBezTo>
                      <a:pt x="1985" y="2673"/>
                      <a:pt x="2316" y="2537"/>
                      <a:pt x="2659" y="2273"/>
                    </a:cubicBezTo>
                    <a:cubicBezTo>
                      <a:pt x="2750" y="2203"/>
                      <a:pt x="2916" y="1962"/>
                      <a:pt x="2999" y="1958"/>
                    </a:cubicBezTo>
                    <a:cubicBezTo>
                      <a:pt x="2999" y="1958"/>
                      <a:pt x="3000" y="1958"/>
                      <a:pt x="3000" y="1958"/>
                    </a:cubicBezTo>
                    <a:cubicBezTo>
                      <a:pt x="3079" y="1958"/>
                      <a:pt x="3333" y="2499"/>
                      <a:pt x="3501" y="2658"/>
                    </a:cubicBezTo>
                    <a:cubicBezTo>
                      <a:pt x="3835" y="2974"/>
                      <a:pt x="4159" y="3106"/>
                      <a:pt x="4461" y="3106"/>
                    </a:cubicBezTo>
                    <a:cubicBezTo>
                      <a:pt x="5382" y="3106"/>
                      <a:pt x="6112" y="1885"/>
                      <a:pt x="6382" y="959"/>
                    </a:cubicBezTo>
                    <a:cubicBezTo>
                      <a:pt x="6394" y="918"/>
                      <a:pt x="6367" y="862"/>
                      <a:pt x="6321" y="855"/>
                    </a:cubicBezTo>
                    <a:cubicBezTo>
                      <a:pt x="6047" y="806"/>
                      <a:pt x="5647" y="679"/>
                      <a:pt x="5324" y="679"/>
                    </a:cubicBezTo>
                    <a:cubicBezTo>
                      <a:pt x="5243" y="679"/>
                      <a:pt x="5167" y="687"/>
                      <a:pt x="5099" y="706"/>
                    </a:cubicBezTo>
                    <a:cubicBezTo>
                      <a:pt x="4517" y="867"/>
                      <a:pt x="4136" y="1254"/>
                      <a:pt x="3434" y="1271"/>
                    </a:cubicBezTo>
                    <a:cubicBezTo>
                      <a:pt x="3411" y="1272"/>
                      <a:pt x="3388" y="1272"/>
                      <a:pt x="3366" y="1272"/>
                    </a:cubicBezTo>
                    <a:cubicBezTo>
                      <a:pt x="2023" y="1272"/>
                      <a:pt x="1355" y="208"/>
                      <a:pt x="110" y="2"/>
                    </a:cubicBezTo>
                    <a:cubicBezTo>
                      <a:pt x="104" y="1"/>
                      <a:pt x="9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2294616" y="2389654"/>
                <a:ext cx="195260" cy="25634"/>
              </a:xfrm>
              <a:custGeom>
                <a:avLst/>
                <a:gdLst/>
                <a:ahLst/>
                <a:cxnLst/>
                <a:rect l="l" t="t" r="r" b="b"/>
                <a:pathLst>
                  <a:path w="4715" h="619" extrusionOk="0">
                    <a:moveTo>
                      <a:pt x="4583" y="1"/>
                    </a:moveTo>
                    <a:cubicBezTo>
                      <a:pt x="4578" y="1"/>
                      <a:pt x="4573" y="1"/>
                      <a:pt x="4567" y="2"/>
                    </a:cubicBezTo>
                    <a:cubicBezTo>
                      <a:pt x="3082" y="253"/>
                      <a:pt x="1598" y="399"/>
                      <a:pt x="116" y="447"/>
                    </a:cubicBezTo>
                    <a:lnTo>
                      <a:pt x="0" y="618"/>
                    </a:lnTo>
                    <a:cubicBezTo>
                      <a:pt x="1538" y="574"/>
                      <a:pt x="3075" y="428"/>
                      <a:pt x="4612" y="167"/>
                    </a:cubicBezTo>
                    <a:cubicBezTo>
                      <a:pt x="4715" y="150"/>
                      <a:pt x="4679" y="1"/>
                      <a:pt x="4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2251629" y="2528473"/>
                <a:ext cx="7123" cy="198946"/>
              </a:xfrm>
              <a:custGeom>
                <a:avLst/>
                <a:gdLst/>
                <a:ahLst/>
                <a:cxnLst/>
                <a:rect l="l" t="t" r="r" b="b"/>
                <a:pathLst>
                  <a:path w="172" h="4804" extrusionOk="0">
                    <a:moveTo>
                      <a:pt x="171" y="0"/>
                    </a:moveTo>
                    <a:cubicBezTo>
                      <a:pt x="114" y="58"/>
                      <a:pt x="55" y="109"/>
                      <a:pt x="0" y="150"/>
                    </a:cubicBezTo>
                    <a:lnTo>
                      <a:pt x="0" y="4720"/>
                    </a:lnTo>
                    <a:cubicBezTo>
                      <a:pt x="0" y="4775"/>
                      <a:pt x="43" y="4803"/>
                      <a:pt x="86" y="4803"/>
                    </a:cubicBezTo>
                    <a:cubicBezTo>
                      <a:pt x="129" y="4803"/>
                      <a:pt x="171" y="4776"/>
                      <a:pt x="171" y="4720"/>
                    </a:cubicBezTo>
                    <a:lnTo>
                      <a:pt x="1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8"/>
              <p:cNvSpPr/>
              <p:nvPr/>
            </p:nvSpPr>
            <p:spPr>
              <a:xfrm>
                <a:off x="2440143" y="2396570"/>
                <a:ext cx="92184" cy="208636"/>
              </a:xfrm>
              <a:custGeom>
                <a:avLst/>
                <a:gdLst/>
                <a:ahLst/>
                <a:cxnLst/>
                <a:rect l="l" t="t" r="r" b="b"/>
                <a:pathLst>
                  <a:path w="2226" h="5038" extrusionOk="0">
                    <a:moveTo>
                      <a:pt x="86" y="0"/>
                    </a:moveTo>
                    <a:cubicBezTo>
                      <a:pt x="43" y="0"/>
                      <a:pt x="1" y="28"/>
                      <a:pt x="2" y="83"/>
                    </a:cubicBezTo>
                    <a:cubicBezTo>
                      <a:pt x="24" y="1888"/>
                      <a:pt x="724" y="3768"/>
                      <a:pt x="2041" y="5014"/>
                    </a:cubicBezTo>
                    <a:cubicBezTo>
                      <a:pt x="2059" y="5031"/>
                      <a:pt x="2079" y="5038"/>
                      <a:pt x="2099" y="5038"/>
                    </a:cubicBezTo>
                    <a:cubicBezTo>
                      <a:pt x="2166" y="5038"/>
                      <a:pt x="2225" y="4951"/>
                      <a:pt x="2163" y="4892"/>
                    </a:cubicBezTo>
                    <a:cubicBezTo>
                      <a:pt x="878" y="3679"/>
                      <a:pt x="195" y="1842"/>
                      <a:pt x="173" y="83"/>
                    </a:cubicBezTo>
                    <a:cubicBezTo>
                      <a:pt x="172" y="28"/>
                      <a:pt x="129"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8"/>
              <p:cNvSpPr/>
              <p:nvPr/>
            </p:nvSpPr>
            <p:spPr>
              <a:xfrm>
                <a:off x="1919452" y="1961521"/>
                <a:ext cx="197331" cy="266324"/>
              </a:xfrm>
              <a:custGeom>
                <a:avLst/>
                <a:gdLst/>
                <a:ahLst/>
                <a:cxnLst/>
                <a:rect l="l" t="t" r="r" b="b"/>
                <a:pathLst>
                  <a:path w="4765" h="6431" extrusionOk="0">
                    <a:moveTo>
                      <a:pt x="3418" y="1"/>
                    </a:moveTo>
                    <a:cubicBezTo>
                      <a:pt x="3246" y="1"/>
                      <a:pt x="3076" y="89"/>
                      <a:pt x="2897" y="330"/>
                    </a:cubicBezTo>
                    <a:cubicBezTo>
                      <a:pt x="2393" y="1009"/>
                      <a:pt x="2076" y="1962"/>
                      <a:pt x="1704" y="2718"/>
                    </a:cubicBezTo>
                    <a:cubicBezTo>
                      <a:pt x="1220" y="3703"/>
                      <a:pt x="740" y="4692"/>
                      <a:pt x="278" y="5688"/>
                    </a:cubicBezTo>
                    <a:cubicBezTo>
                      <a:pt x="185" y="5890"/>
                      <a:pt x="94" y="6094"/>
                      <a:pt x="1" y="6296"/>
                    </a:cubicBezTo>
                    <a:lnTo>
                      <a:pt x="128" y="6431"/>
                    </a:lnTo>
                    <a:cubicBezTo>
                      <a:pt x="470" y="5684"/>
                      <a:pt x="817" y="4937"/>
                      <a:pt x="1174" y="4197"/>
                    </a:cubicBezTo>
                    <a:cubicBezTo>
                      <a:pt x="1716" y="3074"/>
                      <a:pt x="2268" y="1956"/>
                      <a:pt x="2830" y="843"/>
                    </a:cubicBezTo>
                    <a:cubicBezTo>
                      <a:pt x="3024" y="458"/>
                      <a:pt x="3115" y="323"/>
                      <a:pt x="3302" y="323"/>
                    </a:cubicBezTo>
                    <a:cubicBezTo>
                      <a:pt x="3440" y="323"/>
                      <a:pt x="3630" y="397"/>
                      <a:pt x="3951" y="499"/>
                    </a:cubicBezTo>
                    <a:cubicBezTo>
                      <a:pt x="4171" y="569"/>
                      <a:pt x="4405" y="658"/>
                      <a:pt x="4625" y="732"/>
                    </a:cubicBezTo>
                    <a:cubicBezTo>
                      <a:pt x="4635" y="735"/>
                      <a:pt x="4644" y="737"/>
                      <a:pt x="4653" y="737"/>
                    </a:cubicBezTo>
                    <a:cubicBezTo>
                      <a:pt x="4737" y="737"/>
                      <a:pt x="4764" y="599"/>
                      <a:pt x="4670" y="567"/>
                    </a:cubicBezTo>
                    <a:cubicBezTo>
                      <a:pt x="4159" y="393"/>
                      <a:pt x="3782" y="1"/>
                      <a:pt x="3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2080881" y="1984837"/>
                <a:ext cx="249676" cy="102993"/>
              </a:xfrm>
              <a:custGeom>
                <a:avLst/>
                <a:gdLst/>
                <a:ahLst/>
                <a:cxnLst/>
                <a:rect l="l" t="t" r="r" b="b"/>
                <a:pathLst>
                  <a:path w="6029" h="2487" extrusionOk="0">
                    <a:moveTo>
                      <a:pt x="750" y="0"/>
                    </a:moveTo>
                    <a:cubicBezTo>
                      <a:pt x="720" y="0"/>
                      <a:pt x="688" y="18"/>
                      <a:pt x="675" y="43"/>
                    </a:cubicBezTo>
                    <a:cubicBezTo>
                      <a:pt x="447" y="492"/>
                      <a:pt x="226" y="945"/>
                      <a:pt x="0" y="1397"/>
                    </a:cubicBezTo>
                    <a:cubicBezTo>
                      <a:pt x="49" y="1428"/>
                      <a:pt x="96" y="1459"/>
                      <a:pt x="139" y="1487"/>
                    </a:cubicBezTo>
                    <a:cubicBezTo>
                      <a:pt x="160" y="1447"/>
                      <a:pt x="355" y="1051"/>
                      <a:pt x="375" y="1011"/>
                    </a:cubicBezTo>
                    <a:cubicBezTo>
                      <a:pt x="470" y="818"/>
                      <a:pt x="681" y="344"/>
                      <a:pt x="831" y="284"/>
                    </a:cubicBezTo>
                    <a:cubicBezTo>
                      <a:pt x="841" y="280"/>
                      <a:pt x="855" y="278"/>
                      <a:pt x="873" y="278"/>
                    </a:cubicBezTo>
                    <a:cubicBezTo>
                      <a:pt x="1247" y="278"/>
                      <a:pt x="3198" y="1130"/>
                      <a:pt x="3866" y="1439"/>
                    </a:cubicBezTo>
                    <a:cubicBezTo>
                      <a:pt x="4459" y="1715"/>
                      <a:pt x="5512" y="2220"/>
                      <a:pt x="5861" y="2486"/>
                    </a:cubicBezTo>
                    <a:lnTo>
                      <a:pt x="6028" y="2347"/>
                    </a:lnTo>
                    <a:cubicBezTo>
                      <a:pt x="5871" y="2244"/>
                      <a:pt x="5524" y="2065"/>
                      <a:pt x="4775" y="1690"/>
                    </a:cubicBezTo>
                    <a:cubicBezTo>
                      <a:pt x="3478" y="1041"/>
                      <a:pt x="2140" y="486"/>
                      <a:pt x="772" y="4"/>
                    </a:cubicBezTo>
                    <a:cubicBezTo>
                      <a:pt x="765" y="1"/>
                      <a:pt x="758"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8"/>
              <p:cNvSpPr/>
              <p:nvPr/>
            </p:nvSpPr>
            <p:spPr>
              <a:xfrm>
                <a:off x="1781421" y="2385306"/>
                <a:ext cx="56404" cy="113802"/>
              </a:xfrm>
              <a:custGeom>
                <a:avLst/>
                <a:gdLst/>
                <a:ahLst/>
                <a:cxnLst/>
                <a:rect l="l" t="t" r="r" b="b"/>
                <a:pathLst>
                  <a:path w="1362" h="2748" extrusionOk="0">
                    <a:moveTo>
                      <a:pt x="986" y="0"/>
                    </a:moveTo>
                    <a:cubicBezTo>
                      <a:pt x="669" y="432"/>
                      <a:pt x="429" y="864"/>
                      <a:pt x="163" y="1329"/>
                    </a:cubicBezTo>
                    <a:cubicBezTo>
                      <a:pt x="65" y="1502"/>
                      <a:pt x="0" y="1623"/>
                      <a:pt x="15" y="1744"/>
                    </a:cubicBezTo>
                    <a:cubicBezTo>
                      <a:pt x="35" y="1919"/>
                      <a:pt x="337" y="2237"/>
                      <a:pt x="761" y="2285"/>
                    </a:cubicBezTo>
                    <a:cubicBezTo>
                      <a:pt x="830" y="2293"/>
                      <a:pt x="1095" y="2609"/>
                      <a:pt x="1254" y="2747"/>
                    </a:cubicBezTo>
                    <a:lnTo>
                      <a:pt x="1361" y="2549"/>
                    </a:lnTo>
                    <a:cubicBezTo>
                      <a:pt x="1277" y="2475"/>
                      <a:pt x="1051" y="2290"/>
                      <a:pt x="850" y="2178"/>
                    </a:cubicBezTo>
                    <a:cubicBezTo>
                      <a:pt x="559" y="2016"/>
                      <a:pt x="65" y="1848"/>
                      <a:pt x="204" y="1562"/>
                    </a:cubicBezTo>
                    <a:cubicBezTo>
                      <a:pt x="354" y="1255"/>
                      <a:pt x="785" y="693"/>
                      <a:pt x="916" y="494"/>
                    </a:cubicBezTo>
                    <a:cubicBezTo>
                      <a:pt x="995" y="375"/>
                      <a:pt x="1074" y="257"/>
                      <a:pt x="1153" y="138"/>
                    </a:cubicBezTo>
                    <a:cubicBezTo>
                      <a:pt x="1097" y="94"/>
                      <a:pt x="1042" y="48"/>
                      <a:pt x="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8"/>
              <p:cNvSpPr/>
              <p:nvPr/>
            </p:nvSpPr>
            <p:spPr>
              <a:xfrm>
                <a:off x="1928438" y="2033332"/>
                <a:ext cx="204122" cy="204039"/>
              </a:xfrm>
              <a:custGeom>
                <a:avLst/>
                <a:gdLst/>
                <a:ahLst/>
                <a:cxnLst/>
                <a:rect l="l" t="t" r="r" b="b"/>
                <a:pathLst>
                  <a:path w="4929" h="4927" extrusionOk="0">
                    <a:moveTo>
                      <a:pt x="3668" y="1"/>
                    </a:moveTo>
                    <a:cubicBezTo>
                      <a:pt x="3577" y="1"/>
                      <a:pt x="3488" y="43"/>
                      <a:pt x="3403" y="143"/>
                    </a:cubicBezTo>
                    <a:cubicBezTo>
                      <a:pt x="3001" y="613"/>
                      <a:pt x="2263" y="1678"/>
                      <a:pt x="1868" y="2216"/>
                    </a:cubicBezTo>
                    <a:cubicBezTo>
                      <a:pt x="1238" y="3072"/>
                      <a:pt x="613" y="3933"/>
                      <a:pt x="0" y="4803"/>
                    </a:cubicBezTo>
                    <a:lnTo>
                      <a:pt x="129" y="4927"/>
                    </a:lnTo>
                    <a:cubicBezTo>
                      <a:pt x="370" y="4582"/>
                      <a:pt x="611" y="4236"/>
                      <a:pt x="858" y="3894"/>
                    </a:cubicBezTo>
                    <a:cubicBezTo>
                      <a:pt x="1585" y="2882"/>
                      <a:pt x="2324" y="1878"/>
                      <a:pt x="3070" y="879"/>
                    </a:cubicBezTo>
                    <a:cubicBezTo>
                      <a:pt x="3323" y="541"/>
                      <a:pt x="3473" y="322"/>
                      <a:pt x="3665" y="322"/>
                    </a:cubicBezTo>
                    <a:cubicBezTo>
                      <a:pt x="3813" y="322"/>
                      <a:pt x="3987" y="452"/>
                      <a:pt x="4252" y="757"/>
                    </a:cubicBezTo>
                    <a:cubicBezTo>
                      <a:pt x="4427" y="851"/>
                      <a:pt x="4639" y="968"/>
                      <a:pt x="4816" y="1067"/>
                    </a:cubicBezTo>
                    <a:lnTo>
                      <a:pt x="4928" y="942"/>
                    </a:lnTo>
                    <a:cubicBezTo>
                      <a:pt x="4456" y="683"/>
                      <a:pt x="4038"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8"/>
              <p:cNvSpPr/>
              <p:nvPr/>
            </p:nvSpPr>
            <p:spPr>
              <a:xfrm>
                <a:off x="2312341" y="2200808"/>
                <a:ext cx="79636" cy="170868"/>
              </a:xfrm>
              <a:custGeom>
                <a:avLst/>
                <a:gdLst/>
                <a:ahLst/>
                <a:cxnLst/>
                <a:rect l="l" t="t" r="r" b="b"/>
                <a:pathLst>
                  <a:path w="1923" h="4126" extrusionOk="0">
                    <a:moveTo>
                      <a:pt x="385" y="318"/>
                    </a:moveTo>
                    <a:cubicBezTo>
                      <a:pt x="436" y="318"/>
                      <a:pt x="481" y="385"/>
                      <a:pt x="607" y="484"/>
                    </a:cubicBezTo>
                    <a:cubicBezTo>
                      <a:pt x="761" y="606"/>
                      <a:pt x="910" y="733"/>
                      <a:pt x="1059" y="859"/>
                    </a:cubicBezTo>
                    <a:cubicBezTo>
                      <a:pt x="1210" y="985"/>
                      <a:pt x="1548" y="1168"/>
                      <a:pt x="1629" y="1347"/>
                    </a:cubicBezTo>
                    <a:cubicBezTo>
                      <a:pt x="1752" y="1620"/>
                      <a:pt x="1575" y="1796"/>
                      <a:pt x="1444" y="2026"/>
                    </a:cubicBezTo>
                    <a:cubicBezTo>
                      <a:pt x="1099" y="2627"/>
                      <a:pt x="738" y="3219"/>
                      <a:pt x="368" y="3805"/>
                    </a:cubicBezTo>
                    <a:lnTo>
                      <a:pt x="368" y="3805"/>
                    </a:lnTo>
                    <a:cubicBezTo>
                      <a:pt x="240" y="2991"/>
                      <a:pt x="225" y="2164"/>
                      <a:pt x="253" y="1341"/>
                    </a:cubicBezTo>
                    <a:cubicBezTo>
                      <a:pt x="259" y="1158"/>
                      <a:pt x="186" y="470"/>
                      <a:pt x="308" y="360"/>
                    </a:cubicBezTo>
                    <a:cubicBezTo>
                      <a:pt x="339" y="331"/>
                      <a:pt x="363" y="318"/>
                      <a:pt x="385" y="318"/>
                    </a:cubicBezTo>
                    <a:close/>
                    <a:moveTo>
                      <a:pt x="244" y="0"/>
                    </a:moveTo>
                    <a:cubicBezTo>
                      <a:pt x="201" y="0"/>
                      <a:pt x="163" y="31"/>
                      <a:pt x="159" y="84"/>
                    </a:cubicBezTo>
                    <a:cubicBezTo>
                      <a:pt x="47" y="1397"/>
                      <a:pt x="0" y="2734"/>
                      <a:pt x="234" y="4038"/>
                    </a:cubicBezTo>
                    <a:lnTo>
                      <a:pt x="234" y="4038"/>
                    </a:lnTo>
                    <a:cubicBezTo>
                      <a:pt x="234" y="4049"/>
                      <a:pt x="236" y="4060"/>
                      <a:pt x="240" y="4069"/>
                    </a:cubicBezTo>
                    <a:lnTo>
                      <a:pt x="240" y="4069"/>
                    </a:lnTo>
                    <a:cubicBezTo>
                      <a:pt x="250" y="4108"/>
                      <a:pt x="279" y="4125"/>
                      <a:pt x="311" y="4125"/>
                    </a:cubicBezTo>
                    <a:cubicBezTo>
                      <a:pt x="316" y="4125"/>
                      <a:pt x="321" y="4125"/>
                      <a:pt x="327" y="4124"/>
                    </a:cubicBezTo>
                    <a:lnTo>
                      <a:pt x="327" y="4124"/>
                    </a:lnTo>
                    <a:cubicBezTo>
                      <a:pt x="352" y="4123"/>
                      <a:pt x="378" y="4112"/>
                      <a:pt x="396" y="4084"/>
                    </a:cubicBezTo>
                    <a:cubicBezTo>
                      <a:pt x="745" y="3532"/>
                      <a:pt x="1088" y="2975"/>
                      <a:pt x="1418" y="2411"/>
                    </a:cubicBezTo>
                    <a:cubicBezTo>
                      <a:pt x="1548" y="2189"/>
                      <a:pt x="1838" y="1850"/>
                      <a:pt x="1883" y="1591"/>
                    </a:cubicBezTo>
                    <a:cubicBezTo>
                      <a:pt x="1922" y="1356"/>
                      <a:pt x="1822" y="1303"/>
                      <a:pt x="1655" y="1143"/>
                    </a:cubicBezTo>
                    <a:cubicBezTo>
                      <a:pt x="1238" y="739"/>
                      <a:pt x="758" y="385"/>
                      <a:pt x="305" y="23"/>
                    </a:cubicBezTo>
                    <a:cubicBezTo>
                      <a:pt x="286" y="7"/>
                      <a:pt x="264" y="0"/>
                      <a:pt x="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8"/>
              <p:cNvSpPr/>
              <p:nvPr/>
            </p:nvSpPr>
            <p:spPr>
              <a:xfrm>
                <a:off x="2109374" y="2176043"/>
                <a:ext cx="171489" cy="137779"/>
              </a:xfrm>
              <a:custGeom>
                <a:avLst/>
                <a:gdLst/>
                <a:ahLst/>
                <a:cxnLst/>
                <a:rect l="l" t="t" r="r" b="b"/>
                <a:pathLst>
                  <a:path w="4141" h="3327" extrusionOk="0">
                    <a:moveTo>
                      <a:pt x="869" y="214"/>
                    </a:moveTo>
                    <a:cubicBezTo>
                      <a:pt x="1152" y="214"/>
                      <a:pt x="1662" y="670"/>
                      <a:pt x="1863" y="804"/>
                    </a:cubicBezTo>
                    <a:cubicBezTo>
                      <a:pt x="2308" y="1103"/>
                      <a:pt x="2746" y="1412"/>
                      <a:pt x="3177" y="1732"/>
                    </a:cubicBezTo>
                    <a:cubicBezTo>
                      <a:pt x="3487" y="1962"/>
                      <a:pt x="3978" y="2169"/>
                      <a:pt x="3836" y="2578"/>
                    </a:cubicBezTo>
                    <a:cubicBezTo>
                      <a:pt x="3774" y="2757"/>
                      <a:pt x="3574" y="2960"/>
                      <a:pt x="3455" y="3122"/>
                    </a:cubicBezTo>
                    <a:lnTo>
                      <a:pt x="3455" y="3122"/>
                    </a:lnTo>
                    <a:cubicBezTo>
                      <a:pt x="3430" y="3135"/>
                      <a:pt x="3400" y="3141"/>
                      <a:pt x="3367" y="3141"/>
                    </a:cubicBezTo>
                    <a:cubicBezTo>
                      <a:pt x="3083" y="3141"/>
                      <a:pt x="2562" y="2695"/>
                      <a:pt x="2413" y="2596"/>
                    </a:cubicBezTo>
                    <a:cubicBezTo>
                      <a:pt x="1963" y="2297"/>
                      <a:pt x="1521" y="1988"/>
                      <a:pt x="1087" y="1667"/>
                    </a:cubicBezTo>
                    <a:cubicBezTo>
                      <a:pt x="822" y="1472"/>
                      <a:pt x="206" y="1165"/>
                      <a:pt x="302" y="798"/>
                    </a:cubicBezTo>
                    <a:cubicBezTo>
                      <a:pt x="356" y="591"/>
                      <a:pt x="666" y="240"/>
                      <a:pt x="837" y="216"/>
                    </a:cubicBezTo>
                    <a:cubicBezTo>
                      <a:pt x="847" y="215"/>
                      <a:pt x="858" y="214"/>
                      <a:pt x="869" y="214"/>
                    </a:cubicBezTo>
                    <a:close/>
                    <a:moveTo>
                      <a:pt x="822" y="0"/>
                    </a:moveTo>
                    <a:cubicBezTo>
                      <a:pt x="749" y="0"/>
                      <a:pt x="674" y="23"/>
                      <a:pt x="596" y="81"/>
                    </a:cubicBezTo>
                    <a:cubicBezTo>
                      <a:pt x="448" y="189"/>
                      <a:pt x="141" y="621"/>
                      <a:pt x="91" y="800"/>
                    </a:cubicBezTo>
                    <a:cubicBezTo>
                      <a:pt x="0" y="1129"/>
                      <a:pt x="232" y="1231"/>
                      <a:pt x="483" y="1425"/>
                    </a:cubicBezTo>
                    <a:cubicBezTo>
                      <a:pt x="1143" y="1934"/>
                      <a:pt x="1824" y="2417"/>
                      <a:pt x="2521" y="2871"/>
                    </a:cubicBezTo>
                    <a:cubicBezTo>
                      <a:pt x="2747" y="3019"/>
                      <a:pt x="3057" y="3326"/>
                      <a:pt x="3346" y="3326"/>
                    </a:cubicBezTo>
                    <a:cubicBezTo>
                      <a:pt x="3418" y="3326"/>
                      <a:pt x="3489" y="3307"/>
                      <a:pt x="3557" y="3262"/>
                    </a:cubicBezTo>
                    <a:cubicBezTo>
                      <a:pt x="3567" y="3255"/>
                      <a:pt x="3575" y="3247"/>
                      <a:pt x="3581" y="3238"/>
                    </a:cubicBezTo>
                    <a:lnTo>
                      <a:pt x="3581" y="3238"/>
                    </a:lnTo>
                    <a:cubicBezTo>
                      <a:pt x="3583" y="3236"/>
                      <a:pt x="3585" y="3233"/>
                      <a:pt x="3587" y="3230"/>
                    </a:cubicBezTo>
                    <a:cubicBezTo>
                      <a:pt x="3736" y="3020"/>
                      <a:pt x="4073" y="2706"/>
                      <a:pt x="4104" y="2442"/>
                    </a:cubicBezTo>
                    <a:cubicBezTo>
                      <a:pt x="4141" y="2128"/>
                      <a:pt x="3751" y="1951"/>
                      <a:pt x="3527" y="1782"/>
                    </a:cubicBezTo>
                    <a:cubicBezTo>
                      <a:pt x="2835" y="1256"/>
                      <a:pt x="2122" y="758"/>
                      <a:pt x="1390" y="291"/>
                    </a:cubicBezTo>
                    <a:cubicBezTo>
                      <a:pt x="1198" y="168"/>
                      <a:pt x="1018" y="0"/>
                      <a:pt x="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8"/>
              <p:cNvSpPr/>
              <p:nvPr/>
            </p:nvSpPr>
            <p:spPr>
              <a:xfrm>
                <a:off x="1791816" y="908001"/>
                <a:ext cx="926770" cy="452100"/>
              </a:xfrm>
              <a:custGeom>
                <a:avLst/>
                <a:gdLst/>
                <a:ahLst/>
                <a:cxnLst/>
                <a:rect l="l" t="t" r="r" b="b"/>
                <a:pathLst>
                  <a:path w="22379" h="10917" extrusionOk="0">
                    <a:moveTo>
                      <a:pt x="5173" y="0"/>
                    </a:moveTo>
                    <a:cubicBezTo>
                      <a:pt x="5127" y="0"/>
                      <a:pt x="5097" y="44"/>
                      <a:pt x="5093" y="86"/>
                    </a:cubicBezTo>
                    <a:cubicBezTo>
                      <a:pt x="4923" y="1765"/>
                      <a:pt x="4336" y="3473"/>
                      <a:pt x="3577" y="4965"/>
                    </a:cubicBezTo>
                    <a:cubicBezTo>
                      <a:pt x="3264" y="5578"/>
                      <a:pt x="2909" y="6171"/>
                      <a:pt x="2506" y="6729"/>
                    </a:cubicBezTo>
                    <a:cubicBezTo>
                      <a:pt x="2184" y="7177"/>
                      <a:pt x="1626" y="7625"/>
                      <a:pt x="1364" y="8100"/>
                    </a:cubicBezTo>
                    <a:cubicBezTo>
                      <a:pt x="872" y="8988"/>
                      <a:pt x="864" y="10022"/>
                      <a:pt x="63" y="10772"/>
                    </a:cubicBezTo>
                    <a:cubicBezTo>
                      <a:pt x="0" y="10831"/>
                      <a:pt x="59" y="10917"/>
                      <a:pt x="127" y="10917"/>
                    </a:cubicBezTo>
                    <a:cubicBezTo>
                      <a:pt x="146" y="10917"/>
                      <a:pt x="166" y="10910"/>
                      <a:pt x="184" y="10893"/>
                    </a:cubicBezTo>
                    <a:cubicBezTo>
                      <a:pt x="1070" y="10063"/>
                      <a:pt x="1103" y="8767"/>
                      <a:pt x="1812" y="7862"/>
                    </a:cubicBezTo>
                    <a:cubicBezTo>
                      <a:pt x="2769" y="6642"/>
                      <a:pt x="3610" y="5441"/>
                      <a:pt x="4210" y="3996"/>
                    </a:cubicBezTo>
                    <a:cubicBezTo>
                      <a:pt x="4695" y="2828"/>
                      <a:pt x="5126" y="1556"/>
                      <a:pt x="5303" y="190"/>
                    </a:cubicBezTo>
                    <a:cubicBezTo>
                      <a:pt x="5339" y="177"/>
                      <a:pt x="5379" y="171"/>
                      <a:pt x="5423" y="171"/>
                    </a:cubicBezTo>
                    <a:cubicBezTo>
                      <a:pt x="5857" y="171"/>
                      <a:pt x="6631" y="766"/>
                      <a:pt x="6914" y="949"/>
                    </a:cubicBezTo>
                    <a:cubicBezTo>
                      <a:pt x="8280" y="1832"/>
                      <a:pt x="9417" y="2673"/>
                      <a:pt x="10992" y="3186"/>
                    </a:cubicBezTo>
                    <a:cubicBezTo>
                      <a:pt x="12603" y="3710"/>
                      <a:pt x="14315" y="3998"/>
                      <a:pt x="16015" y="3998"/>
                    </a:cubicBezTo>
                    <a:cubicBezTo>
                      <a:pt x="16256" y="3998"/>
                      <a:pt x="16497" y="3992"/>
                      <a:pt x="16738" y="3980"/>
                    </a:cubicBezTo>
                    <a:cubicBezTo>
                      <a:pt x="17202" y="3958"/>
                      <a:pt x="17633" y="3908"/>
                      <a:pt x="17932" y="3908"/>
                    </a:cubicBezTo>
                    <a:cubicBezTo>
                      <a:pt x="18098" y="3908"/>
                      <a:pt x="18224" y="3923"/>
                      <a:pt x="18291" y="3967"/>
                    </a:cubicBezTo>
                    <a:cubicBezTo>
                      <a:pt x="18420" y="4051"/>
                      <a:pt x="18657" y="4474"/>
                      <a:pt x="18889" y="4956"/>
                    </a:cubicBezTo>
                    <a:cubicBezTo>
                      <a:pt x="19374" y="5962"/>
                      <a:pt x="19964" y="6867"/>
                      <a:pt x="20572" y="7798"/>
                    </a:cubicBezTo>
                    <a:cubicBezTo>
                      <a:pt x="21210" y="8771"/>
                      <a:pt x="21305" y="10061"/>
                      <a:pt x="22194" y="10893"/>
                    </a:cubicBezTo>
                    <a:cubicBezTo>
                      <a:pt x="22212" y="10910"/>
                      <a:pt x="22232" y="10917"/>
                      <a:pt x="22251" y="10917"/>
                    </a:cubicBezTo>
                    <a:cubicBezTo>
                      <a:pt x="22318" y="10917"/>
                      <a:pt x="22378" y="10831"/>
                      <a:pt x="22315" y="10772"/>
                    </a:cubicBezTo>
                    <a:cubicBezTo>
                      <a:pt x="21530" y="10038"/>
                      <a:pt x="21447" y="9000"/>
                      <a:pt x="21011" y="8090"/>
                    </a:cubicBezTo>
                    <a:cubicBezTo>
                      <a:pt x="20682" y="7405"/>
                      <a:pt x="20068" y="6780"/>
                      <a:pt x="19685" y="6108"/>
                    </a:cubicBezTo>
                    <a:cubicBezTo>
                      <a:pt x="19237" y="5318"/>
                      <a:pt x="18851" y="4496"/>
                      <a:pt x="18494" y="3662"/>
                    </a:cubicBezTo>
                    <a:cubicBezTo>
                      <a:pt x="18482" y="3631"/>
                      <a:pt x="18449" y="3620"/>
                      <a:pt x="18419" y="3620"/>
                    </a:cubicBezTo>
                    <a:cubicBezTo>
                      <a:pt x="18412" y="3620"/>
                      <a:pt x="18404" y="3621"/>
                      <a:pt x="18397" y="3622"/>
                    </a:cubicBezTo>
                    <a:cubicBezTo>
                      <a:pt x="17583" y="3756"/>
                      <a:pt x="16742" y="3823"/>
                      <a:pt x="15895" y="3823"/>
                    </a:cubicBezTo>
                    <a:cubicBezTo>
                      <a:pt x="13484" y="3823"/>
                      <a:pt x="11018" y="3276"/>
                      <a:pt x="8940" y="2141"/>
                    </a:cubicBezTo>
                    <a:cubicBezTo>
                      <a:pt x="7755" y="1494"/>
                      <a:pt x="6616" y="96"/>
                      <a:pt x="5178" y="0"/>
                    </a:cubicBezTo>
                    <a:cubicBezTo>
                      <a:pt x="5176" y="0"/>
                      <a:pt x="5175" y="0"/>
                      <a:pt x="5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8"/>
              <p:cNvSpPr/>
              <p:nvPr/>
            </p:nvSpPr>
            <p:spPr>
              <a:xfrm>
                <a:off x="2619007" y="942747"/>
                <a:ext cx="150369" cy="129538"/>
              </a:xfrm>
              <a:custGeom>
                <a:avLst/>
                <a:gdLst/>
                <a:ahLst/>
                <a:cxnLst/>
                <a:rect l="l" t="t" r="r" b="b"/>
                <a:pathLst>
                  <a:path w="3631" h="3128" extrusionOk="0">
                    <a:moveTo>
                      <a:pt x="2685" y="144"/>
                    </a:moveTo>
                    <a:cubicBezTo>
                      <a:pt x="3089" y="144"/>
                      <a:pt x="3317" y="615"/>
                      <a:pt x="3303" y="1039"/>
                    </a:cubicBezTo>
                    <a:cubicBezTo>
                      <a:pt x="3288" y="1454"/>
                      <a:pt x="3143" y="1881"/>
                      <a:pt x="2947" y="2245"/>
                    </a:cubicBezTo>
                    <a:cubicBezTo>
                      <a:pt x="2733" y="2643"/>
                      <a:pt x="2499" y="2909"/>
                      <a:pt x="2108" y="2909"/>
                    </a:cubicBezTo>
                    <a:cubicBezTo>
                      <a:pt x="2010" y="2909"/>
                      <a:pt x="1901" y="2892"/>
                      <a:pt x="1781" y="2857"/>
                    </a:cubicBezTo>
                    <a:cubicBezTo>
                      <a:pt x="1079" y="2647"/>
                      <a:pt x="302" y="2094"/>
                      <a:pt x="242" y="1295"/>
                    </a:cubicBezTo>
                    <a:cubicBezTo>
                      <a:pt x="201" y="744"/>
                      <a:pt x="557" y="525"/>
                      <a:pt x="974" y="525"/>
                    </a:cubicBezTo>
                    <a:cubicBezTo>
                      <a:pt x="1252" y="525"/>
                      <a:pt x="1559" y="623"/>
                      <a:pt x="1791" y="785"/>
                    </a:cubicBezTo>
                    <a:cubicBezTo>
                      <a:pt x="1806" y="795"/>
                      <a:pt x="1822" y="800"/>
                      <a:pt x="1836" y="800"/>
                    </a:cubicBezTo>
                    <a:cubicBezTo>
                      <a:pt x="1844" y="800"/>
                      <a:pt x="1853" y="798"/>
                      <a:pt x="1860" y="795"/>
                    </a:cubicBezTo>
                    <a:lnTo>
                      <a:pt x="1860" y="795"/>
                    </a:lnTo>
                    <a:cubicBezTo>
                      <a:pt x="1879" y="790"/>
                      <a:pt x="1897" y="777"/>
                      <a:pt x="1908" y="753"/>
                    </a:cubicBezTo>
                    <a:cubicBezTo>
                      <a:pt x="2000" y="564"/>
                      <a:pt x="2146" y="359"/>
                      <a:pt x="2330" y="252"/>
                    </a:cubicBezTo>
                    <a:cubicBezTo>
                      <a:pt x="2460" y="177"/>
                      <a:pt x="2578" y="144"/>
                      <a:pt x="2685" y="144"/>
                    </a:cubicBezTo>
                    <a:close/>
                    <a:moveTo>
                      <a:pt x="2753" y="0"/>
                    </a:moveTo>
                    <a:cubicBezTo>
                      <a:pt x="2398" y="0"/>
                      <a:pt x="2007" y="240"/>
                      <a:pt x="1802" y="587"/>
                    </a:cubicBezTo>
                    <a:lnTo>
                      <a:pt x="1802" y="587"/>
                    </a:lnTo>
                    <a:cubicBezTo>
                      <a:pt x="1553" y="436"/>
                      <a:pt x="1242" y="343"/>
                      <a:pt x="952" y="343"/>
                    </a:cubicBezTo>
                    <a:cubicBezTo>
                      <a:pt x="504" y="343"/>
                      <a:pt x="108" y="564"/>
                      <a:pt x="69" y="1130"/>
                    </a:cubicBezTo>
                    <a:cubicBezTo>
                      <a:pt x="1" y="2139"/>
                      <a:pt x="1201" y="3128"/>
                      <a:pt x="2172" y="3128"/>
                    </a:cubicBezTo>
                    <a:cubicBezTo>
                      <a:pt x="2191" y="3128"/>
                      <a:pt x="2211" y="3127"/>
                      <a:pt x="2230" y="3126"/>
                    </a:cubicBezTo>
                    <a:cubicBezTo>
                      <a:pt x="3136" y="3089"/>
                      <a:pt x="3631" y="1295"/>
                      <a:pt x="3433" y="580"/>
                    </a:cubicBezTo>
                    <a:cubicBezTo>
                      <a:pt x="3320" y="168"/>
                      <a:pt x="3049" y="0"/>
                      <a:pt x="2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8"/>
              <p:cNvSpPr/>
              <p:nvPr/>
            </p:nvSpPr>
            <p:spPr>
              <a:xfrm>
                <a:off x="1973206" y="3056993"/>
                <a:ext cx="16606" cy="115665"/>
              </a:xfrm>
              <a:custGeom>
                <a:avLst/>
                <a:gdLst/>
                <a:ahLst/>
                <a:cxnLst/>
                <a:rect l="l" t="t" r="r" b="b"/>
                <a:pathLst>
                  <a:path w="401" h="2793" extrusionOk="0">
                    <a:moveTo>
                      <a:pt x="87" y="1"/>
                    </a:moveTo>
                    <a:lnTo>
                      <a:pt x="0" y="483"/>
                    </a:lnTo>
                    <a:cubicBezTo>
                      <a:pt x="200" y="2252"/>
                      <a:pt x="400" y="2792"/>
                      <a:pt x="400" y="2792"/>
                    </a:cubicBezTo>
                    <a:cubicBezTo>
                      <a:pt x="208" y="1477"/>
                      <a:pt x="87" y="1"/>
                      <a:pt x="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2337562" y="3009119"/>
                <a:ext cx="157367" cy="227727"/>
              </a:xfrm>
              <a:custGeom>
                <a:avLst/>
                <a:gdLst/>
                <a:ahLst/>
                <a:cxnLst/>
                <a:rect l="l" t="t" r="r" b="b"/>
                <a:pathLst>
                  <a:path w="3800" h="5499" extrusionOk="0">
                    <a:moveTo>
                      <a:pt x="3800" y="1"/>
                    </a:moveTo>
                    <a:lnTo>
                      <a:pt x="3800" y="1"/>
                    </a:lnTo>
                    <a:cubicBezTo>
                      <a:pt x="3172" y="71"/>
                      <a:pt x="2545" y="114"/>
                      <a:pt x="1898" y="155"/>
                    </a:cubicBezTo>
                    <a:cubicBezTo>
                      <a:pt x="1527" y="178"/>
                      <a:pt x="275" y="200"/>
                      <a:pt x="136" y="388"/>
                    </a:cubicBezTo>
                    <a:cubicBezTo>
                      <a:pt x="1" y="570"/>
                      <a:pt x="279" y="1475"/>
                      <a:pt x="326" y="1758"/>
                    </a:cubicBezTo>
                    <a:cubicBezTo>
                      <a:pt x="499" y="2809"/>
                      <a:pt x="674" y="3861"/>
                      <a:pt x="850" y="4913"/>
                    </a:cubicBezTo>
                    <a:cubicBezTo>
                      <a:pt x="883" y="5108"/>
                      <a:pt x="915" y="5303"/>
                      <a:pt x="947" y="5498"/>
                    </a:cubicBezTo>
                    <a:lnTo>
                      <a:pt x="1067" y="5170"/>
                    </a:lnTo>
                    <a:cubicBezTo>
                      <a:pt x="1049" y="5069"/>
                      <a:pt x="1033" y="4968"/>
                      <a:pt x="1015" y="4867"/>
                    </a:cubicBezTo>
                    <a:cubicBezTo>
                      <a:pt x="870" y="4003"/>
                      <a:pt x="252" y="671"/>
                      <a:pt x="510" y="525"/>
                    </a:cubicBezTo>
                    <a:cubicBezTo>
                      <a:pt x="858" y="329"/>
                      <a:pt x="2634" y="339"/>
                      <a:pt x="3274" y="263"/>
                    </a:cubicBezTo>
                    <a:cubicBezTo>
                      <a:pt x="3409" y="247"/>
                      <a:pt x="3543" y="227"/>
                      <a:pt x="3678" y="209"/>
                    </a:cubicBezTo>
                    <a:cubicBezTo>
                      <a:pt x="3718" y="138"/>
                      <a:pt x="3758" y="69"/>
                      <a:pt x="3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8"/>
              <p:cNvSpPr/>
              <p:nvPr/>
            </p:nvSpPr>
            <p:spPr>
              <a:xfrm>
                <a:off x="2241317" y="3711658"/>
                <a:ext cx="398347" cy="373831"/>
              </a:xfrm>
              <a:custGeom>
                <a:avLst/>
                <a:gdLst/>
                <a:ahLst/>
                <a:cxnLst/>
                <a:rect l="l" t="t" r="r" b="b"/>
                <a:pathLst>
                  <a:path w="9619" h="9027" extrusionOk="0">
                    <a:moveTo>
                      <a:pt x="4805" y="1"/>
                    </a:moveTo>
                    <a:cubicBezTo>
                      <a:pt x="4687" y="39"/>
                      <a:pt x="4598" y="85"/>
                      <a:pt x="4558" y="144"/>
                    </a:cubicBezTo>
                    <a:cubicBezTo>
                      <a:pt x="4397" y="385"/>
                      <a:pt x="4661" y="2209"/>
                      <a:pt x="4704" y="2726"/>
                    </a:cubicBezTo>
                    <a:cubicBezTo>
                      <a:pt x="4766" y="3469"/>
                      <a:pt x="5017" y="4094"/>
                      <a:pt x="4508" y="4636"/>
                    </a:cubicBezTo>
                    <a:cubicBezTo>
                      <a:pt x="4160" y="5005"/>
                      <a:pt x="3641" y="5317"/>
                      <a:pt x="3176" y="5517"/>
                    </a:cubicBezTo>
                    <a:cubicBezTo>
                      <a:pt x="1552" y="6215"/>
                      <a:pt x="0" y="6552"/>
                      <a:pt x="27" y="8635"/>
                    </a:cubicBezTo>
                    <a:cubicBezTo>
                      <a:pt x="28" y="8669"/>
                      <a:pt x="53" y="8712"/>
                      <a:pt x="90" y="8717"/>
                    </a:cubicBezTo>
                    <a:cubicBezTo>
                      <a:pt x="1568" y="8929"/>
                      <a:pt x="3067" y="9027"/>
                      <a:pt x="4566" y="9027"/>
                    </a:cubicBezTo>
                    <a:cubicBezTo>
                      <a:pt x="6169" y="9027"/>
                      <a:pt x="7772" y="8915"/>
                      <a:pt x="9353" y="8712"/>
                    </a:cubicBezTo>
                    <a:cubicBezTo>
                      <a:pt x="9387" y="8708"/>
                      <a:pt x="9430" y="8689"/>
                      <a:pt x="9436" y="8649"/>
                    </a:cubicBezTo>
                    <a:cubicBezTo>
                      <a:pt x="9618" y="7325"/>
                      <a:pt x="9591" y="5980"/>
                      <a:pt x="9451" y="4652"/>
                    </a:cubicBezTo>
                    <a:cubicBezTo>
                      <a:pt x="9496" y="4131"/>
                      <a:pt x="9534" y="3609"/>
                      <a:pt x="9568" y="3087"/>
                    </a:cubicBezTo>
                    <a:cubicBezTo>
                      <a:pt x="9519" y="3074"/>
                      <a:pt x="9473" y="3062"/>
                      <a:pt x="9430" y="3050"/>
                    </a:cubicBezTo>
                    <a:cubicBezTo>
                      <a:pt x="9385" y="3588"/>
                      <a:pt x="9326" y="4124"/>
                      <a:pt x="9279" y="4652"/>
                    </a:cubicBezTo>
                    <a:cubicBezTo>
                      <a:pt x="9347" y="5299"/>
                      <a:pt x="9436" y="6158"/>
                      <a:pt x="9437" y="6945"/>
                    </a:cubicBezTo>
                    <a:cubicBezTo>
                      <a:pt x="9439" y="7397"/>
                      <a:pt x="9379" y="8460"/>
                      <a:pt x="9163" y="8546"/>
                    </a:cubicBezTo>
                    <a:cubicBezTo>
                      <a:pt x="8974" y="8621"/>
                      <a:pt x="8458" y="8642"/>
                      <a:pt x="8258" y="8660"/>
                    </a:cubicBezTo>
                    <a:cubicBezTo>
                      <a:pt x="7489" y="8731"/>
                      <a:pt x="6720" y="8783"/>
                      <a:pt x="5949" y="8813"/>
                    </a:cubicBezTo>
                    <a:cubicBezTo>
                      <a:pt x="5418" y="8834"/>
                      <a:pt x="4887" y="8845"/>
                      <a:pt x="4356" y="8845"/>
                    </a:cubicBezTo>
                    <a:cubicBezTo>
                      <a:pt x="4010" y="8845"/>
                      <a:pt x="3664" y="8840"/>
                      <a:pt x="3318" y="8830"/>
                    </a:cubicBezTo>
                    <a:cubicBezTo>
                      <a:pt x="2776" y="8814"/>
                      <a:pt x="228" y="8834"/>
                      <a:pt x="195" y="8373"/>
                    </a:cubicBezTo>
                    <a:cubicBezTo>
                      <a:pt x="156" y="6859"/>
                      <a:pt x="1697" y="6226"/>
                      <a:pt x="2450" y="5938"/>
                    </a:cubicBezTo>
                    <a:cubicBezTo>
                      <a:pt x="2765" y="5818"/>
                      <a:pt x="3114" y="5752"/>
                      <a:pt x="3417" y="5608"/>
                    </a:cubicBezTo>
                    <a:cubicBezTo>
                      <a:pt x="3864" y="5395"/>
                      <a:pt x="4835" y="4871"/>
                      <a:pt x="5005" y="4402"/>
                    </a:cubicBezTo>
                    <a:cubicBezTo>
                      <a:pt x="5207" y="3848"/>
                      <a:pt x="4634" y="543"/>
                      <a:pt x="4698" y="429"/>
                    </a:cubicBezTo>
                    <a:cubicBezTo>
                      <a:pt x="4749" y="338"/>
                      <a:pt x="4825" y="273"/>
                      <a:pt x="4916" y="222"/>
                    </a:cubicBezTo>
                    <a:cubicBezTo>
                      <a:pt x="4874" y="142"/>
                      <a:pt x="4837" y="67"/>
                      <a:pt x="4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8"/>
              <p:cNvSpPr/>
              <p:nvPr/>
            </p:nvSpPr>
            <p:spPr>
              <a:xfrm>
                <a:off x="2849224" y="2874524"/>
                <a:ext cx="27829" cy="9649"/>
              </a:xfrm>
              <a:custGeom>
                <a:avLst/>
                <a:gdLst/>
                <a:ahLst/>
                <a:cxnLst/>
                <a:rect l="l" t="t" r="r" b="b"/>
                <a:pathLst>
                  <a:path w="672" h="233" extrusionOk="0">
                    <a:moveTo>
                      <a:pt x="125" y="0"/>
                    </a:moveTo>
                    <a:lnTo>
                      <a:pt x="1" y="156"/>
                    </a:lnTo>
                    <a:cubicBezTo>
                      <a:pt x="227" y="173"/>
                      <a:pt x="450" y="197"/>
                      <a:pt x="671" y="232"/>
                    </a:cubicBezTo>
                    <a:lnTo>
                      <a:pt x="626" y="59"/>
                    </a:lnTo>
                    <a:cubicBezTo>
                      <a:pt x="461" y="34"/>
                      <a:pt x="292" y="1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2412810" y="2884215"/>
                <a:ext cx="780957" cy="972490"/>
              </a:xfrm>
              <a:custGeom>
                <a:avLst/>
                <a:gdLst/>
                <a:ahLst/>
                <a:cxnLst/>
                <a:rect l="l" t="t" r="r" b="b"/>
                <a:pathLst>
                  <a:path w="18858" h="23483" extrusionOk="0">
                    <a:moveTo>
                      <a:pt x="11982" y="1"/>
                    </a:moveTo>
                    <a:lnTo>
                      <a:pt x="11982" y="170"/>
                    </a:lnTo>
                    <a:cubicBezTo>
                      <a:pt x="12738" y="385"/>
                      <a:pt x="13449" y="745"/>
                      <a:pt x="14078" y="1319"/>
                    </a:cubicBezTo>
                    <a:cubicBezTo>
                      <a:pt x="16013" y="3086"/>
                      <a:pt x="16706" y="5979"/>
                      <a:pt x="17340" y="8425"/>
                    </a:cubicBezTo>
                    <a:cubicBezTo>
                      <a:pt x="17981" y="10899"/>
                      <a:pt x="18463" y="13452"/>
                      <a:pt x="18598" y="16008"/>
                    </a:cubicBezTo>
                    <a:cubicBezTo>
                      <a:pt x="18703" y="17985"/>
                      <a:pt x="18723" y="20062"/>
                      <a:pt x="16932" y="21292"/>
                    </a:cubicBezTo>
                    <a:cubicBezTo>
                      <a:pt x="15090" y="22557"/>
                      <a:pt x="12624" y="22992"/>
                      <a:pt x="10447" y="23212"/>
                    </a:cubicBezTo>
                    <a:cubicBezTo>
                      <a:pt x="9820" y="23275"/>
                      <a:pt x="9188" y="23310"/>
                      <a:pt x="8557" y="23310"/>
                    </a:cubicBezTo>
                    <a:cubicBezTo>
                      <a:pt x="6794" y="23310"/>
                      <a:pt x="5038" y="23034"/>
                      <a:pt x="3411" y="22315"/>
                    </a:cubicBezTo>
                    <a:cubicBezTo>
                      <a:pt x="2263" y="21808"/>
                      <a:pt x="1099" y="21021"/>
                      <a:pt x="649" y="19779"/>
                    </a:cubicBezTo>
                    <a:cubicBezTo>
                      <a:pt x="395" y="19078"/>
                      <a:pt x="332" y="18255"/>
                      <a:pt x="299" y="17519"/>
                    </a:cubicBezTo>
                    <a:cubicBezTo>
                      <a:pt x="201" y="15233"/>
                      <a:pt x="295" y="12924"/>
                      <a:pt x="490" y="10645"/>
                    </a:cubicBezTo>
                    <a:cubicBezTo>
                      <a:pt x="711" y="8055"/>
                      <a:pt x="957" y="5141"/>
                      <a:pt x="2204" y="2806"/>
                    </a:cubicBezTo>
                    <a:cubicBezTo>
                      <a:pt x="2830" y="1803"/>
                      <a:pt x="3820" y="1140"/>
                      <a:pt x="4931" y="702"/>
                    </a:cubicBezTo>
                    <a:lnTo>
                      <a:pt x="4973" y="502"/>
                    </a:lnTo>
                    <a:lnTo>
                      <a:pt x="4973" y="502"/>
                    </a:lnTo>
                    <a:cubicBezTo>
                      <a:pt x="3785" y="954"/>
                      <a:pt x="2723" y="1649"/>
                      <a:pt x="2056" y="2720"/>
                    </a:cubicBezTo>
                    <a:cubicBezTo>
                      <a:pt x="863" y="4953"/>
                      <a:pt x="601" y="7681"/>
                      <a:pt x="361" y="10164"/>
                    </a:cubicBezTo>
                    <a:cubicBezTo>
                      <a:pt x="117" y="12698"/>
                      <a:pt x="1" y="15288"/>
                      <a:pt x="143" y="17831"/>
                    </a:cubicBezTo>
                    <a:cubicBezTo>
                      <a:pt x="246" y="19657"/>
                      <a:pt x="664" y="20915"/>
                      <a:pt x="2297" y="21936"/>
                    </a:cubicBezTo>
                    <a:cubicBezTo>
                      <a:pt x="4133" y="23083"/>
                      <a:pt x="6349" y="23483"/>
                      <a:pt x="8511" y="23483"/>
                    </a:cubicBezTo>
                    <a:cubicBezTo>
                      <a:pt x="9042" y="23483"/>
                      <a:pt x="9569" y="23459"/>
                      <a:pt x="10086" y="23416"/>
                    </a:cubicBezTo>
                    <a:cubicBezTo>
                      <a:pt x="12336" y="23229"/>
                      <a:pt x="14801" y="22810"/>
                      <a:pt x="16755" y="21609"/>
                    </a:cubicBezTo>
                    <a:cubicBezTo>
                      <a:pt x="18370" y="20617"/>
                      <a:pt x="18759" y="19217"/>
                      <a:pt x="18798" y="17408"/>
                    </a:cubicBezTo>
                    <a:cubicBezTo>
                      <a:pt x="18858" y="14606"/>
                      <a:pt x="18329" y="11750"/>
                      <a:pt x="17670" y="9039"/>
                    </a:cubicBezTo>
                    <a:cubicBezTo>
                      <a:pt x="17044" y="6464"/>
                      <a:pt x="16350" y="3385"/>
                      <a:pt x="14432" y="1424"/>
                    </a:cubicBezTo>
                    <a:cubicBezTo>
                      <a:pt x="13716" y="693"/>
                      <a:pt x="12881" y="252"/>
                      <a:pt x="11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2605879" y="2837045"/>
                <a:ext cx="53422" cy="115044"/>
              </a:xfrm>
              <a:custGeom>
                <a:avLst/>
                <a:gdLst/>
                <a:ahLst/>
                <a:cxnLst/>
                <a:rect l="l" t="t" r="r" b="b"/>
                <a:pathLst>
                  <a:path w="1290" h="2778" extrusionOk="0">
                    <a:moveTo>
                      <a:pt x="1183" y="1"/>
                    </a:moveTo>
                    <a:cubicBezTo>
                      <a:pt x="1022" y="137"/>
                      <a:pt x="879" y="299"/>
                      <a:pt x="760" y="499"/>
                    </a:cubicBezTo>
                    <a:cubicBezTo>
                      <a:pt x="509" y="921"/>
                      <a:pt x="0" y="1965"/>
                      <a:pt x="203" y="2446"/>
                    </a:cubicBezTo>
                    <a:cubicBezTo>
                      <a:pt x="203" y="2466"/>
                      <a:pt x="212" y="2485"/>
                      <a:pt x="232" y="2499"/>
                    </a:cubicBezTo>
                    <a:cubicBezTo>
                      <a:pt x="242" y="2510"/>
                      <a:pt x="254" y="2518"/>
                      <a:pt x="268" y="2520"/>
                    </a:cubicBezTo>
                    <a:cubicBezTo>
                      <a:pt x="448" y="2605"/>
                      <a:pt x="670" y="2777"/>
                      <a:pt x="870" y="2777"/>
                    </a:cubicBezTo>
                    <a:cubicBezTo>
                      <a:pt x="944" y="2777"/>
                      <a:pt x="1015" y="2754"/>
                      <a:pt x="1080" y="2692"/>
                    </a:cubicBezTo>
                    <a:cubicBezTo>
                      <a:pt x="1169" y="2608"/>
                      <a:pt x="1283" y="1236"/>
                      <a:pt x="1251" y="1236"/>
                    </a:cubicBezTo>
                    <a:lnTo>
                      <a:pt x="1251" y="1236"/>
                    </a:lnTo>
                    <a:cubicBezTo>
                      <a:pt x="1250" y="1236"/>
                      <a:pt x="1248" y="1238"/>
                      <a:pt x="1246" y="1244"/>
                    </a:cubicBezTo>
                    <a:cubicBezTo>
                      <a:pt x="1259" y="1206"/>
                      <a:pt x="1274" y="1173"/>
                      <a:pt x="1289" y="1138"/>
                    </a:cubicBezTo>
                    <a:lnTo>
                      <a:pt x="1287" y="1137"/>
                    </a:lnTo>
                    <a:cubicBezTo>
                      <a:pt x="1279" y="1044"/>
                      <a:pt x="1265" y="890"/>
                      <a:pt x="1249" y="717"/>
                    </a:cubicBezTo>
                    <a:cubicBezTo>
                      <a:pt x="1230" y="756"/>
                      <a:pt x="1211" y="795"/>
                      <a:pt x="1192" y="839"/>
                    </a:cubicBezTo>
                    <a:cubicBezTo>
                      <a:pt x="1016" y="1246"/>
                      <a:pt x="1069" y="1669"/>
                      <a:pt x="1025" y="2135"/>
                    </a:cubicBezTo>
                    <a:cubicBezTo>
                      <a:pt x="996" y="2446"/>
                      <a:pt x="958" y="2558"/>
                      <a:pt x="844" y="2558"/>
                    </a:cubicBezTo>
                    <a:cubicBezTo>
                      <a:pt x="748" y="2558"/>
                      <a:pt x="599" y="2480"/>
                      <a:pt x="358" y="2373"/>
                    </a:cubicBezTo>
                    <a:cubicBezTo>
                      <a:pt x="249" y="2106"/>
                      <a:pt x="564" y="1407"/>
                      <a:pt x="652" y="1169"/>
                    </a:cubicBezTo>
                    <a:cubicBezTo>
                      <a:pt x="784" y="812"/>
                      <a:pt x="975" y="524"/>
                      <a:pt x="1210" y="292"/>
                    </a:cubicBezTo>
                    <a:cubicBezTo>
                      <a:pt x="1200" y="188"/>
                      <a:pt x="1190" y="90"/>
                      <a:pt x="1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2865997" y="2810458"/>
                <a:ext cx="48535" cy="98148"/>
              </a:xfrm>
              <a:custGeom>
                <a:avLst/>
                <a:gdLst/>
                <a:ahLst/>
                <a:cxnLst/>
                <a:rect l="l" t="t" r="r" b="b"/>
                <a:pathLst>
                  <a:path w="1172" h="2370" extrusionOk="0">
                    <a:moveTo>
                      <a:pt x="158" y="1"/>
                    </a:moveTo>
                    <a:cubicBezTo>
                      <a:pt x="156" y="99"/>
                      <a:pt x="145" y="216"/>
                      <a:pt x="129" y="337"/>
                    </a:cubicBezTo>
                    <a:cubicBezTo>
                      <a:pt x="684" y="894"/>
                      <a:pt x="1078" y="1910"/>
                      <a:pt x="985" y="2088"/>
                    </a:cubicBezTo>
                    <a:cubicBezTo>
                      <a:pt x="962" y="2133"/>
                      <a:pt x="908" y="2150"/>
                      <a:pt x="843" y="2150"/>
                    </a:cubicBezTo>
                    <a:cubicBezTo>
                      <a:pt x="674" y="2150"/>
                      <a:pt x="422" y="2035"/>
                      <a:pt x="396" y="1980"/>
                    </a:cubicBezTo>
                    <a:cubicBezTo>
                      <a:pt x="359" y="1899"/>
                      <a:pt x="280" y="1660"/>
                      <a:pt x="266" y="1524"/>
                    </a:cubicBezTo>
                    <a:cubicBezTo>
                      <a:pt x="239" y="1261"/>
                      <a:pt x="184" y="983"/>
                      <a:pt x="64" y="742"/>
                    </a:cubicBezTo>
                    <a:cubicBezTo>
                      <a:pt x="40" y="868"/>
                      <a:pt x="17" y="980"/>
                      <a:pt x="1" y="1058"/>
                    </a:cubicBezTo>
                    <a:cubicBezTo>
                      <a:pt x="114" y="1413"/>
                      <a:pt x="76" y="1854"/>
                      <a:pt x="293" y="2115"/>
                    </a:cubicBezTo>
                    <a:cubicBezTo>
                      <a:pt x="409" y="2252"/>
                      <a:pt x="677" y="2369"/>
                      <a:pt x="899" y="2369"/>
                    </a:cubicBezTo>
                    <a:cubicBezTo>
                      <a:pt x="986" y="2369"/>
                      <a:pt x="1066" y="2351"/>
                      <a:pt x="1126" y="2309"/>
                    </a:cubicBezTo>
                    <a:cubicBezTo>
                      <a:pt x="1161" y="2285"/>
                      <a:pt x="1172" y="2253"/>
                      <a:pt x="1165" y="2212"/>
                    </a:cubicBezTo>
                    <a:cubicBezTo>
                      <a:pt x="1058" y="1475"/>
                      <a:pt x="787" y="509"/>
                      <a:pt x="1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8"/>
              <p:cNvSpPr/>
              <p:nvPr/>
            </p:nvSpPr>
            <p:spPr>
              <a:xfrm>
                <a:off x="2615653" y="2718312"/>
                <a:ext cx="63899" cy="166230"/>
              </a:xfrm>
              <a:custGeom>
                <a:avLst/>
                <a:gdLst/>
                <a:ahLst/>
                <a:cxnLst/>
                <a:rect l="l" t="t" r="r" b="b"/>
                <a:pathLst>
                  <a:path w="1543" h="4014" extrusionOk="0">
                    <a:moveTo>
                      <a:pt x="1273" y="0"/>
                    </a:moveTo>
                    <a:cubicBezTo>
                      <a:pt x="618" y="926"/>
                      <a:pt x="128" y="2194"/>
                      <a:pt x="30" y="3325"/>
                    </a:cubicBezTo>
                    <a:cubicBezTo>
                      <a:pt x="0" y="3668"/>
                      <a:pt x="68" y="3972"/>
                      <a:pt x="330" y="4014"/>
                    </a:cubicBezTo>
                    <a:lnTo>
                      <a:pt x="421" y="3845"/>
                    </a:lnTo>
                    <a:cubicBezTo>
                      <a:pt x="53" y="3735"/>
                      <a:pt x="206" y="3266"/>
                      <a:pt x="252" y="3019"/>
                    </a:cubicBezTo>
                    <a:cubicBezTo>
                      <a:pt x="401" y="2217"/>
                      <a:pt x="676" y="1450"/>
                      <a:pt x="1090" y="755"/>
                    </a:cubicBezTo>
                    <a:cubicBezTo>
                      <a:pt x="1201" y="569"/>
                      <a:pt x="1543" y="17"/>
                      <a:pt x="1543" y="17"/>
                    </a:cubicBezTo>
                    <a:lnTo>
                      <a:pt x="12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8"/>
              <p:cNvSpPr/>
              <p:nvPr/>
            </p:nvSpPr>
            <p:spPr>
              <a:xfrm>
                <a:off x="2492862" y="2199152"/>
                <a:ext cx="189214" cy="534470"/>
              </a:xfrm>
              <a:custGeom>
                <a:avLst/>
                <a:gdLst/>
                <a:ahLst/>
                <a:cxnLst/>
                <a:rect l="l" t="t" r="r" b="b"/>
                <a:pathLst>
                  <a:path w="4569" h="12906" extrusionOk="0">
                    <a:moveTo>
                      <a:pt x="60" y="0"/>
                    </a:moveTo>
                    <a:cubicBezTo>
                      <a:pt x="53" y="0"/>
                      <a:pt x="47" y="1"/>
                      <a:pt x="43" y="2"/>
                    </a:cubicBezTo>
                    <a:cubicBezTo>
                      <a:pt x="1" y="15"/>
                      <a:pt x="94" y="213"/>
                      <a:pt x="111" y="256"/>
                    </a:cubicBezTo>
                    <a:cubicBezTo>
                      <a:pt x="1294" y="3381"/>
                      <a:pt x="2444" y="6521"/>
                      <a:pt x="3486" y="9696"/>
                    </a:cubicBezTo>
                    <a:cubicBezTo>
                      <a:pt x="3727" y="10435"/>
                      <a:pt x="4213" y="11391"/>
                      <a:pt x="4262" y="12166"/>
                    </a:cubicBezTo>
                    <a:cubicBezTo>
                      <a:pt x="4278" y="12426"/>
                      <a:pt x="4220" y="12669"/>
                      <a:pt x="4138" y="12906"/>
                    </a:cubicBezTo>
                    <a:lnTo>
                      <a:pt x="4508" y="12553"/>
                    </a:lnTo>
                    <a:cubicBezTo>
                      <a:pt x="4568" y="12341"/>
                      <a:pt x="4506" y="12142"/>
                      <a:pt x="4229" y="11244"/>
                    </a:cubicBezTo>
                    <a:cubicBezTo>
                      <a:pt x="3582" y="9154"/>
                      <a:pt x="2821" y="7165"/>
                      <a:pt x="2082" y="5105"/>
                    </a:cubicBezTo>
                    <a:cubicBezTo>
                      <a:pt x="1728" y="4114"/>
                      <a:pt x="1366" y="3126"/>
                      <a:pt x="1000" y="2139"/>
                    </a:cubicBezTo>
                    <a:cubicBezTo>
                      <a:pt x="872" y="1797"/>
                      <a:pt x="745" y="1454"/>
                      <a:pt x="616" y="1112"/>
                    </a:cubicBezTo>
                    <a:cubicBezTo>
                      <a:pt x="482" y="754"/>
                      <a:pt x="354" y="94"/>
                      <a:pt x="354" y="94"/>
                    </a:cubicBezTo>
                    <a:cubicBezTo>
                      <a:pt x="354" y="94"/>
                      <a:pt x="141"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2647541" y="2134298"/>
                <a:ext cx="261106" cy="778099"/>
              </a:xfrm>
              <a:custGeom>
                <a:avLst/>
                <a:gdLst/>
                <a:ahLst/>
                <a:cxnLst/>
                <a:rect l="l" t="t" r="r" b="b"/>
                <a:pathLst>
                  <a:path w="6305" h="18789" extrusionOk="0">
                    <a:moveTo>
                      <a:pt x="629" y="0"/>
                    </a:moveTo>
                    <a:cubicBezTo>
                      <a:pt x="615" y="0"/>
                      <a:pt x="600" y="4"/>
                      <a:pt x="586" y="12"/>
                    </a:cubicBezTo>
                    <a:cubicBezTo>
                      <a:pt x="529" y="43"/>
                      <a:pt x="473" y="71"/>
                      <a:pt x="417" y="101"/>
                    </a:cubicBezTo>
                    <a:cubicBezTo>
                      <a:pt x="417" y="101"/>
                      <a:pt x="586" y="506"/>
                      <a:pt x="647" y="638"/>
                    </a:cubicBezTo>
                    <a:cubicBezTo>
                      <a:pt x="983" y="1365"/>
                      <a:pt x="1250" y="2270"/>
                      <a:pt x="1430" y="2850"/>
                    </a:cubicBezTo>
                    <a:cubicBezTo>
                      <a:pt x="1898" y="4362"/>
                      <a:pt x="2808" y="5632"/>
                      <a:pt x="3277" y="7173"/>
                    </a:cubicBezTo>
                    <a:cubicBezTo>
                      <a:pt x="3963" y="9427"/>
                      <a:pt x="4283" y="11781"/>
                      <a:pt x="4714" y="14093"/>
                    </a:cubicBezTo>
                    <a:cubicBezTo>
                      <a:pt x="5360" y="15899"/>
                      <a:pt x="6123" y="18564"/>
                      <a:pt x="3034" y="18629"/>
                    </a:cubicBezTo>
                    <a:cubicBezTo>
                      <a:pt x="3022" y="18630"/>
                      <a:pt x="3010" y="18630"/>
                      <a:pt x="2997" y="18630"/>
                    </a:cubicBezTo>
                    <a:cubicBezTo>
                      <a:pt x="2567" y="18630"/>
                      <a:pt x="2019" y="18484"/>
                      <a:pt x="1562" y="18484"/>
                    </a:cubicBezTo>
                    <a:cubicBezTo>
                      <a:pt x="1480" y="18484"/>
                      <a:pt x="1401" y="18489"/>
                      <a:pt x="1326" y="18500"/>
                    </a:cubicBezTo>
                    <a:cubicBezTo>
                      <a:pt x="1250" y="18511"/>
                      <a:pt x="1180" y="18517"/>
                      <a:pt x="1116" y="18517"/>
                    </a:cubicBezTo>
                    <a:cubicBezTo>
                      <a:pt x="341" y="18517"/>
                      <a:pt x="317" y="17746"/>
                      <a:pt x="267" y="17060"/>
                    </a:cubicBezTo>
                    <a:cubicBezTo>
                      <a:pt x="245" y="16743"/>
                      <a:pt x="150" y="16384"/>
                      <a:pt x="143" y="16067"/>
                    </a:cubicBezTo>
                    <a:cubicBezTo>
                      <a:pt x="143" y="16054"/>
                      <a:pt x="157" y="15918"/>
                      <a:pt x="151" y="15907"/>
                    </a:cubicBezTo>
                    <a:cubicBezTo>
                      <a:pt x="140" y="15888"/>
                      <a:pt x="98" y="15856"/>
                      <a:pt x="73" y="15856"/>
                    </a:cubicBezTo>
                    <a:cubicBezTo>
                      <a:pt x="68" y="15856"/>
                      <a:pt x="64" y="15857"/>
                      <a:pt x="61" y="15859"/>
                    </a:cubicBezTo>
                    <a:cubicBezTo>
                      <a:pt x="0" y="15899"/>
                      <a:pt x="10" y="16223"/>
                      <a:pt x="20" y="16318"/>
                    </a:cubicBezTo>
                    <a:cubicBezTo>
                      <a:pt x="81" y="16871"/>
                      <a:pt x="63" y="17492"/>
                      <a:pt x="150" y="18026"/>
                    </a:cubicBezTo>
                    <a:cubicBezTo>
                      <a:pt x="241" y="18583"/>
                      <a:pt x="422" y="18785"/>
                      <a:pt x="931" y="18785"/>
                    </a:cubicBezTo>
                    <a:cubicBezTo>
                      <a:pt x="996" y="18785"/>
                      <a:pt x="1065" y="18782"/>
                      <a:pt x="1141" y="18776"/>
                    </a:cubicBezTo>
                    <a:cubicBezTo>
                      <a:pt x="1501" y="18746"/>
                      <a:pt x="1500" y="18654"/>
                      <a:pt x="1805" y="18654"/>
                    </a:cubicBezTo>
                    <a:cubicBezTo>
                      <a:pt x="1811" y="18654"/>
                      <a:pt x="1817" y="18654"/>
                      <a:pt x="1822" y="18654"/>
                    </a:cubicBezTo>
                    <a:cubicBezTo>
                      <a:pt x="2031" y="18656"/>
                      <a:pt x="2255" y="18739"/>
                      <a:pt x="2467" y="18761"/>
                    </a:cubicBezTo>
                    <a:cubicBezTo>
                      <a:pt x="2626" y="18779"/>
                      <a:pt x="2792" y="18788"/>
                      <a:pt x="2959" y="18788"/>
                    </a:cubicBezTo>
                    <a:cubicBezTo>
                      <a:pt x="3429" y="18788"/>
                      <a:pt x="3913" y="18711"/>
                      <a:pt x="4327" y="18506"/>
                    </a:cubicBezTo>
                    <a:cubicBezTo>
                      <a:pt x="6304" y="17525"/>
                      <a:pt x="5458" y="15665"/>
                      <a:pt x="4879" y="14048"/>
                    </a:cubicBezTo>
                    <a:cubicBezTo>
                      <a:pt x="4359" y="11258"/>
                      <a:pt x="4027" y="8343"/>
                      <a:pt x="2938" y="5701"/>
                    </a:cubicBezTo>
                    <a:cubicBezTo>
                      <a:pt x="2601" y="4881"/>
                      <a:pt x="2061" y="4167"/>
                      <a:pt x="1761" y="3345"/>
                    </a:cubicBezTo>
                    <a:cubicBezTo>
                      <a:pt x="1368" y="2269"/>
                      <a:pt x="1079" y="1148"/>
                      <a:pt x="712" y="63"/>
                    </a:cubicBezTo>
                    <a:cubicBezTo>
                      <a:pt x="699" y="25"/>
                      <a:pt x="665"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8"/>
              <p:cNvSpPr/>
              <p:nvPr/>
            </p:nvSpPr>
            <p:spPr>
              <a:xfrm>
                <a:off x="1948151" y="1969886"/>
                <a:ext cx="637048" cy="941886"/>
              </a:xfrm>
              <a:custGeom>
                <a:avLst/>
                <a:gdLst/>
                <a:ahLst/>
                <a:cxnLst/>
                <a:rect l="l" t="t" r="r" b="b"/>
                <a:pathLst>
                  <a:path w="15383" h="22744" extrusionOk="0">
                    <a:moveTo>
                      <a:pt x="7393" y="0"/>
                    </a:moveTo>
                    <a:cubicBezTo>
                      <a:pt x="6871" y="0"/>
                      <a:pt x="6350" y="10"/>
                      <a:pt x="5828" y="31"/>
                    </a:cubicBezTo>
                    <a:cubicBezTo>
                      <a:pt x="5689" y="36"/>
                      <a:pt x="5550" y="37"/>
                      <a:pt x="5413" y="37"/>
                    </a:cubicBezTo>
                    <a:cubicBezTo>
                      <a:pt x="5281" y="37"/>
                      <a:pt x="5151" y="36"/>
                      <a:pt x="5023" y="36"/>
                    </a:cubicBezTo>
                    <a:cubicBezTo>
                      <a:pt x="4473" y="36"/>
                      <a:pt x="3965" y="58"/>
                      <a:pt x="3571" y="293"/>
                    </a:cubicBezTo>
                    <a:lnTo>
                      <a:pt x="3880" y="404"/>
                    </a:lnTo>
                    <a:lnTo>
                      <a:pt x="3918" y="439"/>
                    </a:lnTo>
                    <a:cubicBezTo>
                      <a:pt x="4440" y="203"/>
                      <a:pt x="5088" y="159"/>
                      <a:pt x="5709" y="159"/>
                    </a:cubicBezTo>
                    <a:cubicBezTo>
                      <a:pt x="6075" y="159"/>
                      <a:pt x="6433" y="175"/>
                      <a:pt x="6749" y="175"/>
                    </a:cubicBezTo>
                    <a:cubicBezTo>
                      <a:pt x="6789" y="175"/>
                      <a:pt x="6829" y="174"/>
                      <a:pt x="6867" y="174"/>
                    </a:cubicBezTo>
                    <a:cubicBezTo>
                      <a:pt x="7383" y="166"/>
                      <a:pt x="7920" y="148"/>
                      <a:pt x="8458" y="148"/>
                    </a:cubicBezTo>
                    <a:cubicBezTo>
                      <a:pt x="9092" y="148"/>
                      <a:pt x="9728" y="173"/>
                      <a:pt x="10332" y="272"/>
                    </a:cubicBezTo>
                    <a:cubicBezTo>
                      <a:pt x="10688" y="330"/>
                      <a:pt x="11009" y="400"/>
                      <a:pt x="11245" y="545"/>
                    </a:cubicBezTo>
                    <a:cubicBezTo>
                      <a:pt x="11647" y="790"/>
                      <a:pt x="12014" y="2230"/>
                      <a:pt x="12335" y="3134"/>
                    </a:cubicBezTo>
                    <a:cubicBezTo>
                      <a:pt x="13130" y="5370"/>
                      <a:pt x="12894" y="7865"/>
                      <a:pt x="13032" y="10221"/>
                    </a:cubicBezTo>
                    <a:cubicBezTo>
                      <a:pt x="13032" y="10224"/>
                      <a:pt x="13033" y="10226"/>
                      <a:pt x="13034" y="10230"/>
                    </a:cubicBezTo>
                    <a:cubicBezTo>
                      <a:pt x="13034" y="10234"/>
                      <a:pt x="13033" y="10238"/>
                      <a:pt x="13035" y="10244"/>
                    </a:cubicBezTo>
                    <a:cubicBezTo>
                      <a:pt x="13801" y="13268"/>
                      <a:pt x="14319" y="16362"/>
                      <a:pt x="14843" y="19436"/>
                    </a:cubicBezTo>
                    <a:cubicBezTo>
                      <a:pt x="14989" y="20290"/>
                      <a:pt x="15136" y="21736"/>
                      <a:pt x="14882" y="21809"/>
                    </a:cubicBezTo>
                    <a:cubicBezTo>
                      <a:pt x="13724" y="22144"/>
                      <a:pt x="11982" y="22290"/>
                      <a:pt x="10782" y="22402"/>
                    </a:cubicBezTo>
                    <a:cubicBezTo>
                      <a:pt x="10446" y="22434"/>
                      <a:pt x="9847" y="22507"/>
                      <a:pt x="9378" y="22516"/>
                    </a:cubicBezTo>
                    <a:cubicBezTo>
                      <a:pt x="9329" y="22518"/>
                      <a:pt x="9280" y="22521"/>
                      <a:pt x="9233" y="22521"/>
                    </a:cubicBezTo>
                    <a:cubicBezTo>
                      <a:pt x="9130" y="22521"/>
                      <a:pt x="9042" y="22505"/>
                      <a:pt x="9009" y="22412"/>
                    </a:cubicBezTo>
                    <a:cubicBezTo>
                      <a:pt x="8818" y="21875"/>
                      <a:pt x="8653" y="21085"/>
                      <a:pt x="8556" y="20592"/>
                    </a:cubicBezTo>
                    <a:cubicBezTo>
                      <a:pt x="8415" y="19874"/>
                      <a:pt x="8290" y="19153"/>
                      <a:pt x="8190" y="18428"/>
                    </a:cubicBezTo>
                    <a:cubicBezTo>
                      <a:pt x="8185" y="18392"/>
                      <a:pt x="8141" y="18366"/>
                      <a:pt x="8107" y="18366"/>
                    </a:cubicBezTo>
                    <a:lnTo>
                      <a:pt x="6721" y="18366"/>
                    </a:lnTo>
                    <a:cubicBezTo>
                      <a:pt x="6675" y="18366"/>
                      <a:pt x="6636" y="18405"/>
                      <a:pt x="6636" y="18451"/>
                    </a:cubicBezTo>
                    <a:cubicBezTo>
                      <a:pt x="6632" y="19101"/>
                      <a:pt x="6609" y="19749"/>
                      <a:pt x="6578" y="20397"/>
                    </a:cubicBezTo>
                    <a:cubicBezTo>
                      <a:pt x="6556" y="20850"/>
                      <a:pt x="6501" y="21685"/>
                      <a:pt x="6465" y="22129"/>
                    </a:cubicBezTo>
                    <a:cubicBezTo>
                      <a:pt x="6452" y="22293"/>
                      <a:pt x="6346" y="22416"/>
                      <a:pt x="6275" y="22463"/>
                    </a:cubicBezTo>
                    <a:cubicBezTo>
                      <a:pt x="6183" y="22523"/>
                      <a:pt x="6020" y="22543"/>
                      <a:pt x="5825" y="22543"/>
                    </a:cubicBezTo>
                    <a:cubicBezTo>
                      <a:pt x="5545" y="22543"/>
                      <a:pt x="5201" y="22502"/>
                      <a:pt x="4909" y="22480"/>
                    </a:cubicBezTo>
                    <a:cubicBezTo>
                      <a:pt x="3653" y="22386"/>
                      <a:pt x="2399" y="22256"/>
                      <a:pt x="1154" y="22073"/>
                    </a:cubicBezTo>
                    <a:cubicBezTo>
                      <a:pt x="635" y="21996"/>
                      <a:pt x="174" y="21986"/>
                      <a:pt x="176" y="21439"/>
                    </a:cubicBezTo>
                    <a:cubicBezTo>
                      <a:pt x="178" y="20835"/>
                      <a:pt x="225" y="19953"/>
                      <a:pt x="264" y="19349"/>
                    </a:cubicBezTo>
                    <a:cubicBezTo>
                      <a:pt x="348" y="18031"/>
                      <a:pt x="556" y="16747"/>
                      <a:pt x="801" y="15472"/>
                    </a:cubicBezTo>
                    <a:lnTo>
                      <a:pt x="573" y="15330"/>
                    </a:lnTo>
                    <a:cubicBezTo>
                      <a:pt x="225" y="17523"/>
                      <a:pt x="19" y="19726"/>
                      <a:pt x="0" y="21985"/>
                    </a:cubicBezTo>
                    <a:cubicBezTo>
                      <a:pt x="0" y="22020"/>
                      <a:pt x="27" y="22061"/>
                      <a:pt x="63" y="22068"/>
                    </a:cubicBezTo>
                    <a:cubicBezTo>
                      <a:pt x="2188" y="22443"/>
                      <a:pt x="4347" y="22648"/>
                      <a:pt x="6501" y="22743"/>
                    </a:cubicBezTo>
                    <a:cubicBezTo>
                      <a:pt x="6503" y="22744"/>
                      <a:pt x="6504" y="22744"/>
                      <a:pt x="6506" y="22744"/>
                    </a:cubicBezTo>
                    <a:cubicBezTo>
                      <a:pt x="6552" y="22744"/>
                      <a:pt x="6583" y="22701"/>
                      <a:pt x="6587" y="22658"/>
                    </a:cubicBezTo>
                    <a:cubicBezTo>
                      <a:pt x="6697" y="21464"/>
                      <a:pt x="6770" y="20268"/>
                      <a:pt x="6797" y="19070"/>
                    </a:cubicBezTo>
                    <a:cubicBezTo>
                      <a:pt x="6808" y="18593"/>
                      <a:pt x="6765" y="18527"/>
                      <a:pt x="7000" y="18527"/>
                    </a:cubicBezTo>
                    <a:cubicBezTo>
                      <a:pt x="7090" y="18527"/>
                      <a:pt x="7222" y="18537"/>
                      <a:pt x="7415" y="18537"/>
                    </a:cubicBezTo>
                    <a:cubicBezTo>
                      <a:pt x="7595" y="18537"/>
                      <a:pt x="7722" y="18529"/>
                      <a:pt x="7813" y="18529"/>
                    </a:cubicBezTo>
                    <a:cubicBezTo>
                      <a:pt x="8070" y="18529"/>
                      <a:pt x="8038" y="18594"/>
                      <a:pt x="8117" y="19092"/>
                    </a:cubicBezTo>
                    <a:cubicBezTo>
                      <a:pt x="8306" y="20290"/>
                      <a:pt x="8552" y="21476"/>
                      <a:pt x="8842" y="22654"/>
                    </a:cubicBezTo>
                    <a:cubicBezTo>
                      <a:pt x="8851" y="22687"/>
                      <a:pt x="8887" y="22716"/>
                      <a:pt x="8922" y="22716"/>
                    </a:cubicBezTo>
                    <a:cubicBezTo>
                      <a:pt x="8923" y="22716"/>
                      <a:pt x="8924" y="22716"/>
                      <a:pt x="8925" y="22716"/>
                    </a:cubicBezTo>
                    <a:cubicBezTo>
                      <a:pt x="11064" y="22583"/>
                      <a:pt x="13209" y="22360"/>
                      <a:pt x="15315" y="21963"/>
                    </a:cubicBezTo>
                    <a:cubicBezTo>
                      <a:pt x="15348" y="21956"/>
                      <a:pt x="15382" y="21915"/>
                      <a:pt x="15378" y="21880"/>
                    </a:cubicBezTo>
                    <a:cubicBezTo>
                      <a:pt x="14920" y="17988"/>
                      <a:pt x="14162" y="14002"/>
                      <a:pt x="13203" y="10209"/>
                    </a:cubicBezTo>
                    <a:cubicBezTo>
                      <a:pt x="13093" y="8303"/>
                      <a:pt x="13328" y="6167"/>
                      <a:pt x="12978" y="4305"/>
                    </a:cubicBezTo>
                    <a:cubicBezTo>
                      <a:pt x="12792" y="3314"/>
                      <a:pt x="12214" y="2072"/>
                      <a:pt x="11876" y="1104"/>
                    </a:cubicBezTo>
                    <a:cubicBezTo>
                      <a:pt x="11750" y="745"/>
                      <a:pt x="11704" y="453"/>
                      <a:pt x="11335" y="245"/>
                    </a:cubicBezTo>
                    <a:cubicBezTo>
                      <a:pt x="11017" y="67"/>
                      <a:pt x="10565" y="35"/>
                      <a:pt x="10125" y="35"/>
                    </a:cubicBezTo>
                    <a:cubicBezTo>
                      <a:pt x="9884" y="35"/>
                      <a:pt x="9647" y="45"/>
                      <a:pt x="9438" y="45"/>
                    </a:cubicBezTo>
                    <a:cubicBezTo>
                      <a:pt x="9369" y="45"/>
                      <a:pt x="9303" y="44"/>
                      <a:pt x="9240" y="41"/>
                    </a:cubicBezTo>
                    <a:cubicBezTo>
                      <a:pt x="8625" y="14"/>
                      <a:pt x="8009" y="0"/>
                      <a:pt x="7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8"/>
              <p:cNvSpPr/>
              <p:nvPr/>
            </p:nvSpPr>
            <p:spPr>
              <a:xfrm>
                <a:off x="1978631" y="2071847"/>
                <a:ext cx="350764" cy="211369"/>
              </a:xfrm>
              <a:custGeom>
                <a:avLst/>
                <a:gdLst/>
                <a:ahLst/>
                <a:cxnLst/>
                <a:rect l="l" t="t" r="r" b="b"/>
                <a:pathLst>
                  <a:path w="8470" h="5104" extrusionOk="0">
                    <a:moveTo>
                      <a:pt x="3675" y="0"/>
                    </a:moveTo>
                    <a:cubicBezTo>
                      <a:pt x="3646" y="0"/>
                      <a:pt x="3619" y="17"/>
                      <a:pt x="3599" y="42"/>
                    </a:cubicBezTo>
                    <a:cubicBezTo>
                      <a:pt x="2371" y="1673"/>
                      <a:pt x="1171" y="3324"/>
                      <a:pt x="0" y="4995"/>
                    </a:cubicBezTo>
                    <a:lnTo>
                      <a:pt x="125" y="5104"/>
                    </a:lnTo>
                    <a:cubicBezTo>
                      <a:pt x="681" y="4312"/>
                      <a:pt x="1242" y="3523"/>
                      <a:pt x="1813" y="2742"/>
                    </a:cubicBezTo>
                    <a:cubicBezTo>
                      <a:pt x="2248" y="2145"/>
                      <a:pt x="2687" y="1550"/>
                      <a:pt x="3128" y="957"/>
                    </a:cubicBezTo>
                    <a:cubicBezTo>
                      <a:pt x="3378" y="620"/>
                      <a:pt x="3582" y="276"/>
                      <a:pt x="3711" y="276"/>
                    </a:cubicBezTo>
                    <a:cubicBezTo>
                      <a:pt x="3713" y="276"/>
                      <a:pt x="3714" y="276"/>
                      <a:pt x="3716" y="276"/>
                    </a:cubicBezTo>
                    <a:cubicBezTo>
                      <a:pt x="3781" y="281"/>
                      <a:pt x="3968" y="375"/>
                      <a:pt x="4184" y="476"/>
                    </a:cubicBezTo>
                    <a:cubicBezTo>
                      <a:pt x="5325" y="1009"/>
                      <a:pt x="7343" y="2494"/>
                      <a:pt x="8291" y="3334"/>
                    </a:cubicBezTo>
                    <a:lnTo>
                      <a:pt x="8470" y="3222"/>
                    </a:lnTo>
                    <a:cubicBezTo>
                      <a:pt x="8285" y="3063"/>
                      <a:pt x="8039" y="2879"/>
                      <a:pt x="7697" y="2619"/>
                    </a:cubicBezTo>
                    <a:cubicBezTo>
                      <a:pt x="6432" y="1657"/>
                      <a:pt x="5101" y="792"/>
                      <a:pt x="3716" y="12"/>
                    </a:cubicBezTo>
                    <a:cubicBezTo>
                      <a:pt x="3702" y="4"/>
                      <a:pt x="3688" y="0"/>
                      <a:pt x="3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2269312" y="2363937"/>
                <a:ext cx="63195" cy="87380"/>
              </a:xfrm>
              <a:custGeom>
                <a:avLst/>
                <a:gdLst/>
                <a:ahLst/>
                <a:cxnLst/>
                <a:rect l="l" t="t" r="r" b="b"/>
                <a:pathLst>
                  <a:path w="1526" h="2110" extrusionOk="0">
                    <a:moveTo>
                      <a:pt x="1299" y="0"/>
                    </a:moveTo>
                    <a:cubicBezTo>
                      <a:pt x="1106" y="341"/>
                      <a:pt x="874" y="695"/>
                      <a:pt x="608" y="1094"/>
                    </a:cubicBezTo>
                    <a:cubicBezTo>
                      <a:pt x="410" y="1390"/>
                      <a:pt x="202" y="1682"/>
                      <a:pt x="0" y="1976"/>
                    </a:cubicBezTo>
                    <a:cubicBezTo>
                      <a:pt x="42" y="2015"/>
                      <a:pt x="88" y="2061"/>
                      <a:pt x="126" y="2110"/>
                    </a:cubicBezTo>
                    <a:cubicBezTo>
                      <a:pt x="338" y="1801"/>
                      <a:pt x="549" y="1491"/>
                      <a:pt x="756" y="1180"/>
                    </a:cubicBezTo>
                    <a:cubicBezTo>
                      <a:pt x="965" y="867"/>
                      <a:pt x="1251" y="481"/>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1831945" y="2425353"/>
                <a:ext cx="196337" cy="212943"/>
              </a:xfrm>
              <a:custGeom>
                <a:avLst/>
                <a:gdLst/>
                <a:ahLst/>
                <a:cxnLst/>
                <a:rect l="l" t="t" r="r" b="b"/>
                <a:pathLst>
                  <a:path w="4741" h="5142" extrusionOk="0">
                    <a:moveTo>
                      <a:pt x="1129" y="1"/>
                    </a:moveTo>
                    <a:cubicBezTo>
                      <a:pt x="758" y="559"/>
                      <a:pt x="385" y="1115"/>
                      <a:pt x="20" y="1676"/>
                    </a:cubicBezTo>
                    <a:cubicBezTo>
                      <a:pt x="1" y="1706"/>
                      <a:pt x="6" y="1757"/>
                      <a:pt x="33" y="1780"/>
                    </a:cubicBezTo>
                    <a:cubicBezTo>
                      <a:pt x="641" y="2301"/>
                      <a:pt x="1267" y="2849"/>
                      <a:pt x="1907" y="3328"/>
                    </a:cubicBezTo>
                    <a:cubicBezTo>
                      <a:pt x="2604" y="3851"/>
                      <a:pt x="4660" y="5142"/>
                      <a:pt x="4660" y="5142"/>
                    </a:cubicBezTo>
                    <a:lnTo>
                      <a:pt x="4740" y="5006"/>
                    </a:lnTo>
                    <a:cubicBezTo>
                      <a:pt x="4601" y="4933"/>
                      <a:pt x="2773" y="3714"/>
                      <a:pt x="2191" y="3286"/>
                    </a:cubicBezTo>
                    <a:cubicBezTo>
                      <a:pt x="1901" y="3071"/>
                      <a:pt x="250" y="1780"/>
                      <a:pt x="250" y="1655"/>
                    </a:cubicBezTo>
                    <a:cubicBezTo>
                      <a:pt x="250" y="1450"/>
                      <a:pt x="977" y="530"/>
                      <a:pt x="1135" y="290"/>
                    </a:cubicBezTo>
                    <a:cubicBezTo>
                      <a:pt x="1178" y="227"/>
                      <a:pt x="1221" y="164"/>
                      <a:pt x="1262" y="100"/>
                    </a:cubicBezTo>
                    <a:lnTo>
                      <a:pt x="11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2018181" y="2607241"/>
                <a:ext cx="135543" cy="70277"/>
              </a:xfrm>
              <a:custGeom>
                <a:avLst/>
                <a:gdLst/>
                <a:ahLst/>
                <a:cxnLst/>
                <a:rect l="l" t="t" r="r" b="b"/>
                <a:pathLst>
                  <a:path w="3273" h="1697" extrusionOk="0">
                    <a:moveTo>
                      <a:pt x="1300" y="1"/>
                    </a:moveTo>
                    <a:cubicBezTo>
                      <a:pt x="881" y="169"/>
                      <a:pt x="468" y="352"/>
                      <a:pt x="61" y="539"/>
                    </a:cubicBezTo>
                    <a:cubicBezTo>
                      <a:pt x="0" y="568"/>
                      <a:pt x="11" y="657"/>
                      <a:pt x="61" y="688"/>
                    </a:cubicBezTo>
                    <a:cubicBezTo>
                      <a:pt x="557" y="990"/>
                      <a:pt x="1053" y="1317"/>
                      <a:pt x="1575" y="1573"/>
                    </a:cubicBezTo>
                    <a:cubicBezTo>
                      <a:pt x="1707" y="1638"/>
                      <a:pt x="1794" y="1697"/>
                      <a:pt x="1895" y="1697"/>
                    </a:cubicBezTo>
                    <a:cubicBezTo>
                      <a:pt x="1942" y="1697"/>
                      <a:pt x="1993" y="1684"/>
                      <a:pt x="2053" y="1652"/>
                    </a:cubicBezTo>
                    <a:cubicBezTo>
                      <a:pt x="2060" y="1650"/>
                      <a:pt x="2067" y="1647"/>
                      <a:pt x="2074" y="1642"/>
                    </a:cubicBezTo>
                    <a:cubicBezTo>
                      <a:pt x="2074" y="1642"/>
                      <a:pt x="2074" y="1641"/>
                      <a:pt x="2074" y="1641"/>
                    </a:cubicBezTo>
                    <a:cubicBezTo>
                      <a:pt x="2075" y="1641"/>
                      <a:pt x="2076" y="1641"/>
                      <a:pt x="2076" y="1641"/>
                    </a:cubicBezTo>
                    <a:cubicBezTo>
                      <a:pt x="2081" y="1636"/>
                      <a:pt x="2087" y="1634"/>
                      <a:pt x="2092" y="1628"/>
                    </a:cubicBezTo>
                    <a:cubicBezTo>
                      <a:pt x="2094" y="1626"/>
                      <a:pt x="2096" y="1623"/>
                      <a:pt x="2099" y="1620"/>
                    </a:cubicBezTo>
                    <a:cubicBezTo>
                      <a:pt x="2100" y="1619"/>
                      <a:pt x="2102" y="1617"/>
                      <a:pt x="2103" y="1615"/>
                    </a:cubicBezTo>
                    <a:cubicBezTo>
                      <a:pt x="2505" y="1154"/>
                      <a:pt x="2891" y="680"/>
                      <a:pt x="3273" y="202"/>
                    </a:cubicBezTo>
                    <a:lnTo>
                      <a:pt x="3273" y="202"/>
                    </a:lnTo>
                    <a:cubicBezTo>
                      <a:pt x="3172" y="244"/>
                      <a:pt x="3072" y="279"/>
                      <a:pt x="2975" y="305"/>
                    </a:cubicBezTo>
                    <a:cubicBezTo>
                      <a:pt x="2973" y="309"/>
                      <a:pt x="2969" y="313"/>
                      <a:pt x="2966" y="317"/>
                    </a:cubicBezTo>
                    <a:cubicBezTo>
                      <a:pt x="2644" y="715"/>
                      <a:pt x="2318" y="1110"/>
                      <a:pt x="1981" y="1496"/>
                    </a:cubicBezTo>
                    <a:cubicBezTo>
                      <a:pt x="1969" y="1501"/>
                      <a:pt x="1953" y="1503"/>
                      <a:pt x="1934" y="1503"/>
                    </a:cubicBezTo>
                    <a:cubicBezTo>
                      <a:pt x="1603" y="1503"/>
                      <a:pt x="294" y="720"/>
                      <a:pt x="302" y="616"/>
                    </a:cubicBezTo>
                    <a:cubicBezTo>
                      <a:pt x="310" y="511"/>
                      <a:pt x="1225" y="216"/>
                      <a:pt x="1314" y="181"/>
                    </a:cubicBezTo>
                    <a:cubicBezTo>
                      <a:pt x="1370" y="158"/>
                      <a:pt x="1429" y="137"/>
                      <a:pt x="1486" y="114"/>
                    </a:cubicBezTo>
                    <a:cubicBezTo>
                      <a:pt x="1411" y="74"/>
                      <a:pt x="1348" y="35"/>
                      <a:pt x="13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2152660" y="2084643"/>
                <a:ext cx="145068" cy="92350"/>
              </a:xfrm>
              <a:custGeom>
                <a:avLst/>
                <a:gdLst/>
                <a:ahLst/>
                <a:cxnLst/>
                <a:rect l="l" t="t" r="r" b="b"/>
                <a:pathLst>
                  <a:path w="3503" h="2230" extrusionOk="0">
                    <a:moveTo>
                      <a:pt x="1" y="1"/>
                    </a:moveTo>
                    <a:lnTo>
                      <a:pt x="968" y="582"/>
                    </a:lnTo>
                    <a:cubicBezTo>
                      <a:pt x="1016" y="606"/>
                      <a:pt x="1059" y="628"/>
                      <a:pt x="1099" y="646"/>
                    </a:cubicBezTo>
                    <a:cubicBezTo>
                      <a:pt x="1586" y="863"/>
                      <a:pt x="2068" y="1092"/>
                      <a:pt x="2544" y="1333"/>
                    </a:cubicBezTo>
                    <a:cubicBezTo>
                      <a:pt x="2834" y="1480"/>
                      <a:pt x="3295" y="1606"/>
                      <a:pt x="3268" y="1964"/>
                    </a:cubicBezTo>
                    <a:cubicBezTo>
                      <a:pt x="3265" y="2010"/>
                      <a:pt x="3249" y="2064"/>
                      <a:pt x="3226" y="2119"/>
                    </a:cubicBezTo>
                    <a:lnTo>
                      <a:pt x="3373" y="2230"/>
                    </a:lnTo>
                    <a:cubicBezTo>
                      <a:pt x="3446" y="2084"/>
                      <a:pt x="3502" y="1938"/>
                      <a:pt x="3489" y="1818"/>
                    </a:cubicBezTo>
                    <a:cubicBezTo>
                      <a:pt x="3450" y="1466"/>
                      <a:pt x="2906" y="1325"/>
                      <a:pt x="2630" y="1185"/>
                    </a:cubicBezTo>
                    <a:cubicBezTo>
                      <a:pt x="1939" y="836"/>
                      <a:pt x="1236" y="511"/>
                      <a:pt x="523" y="212"/>
                    </a:cubicBezTo>
                    <a:cubicBezTo>
                      <a:pt x="341" y="136"/>
                      <a:pt x="169" y="3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2319340" y="2078556"/>
                <a:ext cx="81665" cy="157657"/>
              </a:xfrm>
              <a:custGeom>
                <a:avLst/>
                <a:gdLst/>
                <a:ahLst/>
                <a:cxnLst/>
                <a:rect l="l" t="t" r="r" b="b"/>
                <a:pathLst>
                  <a:path w="1972" h="3807" extrusionOk="0">
                    <a:moveTo>
                      <a:pt x="93" y="0"/>
                    </a:moveTo>
                    <a:cubicBezTo>
                      <a:pt x="47" y="0"/>
                      <a:pt x="0" y="33"/>
                      <a:pt x="5" y="84"/>
                    </a:cubicBezTo>
                    <a:cubicBezTo>
                      <a:pt x="107" y="1220"/>
                      <a:pt x="258" y="2368"/>
                      <a:pt x="594" y="3461"/>
                    </a:cubicBezTo>
                    <a:lnTo>
                      <a:pt x="844" y="3669"/>
                    </a:lnTo>
                    <a:cubicBezTo>
                      <a:pt x="628" y="3023"/>
                      <a:pt x="479" y="2359"/>
                      <a:pt x="371" y="1687"/>
                    </a:cubicBezTo>
                    <a:cubicBezTo>
                      <a:pt x="323" y="1390"/>
                      <a:pt x="120" y="752"/>
                      <a:pt x="209" y="435"/>
                    </a:cubicBezTo>
                    <a:cubicBezTo>
                      <a:pt x="241" y="319"/>
                      <a:pt x="220" y="278"/>
                      <a:pt x="231" y="278"/>
                    </a:cubicBezTo>
                    <a:cubicBezTo>
                      <a:pt x="241" y="278"/>
                      <a:pt x="278" y="313"/>
                      <a:pt x="408" y="355"/>
                    </a:cubicBezTo>
                    <a:cubicBezTo>
                      <a:pt x="583" y="413"/>
                      <a:pt x="784" y="566"/>
                      <a:pt x="941" y="656"/>
                    </a:cubicBezTo>
                    <a:cubicBezTo>
                      <a:pt x="1326" y="877"/>
                      <a:pt x="1710" y="1085"/>
                      <a:pt x="1723" y="1255"/>
                    </a:cubicBezTo>
                    <a:cubicBezTo>
                      <a:pt x="1729" y="1352"/>
                      <a:pt x="1697" y="1543"/>
                      <a:pt x="1632" y="1726"/>
                    </a:cubicBezTo>
                    <a:cubicBezTo>
                      <a:pt x="1394" y="2388"/>
                      <a:pt x="1137" y="3041"/>
                      <a:pt x="872" y="3692"/>
                    </a:cubicBezTo>
                    <a:lnTo>
                      <a:pt x="1010" y="3807"/>
                    </a:lnTo>
                    <a:cubicBezTo>
                      <a:pt x="1232" y="3263"/>
                      <a:pt x="1449" y="2717"/>
                      <a:pt x="1653" y="2166"/>
                    </a:cubicBezTo>
                    <a:cubicBezTo>
                      <a:pt x="1742" y="1926"/>
                      <a:pt x="1971" y="1536"/>
                      <a:pt x="1966" y="1275"/>
                    </a:cubicBezTo>
                    <a:cubicBezTo>
                      <a:pt x="1961" y="1041"/>
                      <a:pt x="1848" y="1006"/>
                      <a:pt x="1658" y="878"/>
                    </a:cubicBezTo>
                    <a:cubicBezTo>
                      <a:pt x="1175" y="554"/>
                      <a:pt x="642" y="288"/>
                      <a:pt x="134" y="10"/>
                    </a:cubicBezTo>
                    <a:cubicBezTo>
                      <a:pt x="121" y="3"/>
                      <a:pt x="107"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8"/>
              <p:cNvSpPr/>
              <p:nvPr/>
            </p:nvSpPr>
            <p:spPr>
              <a:xfrm>
                <a:off x="1957262" y="2120508"/>
                <a:ext cx="110033" cy="148505"/>
              </a:xfrm>
              <a:custGeom>
                <a:avLst/>
                <a:gdLst/>
                <a:ahLst/>
                <a:cxnLst/>
                <a:rect l="l" t="t" r="r" b="b"/>
                <a:pathLst>
                  <a:path w="2657" h="3586" extrusionOk="0">
                    <a:moveTo>
                      <a:pt x="2536" y="1"/>
                    </a:moveTo>
                    <a:cubicBezTo>
                      <a:pt x="2509" y="1"/>
                      <a:pt x="2483" y="12"/>
                      <a:pt x="2464" y="39"/>
                    </a:cubicBezTo>
                    <a:cubicBezTo>
                      <a:pt x="1655" y="1177"/>
                      <a:pt x="851" y="2320"/>
                      <a:pt x="46" y="3461"/>
                    </a:cubicBezTo>
                    <a:cubicBezTo>
                      <a:pt x="1" y="3524"/>
                      <a:pt x="60" y="3585"/>
                      <a:pt x="122" y="3585"/>
                    </a:cubicBezTo>
                    <a:cubicBezTo>
                      <a:pt x="148" y="3585"/>
                      <a:pt x="175" y="3574"/>
                      <a:pt x="194" y="3547"/>
                    </a:cubicBezTo>
                    <a:cubicBezTo>
                      <a:pt x="998" y="2406"/>
                      <a:pt x="1802" y="1263"/>
                      <a:pt x="2612" y="125"/>
                    </a:cubicBezTo>
                    <a:cubicBezTo>
                      <a:pt x="2657" y="62"/>
                      <a:pt x="2597" y="1"/>
                      <a:pt x="2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8"/>
              <p:cNvSpPr/>
              <p:nvPr/>
            </p:nvSpPr>
            <p:spPr>
              <a:xfrm>
                <a:off x="2021867" y="1999414"/>
                <a:ext cx="56611" cy="105850"/>
              </a:xfrm>
              <a:custGeom>
                <a:avLst/>
                <a:gdLst/>
                <a:ahLst/>
                <a:cxnLst/>
                <a:rect l="l" t="t" r="r" b="b"/>
                <a:pathLst>
                  <a:path w="1367" h="2556" extrusionOk="0">
                    <a:moveTo>
                      <a:pt x="1251" y="0"/>
                    </a:moveTo>
                    <a:cubicBezTo>
                      <a:pt x="1225" y="0"/>
                      <a:pt x="1200" y="13"/>
                      <a:pt x="1184" y="43"/>
                    </a:cubicBezTo>
                    <a:cubicBezTo>
                      <a:pt x="763" y="854"/>
                      <a:pt x="364" y="1679"/>
                      <a:pt x="11" y="2522"/>
                    </a:cubicBezTo>
                    <a:cubicBezTo>
                      <a:pt x="1" y="2546"/>
                      <a:pt x="7" y="2556"/>
                      <a:pt x="23" y="2556"/>
                    </a:cubicBezTo>
                    <a:cubicBezTo>
                      <a:pt x="74" y="2556"/>
                      <a:pt x="222" y="2458"/>
                      <a:pt x="238" y="2420"/>
                    </a:cubicBezTo>
                    <a:cubicBezTo>
                      <a:pt x="570" y="1642"/>
                      <a:pt x="943" y="880"/>
                      <a:pt x="1332" y="130"/>
                    </a:cubicBezTo>
                    <a:cubicBezTo>
                      <a:pt x="1367" y="63"/>
                      <a:pt x="1307" y="0"/>
                      <a:pt x="1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2432564" y="3340758"/>
                <a:ext cx="18014" cy="8904"/>
              </a:xfrm>
              <a:custGeom>
                <a:avLst/>
                <a:gdLst/>
                <a:ahLst/>
                <a:cxnLst/>
                <a:rect l="l" t="t" r="r" b="b"/>
                <a:pathLst>
                  <a:path w="435" h="215" extrusionOk="0">
                    <a:moveTo>
                      <a:pt x="80" y="0"/>
                    </a:moveTo>
                    <a:cubicBezTo>
                      <a:pt x="49" y="0"/>
                      <a:pt x="21" y="21"/>
                      <a:pt x="12" y="53"/>
                    </a:cubicBezTo>
                    <a:cubicBezTo>
                      <a:pt x="0" y="90"/>
                      <a:pt x="23" y="130"/>
                      <a:pt x="61" y="140"/>
                    </a:cubicBezTo>
                    <a:cubicBezTo>
                      <a:pt x="61" y="140"/>
                      <a:pt x="164" y="169"/>
                      <a:pt x="338" y="213"/>
                    </a:cubicBezTo>
                    <a:cubicBezTo>
                      <a:pt x="344" y="214"/>
                      <a:pt x="350" y="214"/>
                      <a:pt x="355" y="214"/>
                    </a:cubicBezTo>
                    <a:cubicBezTo>
                      <a:pt x="387" y="214"/>
                      <a:pt x="417" y="193"/>
                      <a:pt x="425" y="160"/>
                    </a:cubicBezTo>
                    <a:cubicBezTo>
                      <a:pt x="434" y="123"/>
                      <a:pt x="411" y="83"/>
                      <a:pt x="372" y="74"/>
                    </a:cubicBezTo>
                    <a:cubicBezTo>
                      <a:pt x="201" y="31"/>
                      <a:pt x="100" y="3"/>
                      <a:pt x="99" y="3"/>
                    </a:cubicBezTo>
                    <a:cubicBezTo>
                      <a:pt x="93" y="1"/>
                      <a:pt x="86"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2453395" y="3345977"/>
                <a:ext cx="54002" cy="15571"/>
              </a:xfrm>
              <a:custGeom>
                <a:avLst/>
                <a:gdLst/>
                <a:ahLst/>
                <a:cxnLst/>
                <a:rect l="l" t="t" r="r" b="b"/>
                <a:pathLst>
                  <a:path w="1304" h="376" extrusionOk="0">
                    <a:moveTo>
                      <a:pt x="78" y="1"/>
                    </a:moveTo>
                    <a:cubicBezTo>
                      <a:pt x="46" y="1"/>
                      <a:pt x="17" y="23"/>
                      <a:pt x="9" y="56"/>
                    </a:cubicBezTo>
                    <a:cubicBezTo>
                      <a:pt x="0" y="94"/>
                      <a:pt x="24" y="133"/>
                      <a:pt x="62" y="142"/>
                    </a:cubicBezTo>
                    <a:cubicBezTo>
                      <a:pt x="197" y="174"/>
                      <a:pt x="352" y="209"/>
                      <a:pt x="522" y="245"/>
                    </a:cubicBezTo>
                    <a:cubicBezTo>
                      <a:pt x="527" y="245"/>
                      <a:pt x="532" y="245"/>
                      <a:pt x="536" y="245"/>
                    </a:cubicBezTo>
                    <a:cubicBezTo>
                      <a:pt x="570" y="245"/>
                      <a:pt x="599" y="223"/>
                      <a:pt x="606" y="189"/>
                    </a:cubicBezTo>
                    <a:cubicBezTo>
                      <a:pt x="614" y="150"/>
                      <a:pt x="590" y="113"/>
                      <a:pt x="551" y="104"/>
                    </a:cubicBezTo>
                    <a:cubicBezTo>
                      <a:pt x="383" y="69"/>
                      <a:pt x="228" y="34"/>
                      <a:pt x="96" y="3"/>
                    </a:cubicBezTo>
                    <a:cubicBezTo>
                      <a:pt x="90" y="1"/>
                      <a:pt x="84" y="1"/>
                      <a:pt x="78" y="1"/>
                    </a:cubicBezTo>
                    <a:close/>
                    <a:moveTo>
                      <a:pt x="765" y="149"/>
                    </a:moveTo>
                    <a:cubicBezTo>
                      <a:pt x="732" y="149"/>
                      <a:pt x="702" y="174"/>
                      <a:pt x="696" y="207"/>
                    </a:cubicBezTo>
                    <a:cubicBezTo>
                      <a:pt x="688" y="245"/>
                      <a:pt x="714" y="283"/>
                      <a:pt x="752" y="291"/>
                    </a:cubicBezTo>
                    <a:cubicBezTo>
                      <a:pt x="901" y="320"/>
                      <a:pt x="1056" y="348"/>
                      <a:pt x="1216" y="375"/>
                    </a:cubicBezTo>
                    <a:cubicBezTo>
                      <a:pt x="1219" y="376"/>
                      <a:pt x="1224" y="376"/>
                      <a:pt x="1227" y="376"/>
                    </a:cubicBezTo>
                    <a:cubicBezTo>
                      <a:pt x="1262" y="376"/>
                      <a:pt x="1292" y="351"/>
                      <a:pt x="1298" y="316"/>
                    </a:cubicBezTo>
                    <a:cubicBezTo>
                      <a:pt x="1304" y="277"/>
                      <a:pt x="1278" y="240"/>
                      <a:pt x="1238" y="234"/>
                    </a:cubicBezTo>
                    <a:cubicBezTo>
                      <a:pt x="1080" y="208"/>
                      <a:pt x="927" y="180"/>
                      <a:pt x="780" y="151"/>
                    </a:cubicBezTo>
                    <a:cubicBezTo>
                      <a:pt x="775" y="150"/>
                      <a:pt x="770" y="149"/>
                      <a:pt x="765" y="1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8"/>
              <p:cNvSpPr/>
              <p:nvPr/>
            </p:nvSpPr>
            <p:spPr>
              <a:xfrm>
                <a:off x="2510752" y="3357158"/>
                <a:ext cx="18056" cy="7496"/>
              </a:xfrm>
              <a:custGeom>
                <a:avLst/>
                <a:gdLst/>
                <a:ahLst/>
                <a:cxnLst/>
                <a:rect l="l" t="t" r="r" b="b"/>
                <a:pathLst>
                  <a:path w="436" h="181" extrusionOk="0">
                    <a:moveTo>
                      <a:pt x="77" y="0"/>
                    </a:moveTo>
                    <a:cubicBezTo>
                      <a:pt x="41" y="0"/>
                      <a:pt x="11" y="25"/>
                      <a:pt x="5" y="61"/>
                    </a:cubicBezTo>
                    <a:cubicBezTo>
                      <a:pt x="0" y="99"/>
                      <a:pt x="27" y="136"/>
                      <a:pt x="66" y="141"/>
                    </a:cubicBezTo>
                    <a:cubicBezTo>
                      <a:pt x="161" y="155"/>
                      <a:pt x="256" y="168"/>
                      <a:pt x="351" y="180"/>
                    </a:cubicBezTo>
                    <a:cubicBezTo>
                      <a:pt x="355" y="181"/>
                      <a:pt x="357" y="181"/>
                      <a:pt x="360" y="181"/>
                    </a:cubicBezTo>
                    <a:cubicBezTo>
                      <a:pt x="396" y="181"/>
                      <a:pt x="426" y="154"/>
                      <a:pt x="431" y="118"/>
                    </a:cubicBezTo>
                    <a:cubicBezTo>
                      <a:pt x="436" y="78"/>
                      <a:pt x="408" y="44"/>
                      <a:pt x="369" y="38"/>
                    </a:cubicBezTo>
                    <a:cubicBezTo>
                      <a:pt x="274" y="27"/>
                      <a:pt x="180" y="14"/>
                      <a:pt x="87" y="1"/>
                    </a:cubicBezTo>
                    <a:cubicBezTo>
                      <a:pt x="83" y="0"/>
                      <a:pt x="80"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2474599" y="3358111"/>
                <a:ext cx="156332" cy="482166"/>
              </a:xfrm>
              <a:custGeom>
                <a:avLst/>
                <a:gdLst/>
                <a:ahLst/>
                <a:cxnLst/>
                <a:rect l="l" t="t" r="r" b="b"/>
                <a:pathLst>
                  <a:path w="3775" h="11643" extrusionOk="0">
                    <a:moveTo>
                      <a:pt x="1524" y="0"/>
                    </a:moveTo>
                    <a:cubicBezTo>
                      <a:pt x="1481" y="0"/>
                      <a:pt x="1436" y="28"/>
                      <a:pt x="1432" y="83"/>
                    </a:cubicBezTo>
                    <a:cubicBezTo>
                      <a:pt x="1176" y="3632"/>
                      <a:pt x="1" y="9264"/>
                      <a:pt x="3611" y="11628"/>
                    </a:cubicBezTo>
                    <a:cubicBezTo>
                      <a:pt x="3627" y="11638"/>
                      <a:pt x="3642" y="11642"/>
                      <a:pt x="3656" y="11642"/>
                    </a:cubicBezTo>
                    <a:cubicBezTo>
                      <a:pt x="3727" y="11642"/>
                      <a:pt x="3774" y="11531"/>
                      <a:pt x="3698" y="11480"/>
                    </a:cubicBezTo>
                    <a:cubicBezTo>
                      <a:pt x="187" y="9181"/>
                      <a:pt x="1353" y="3564"/>
                      <a:pt x="1603" y="83"/>
                    </a:cubicBezTo>
                    <a:cubicBezTo>
                      <a:pt x="1607" y="28"/>
                      <a:pt x="1566" y="0"/>
                      <a:pt x="15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2576393" y="3475394"/>
                <a:ext cx="577994" cy="269513"/>
              </a:xfrm>
              <a:custGeom>
                <a:avLst/>
                <a:gdLst/>
                <a:ahLst/>
                <a:cxnLst/>
                <a:rect l="l" t="t" r="r" b="b"/>
                <a:pathLst>
                  <a:path w="13957" h="6508" extrusionOk="0">
                    <a:moveTo>
                      <a:pt x="13017" y="1"/>
                    </a:moveTo>
                    <a:cubicBezTo>
                      <a:pt x="13105" y="837"/>
                      <a:pt x="13226" y="1717"/>
                      <a:pt x="13189" y="2559"/>
                    </a:cubicBezTo>
                    <a:cubicBezTo>
                      <a:pt x="13159" y="3247"/>
                      <a:pt x="12879" y="4022"/>
                      <a:pt x="12341" y="4520"/>
                    </a:cubicBezTo>
                    <a:cubicBezTo>
                      <a:pt x="12029" y="4809"/>
                      <a:pt x="10948" y="5111"/>
                      <a:pt x="10476" y="5271"/>
                    </a:cubicBezTo>
                    <a:cubicBezTo>
                      <a:pt x="8809" y="5832"/>
                      <a:pt x="7057" y="6166"/>
                      <a:pt x="5302" y="6282"/>
                    </a:cubicBezTo>
                    <a:cubicBezTo>
                      <a:pt x="4905" y="6309"/>
                      <a:pt x="4503" y="6335"/>
                      <a:pt x="4103" y="6335"/>
                    </a:cubicBezTo>
                    <a:cubicBezTo>
                      <a:pt x="3417" y="6335"/>
                      <a:pt x="2737" y="6257"/>
                      <a:pt x="2102" y="5966"/>
                    </a:cubicBezTo>
                    <a:cubicBezTo>
                      <a:pt x="1339" y="5617"/>
                      <a:pt x="631" y="5279"/>
                      <a:pt x="465" y="4371"/>
                    </a:cubicBezTo>
                    <a:cubicBezTo>
                      <a:pt x="319" y="3570"/>
                      <a:pt x="471" y="2590"/>
                      <a:pt x="499" y="1777"/>
                    </a:cubicBezTo>
                    <a:lnTo>
                      <a:pt x="328" y="1777"/>
                    </a:lnTo>
                    <a:cubicBezTo>
                      <a:pt x="299" y="2633"/>
                      <a:pt x="1" y="4102"/>
                      <a:pt x="306" y="4896"/>
                    </a:cubicBezTo>
                    <a:cubicBezTo>
                      <a:pt x="537" y="5494"/>
                      <a:pt x="1313" y="5764"/>
                      <a:pt x="1844" y="6028"/>
                    </a:cubicBezTo>
                    <a:cubicBezTo>
                      <a:pt x="2595" y="6401"/>
                      <a:pt x="3383" y="6508"/>
                      <a:pt x="4189" y="6508"/>
                    </a:cubicBezTo>
                    <a:cubicBezTo>
                      <a:pt x="4678" y="6508"/>
                      <a:pt x="5174" y="6468"/>
                      <a:pt x="5672" y="6425"/>
                    </a:cubicBezTo>
                    <a:cubicBezTo>
                      <a:pt x="7812" y="6242"/>
                      <a:pt x="9999" y="5776"/>
                      <a:pt x="11958" y="4882"/>
                    </a:cubicBezTo>
                    <a:cubicBezTo>
                      <a:pt x="13956" y="3971"/>
                      <a:pt x="13384" y="1865"/>
                      <a:pt x="131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2683281" y="3562404"/>
                <a:ext cx="23439" cy="174347"/>
              </a:xfrm>
              <a:custGeom>
                <a:avLst/>
                <a:gdLst/>
                <a:ahLst/>
                <a:cxnLst/>
                <a:rect l="l" t="t" r="r" b="b"/>
                <a:pathLst>
                  <a:path w="566" h="4210" extrusionOk="0">
                    <a:moveTo>
                      <a:pt x="158" y="1"/>
                    </a:moveTo>
                    <a:cubicBezTo>
                      <a:pt x="124" y="699"/>
                      <a:pt x="186" y="1360"/>
                      <a:pt x="243" y="2055"/>
                    </a:cubicBezTo>
                    <a:cubicBezTo>
                      <a:pt x="271" y="2378"/>
                      <a:pt x="521" y="3957"/>
                      <a:pt x="88" y="4111"/>
                    </a:cubicBezTo>
                    <a:cubicBezTo>
                      <a:pt x="1" y="4143"/>
                      <a:pt x="159" y="4210"/>
                      <a:pt x="230" y="4210"/>
                    </a:cubicBezTo>
                    <a:cubicBezTo>
                      <a:pt x="243" y="4210"/>
                      <a:pt x="253" y="4208"/>
                      <a:pt x="258" y="4203"/>
                    </a:cubicBezTo>
                    <a:cubicBezTo>
                      <a:pt x="566" y="3935"/>
                      <a:pt x="477" y="3196"/>
                      <a:pt x="467" y="2883"/>
                    </a:cubicBezTo>
                    <a:cubicBezTo>
                      <a:pt x="436" y="1915"/>
                      <a:pt x="282" y="972"/>
                      <a:pt x="3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2616481" y="3400063"/>
                <a:ext cx="106099" cy="162378"/>
              </a:xfrm>
              <a:custGeom>
                <a:avLst/>
                <a:gdLst/>
                <a:ahLst/>
                <a:cxnLst/>
                <a:rect l="l" t="t" r="r" b="b"/>
                <a:pathLst>
                  <a:path w="2562" h="3921" extrusionOk="0">
                    <a:moveTo>
                      <a:pt x="28" y="0"/>
                    </a:moveTo>
                    <a:cubicBezTo>
                      <a:pt x="0" y="423"/>
                      <a:pt x="1236" y="693"/>
                      <a:pt x="1489" y="804"/>
                    </a:cubicBezTo>
                    <a:cubicBezTo>
                      <a:pt x="2124" y="1080"/>
                      <a:pt x="2125" y="1577"/>
                      <a:pt x="2091" y="2210"/>
                    </a:cubicBezTo>
                    <a:cubicBezTo>
                      <a:pt x="2061" y="2782"/>
                      <a:pt x="1981" y="3350"/>
                      <a:pt x="1928" y="3921"/>
                    </a:cubicBezTo>
                    <a:lnTo>
                      <a:pt x="2100" y="3921"/>
                    </a:lnTo>
                    <a:cubicBezTo>
                      <a:pt x="2172" y="3140"/>
                      <a:pt x="2562" y="1840"/>
                      <a:pt x="2182" y="1098"/>
                    </a:cubicBezTo>
                    <a:cubicBezTo>
                      <a:pt x="1944" y="633"/>
                      <a:pt x="176" y="361"/>
                      <a:pt x="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2542848" y="1030958"/>
                <a:ext cx="104525" cy="35491"/>
              </a:xfrm>
              <a:custGeom>
                <a:avLst/>
                <a:gdLst/>
                <a:ahLst/>
                <a:cxnLst/>
                <a:rect l="l" t="t" r="r" b="b"/>
                <a:pathLst>
                  <a:path w="2524" h="857" extrusionOk="0">
                    <a:moveTo>
                      <a:pt x="2388" y="0"/>
                    </a:moveTo>
                    <a:cubicBezTo>
                      <a:pt x="2376" y="0"/>
                      <a:pt x="2363" y="3"/>
                      <a:pt x="2350" y="9"/>
                    </a:cubicBezTo>
                    <a:cubicBezTo>
                      <a:pt x="1641" y="335"/>
                      <a:pt x="864" y="532"/>
                      <a:pt x="102" y="690"/>
                    </a:cubicBezTo>
                    <a:cubicBezTo>
                      <a:pt x="0" y="710"/>
                      <a:pt x="35" y="857"/>
                      <a:pt x="128" y="857"/>
                    </a:cubicBezTo>
                    <a:cubicBezTo>
                      <a:pt x="134" y="857"/>
                      <a:pt x="141" y="856"/>
                      <a:pt x="147" y="855"/>
                    </a:cubicBezTo>
                    <a:cubicBezTo>
                      <a:pt x="925" y="694"/>
                      <a:pt x="1713" y="489"/>
                      <a:pt x="2437" y="157"/>
                    </a:cubicBezTo>
                    <a:cubicBezTo>
                      <a:pt x="2523" y="117"/>
                      <a:pt x="2469" y="0"/>
                      <a:pt x="2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8"/>
              <p:cNvSpPr/>
              <p:nvPr/>
            </p:nvSpPr>
            <p:spPr>
              <a:xfrm>
                <a:off x="1781297" y="2196626"/>
                <a:ext cx="143577" cy="29154"/>
              </a:xfrm>
              <a:custGeom>
                <a:avLst/>
                <a:gdLst/>
                <a:ahLst/>
                <a:cxnLst/>
                <a:rect l="l" t="t" r="r" b="b"/>
                <a:pathLst>
                  <a:path w="3467" h="704" extrusionOk="0">
                    <a:moveTo>
                      <a:pt x="494" y="1"/>
                    </a:moveTo>
                    <a:cubicBezTo>
                      <a:pt x="366" y="1"/>
                      <a:pt x="238" y="3"/>
                      <a:pt x="111" y="7"/>
                    </a:cubicBezTo>
                    <a:cubicBezTo>
                      <a:pt x="2" y="10"/>
                      <a:pt x="1" y="179"/>
                      <a:pt x="108" y="179"/>
                    </a:cubicBezTo>
                    <a:cubicBezTo>
                      <a:pt x="109" y="179"/>
                      <a:pt x="110" y="179"/>
                      <a:pt x="111" y="179"/>
                    </a:cubicBezTo>
                    <a:cubicBezTo>
                      <a:pt x="242" y="175"/>
                      <a:pt x="373" y="172"/>
                      <a:pt x="506" y="172"/>
                    </a:cubicBezTo>
                    <a:cubicBezTo>
                      <a:pt x="1451" y="172"/>
                      <a:pt x="2451" y="286"/>
                      <a:pt x="3294" y="694"/>
                    </a:cubicBezTo>
                    <a:cubicBezTo>
                      <a:pt x="3307" y="700"/>
                      <a:pt x="3321" y="703"/>
                      <a:pt x="3333" y="703"/>
                    </a:cubicBezTo>
                    <a:cubicBezTo>
                      <a:pt x="3413" y="703"/>
                      <a:pt x="3466" y="587"/>
                      <a:pt x="3380" y="545"/>
                    </a:cubicBezTo>
                    <a:cubicBezTo>
                      <a:pt x="2508" y="123"/>
                      <a:pt x="1472"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8"/>
            <p:cNvGrpSpPr/>
            <p:nvPr/>
          </p:nvGrpSpPr>
          <p:grpSpPr>
            <a:xfrm>
              <a:off x="1631007" y="819997"/>
              <a:ext cx="1583855" cy="3503505"/>
              <a:chOff x="1631007" y="606013"/>
              <a:chExt cx="1583855" cy="3503505"/>
            </a:xfrm>
          </p:grpSpPr>
          <p:sp>
            <p:nvSpPr>
              <p:cNvPr id="6083" name="Google Shape;6083;p68"/>
              <p:cNvSpPr/>
              <p:nvPr/>
            </p:nvSpPr>
            <p:spPr>
              <a:xfrm>
                <a:off x="2241897" y="2859201"/>
                <a:ext cx="401586" cy="1238509"/>
              </a:xfrm>
              <a:custGeom>
                <a:avLst/>
                <a:gdLst/>
                <a:ahLst/>
                <a:cxnLst/>
                <a:rect l="l" t="t" r="r" b="b"/>
                <a:pathLst>
                  <a:path w="9697" h="29906" extrusionOk="0">
                    <a:moveTo>
                      <a:pt x="7795" y="1"/>
                    </a:moveTo>
                    <a:cubicBezTo>
                      <a:pt x="6368" y="282"/>
                      <a:pt x="4274" y="625"/>
                      <a:pt x="2035" y="752"/>
                    </a:cubicBezTo>
                    <a:cubicBezTo>
                      <a:pt x="2525" y="3746"/>
                      <a:pt x="3191" y="7796"/>
                      <a:pt x="3585" y="10105"/>
                    </a:cubicBezTo>
                    <a:cubicBezTo>
                      <a:pt x="4377" y="14750"/>
                      <a:pt x="5031" y="24264"/>
                      <a:pt x="5093" y="25101"/>
                    </a:cubicBezTo>
                    <a:cubicBezTo>
                      <a:pt x="4297" y="25805"/>
                      <a:pt x="3368" y="26319"/>
                      <a:pt x="3368" y="26319"/>
                    </a:cubicBezTo>
                    <a:cubicBezTo>
                      <a:pt x="3368" y="26319"/>
                      <a:pt x="2061" y="26645"/>
                      <a:pt x="1031" y="27326"/>
                    </a:cubicBezTo>
                    <a:cubicBezTo>
                      <a:pt x="0" y="28007"/>
                      <a:pt x="321" y="29615"/>
                      <a:pt x="321" y="29615"/>
                    </a:cubicBezTo>
                    <a:cubicBezTo>
                      <a:pt x="1666" y="29833"/>
                      <a:pt x="3088" y="29905"/>
                      <a:pt x="4385" y="29905"/>
                    </a:cubicBezTo>
                    <a:cubicBezTo>
                      <a:pt x="6979" y="29905"/>
                      <a:pt x="9076" y="29615"/>
                      <a:pt x="9076" y="29615"/>
                    </a:cubicBezTo>
                    <a:cubicBezTo>
                      <a:pt x="9485" y="27989"/>
                      <a:pt x="9172" y="25238"/>
                      <a:pt x="9172" y="25238"/>
                    </a:cubicBezTo>
                    <a:cubicBezTo>
                      <a:pt x="9172" y="25238"/>
                      <a:pt x="9697" y="19241"/>
                      <a:pt x="9365" y="15406"/>
                    </a:cubicBezTo>
                    <a:cubicBezTo>
                      <a:pt x="9139" y="12789"/>
                      <a:pt x="8478" y="10105"/>
                      <a:pt x="8478" y="10105"/>
                    </a:cubicBezTo>
                    <a:cubicBezTo>
                      <a:pt x="8331" y="5867"/>
                      <a:pt x="8087" y="2675"/>
                      <a:pt x="77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8"/>
              <p:cNvSpPr/>
              <p:nvPr/>
            </p:nvSpPr>
            <p:spPr>
              <a:xfrm>
                <a:off x="2241897" y="2927120"/>
                <a:ext cx="401586" cy="1170591"/>
              </a:xfrm>
              <a:custGeom>
                <a:avLst/>
                <a:gdLst/>
                <a:ahLst/>
                <a:cxnLst/>
                <a:rect l="l" t="t" r="r" b="b"/>
                <a:pathLst>
                  <a:path w="9697" h="28266" extrusionOk="0">
                    <a:moveTo>
                      <a:pt x="7961" y="1"/>
                    </a:moveTo>
                    <a:cubicBezTo>
                      <a:pt x="7037" y="510"/>
                      <a:pt x="6329" y="1133"/>
                      <a:pt x="5953" y="1797"/>
                    </a:cubicBezTo>
                    <a:cubicBezTo>
                      <a:pt x="5939" y="1823"/>
                      <a:pt x="5926" y="1851"/>
                      <a:pt x="5912" y="1876"/>
                    </a:cubicBezTo>
                    <a:cubicBezTo>
                      <a:pt x="4414" y="2077"/>
                      <a:pt x="3186" y="2130"/>
                      <a:pt x="2532" y="2143"/>
                    </a:cubicBezTo>
                    <a:cubicBezTo>
                      <a:pt x="2914" y="4467"/>
                      <a:pt x="3314" y="6878"/>
                      <a:pt x="3585" y="8465"/>
                    </a:cubicBezTo>
                    <a:cubicBezTo>
                      <a:pt x="4377" y="13110"/>
                      <a:pt x="5031" y="22624"/>
                      <a:pt x="5093" y="23461"/>
                    </a:cubicBezTo>
                    <a:cubicBezTo>
                      <a:pt x="4297" y="24165"/>
                      <a:pt x="3368" y="24679"/>
                      <a:pt x="3368" y="24679"/>
                    </a:cubicBezTo>
                    <a:cubicBezTo>
                      <a:pt x="3368" y="24679"/>
                      <a:pt x="2061" y="25005"/>
                      <a:pt x="1031" y="25686"/>
                    </a:cubicBezTo>
                    <a:cubicBezTo>
                      <a:pt x="0" y="26367"/>
                      <a:pt x="321" y="27975"/>
                      <a:pt x="321" y="27975"/>
                    </a:cubicBezTo>
                    <a:cubicBezTo>
                      <a:pt x="1666" y="28193"/>
                      <a:pt x="3088" y="28265"/>
                      <a:pt x="4385" y="28265"/>
                    </a:cubicBezTo>
                    <a:cubicBezTo>
                      <a:pt x="6979" y="28265"/>
                      <a:pt x="9076" y="27975"/>
                      <a:pt x="9076" y="27975"/>
                    </a:cubicBezTo>
                    <a:cubicBezTo>
                      <a:pt x="9485" y="26349"/>
                      <a:pt x="9172" y="23598"/>
                      <a:pt x="9172" y="23598"/>
                    </a:cubicBezTo>
                    <a:cubicBezTo>
                      <a:pt x="9172" y="23598"/>
                      <a:pt x="9697" y="17601"/>
                      <a:pt x="9365" y="13766"/>
                    </a:cubicBezTo>
                    <a:cubicBezTo>
                      <a:pt x="9139" y="11149"/>
                      <a:pt x="8478" y="8465"/>
                      <a:pt x="8478" y="8465"/>
                    </a:cubicBezTo>
                    <a:cubicBezTo>
                      <a:pt x="8360" y="5059"/>
                      <a:pt x="8179" y="2329"/>
                      <a:pt x="79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8"/>
              <p:cNvSpPr/>
              <p:nvPr/>
            </p:nvSpPr>
            <p:spPr>
              <a:xfrm>
                <a:off x="2239122" y="2999096"/>
                <a:ext cx="407135" cy="1101472"/>
              </a:xfrm>
              <a:custGeom>
                <a:avLst/>
                <a:gdLst/>
                <a:ahLst/>
                <a:cxnLst/>
                <a:rect l="l" t="t" r="r" b="b"/>
                <a:pathLst>
                  <a:path w="9831" h="26597" extrusionOk="0">
                    <a:moveTo>
                      <a:pt x="8174" y="1"/>
                    </a:moveTo>
                    <a:cubicBezTo>
                      <a:pt x="8168" y="1"/>
                      <a:pt x="8162" y="1"/>
                      <a:pt x="8156" y="3"/>
                    </a:cubicBezTo>
                    <a:cubicBezTo>
                      <a:pt x="7455" y="157"/>
                      <a:pt x="5246" y="597"/>
                      <a:pt x="2782" y="597"/>
                    </a:cubicBezTo>
                    <a:cubicBezTo>
                      <a:pt x="2739" y="597"/>
                      <a:pt x="2696" y="597"/>
                      <a:pt x="2654" y="596"/>
                    </a:cubicBezTo>
                    <a:cubicBezTo>
                      <a:pt x="2604" y="596"/>
                      <a:pt x="2565" y="641"/>
                      <a:pt x="2573" y="690"/>
                    </a:cubicBezTo>
                    <a:cubicBezTo>
                      <a:pt x="2941" y="2921"/>
                      <a:pt x="3319" y="5202"/>
                      <a:pt x="3581" y="6739"/>
                    </a:cubicBezTo>
                    <a:cubicBezTo>
                      <a:pt x="4061" y="9550"/>
                      <a:pt x="4590" y="14787"/>
                      <a:pt x="5071" y="21483"/>
                    </a:cubicBezTo>
                    <a:lnTo>
                      <a:pt x="5086" y="21692"/>
                    </a:lnTo>
                    <a:cubicBezTo>
                      <a:pt x="4350" y="22338"/>
                      <a:pt x="3499" y="22824"/>
                      <a:pt x="3408" y="22874"/>
                    </a:cubicBezTo>
                    <a:cubicBezTo>
                      <a:pt x="3287" y="22906"/>
                      <a:pt x="2041" y="23239"/>
                      <a:pt x="1058" y="23888"/>
                    </a:cubicBezTo>
                    <a:cubicBezTo>
                      <a:pt x="0" y="24588"/>
                      <a:pt x="305" y="26184"/>
                      <a:pt x="318" y="26251"/>
                    </a:cubicBezTo>
                    <a:lnTo>
                      <a:pt x="328" y="26299"/>
                    </a:lnTo>
                    <a:lnTo>
                      <a:pt x="377" y="26308"/>
                    </a:lnTo>
                    <a:cubicBezTo>
                      <a:pt x="1718" y="26524"/>
                      <a:pt x="3139" y="26597"/>
                      <a:pt x="4440" y="26597"/>
                    </a:cubicBezTo>
                    <a:cubicBezTo>
                      <a:pt x="7020" y="26597"/>
                      <a:pt x="9122" y="26312"/>
                      <a:pt x="9153" y="26308"/>
                    </a:cubicBezTo>
                    <a:lnTo>
                      <a:pt x="9200" y="26301"/>
                    </a:lnTo>
                    <a:lnTo>
                      <a:pt x="9213" y="26254"/>
                    </a:lnTo>
                    <a:cubicBezTo>
                      <a:pt x="9620" y="24635"/>
                      <a:pt x="9313" y="21880"/>
                      <a:pt x="9310" y="21866"/>
                    </a:cubicBezTo>
                    <a:cubicBezTo>
                      <a:pt x="9316" y="21807"/>
                      <a:pt x="9831" y="15820"/>
                      <a:pt x="9503" y="12022"/>
                    </a:cubicBezTo>
                    <a:cubicBezTo>
                      <a:pt x="9279" y="9429"/>
                      <a:pt x="8621" y="6736"/>
                      <a:pt x="8616" y="6724"/>
                    </a:cubicBezTo>
                    <a:cubicBezTo>
                      <a:pt x="8533" y="4326"/>
                      <a:pt x="8413" y="2127"/>
                      <a:pt x="8254" y="75"/>
                    </a:cubicBezTo>
                    <a:cubicBezTo>
                      <a:pt x="8250" y="32"/>
                      <a:pt x="8215" y="1"/>
                      <a:pt x="8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8"/>
              <p:cNvSpPr/>
              <p:nvPr/>
            </p:nvSpPr>
            <p:spPr>
              <a:xfrm>
                <a:off x="2244837" y="3709298"/>
                <a:ext cx="395125" cy="372223"/>
              </a:xfrm>
              <a:custGeom>
                <a:avLst/>
                <a:gdLst/>
                <a:ahLst/>
                <a:cxnLst/>
                <a:rect l="l" t="t" r="r" b="b"/>
                <a:pathLst>
                  <a:path w="9541" h="8988" extrusionOk="0">
                    <a:moveTo>
                      <a:pt x="6474" y="0"/>
                    </a:moveTo>
                    <a:cubicBezTo>
                      <a:pt x="6211" y="0"/>
                      <a:pt x="5945" y="7"/>
                      <a:pt x="5682" y="21"/>
                    </a:cubicBezTo>
                    <a:cubicBezTo>
                      <a:pt x="5206" y="47"/>
                      <a:pt x="4843" y="129"/>
                      <a:pt x="4647" y="182"/>
                    </a:cubicBezTo>
                    <a:cubicBezTo>
                      <a:pt x="4553" y="207"/>
                      <a:pt x="4491" y="298"/>
                      <a:pt x="4499" y="396"/>
                    </a:cubicBezTo>
                    <a:cubicBezTo>
                      <a:pt x="4609" y="1710"/>
                      <a:pt x="4719" y="2849"/>
                      <a:pt x="4826" y="4342"/>
                    </a:cubicBezTo>
                    <a:lnTo>
                      <a:pt x="4837" y="4498"/>
                    </a:lnTo>
                    <a:cubicBezTo>
                      <a:pt x="4144" y="5098"/>
                      <a:pt x="3362" y="5550"/>
                      <a:pt x="3230" y="5625"/>
                    </a:cubicBezTo>
                    <a:cubicBezTo>
                      <a:pt x="3040" y="5674"/>
                      <a:pt x="1841" y="6002"/>
                      <a:pt x="861" y="6649"/>
                    </a:cubicBezTo>
                    <a:cubicBezTo>
                      <a:pt x="80" y="7166"/>
                      <a:pt x="0" y="8131"/>
                      <a:pt x="27" y="8692"/>
                    </a:cubicBezTo>
                    <a:cubicBezTo>
                      <a:pt x="1432" y="8912"/>
                      <a:pt x="2914" y="8988"/>
                      <a:pt x="4272" y="8988"/>
                    </a:cubicBezTo>
                    <a:cubicBezTo>
                      <a:pt x="6869" y="8988"/>
                      <a:pt x="9007" y="8718"/>
                      <a:pt x="9268" y="8684"/>
                    </a:cubicBezTo>
                    <a:cubicBezTo>
                      <a:pt x="9530" y="7102"/>
                      <a:pt x="9307" y="4948"/>
                      <a:pt x="9281" y="4709"/>
                    </a:cubicBezTo>
                    <a:cubicBezTo>
                      <a:pt x="9298" y="4501"/>
                      <a:pt x="9459" y="2720"/>
                      <a:pt x="9537" y="413"/>
                    </a:cubicBezTo>
                    <a:cubicBezTo>
                      <a:pt x="9541" y="310"/>
                      <a:pt x="9467" y="219"/>
                      <a:pt x="9365" y="206"/>
                    </a:cubicBezTo>
                    <a:cubicBezTo>
                      <a:pt x="8924" y="145"/>
                      <a:pt x="7736" y="0"/>
                      <a:pt x="6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8"/>
              <p:cNvSpPr/>
              <p:nvPr/>
            </p:nvSpPr>
            <p:spPr>
              <a:xfrm>
                <a:off x="2411443" y="2875767"/>
                <a:ext cx="803420" cy="977687"/>
              </a:xfrm>
              <a:custGeom>
                <a:avLst/>
                <a:gdLst/>
                <a:ahLst/>
                <a:cxnLst/>
                <a:rect l="l" t="t" r="r" b="b"/>
                <a:pathLst>
                  <a:path w="19400" h="23608" extrusionOk="0">
                    <a:moveTo>
                      <a:pt x="9890" y="1"/>
                    </a:moveTo>
                    <a:cubicBezTo>
                      <a:pt x="9341" y="1"/>
                      <a:pt x="8783" y="38"/>
                      <a:pt x="8223" y="87"/>
                    </a:cubicBezTo>
                    <a:cubicBezTo>
                      <a:pt x="5033" y="366"/>
                      <a:pt x="2877" y="1705"/>
                      <a:pt x="2162" y="2968"/>
                    </a:cubicBezTo>
                    <a:cubicBezTo>
                      <a:pt x="1357" y="4392"/>
                      <a:pt x="945" y="6498"/>
                      <a:pt x="574" y="9502"/>
                    </a:cubicBezTo>
                    <a:cubicBezTo>
                      <a:pt x="202" y="12506"/>
                      <a:pt x="1" y="18790"/>
                      <a:pt x="574" y="20155"/>
                    </a:cubicBezTo>
                    <a:cubicBezTo>
                      <a:pt x="1472" y="22292"/>
                      <a:pt x="5095" y="23608"/>
                      <a:pt x="8437" y="23608"/>
                    </a:cubicBezTo>
                    <a:cubicBezTo>
                      <a:pt x="11754" y="23608"/>
                      <a:pt x="17142" y="22632"/>
                      <a:pt x="18319" y="20155"/>
                    </a:cubicBezTo>
                    <a:cubicBezTo>
                      <a:pt x="19400" y="17880"/>
                      <a:pt x="18319" y="10554"/>
                      <a:pt x="16430" y="5226"/>
                    </a:cubicBezTo>
                    <a:cubicBezTo>
                      <a:pt x="14872" y="831"/>
                      <a:pt x="12473" y="1"/>
                      <a:pt x="9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2376077" y="2999087"/>
                <a:ext cx="267406" cy="778128"/>
              </a:xfrm>
              <a:custGeom>
                <a:avLst/>
                <a:gdLst/>
                <a:ahLst/>
                <a:cxnLst/>
                <a:rect l="l" t="t" r="r" b="b"/>
                <a:pathLst>
                  <a:path w="6457" h="21142" extrusionOk="0">
                    <a:moveTo>
                      <a:pt x="4867" y="1"/>
                    </a:moveTo>
                    <a:cubicBezTo>
                      <a:pt x="4861" y="1"/>
                      <a:pt x="4855" y="1"/>
                      <a:pt x="4849" y="3"/>
                    </a:cubicBezTo>
                    <a:cubicBezTo>
                      <a:pt x="4464" y="87"/>
                      <a:pt x="3624" y="258"/>
                      <a:pt x="2538" y="395"/>
                    </a:cubicBezTo>
                    <a:cubicBezTo>
                      <a:pt x="2487" y="500"/>
                      <a:pt x="2436" y="610"/>
                      <a:pt x="2385" y="727"/>
                    </a:cubicBezTo>
                    <a:cubicBezTo>
                      <a:pt x="1523" y="1890"/>
                      <a:pt x="724" y="3362"/>
                      <a:pt x="1" y="5117"/>
                    </a:cubicBezTo>
                    <a:cubicBezTo>
                      <a:pt x="100" y="5713"/>
                      <a:pt x="193" y="6262"/>
                      <a:pt x="274" y="6739"/>
                    </a:cubicBezTo>
                    <a:cubicBezTo>
                      <a:pt x="685" y="9147"/>
                      <a:pt x="1132" y="13337"/>
                      <a:pt x="1554" y="18697"/>
                    </a:cubicBezTo>
                    <a:cubicBezTo>
                      <a:pt x="2481" y="19868"/>
                      <a:pt x="4199" y="20693"/>
                      <a:pt x="6059" y="21141"/>
                    </a:cubicBezTo>
                    <a:cubicBezTo>
                      <a:pt x="6185" y="19427"/>
                      <a:pt x="6457" y="15036"/>
                      <a:pt x="6196" y="12022"/>
                    </a:cubicBezTo>
                    <a:cubicBezTo>
                      <a:pt x="5972" y="9429"/>
                      <a:pt x="5314" y="6736"/>
                      <a:pt x="5309" y="6724"/>
                    </a:cubicBezTo>
                    <a:cubicBezTo>
                      <a:pt x="5226" y="4326"/>
                      <a:pt x="5106" y="2127"/>
                      <a:pt x="4947" y="75"/>
                    </a:cubicBezTo>
                    <a:cubicBezTo>
                      <a:pt x="4943" y="32"/>
                      <a:pt x="4908" y="1"/>
                      <a:pt x="4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2411443" y="2875767"/>
                <a:ext cx="680670" cy="960873"/>
              </a:xfrm>
              <a:custGeom>
                <a:avLst/>
                <a:gdLst/>
                <a:ahLst/>
                <a:cxnLst/>
                <a:rect l="l" t="t" r="r" b="b"/>
                <a:pathLst>
                  <a:path w="16436" h="23202" extrusionOk="0">
                    <a:moveTo>
                      <a:pt x="9890" y="1"/>
                    </a:moveTo>
                    <a:cubicBezTo>
                      <a:pt x="9341" y="1"/>
                      <a:pt x="8783" y="38"/>
                      <a:pt x="8223" y="87"/>
                    </a:cubicBezTo>
                    <a:cubicBezTo>
                      <a:pt x="5033" y="366"/>
                      <a:pt x="2877" y="1705"/>
                      <a:pt x="2162" y="2968"/>
                    </a:cubicBezTo>
                    <a:cubicBezTo>
                      <a:pt x="1357" y="4392"/>
                      <a:pt x="945" y="6498"/>
                      <a:pt x="574" y="9502"/>
                    </a:cubicBezTo>
                    <a:cubicBezTo>
                      <a:pt x="202" y="12506"/>
                      <a:pt x="1" y="18790"/>
                      <a:pt x="574" y="20155"/>
                    </a:cubicBezTo>
                    <a:cubicBezTo>
                      <a:pt x="1178" y="21594"/>
                      <a:pt x="3021" y="22659"/>
                      <a:pt x="5179" y="23202"/>
                    </a:cubicBezTo>
                    <a:cubicBezTo>
                      <a:pt x="5067" y="23130"/>
                      <a:pt x="2561" y="21490"/>
                      <a:pt x="2742" y="17585"/>
                    </a:cubicBezTo>
                    <a:cubicBezTo>
                      <a:pt x="2878" y="14673"/>
                      <a:pt x="3051" y="6501"/>
                      <a:pt x="4513" y="4206"/>
                    </a:cubicBezTo>
                    <a:cubicBezTo>
                      <a:pt x="5594" y="2509"/>
                      <a:pt x="8431" y="1586"/>
                      <a:pt x="10923" y="1586"/>
                    </a:cubicBezTo>
                    <a:cubicBezTo>
                      <a:pt x="12047" y="1586"/>
                      <a:pt x="13100" y="1774"/>
                      <a:pt x="13890" y="2163"/>
                    </a:cubicBezTo>
                    <a:cubicBezTo>
                      <a:pt x="15494" y="2951"/>
                      <a:pt x="16244" y="4723"/>
                      <a:pt x="16436" y="5242"/>
                    </a:cubicBezTo>
                    <a:cubicBezTo>
                      <a:pt x="16434" y="5236"/>
                      <a:pt x="16432" y="5231"/>
                      <a:pt x="16430" y="5226"/>
                    </a:cubicBezTo>
                    <a:cubicBezTo>
                      <a:pt x="14872" y="831"/>
                      <a:pt x="12473" y="1"/>
                      <a:pt x="9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8"/>
              <p:cNvSpPr/>
              <p:nvPr/>
            </p:nvSpPr>
            <p:spPr>
              <a:xfrm>
                <a:off x="2531873" y="2935320"/>
                <a:ext cx="558087" cy="424860"/>
              </a:xfrm>
              <a:custGeom>
                <a:avLst/>
                <a:gdLst/>
                <a:ahLst/>
                <a:cxnLst/>
                <a:rect l="l" t="t" r="r" b="b"/>
                <a:pathLst>
                  <a:path w="13476" h="10259" extrusionOk="0">
                    <a:moveTo>
                      <a:pt x="8006" y="0"/>
                    </a:moveTo>
                    <a:cubicBezTo>
                      <a:pt x="7640" y="0"/>
                      <a:pt x="7275" y="20"/>
                      <a:pt x="6913" y="56"/>
                    </a:cubicBezTo>
                    <a:cubicBezTo>
                      <a:pt x="5997" y="149"/>
                      <a:pt x="5090" y="349"/>
                      <a:pt x="4225" y="677"/>
                    </a:cubicBezTo>
                    <a:cubicBezTo>
                      <a:pt x="3366" y="1007"/>
                      <a:pt x="2530" y="1468"/>
                      <a:pt x="1880" y="2158"/>
                    </a:cubicBezTo>
                    <a:cubicBezTo>
                      <a:pt x="1551" y="2497"/>
                      <a:pt x="1304" y="2925"/>
                      <a:pt x="1133" y="3357"/>
                    </a:cubicBezTo>
                    <a:cubicBezTo>
                      <a:pt x="959" y="3790"/>
                      <a:pt x="831" y="4235"/>
                      <a:pt x="725" y="4681"/>
                    </a:cubicBezTo>
                    <a:cubicBezTo>
                      <a:pt x="305" y="6470"/>
                      <a:pt x="148" y="8291"/>
                      <a:pt x="5" y="10105"/>
                    </a:cubicBezTo>
                    <a:cubicBezTo>
                      <a:pt x="0" y="10183"/>
                      <a:pt x="59" y="10252"/>
                      <a:pt x="137" y="10258"/>
                    </a:cubicBezTo>
                    <a:cubicBezTo>
                      <a:pt x="141" y="10259"/>
                      <a:pt x="145" y="10259"/>
                      <a:pt x="148" y="10259"/>
                    </a:cubicBezTo>
                    <a:cubicBezTo>
                      <a:pt x="222" y="10259"/>
                      <a:pt x="284" y="10201"/>
                      <a:pt x="290" y="10126"/>
                    </a:cubicBezTo>
                    <a:cubicBezTo>
                      <a:pt x="445" y="8322"/>
                      <a:pt x="638" y="6512"/>
                      <a:pt x="1043" y="4758"/>
                    </a:cubicBezTo>
                    <a:cubicBezTo>
                      <a:pt x="1147" y="4321"/>
                      <a:pt x="1270" y="3889"/>
                      <a:pt x="1434" y="3478"/>
                    </a:cubicBezTo>
                    <a:cubicBezTo>
                      <a:pt x="1595" y="3065"/>
                      <a:pt x="1810" y="2693"/>
                      <a:pt x="2114" y="2375"/>
                    </a:cubicBezTo>
                    <a:cubicBezTo>
                      <a:pt x="2711" y="1735"/>
                      <a:pt x="3507" y="1287"/>
                      <a:pt x="4336" y="966"/>
                    </a:cubicBezTo>
                    <a:cubicBezTo>
                      <a:pt x="5170" y="647"/>
                      <a:pt x="6053" y="448"/>
                      <a:pt x="6943" y="354"/>
                    </a:cubicBezTo>
                    <a:cubicBezTo>
                      <a:pt x="7307" y="317"/>
                      <a:pt x="7674" y="297"/>
                      <a:pt x="8040" y="297"/>
                    </a:cubicBezTo>
                    <a:cubicBezTo>
                      <a:pt x="8569" y="297"/>
                      <a:pt x="9098" y="340"/>
                      <a:pt x="9616" y="437"/>
                    </a:cubicBezTo>
                    <a:cubicBezTo>
                      <a:pt x="10490" y="601"/>
                      <a:pt x="11325" y="951"/>
                      <a:pt x="11955" y="1580"/>
                    </a:cubicBezTo>
                    <a:cubicBezTo>
                      <a:pt x="12592" y="2198"/>
                      <a:pt x="13064" y="2982"/>
                      <a:pt x="13422" y="3813"/>
                    </a:cubicBezTo>
                    <a:cubicBezTo>
                      <a:pt x="13426" y="3823"/>
                      <a:pt x="13436" y="3829"/>
                      <a:pt x="13446" y="3829"/>
                    </a:cubicBezTo>
                    <a:cubicBezTo>
                      <a:pt x="13449" y="3829"/>
                      <a:pt x="13452" y="3829"/>
                      <a:pt x="13454" y="3828"/>
                    </a:cubicBezTo>
                    <a:cubicBezTo>
                      <a:pt x="13468" y="3823"/>
                      <a:pt x="13476" y="3808"/>
                      <a:pt x="13472" y="3795"/>
                    </a:cubicBezTo>
                    <a:cubicBezTo>
                      <a:pt x="13212" y="2922"/>
                      <a:pt x="12781" y="2078"/>
                      <a:pt x="12131" y="1404"/>
                    </a:cubicBezTo>
                    <a:cubicBezTo>
                      <a:pt x="11807" y="1069"/>
                      <a:pt x="11424" y="784"/>
                      <a:pt x="11001" y="575"/>
                    </a:cubicBezTo>
                    <a:cubicBezTo>
                      <a:pt x="10575" y="374"/>
                      <a:pt x="10125" y="242"/>
                      <a:pt x="9671" y="152"/>
                    </a:cubicBezTo>
                    <a:cubicBezTo>
                      <a:pt x="9120" y="46"/>
                      <a:pt x="8563" y="0"/>
                      <a:pt x="8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8"/>
              <p:cNvSpPr/>
              <p:nvPr/>
            </p:nvSpPr>
            <p:spPr>
              <a:xfrm>
                <a:off x="2529885" y="2932131"/>
                <a:ext cx="569020" cy="436414"/>
              </a:xfrm>
              <a:custGeom>
                <a:avLst/>
                <a:gdLst/>
                <a:ahLst/>
                <a:cxnLst/>
                <a:rect l="l" t="t" r="r" b="b"/>
                <a:pathLst>
                  <a:path w="13740" h="10538" extrusionOk="0">
                    <a:moveTo>
                      <a:pt x="8006" y="130"/>
                    </a:moveTo>
                    <a:cubicBezTo>
                      <a:pt x="10177" y="130"/>
                      <a:pt x="12114" y="887"/>
                      <a:pt x="13139" y="3039"/>
                    </a:cubicBezTo>
                    <a:cubicBezTo>
                      <a:pt x="13260" y="3294"/>
                      <a:pt x="13301" y="3393"/>
                      <a:pt x="13292" y="3393"/>
                    </a:cubicBezTo>
                    <a:cubicBezTo>
                      <a:pt x="13263" y="3393"/>
                      <a:pt x="12757" y="2467"/>
                      <a:pt x="12623" y="2289"/>
                    </a:cubicBezTo>
                    <a:cubicBezTo>
                      <a:pt x="12215" y="1749"/>
                      <a:pt x="11741" y="1292"/>
                      <a:pt x="11144" y="970"/>
                    </a:cubicBezTo>
                    <a:cubicBezTo>
                      <a:pt x="10235" y="479"/>
                      <a:pt x="9122" y="257"/>
                      <a:pt x="7973" y="257"/>
                    </a:cubicBezTo>
                    <a:cubicBezTo>
                      <a:pt x="6095" y="257"/>
                      <a:pt x="4123" y="850"/>
                      <a:pt x="2793" y="1829"/>
                    </a:cubicBezTo>
                    <a:cubicBezTo>
                      <a:pt x="1760" y="2591"/>
                      <a:pt x="1339" y="3608"/>
                      <a:pt x="1043" y="4821"/>
                    </a:cubicBezTo>
                    <a:cubicBezTo>
                      <a:pt x="829" y="5696"/>
                      <a:pt x="691" y="6594"/>
                      <a:pt x="571" y="7486"/>
                    </a:cubicBezTo>
                    <a:cubicBezTo>
                      <a:pt x="523" y="7850"/>
                      <a:pt x="480" y="8214"/>
                      <a:pt x="441" y="8579"/>
                    </a:cubicBezTo>
                    <a:cubicBezTo>
                      <a:pt x="420" y="8769"/>
                      <a:pt x="191" y="9979"/>
                      <a:pt x="109" y="10131"/>
                    </a:cubicBezTo>
                    <a:lnTo>
                      <a:pt x="109" y="10131"/>
                    </a:lnTo>
                    <a:cubicBezTo>
                      <a:pt x="273" y="8054"/>
                      <a:pt x="391" y="5869"/>
                      <a:pt x="1071" y="3884"/>
                    </a:cubicBezTo>
                    <a:cubicBezTo>
                      <a:pt x="1919" y="1411"/>
                      <a:pt x="4551" y="426"/>
                      <a:pt x="6961" y="184"/>
                    </a:cubicBezTo>
                    <a:cubicBezTo>
                      <a:pt x="7313" y="149"/>
                      <a:pt x="7663" y="130"/>
                      <a:pt x="8006" y="130"/>
                    </a:cubicBezTo>
                    <a:close/>
                    <a:moveTo>
                      <a:pt x="8144" y="0"/>
                    </a:moveTo>
                    <a:cubicBezTo>
                      <a:pt x="7258" y="0"/>
                      <a:pt x="6373" y="124"/>
                      <a:pt x="5585" y="306"/>
                    </a:cubicBezTo>
                    <a:cubicBezTo>
                      <a:pt x="3775" y="721"/>
                      <a:pt x="1899" y="1607"/>
                      <a:pt x="1137" y="3408"/>
                    </a:cubicBezTo>
                    <a:cubicBezTo>
                      <a:pt x="259" y="5484"/>
                      <a:pt x="178" y="7966"/>
                      <a:pt x="2" y="10182"/>
                    </a:cubicBezTo>
                    <a:cubicBezTo>
                      <a:pt x="0" y="10201"/>
                      <a:pt x="8" y="10215"/>
                      <a:pt x="20" y="10223"/>
                    </a:cubicBezTo>
                    <a:lnTo>
                      <a:pt x="20" y="10223"/>
                    </a:lnTo>
                    <a:cubicBezTo>
                      <a:pt x="62" y="10281"/>
                      <a:pt x="84" y="10473"/>
                      <a:pt x="127" y="10523"/>
                    </a:cubicBezTo>
                    <a:cubicBezTo>
                      <a:pt x="136" y="10534"/>
                      <a:pt x="148" y="10538"/>
                      <a:pt x="160" y="10538"/>
                    </a:cubicBezTo>
                    <a:cubicBezTo>
                      <a:pt x="174" y="10538"/>
                      <a:pt x="189" y="10532"/>
                      <a:pt x="200" y="10523"/>
                    </a:cubicBezTo>
                    <a:cubicBezTo>
                      <a:pt x="458" y="10301"/>
                      <a:pt x="398" y="10045"/>
                      <a:pt x="438" y="9662"/>
                    </a:cubicBezTo>
                    <a:cubicBezTo>
                      <a:pt x="546" y="8586"/>
                      <a:pt x="652" y="7509"/>
                      <a:pt x="829" y="6440"/>
                    </a:cubicBezTo>
                    <a:cubicBezTo>
                      <a:pt x="1201" y="4194"/>
                      <a:pt x="1759" y="2284"/>
                      <a:pt x="3998" y="1273"/>
                    </a:cubicBezTo>
                    <a:cubicBezTo>
                      <a:pt x="5195" y="733"/>
                      <a:pt x="6646" y="389"/>
                      <a:pt x="8054" y="389"/>
                    </a:cubicBezTo>
                    <a:cubicBezTo>
                      <a:pt x="8830" y="389"/>
                      <a:pt x="9594" y="493"/>
                      <a:pt x="10294" y="727"/>
                    </a:cubicBezTo>
                    <a:cubicBezTo>
                      <a:pt x="11456" y="1116"/>
                      <a:pt x="12284" y="1876"/>
                      <a:pt x="12912" y="2912"/>
                    </a:cubicBezTo>
                    <a:cubicBezTo>
                      <a:pt x="13046" y="3132"/>
                      <a:pt x="13311" y="3836"/>
                      <a:pt x="13554" y="3948"/>
                    </a:cubicBezTo>
                    <a:cubicBezTo>
                      <a:pt x="13561" y="3952"/>
                      <a:pt x="13566" y="3953"/>
                      <a:pt x="13571" y="3953"/>
                    </a:cubicBezTo>
                    <a:cubicBezTo>
                      <a:pt x="13582" y="3953"/>
                      <a:pt x="13587" y="3943"/>
                      <a:pt x="13597" y="3925"/>
                    </a:cubicBezTo>
                    <a:cubicBezTo>
                      <a:pt x="13740" y="3654"/>
                      <a:pt x="13190" y="2846"/>
                      <a:pt x="13040" y="2576"/>
                    </a:cubicBezTo>
                    <a:cubicBezTo>
                      <a:pt x="12662" y="1893"/>
                      <a:pt x="12144" y="1267"/>
                      <a:pt x="11483" y="841"/>
                    </a:cubicBezTo>
                    <a:cubicBezTo>
                      <a:pt x="10528" y="226"/>
                      <a:pt x="9336" y="0"/>
                      <a:pt x="8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8"/>
              <p:cNvSpPr/>
              <p:nvPr/>
            </p:nvSpPr>
            <p:spPr>
              <a:xfrm>
                <a:off x="1888019" y="3172619"/>
                <a:ext cx="248356" cy="363278"/>
              </a:xfrm>
              <a:custGeom>
                <a:avLst/>
                <a:gdLst/>
                <a:ahLst/>
                <a:cxnLst/>
                <a:rect l="l" t="t" r="r" b="b"/>
                <a:pathLst>
                  <a:path w="5997" h="8772" extrusionOk="0">
                    <a:moveTo>
                      <a:pt x="336" y="0"/>
                    </a:moveTo>
                    <a:lnTo>
                      <a:pt x="336" y="0"/>
                    </a:lnTo>
                    <a:cubicBezTo>
                      <a:pt x="1" y="1267"/>
                      <a:pt x="390" y="3126"/>
                      <a:pt x="734" y="5324"/>
                    </a:cubicBezTo>
                    <a:cubicBezTo>
                      <a:pt x="1122" y="7812"/>
                      <a:pt x="2384" y="8771"/>
                      <a:pt x="3600" y="8771"/>
                    </a:cubicBezTo>
                    <a:cubicBezTo>
                      <a:pt x="3669" y="8771"/>
                      <a:pt x="3738" y="8768"/>
                      <a:pt x="3806" y="8762"/>
                    </a:cubicBezTo>
                    <a:cubicBezTo>
                      <a:pt x="4362" y="8713"/>
                      <a:pt x="5338" y="8566"/>
                      <a:pt x="5792" y="7740"/>
                    </a:cubicBezTo>
                    <a:cubicBezTo>
                      <a:pt x="5895" y="7553"/>
                      <a:pt x="5958" y="7295"/>
                      <a:pt x="5997" y="7006"/>
                    </a:cubicBezTo>
                    <a:lnTo>
                      <a:pt x="5997" y="7006"/>
                    </a:lnTo>
                    <a:cubicBezTo>
                      <a:pt x="5963" y="7129"/>
                      <a:pt x="5923" y="7242"/>
                      <a:pt x="5873" y="7335"/>
                    </a:cubicBezTo>
                    <a:cubicBezTo>
                      <a:pt x="5418" y="8161"/>
                      <a:pt x="4443" y="8309"/>
                      <a:pt x="3887" y="8358"/>
                    </a:cubicBezTo>
                    <a:cubicBezTo>
                      <a:pt x="3819" y="8364"/>
                      <a:pt x="3750" y="8367"/>
                      <a:pt x="3682" y="8367"/>
                    </a:cubicBezTo>
                    <a:cubicBezTo>
                      <a:pt x="2465" y="8367"/>
                      <a:pt x="1203" y="7408"/>
                      <a:pt x="815" y="4919"/>
                    </a:cubicBezTo>
                    <a:cubicBezTo>
                      <a:pt x="506" y="2945"/>
                      <a:pt x="161" y="1244"/>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8"/>
              <p:cNvSpPr/>
              <p:nvPr/>
            </p:nvSpPr>
            <p:spPr>
              <a:xfrm>
                <a:off x="1894645" y="3100560"/>
                <a:ext cx="248108" cy="418565"/>
              </a:xfrm>
              <a:custGeom>
                <a:avLst/>
                <a:gdLst/>
                <a:ahLst/>
                <a:cxnLst/>
                <a:rect l="l" t="t" r="r" b="b"/>
                <a:pathLst>
                  <a:path w="5991" h="10107" extrusionOk="0">
                    <a:moveTo>
                      <a:pt x="2675" y="0"/>
                    </a:moveTo>
                    <a:cubicBezTo>
                      <a:pt x="2366" y="0"/>
                      <a:pt x="2035" y="51"/>
                      <a:pt x="1683" y="167"/>
                    </a:cubicBezTo>
                    <a:cubicBezTo>
                      <a:pt x="823" y="451"/>
                      <a:pt x="374" y="993"/>
                      <a:pt x="177" y="1740"/>
                    </a:cubicBezTo>
                    <a:cubicBezTo>
                      <a:pt x="1" y="2984"/>
                      <a:pt x="346" y="4685"/>
                      <a:pt x="655" y="6659"/>
                    </a:cubicBezTo>
                    <a:cubicBezTo>
                      <a:pt x="1043" y="9148"/>
                      <a:pt x="2305" y="10107"/>
                      <a:pt x="3522" y="10107"/>
                    </a:cubicBezTo>
                    <a:cubicBezTo>
                      <a:pt x="3590" y="10107"/>
                      <a:pt x="3659" y="10104"/>
                      <a:pt x="3727" y="10098"/>
                    </a:cubicBezTo>
                    <a:cubicBezTo>
                      <a:pt x="4283" y="10049"/>
                      <a:pt x="5258" y="9901"/>
                      <a:pt x="5713" y="9075"/>
                    </a:cubicBezTo>
                    <a:cubicBezTo>
                      <a:pt x="5763" y="8982"/>
                      <a:pt x="5803" y="8869"/>
                      <a:pt x="5837" y="8746"/>
                    </a:cubicBezTo>
                    <a:cubicBezTo>
                      <a:pt x="5990" y="7607"/>
                      <a:pt x="5735" y="5949"/>
                      <a:pt x="5735" y="5949"/>
                    </a:cubicBezTo>
                    <a:cubicBezTo>
                      <a:pt x="5735" y="5949"/>
                      <a:pt x="5873" y="3658"/>
                      <a:pt x="5756" y="2109"/>
                    </a:cubicBezTo>
                    <a:cubicBezTo>
                      <a:pt x="5756" y="2109"/>
                      <a:pt x="4673" y="0"/>
                      <a:pt x="2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8"/>
              <p:cNvSpPr/>
              <p:nvPr/>
            </p:nvSpPr>
            <p:spPr>
              <a:xfrm>
                <a:off x="1944714" y="3370618"/>
                <a:ext cx="133392" cy="132026"/>
              </a:xfrm>
              <a:custGeom>
                <a:avLst/>
                <a:gdLst/>
                <a:ahLst/>
                <a:cxnLst/>
                <a:rect l="l" t="t" r="r" b="b"/>
                <a:pathLst>
                  <a:path w="3221" h="3188" extrusionOk="0">
                    <a:moveTo>
                      <a:pt x="214" y="0"/>
                    </a:moveTo>
                    <a:cubicBezTo>
                      <a:pt x="206" y="0"/>
                      <a:pt x="198" y="2"/>
                      <a:pt x="191" y="6"/>
                    </a:cubicBezTo>
                    <a:cubicBezTo>
                      <a:pt x="0" y="101"/>
                      <a:pt x="459" y="1982"/>
                      <a:pt x="975" y="2604"/>
                    </a:cubicBezTo>
                    <a:cubicBezTo>
                      <a:pt x="1297" y="2994"/>
                      <a:pt x="1967" y="3188"/>
                      <a:pt x="2464" y="3188"/>
                    </a:cubicBezTo>
                    <a:cubicBezTo>
                      <a:pt x="2762" y="3188"/>
                      <a:pt x="2998" y="3118"/>
                      <a:pt x="3060" y="2979"/>
                    </a:cubicBezTo>
                    <a:cubicBezTo>
                      <a:pt x="3221" y="2619"/>
                      <a:pt x="3118" y="1800"/>
                      <a:pt x="2518" y="1800"/>
                    </a:cubicBezTo>
                    <a:cubicBezTo>
                      <a:pt x="2499" y="1800"/>
                      <a:pt x="2481" y="1801"/>
                      <a:pt x="2462" y="1803"/>
                    </a:cubicBezTo>
                    <a:cubicBezTo>
                      <a:pt x="2432" y="1805"/>
                      <a:pt x="2403" y="1806"/>
                      <a:pt x="2374" y="1806"/>
                    </a:cubicBezTo>
                    <a:cubicBezTo>
                      <a:pt x="1221" y="1806"/>
                      <a:pt x="478" y="0"/>
                      <a:pt x="2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8"/>
              <p:cNvSpPr/>
              <p:nvPr/>
            </p:nvSpPr>
            <p:spPr>
              <a:xfrm>
                <a:off x="1886321" y="3165745"/>
                <a:ext cx="252373" cy="373259"/>
              </a:xfrm>
              <a:custGeom>
                <a:avLst/>
                <a:gdLst/>
                <a:ahLst/>
                <a:cxnLst/>
                <a:rect l="l" t="t" r="r" b="b"/>
                <a:pathLst>
                  <a:path w="6094" h="9013" extrusionOk="0">
                    <a:moveTo>
                      <a:pt x="444" y="0"/>
                    </a:moveTo>
                    <a:cubicBezTo>
                      <a:pt x="435" y="0"/>
                      <a:pt x="426" y="9"/>
                      <a:pt x="417" y="30"/>
                    </a:cubicBezTo>
                    <a:cubicBezTo>
                      <a:pt x="0" y="1089"/>
                      <a:pt x="295" y="3030"/>
                      <a:pt x="520" y="4443"/>
                    </a:cubicBezTo>
                    <a:cubicBezTo>
                      <a:pt x="738" y="5817"/>
                      <a:pt x="911" y="7417"/>
                      <a:pt x="2033" y="8392"/>
                    </a:cubicBezTo>
                    <a:cubicBezTo>
                      <a:pt x="2517" y="8814"/>
                      <a:pt x="3141" y="9012"/>
                      <a:pt x="3754" y="9012"/>
                    </a:cubicBezTo>
                    <a:cubicBezTo>
                      <a:pt x="4871" y="9012"/>
                      <a:pt x="5952" y="8352"/>
                      <a:pt x="6087" y="7178"/>
                    </a:cubicBezTo>
                    <a:cubicBezTo>
                      <a:pt x="6094" y="7117"/>
                      <a:pt x="6064" y="7083"/>
                      <a:pt x="6030" y="7083"/>
                    </a:cubicBezTo>
                    <a:cubicBezTo>
                      <a:pt x="6003" y="7083"/>
                      <a:pt x="5973" y="7104"/>
                      <a:pt x="5956" y="7150"/>
                    </a:cubicBezTo>
                    <a:cubicBezTo>
                      <a:pt x="5914" y="7259"/>
                      <a:pt x="5696" y="8135"/>
                      <a:pt x="4697" y="8683"/>
                    </a:cubicBezTo>
                    <a:cubicBezTo>
                      <a:pt x="4467" y="8809"/>
                      <a:pt x="4101" y="8830"/>
                      <a:pt x="3847" y="8843"/>
                    </a:cubicBezTo>
                    <a:cubicBezTo>
                      <a:pt x="3798" y="8845"/>
                      <a:pt x="3750" y="8846"/>
                      <a:pt x="3702" y="8846"/>
                    </a:cubicBezTo>
                    <a:cubicBezTo>
                      <a:pt x="3161" y="8846"/>
                      <a:pt x="2693" y="8683"/>
                      <a:pt x="2256" y="8343"/>
                    </a:cubicBezTo>
                    <a:cubicBezTo>
                      <a:pt x="1068" y="7418"/>
                      <a:pt x="894" y="5778"/>
                      <a:pt x="685" y="4397"/>
                    </a:cubicBezTo>
                    <a:cubicBezTo>
                      <a:pt x="307" y="1902"/>
                      <a:pt x="272" y="1073"/>
                      <a:pt x="486" y="166"/>
                    </a:cubicBezTo>
                    <a:cubicBezTo>
                      <a:pt x="502" y="94"/>
                      <a:pt x="474"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8"/>
              <p:cNvSpPr/>
              <p:nvPr/>
            </p:nvSpPr>
            <p:spPr>
              <a:xfrm>
                <a:off x="1861432" y="3102589"/>
                <a:ext cx="291260" cy="421754"/>
              </a:xfrm>
              <a:custGeom>
                <a:avLst/>
                <a:gdLst/>
                <a:ahLst/>
                <a:cxnLst/>
                <a:rect l="l" t="t" r="r" b="b"/>
                <a:pathLst>
                  <a:path w="7033" h="10184" extrusionOk="0">
                    <a:moveTo>
                      <a:pt x="2456" y="1"/>
                    </a:moveTo>
                    <a:lnTo>
                      <a:pt x="2456" y="1"/>
                    </a:lnTo>
                    <a:cubicBezTo>
                      <a:pt x="0" y="761"/>
                      <a:pt x="1050" y="4602"/>
                      <a:pt x="1374" y="6633"/>
                    </a:cubicBezTo>
                    <a:cubicBezTo>
                      <a:pt x="1690" y="8327"/>
                      <a:pt x="2756" y="10183"/>
                      <a:pt x="4440" y="10183"/>
                    </a:cubicBezTo>
                    <a:cubicBezTo>
                      <a:pt x="4845" y="10183"/>
                      <a:pt x="5286" y="10076"/>
                      <a:pt x="5760" y="9833"/>
                    </a:cubicBezTo>
                    <a:cubicBezTo>
                      <a:pt x="7033" y="9184"/>
                      <a:pt x="6823" y="7755"/>
                      <a:pt x="6699" y="6532"/>
                    </a:cubicBezTo>
                    <a:cubicBezTo>
                      <a:pt x="6619" y="5735"/>
                      <a:pt x="6656" y="4940"/>
                      <a:pt x="6678" y="4141"/>
                    </a:cubicBezTo>
                    <a:lnTo>
                      <a:pt x="6678" y="4141"/>
                    </a:lnTo>
                    <a:cubicBezTo>
                      <a:pt x="6619" y="4163"/>
                      <a:pt x="6565" y="4179"/>
                      <a:pt x="6520" y="4192"/>
                    </a:cubicBezTo>
                    <a:cubicBezTo>
                      <a:pt x="6444" y="5718"/>
                      <a:pt x="6539" y="6339"/>
                      <a:pt x="6599" y="7675"/>
                    </a:cubicBezTo>
                    <a:cubicBezTo>
                      <a:pt x="6658" y="9035"/>
                      <a:pt x="5583" y="9981"/>
                      <a:pt x="4374" y="9981"/>
                    </a:cubicBezTo>
                    <a:cubicBezTo>
                      <a:pt x="4116" y="9981"/>
                      <a:pt x="3851" y="9938"/>
                      <a:pt x="3591" y="9846"/>
                    </a:cubicBezTo>
                    <a:cubicBezTo>
                      <a:pt x="2239" y="9372"/>
                      <a:pt x="1775" y="7850"/>
                      <a:pt x="1539" y="6588"/>
                    </a:cubicBezTo>
                    <a:cubicBezTo>
                      <a:pt x="1323" y="5231"/>
                      <a:pt x="944" y="3793"/>
                      <a:pt x="1017" y="2414"/>
                    </a:cubicBezTo>
                    <a:cubicBezTo>
                      <a:pt x="1070" y="1400"/>
                      <a:pt x="1622" y="639"/>
                      <a:pt x="2388" y="275"/>
                    </a:cubicBezTo>
                    <a:cubicBezTo>
                      <a:pt x="2407" y="165"/>
                      <a:pt x="2430" y="74"/>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a:off x="1701286" y="1961811"/>
                <a:ext cx="568978" cy="659632"/>
              </a:xfrm>
              <a:custGeom>
                <a:avLst/>
                <a:gdLst/>
                <a:ahLst/>
                <a:cxnLst/>
                <a:rect l="l" t="t" r="r" b="b"/>
                <a:pathLst>
                  <a:path w="13739" h="15928" extrusionOk="0">
                    <a:moveTo>
                      <a:pt x="3900" y="0"/>
                    </a:moveTo>
                    <a:cubicBezTo>
                      <a:pt x="3676" y="226"/>
                      <a:pt x="3449" y="460"/>
                      <a:pt x="3219" y="703"/>
                    </a:cubicBezTo>
                    <a:cubicBezTo>
                      <a:pt x="1083" y="2963"/>
                      <a:pt x="0" y="5305"/>
                      <a:pt x="186" y="6603"/>
                    </a:cubicBezTo>
                    <a:cubicBezTo>
                      <a:pt x="519" y="8936"/>
                      <a:pt x="5029" y="11911"/>
                      <a:pt x="7401" y="13085"/>
                    </a:cubicBezTo>
                    <a:cubicBezTo>
                      <a:pt x="7401" y="13085"/>
                      <a:pt x="8463" y="15391"/>
                      <a:pt x="8964" y="15650"/>
                    </a:cubicBezTo>
                    <a:cubicBezTo>
                      <a:pt x="9298" y="15822"/>
                      <a:pt x="9709" y="15928"/>
                      <a:pt x="10136" y="15928"/>
                    </a:cubicBezTo>
                    <a:cubicBezTo>
                      <a:pt x="10528" y="15928"/>
                      <a:pt x="10934" y="15839"/>
                      <a:pt x="11306" y="15629"/>
                    </a:cubicBezTo>
                    <a:cubicBezTo>
                      <a:pt x="12183" y="15138"/>
                      <a:pt x="12850" y="13908"/>
                      <a:pt x="12850" y="13908"/>
                    </a:cubicBezTo>
                    <a:cubicBezTo>
                      <a:pt x="13534" y="13867"/>
                      <a:pt x="13739" y="13265"/>
                      <a:pt x="13670" y="13051"/>
                    </a:cubicBezTo>
                    <a:cubicBezTo>
                      <a:pt x="13601" y="12837"/>
                      <a:pt x="13226" y="12484"/>
                      <a:pt x="13226" y="12484"/>
                    </a:cubicBezTo>
                    <a:cubicBezTo>
                      <a:pt x="12999" y="12317"/>
                      <a:pt x="12766" y="12078"/>
                      <a:pt x="12766" y="12078"/>
                    </a:cubicBezTo>
                    <a:lnTo>
                      <a:pt x="12143" y="11124"/>
                    </a:lnTo>
                    <a:cubicBezTo>
                      <a:pt x="12143" y="11124"/>
                      <a:pt x="11440" y="10499"/>
                      <a:pt x="10316" y="10240"/>
                    </a:cubicBezTo>
                    <a:cubicBezTo>
                      <a:pt x="7917" y="9041"/>
                      <a:pt x="5201" y="6253"/>
                      <a:pt x="5201" y="6253"/>
                    </a:cubicBezTo>
                    <a:cubicBezTo>
                      <a:pt x="5853" y="5404"/>
                      <a:pt x="6586" y="4598"/>
                      <a:pt x="7162" y="4000"/>
                    </a:cubicBezTo>
                    <a:cubicBezTo>
                      <a:pt x="5753" y="2775"/>
                      <a:pt x="4580" y="1089"/>
                      <a:pt x="39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8"/>
              <p:cNvSpPr/>
              <p:nvPr/>
            </p:nvSpPr>
            <p:spPr>
              <a:xfrm>
                <a:off x="1842961" y="1961811"/>
                <a:ext cx="154927" cy="232288"/>
              </a:xfrm>
              <a:custGeom>
                <a:avLst/>
                <a:gdLst/>
                <a:ahLst/>
                <a:cxnLst/>
                <a:rect l="l" t="t" r="r" b="b"/>
                <a:pathLst>
                  <a:path w="3741" h="5609" extrusionOk="0">
                    <a:moveTo>
                      <a:pt x="479" y="0"/>
                    </a:moveTo>
                    <a:cubicBezTo>
                      <a:pt x="321" y="158"/>
                      <a:pt x="161" y="328"/>
                      <a:pt x="0" y="494"/>
                    </a:cubicBezTo>
                    <a:cubicBezTo>
                      <a:pt x="391" y="1183"/>
                      <a:pt x="1425" y="2902"/>
                      <a:pt x="2716" y="4288"/>
                    </a:cubicBezTo>
                    <a:cubicBezTo>
                      <a:pt x="2495" y="4748"/>
                      <a:pt x="2296" y="5608"/>
                      <a:pt x="2296" y="5608"/>
                    </a:cubicBezTo>
                    <a:cubicBezTo>
                      <a:pt x="2799" y="5002"/>
                      <a:pt x="3314" y="4444"/>
                      <a:pt x="3741" y="4000"/>
                    </a:cubicBezTo>
                    <a:cubicBezTo>
                      <a:pt x="2332" y="2775"/>
                      <a:pt x="1159" y="1089"/>
                      <a:pt x="479" y="0"/>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8"/>
              <p:cNvSpPr/>
              <p:nvPr/>
            </p:nvSpPr>
            <p:spPr>
              <a:xfrm>
                <a:off x="1783284" y="2191946"/>
                <a:ext cx="151697" cy="28824"/>
              </a:xfrm>
              <a:custGeom>
                <a:avLst/>
                <a:gdLst/>
                <a:ahLst/>
                <a:cxnLst/>
                <a:rect l="l" t="t" r="r" b="b"/>
                <a:pathLst>
                  <a:path w="3663" h="696" extrusionOk="0">
                    <a:moveTo>
                      <a:pt x="1935" y="1"/>
                    </a:moveTo>
                    <a:cubicBezTo>
                      <a:pt x="745" y="1"/>
                      <a:pt x="0" y="206"/>
                      <a:pt x="0" y="206"/>
                    </a:cubicBezTo>
                    <a:cubicBezTo>
                      <a:pt x="82" y="203"/>
                      <a:pt x="162" y="202"/>
                      <a:pt x="242" y="202"/>
                    </a:cubicBezTo>
                    <a:cubicBezTo>
                      <a:pt x="1830" y="202"/>
                      <a:pt x="3221" y="696"/>
                      <a:pt x="3221" y="696"/>
                    </a:cubicBezTo>
                    <a:cubicBezTo>
                      <a:pt x="3357" y="519"/>
                      <a:pt x="3523" y="313"/>
                      <a:pt x="3662" y="142"/>
                    </a:cubicBezTo>
                    <a:cubicBezTo>
                      <a:pt x="3022" y="38"/>
                      <a:pt x="2439" y="1"/>
                      <a:pt x="1935" y="1"/>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8"/>
              <p:cNvSpPr/>
              <p:nvPr/>
            </p:nvSpPr>
            <p:spPr>
              <a:xfrm>
                <a:off x="1679834" y="612557"/>
                <a:ext cx="1448847" cy="1457171"/>
              </a:xfrm>
              <a:custGeom>
                <a:avLst/>
                <a:gdLst/>
                <a:ahLst/>
                <a:cxnLst/>
                <a:rect l="l" t="t" r="r" b="b"/>
                <a:pathLst>
                  <a:path w="34985" h="35186" extrusionOk="0">
                    <a:moveTo>
                      <a:pt x="13894" y="1"/>
                    </a:moveTo>
                    <a:cubicBezTo>
                      <a:pt x="8710" y="1"/>
                      <a:pt x="7516" y="2168"/>
                      <a:pt x="7516" y="2168"/>
                    </a:cubicBezTo>
                    <a:cubicBezTo>
                      <a:pt x="4212" y="2768"/>
                      <a:pt x="0" y="6484"/>
                      <a:pt x="0" y="14659"/>
                    </a:cubicBezTo>
                    <a:cubicBezTo>
                      <a:pt x="0" y="22835"/>
                      <a:pt x="3254" y="27445"/>
                      <a:pt x="8383" y="30020"/>
                    </a:cubicBezTo>
                    <a:cubicBezTo>
                      <a:pt x="13709" y="32694"/>
                      <a:pt x="15740" y="33015"/>
                      <a:pt x="18851" y="35084"/>
                    </a:cubicBezTo>
                    <a:cubicBezTo>
                      <a:pt x="18954" y="35151"/>
                      <a:pt x="19072" y="35186"/>
                      <a:pt x="19190" y="35186"/>
                    </a:cubicBezTo>
                    <a:cubicBezTo>
                      <a:pt x="19302" y="35186"/>
                      <a:pt x="19414" y="35155"/>
                      <a:pt x="19514" y="35092"/>
                    </a:cubicBezTo>
                    <a:cubicBezTo>
                      <a:pt x="20688" y="34364"/>
                      <a:pt x="21917" y="33783"/>
                      <a:pt x="23143" y="33318"/>
                    </a:cubicBezTo>
                    <a:cubicBezTo>
                      <a:pt x="23462" y="33197"/>
                      <a:pt x="23613" y="32834"/>
                      <a:pt x="23483" y="32518"/>
                    </a:cubicBezTo>
                    <a:cubicBezTo>
                      <a:pt x="23203" y="31836"/>
                      <a:pt x="22823" y="31051"/>
                      <a:pt x="22306" y="30201"/>
                    </a:cubicBezTo>
                    <a:cubicBezTo>
                      <a:pt x="20497" y="27228"/>
                      <a:pt x="17305" y="25304"/>
                      <a:pt x="17305" y="25304"/>
                    </a:cubicBezTo>
                    <a:lnTo>
                      <a:pt x="17305" y="25304"/>
                    </a:lnTo>
                    <a:cubicBezTo>
                      <a:pt x="17306" y="25304"/>
                      <a:pt x="20540" y="26652"/>
                      <a:pt x="23082" y="29524"/>
                    </a:cubicBezTo>
                    <a:cubicBezTo>
                      <a:pt x="23930" y="30483"/>
                      <a:pt x="24503" y="31402"/>
                      <a:pt x="24893" y="32207"/>
                    </a:cubicBezTo>
                    <a:cubicBezTo>
                      <a:pt x="24996" y="32422"/>
                      <a:pt x="25210" y="32550"/>
                      <a:pt x="25439" y="32550"/>
                    </a:cubicBezTo>
                    <a:cubicBezTo>
                      <a:pt x="25492" y="32550"/>
                      <a:pt x="25547" y="32543"/>
                      <a:pt x="25601" y="32529"/>
                    </a:cubicBezTo>
                    <a:cubicBezTo>
                      <a:pt x="26428" y="32307"/>
                      <a:pt x="27235" y="32132"/>
                      <a:pt x="28003" y="31994"/>
                    </a:cubicBezTo>
                    <a:cubicBezTo>
                      <a:pt x="28336" y="31933"/>
                      <a:pt x="28554" y="31610"/>
                      <a:pt x="28489" y="31278"/>
                    </a:cubicBezTo>
                    <a:cubicBezTo>
                      <a:pt x="27870" y="28122"/>
                      <a:pt x="26510" y="25933"/>
                      <a:pt x="26510" y="25932"/>
                    </a:cubicBezTo>
                    <a:lnTo>
                      <a:pt x="26510" y="25932"/>
                    </a:lnTo>
                    <a:cubicBezTo>
                      <a:pt x="28093" y="27623"/>
                      <a:pt x="28855" y="29667"/>
                      <a:pt x="29222" y="31244"/>
                    </a:cubicBezTo>
                    <a:cubicBezTo>
                      <a:pt x="29287" y="31524"/>
                      <a:pt x="29535" y="31718"/>
                      <a:pt x="29814" y="31718"/>
                    </a:cubicBezTo>
                    <a:cubicBezTo>
                      <a:pt x="29838" y="31718"/>
                      <a:pt x="29862" y="31717"/>
                      <a:pt x="29886" y="31714"/>
                    </a:cubicBezTo>
                    <a:cubicBezTo>
                      <a:pt x="30293" y="31665"/>
                      <a:pt x="30680" y="31627"/>
                      <a:pt x="31043" y="31597"/>
                    </a:cubicBezTo>
                    <a:cubicBezTo>
                      <a:pt x="31372" y="31569"/>
                      <a:pt x="31618" y="31285"/>
                      <a:pt x="31599" y="30955"/>
                    </a:cubicBezTo>
                    <a:cubicBezTo>
                      <a:pt x="31383" y="27178"/>
                      <a:pt x="29565" y="23967"/>
                      <a:pt x="29565" y="23967"/>
                    </a:cubicBezTo>
                    <a:lnTo>
                      <a:pt x="29565" y="23967"/>
                    </a:lnTo>
                    <a:cubicBezTo>
                      <a:pt x="31655" y="25969"/>
                      <a:pt x="32438" y="28993"/>
                      <a:pt x="32732" y="30979"/>
                    </a:cubicBezTo>
                    <a:cubicBezTo>
                      <a:pt x="32776" y="31276"/>
                      <a:pt x="33036" y="31493"/>
                      <a:pt x="33337" y="31493"/>
                    </a:cubicBezTo>
                    <a:cubicBezTo>
                      <a:pt x="33337" y="31493"/>
                      <a:pt x="33338" y="31493"/>
                      <a:pt x="33338" y="31493"/>
                    </a:cubicBezTo>
                    <a:cubicBezTo>
                      <a:pt x="33402" y="31493"/>
                      <a:pt x="33463" y="31493"/>
                      <a:pt x="33520" y="31493"/>
                    </a:cubicBezTo>
                    <a:cubicBezTo>
                      <a:pt x="33601" y="31493"/>
                      <a:pt x="33675" y="31493"/>
                      <a:pt x="33743" y="31494"/>
                    </a:cubicBezTo>
                    <a:cubicBezTo>
                      <a:pt x="33745" y="31494"/>
                      <a:pt x="33748" y="31494"/>
                      <a:pt x="33750" y="31494"/>
                    </a:cubicBezTo>
                    <a:cubicBezTo>
                      <a:pt x="34022" y="31494"/>
                      <a:pt x="34262" y="31314"/>
                      <a:pt x="34336" y="31051"/>
                    </a:cubicBezTo>
                    <a:cubicBezTo>
                      <a:pt x="34984" y="28736"/>
                      <a:pt x="34356" y="25875"/>
                      <a:pt x="31217" y="21919"/>
                    </a:cubicBezTo>
                    <a:cubicBezTo>
                      <a:pt x="26831" y="16394"/>
                      <a:pt x="29028" y="13338"/>
                      <a:pt x="26883" y="8672"/>
                    </a:cubicBezTo>
                    <a:cubicBezTo>
                      <a:pt x="23964" y="2323"/>
                      <a:pt x="19077" y="1"/>
                      <a:pt x="13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8"/>
              <p:cNvSpPr/>
              <p:nvPr/>
            </p:nvSpPr>
            <p:spPr>
              <a:xfrm>
                <a:off x="1683685" y="1123227"/>
                <a:ext cx="1207324" cy="946503"/>
              </a:xfrm>
              <a:custGeom>
                <a:avLst/>
                <a:gdLst/>
                <a:ahLst/>
                <a:cxnLst/>
                <a:rect l="l" t="t" r="r" b="b"/>
                <a:pathLst>
                  <a:path w="29153" h="22855" extrusionOk="0">
                    <a:moveTo>
                      <a:pt x="2240" y="0"/>
                    </a:moveTo>
                    <a:cubicBezTo>
                      <a:pt x="2007" y="1699"/>
                      <a:pt x="2197" y="3324"/>
                      <a:pt x="2225" y="4716"/>
                    </a:cubicBezTo>
                    <a:cubicBezTo>
                      <a:pt x="1837" y="4510"/>
                      <a:pt x="1430" y="4406"/>
                      <a:pt x="1017" y="4406"/>
                    </a:cubicBezTo>
                    <a:cubicBezTo>
                      <a:pt x="733" y="4406"/>
                      <a:pt x="447" y="4455"/>
                      <a:pt x="162" y="4554"/>
                    </a:cubicBezTo>
                    <a:cubicBezTo>
                      <a:pt x="107" y="4574"/>
                      <a:pt x="53" y="4598"/>
                      <a:pt x="0" y="4622"/>
                    </a:cubicBezTo>
                    <a:cubicBezTo>
                      <a:pt x="179" y="6779"/>
                      <a:pt x="617" y="8653"/>
                      <a:pt x="1281" y="10282"/>
                    </a:cubicBezTo>
                    <a:cubicBezTo>
                      <a:pt x="1366" y="10289"/>
                      <a:pt x="1451" y="10294"/>
                      <a:pt x="1536" y="10294"/>
                    </a:cubicBezTo>
                    <a:cubicBezTo>
                      <a:pt x="1726" y="10294"/>
                      <a:pt x="1917" y="10273"/>
                      <a:pt x="2105" y="10227"/>
                    </a:cubicBezTo>
                    <a:cubicBezTo>
                      <a:pt x="2632" y="13923"/>
                      <a:pt x="6102" y="16295"/>
                      <a:pt x="11669" y="16758"/>
                    </a:cubicBezTo>
                    <a:lnTo>
                      <a:pt x="11669" y="17662"/>
                    </a:lnTo>
                    <a:cubicBezTo>
                      <a:pt x="11524" y="17598"/>
                      <a:pt x="11213" y="17484"/>
                      <a:pt x="10792" y="17441"/>
                    </a:cubicBezTo>
                    <a:lnTo>
                      <a:pt x="10637" y="17426"/>
                    </a:lnTo>
                    <a:lnTo>
                      <a:pt x="10636" y="17540"/>
                    </a:lnTo>
                    <a:cubicBezTo>
                      <a:pt x="10454" y="17527"/>
                      <a:pt x="10273" y="17521"/>
                      <a:pt x="10094" y="17521"/>
                    </a:cubicBezTo>
                    <a:cubicBezTo>
                      <a:pt x="9804" y="17521"/>
                      <a:pt x="9518" y="17538"/>
                      <a:pt x="9240" y="17571"/>
                    </a:cubicBezTo>
                    <a:lnTo>
                      <a:pt x="9095" y="17599"/>
                    </a:lnTo>
                    <a:lnTo>
                      <a:pt x="9105" y="17661"/>
                    </a:lnTo>
                    <a:cubicBezTo>
                      <a:pt x="8891" y="17691"/>
                      <a:pt x="8682" y="17732"/>
                      <a:pt x="8476" y="17782"/>
                    </a:cubicBezTo>
                    <a:cubicBezTo>
                      <a:pt x="13662" y="20369"/>
                      <a:pt x="15683" y="20709"/>
                      <a:pt x="18758" y="22753"/>
                    </a:cubicBezTo>
                    <a:cubicBezTo>
                      <a:pt x="18861" y="22820"/>
                      <a:pt x="18979" y="22855"/>
                      <a:pt x="19097" y="22855"/>
                    </a:cubicBezTo>
                    <a:cubicBezTo>
                      <a:pt x="19209" y="22855"/>
                      <a:pt x="19321" y="22824"/>
                      <a:pt x="19421" y="22761"/>
                    </a:cubicBezTo>
                    <a:cubicBezTo>
                      <a:pt x="20431" y="22134"/>
                      <a:pt x="21483" y="21622"/>
                      <a:pt x="22539" y="21193"/>
                    </a:cubicBezTo>
                    <a:cubicBezTo>
                      <a:pt x="21548" y="19759"/>
                      <a:pt x="20524" y="19241"/>
                      <a:pt x="19193" y="18926"/>
                    </a:cubicBezTo>
                    <a:cubicBezTo>
                      <a:pt x="18908" y="18853"/>
                      <a:pt x="18625" y="18785"/>
                      <a:pt x="18352" y="18722"/>
                    </a:cubicBezTo>
                    <a:lnTo>
                      <a:pt x="18362" y="18649"/>
                    </a:lnTo>
                    <a:lnTo>
                      <a:pt x="18235" y="18620"/>
                    </a:lnTo>
                    <a:cubicBezTo>
                      <a:pt x="17914" y="18547"/>
                      <a:pt x="17611" y="18482"/>
                      <a:pt x="17333" y="18425"/>
                    </a:cubicBezTo>
                    <a:lnTo>
                      <a:pt x="17354" y="18351"/>
                    </a:lnTo>
                    <a:lnTo>
                      <a:pt x="17205" y="18321"/>
                    </a:lnTo>
                    <a:cubicBezTo>
                      <a:pt x="16507" y="18178"/>
                      <a:pt x="15988" y="18166"/>
                      <a:pt x="15966" y="18165"/>
                    </a:cubicBezTo>
                    <a:lnTo>
                      <a:pt x="15931" y="18164"/>
                    </a:lnTo>
                    <a:lnTo>
                      <a:pt x="15931" y="16758"/>
                    </a:lnTo>
                    <a:cubicBezTo>
                      <a:pt x="17702" y="16611"/>
                      <a:pt x="19260" y="16270"/>
                      <a:pt x="20578" y="15755"/>
                    </a:cubicBezTo>
                    <a:cubicBezTo>
                      <a:pt x="18944" y="14017"/>
                      <a:pt x="17212" y="12973"/>
                      <a:pt x="17212" y="12973"/>
                    </a:cubicBezTo>
                    <a:lnTo>
                      <a:pt x="17212" y="12973"/>
                    </a:lnTo>
                    <a:cubicBezTo>
                      <a:pt x="17212" y="12973"/>
                      <a:pt x="19156" y="13784"/>
                      <a:pt x="21214" y="15485"/>
                    </a:cubicBezTo>
                    <a:cubicBezTo>
                      <a:pt x="23665" y="14354"/>
                      <a:pt x="25164" y="12553"/>
                      <a:pt x="25495" y="10227"/>
                    </a:cubicBezTo>
                    <a:cubicBezTo>
                      <a:pt x="25689" y="10274"/>
                      <a:pt x="25886" y="10297"/>
                      <a:pt x="26082" y="10297"/>
                    </a:cubicBezTo>
                    <a:cubicBezTo>
                      <a:pt x="26868" y="10297"/>
                      <a:pt x="27633" y="9925"/>
                      <a:pt x="28159" y="9252"/>
                    </a:cubicBezTo>
                    <a:cubicBezTo>
                      <a:pt x="28887" y="8323"/>
                      <a:pt x="29152" y="7114"/>
                      <a:pt x="28852" y="6097"/>
                    </a:cubicBezTo>
                    <a:cubicBezTo>
                      <a:pt x="28629" y="5341"/>
                      <a:pt x="28127" y="4792"/>
                      <a:pt x="27438" y="4554"/>
                    </a:cubicBezTo>
                    <a:cubicBezTo>
                      <a:pt x="27154" y="4455"/>
                      <a:pt x="26867" y="4406"/>
                      <a:pt x="26584" y="4406"/>
                    </a:cubicBezTo>
                    <a:cubicBezTo>
                      <a:pt x="26171" y="4406"/>
                      <a:pt x="25764" y="4510"/>
                      <a:pt x="25376" y="4716"/>
                    </a:cubicBezTo>
                    <a:cubicBezTo>
                      <a:pt x="25404" y="3324"/>
                      <a:pt x="25593" y="1699"/>
                      <a:pt x="25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1762536" y="1407076"/>
                <a:ext cx="758155" cy="606416"/>
              </a:xfrm>
              <a:custGeom>
                <a:avLst/>
                <a:gdLst/>
                <a:ahLst/>
                <a:cxnLst/>
                <a:rect l="l" t="t" r="r" b="b"/>
                <a:pathLst>
                  <a:path w="18307" h="14643" extrusionOk="0">
                    <a:moveTo>
                      <a:pt x="76" y="1"/>
                    </a:moveTo>
                    <a:cubicBezTo>
                      <a:pt x="73" y="1"/>
                      <a:pt x="70" y="1"/>
                      <a:pt x="68" y="1"/>
                    </a:cubicBezTo>
                    <a:cubicBezTo>
                      <a:pt x="28" y="5"/>
                      <a:pt x="0" y="41"/>
                      <a:pt x="5" y="80"/>
                    </a:cubicBezTo>
                    <a:cubicBezTo>
                      <a:pt x="6" y="92"/>
                      <a:pt x="143" y="1360"/>
                      <a:pt x="620" y="2884"/>
                    </a:cubicBezTo>
                    <a:cubicBezTo>
                      <a:pt x="1062" y="4294"/>
                      <a:pt x="1893" y="6218"/>
                      <a:pt x="3347" y="7381"/>
                    </a:cubicBezTo>
                    <a:cubicBezTo>
                      <a:pt x="4454" y="8266"/>
                      <a:pt x="6588" y="8959"/>
                      <a:pt x="8848" y="9692"/>
                    </a:cubicBezTo>
                    <a:cubicBezTo>
                      <a:pt x="12401" y="10846"/>
                      <a:pt x="16427" y="12153"/>
                      <a:pt x="18168" y="14613"/>
                    </a:cubicBezTo>
                    <a:cubicBezTo>
                      <a:pt x="18182" y="14633"/>
                      <a:pt x="18203" y="14643"/>
                      <a:pt x="18225" y="14643"/>
                    </a:cubicBezTo>
                    <a:cubicBezTo>
                      <a:pt x="18240" y="14643"/>
                      <a:pt x="18254" y="14639"/>
                      <a:pt x="18267" y="14630"/>
                    </a:cubicBezTo>
                    <a:cubicBezTo>
                      <a:pt x="18299" y="14607"/>
                      <a:pt x="18306" y="14563"/>
                      <a:pt x="18284" y="14530"/>
                    </a:cubicBezTo>
                    <a:cubicBezTo>
                      <a:pt x="16516" y="12031"/>
                      <a:pt x="12466" y="10717"/>
                      <a:pt x="8891" y="9557"/>
                    </a:cubicBezTo>
                    <a:cubicBezTo>
                      <a:pt x="6645" y="8827"/>
                      <a:pt x="4523" y="8138"/>
                      <a:pt x="3436" y="7269"/>
                    </a:cubicBezTo>
                    <a:cubicBezTo>
                      <a:pt x="705" y="5084"/>
                      <a:pt x="151" y="115"/>
                      <a:pt x="146" y="64"/>
                    </a:cubicBezTo>
                    <a:cubicBezTo>
                      <a:pt x="143" y="28"/>
                      <a:pt x="113"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8"/>
              <p:cNvSpPr/>
              <p:nvPr/>
            </p:nvSpPr>
            <p:spPr>
              <a:xfrm>
                <a:off x="2217670" y="1565110"/>
                <a:ext cx="387215" cy="418192"/>
              </a:xfrm>
              <a:custGeom>
                <a:avLst/>
                <a:gdLst/>
                <a:ahLst/>
                <a:cxnLst/>
                <a:rect l="l" t="t" r="r" b="b"/>
                <a:pathLst>
                  <a:path w="9350" h="10098" extrusionOk="0">
                    <a:moveTo>
                      <a:pt x="82" y="0"/>
                    </a:moveTo>
                    <a:cubicBezTo>
                      <a:pt x="59" y="0"/>
                      <a:pt x="37" y="11"/>
                      <a:pt x="23" y="32"/>
                    </a:cubicBezTo>
                    <a:cubicBezTo>
                      <a:pt x="0" y="64"/>
                      <a:pt x="9" y="108"/>
                      <a:pt x="41" y="131"/>
                    </a:cubicBezTo>
                    <a:cubicBezTo>
                      <a:pt x="121" y="184"/>
                      <a:pt x="7972" y="5550"/>
                      <a:pt x="9202" y="10045"/>
                    </a:cubicBezTo>
                    <a:cubicBezTo>
                      <a:pt x="9209" y="10076"/>
                      <a:pt x="9239" y="10097"/>
                      <a:pt x="9270" y="10097"/>
                    </a:cubicBezTo>
                    <a:cubicBezTo>
                      <a:pt x="9277" y="10097"/>
                      <a:pt x="9283" y="10096"/>
                      <a:pt x="9289" y="10094"/>
                    </a:cubicBezTo>
                    <a:cubicBezTo>
                      <a:pt x="9327" y="10084"/>
                      <a:pt x="9349" y="10045"/>
                      <a:pt x="9339" y="10006"/>
                    </a:cubicBezTo>
                    <a:cubicBezTo>
                      <a:pt x="8096" y="5462"/>
                      <a:pt x="201" y="66"/>
                      <a:pt x="122" y="12"/>
                    </a:cubicBezTo>
                    <a:cubicBezTo>
                      <a:pt x="110" y="4"/>
                      <a:pt x="96"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8"/>
              <p:cNvSpPr/>
              <p:nvPr/>
            </p:nvSpPr>
            <p:spPr>
              <a:xfrm>
                <a:off x="2069078" y="1517360"/>
                <a:ext cx="502676" cy="390445"/>
              </a:xfrm>
              <a:custGeom>
                <a:avLst/>
                <a:gdLst/>
                <a:ahLst/>
                <a:cxnLst/>
                <a:rect l="l" t="t" r="r" b="b"/>
                <a:pathLst>
                  <a:path w="12138" h="9428" extrusionOk="0">
                    <a:moveTo>
                      <a:pt x="83" y="0"/>
                    </a:moveTo>
                    <a:cubicBezTo>
                      <a:pt x="72" y="0"/>
                      <a:pt x="60" y="3"/>
                      <a:pt x="50" y="8"/>
                    </a:cubicBezTo>
                    <a:cubicBezTo>
                      <a:pt x="15" y="26"/>
                      <a:pt x="1" y="70"/>
                      <a:pt x="19" y="104"/>
                    </a:cubicBezTo>
                    <a:cubicBezTo>
                      <a:pt x="1086" y="2195"/>
                      <a:pt x="4396" y="4220"/>
                      <a:pt x="7317" y="6005"/>
                    </a:cubicBezTo>
                    <a:cubicBezTo>
                      <a:pt x="9367" y="7259"/>
                      <a:pt x="11303" y="8444"/>
                      <a:pt x="11998" y="9398"/>
                    </a:cubicBezTo>
                    <a:cubicBezTo>
                      <a:pt x="12012" y="9417"/>
                      <a:pt x="12034" y="9428"/>
                      <a:pt x="12056" y="9428"/>
                    </a:cubicBezTo>
                    <a:cubicBezTo>
                      <a:pt x="12071" y="9428"/>
                      <a:pt x="12086" y="9423"/>
                      <a:pt x="12098" y="9414"/>
                    </a:cubicBezTo>
                    <a:cubicBezTo>
                      <a:pt x="12130" y="9390"/>
                      <a:pt x="12137" y="9346"/>
                      <a:pt x="12114" y="9314"/>
                    </a:cubicBezTo>
                    <a:cubicBezTo>
                      <a:pt x="11402" y="8336"/>
                      <a:pt x="9543" y="7200"/>
                      <a:pt x="7391" y="5884"/>
                    </a:cubicBezTo>
                    <a:cubicBezTo>
                      <a:pt x="4487" y="4107"/>
                      <a:pt x="1195" y="2094"/>
                      <a:pt x="146" y="39"/>
                    </a:cubicBezTo>
                    <a:cubicBezTo>
                      <a:pt x="133" y="15"/>
                      <a:pt x="109"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8"/>
              <p:cNvSpPr/>
              <p:nvPr/>
            </p:nvSpPr>
            <p:spPr>
              <a:xfrm>
                <a:off x="2474184" y="1554840"/>
                <a:ext cx="266826" cy="378021"/>
              </a:xfrm>
              <a:custGeom>
                <a:avLst/>
                <a:gdLst/>
                <a:ahLst/>
                <a:cxnLst/>
                <a:rect l="l" t="t" r="r" b="b"/>
                <a:pathLst>
                  <a:path w="6443" h="9128" extrusionOk="0">
                    <a:moveTo>
                      <a:pt x="82" y="0"/>
                    </a:moveTo>
                    <a:cubicBezTo>
                      <a:pt x="58" y="0"/>
                      <a:pt x="35" y="12"/>
                      <a:pt x="21" y="33"/>
                    </a:cubicBezTo>
                    <a:cubicBezTo>
                      <a:pt x="0" y="67"/>
                      <a:pt x="10" y="110"/>
                      <a:pt x="43" y="132"/>
                    </a:cubicBezTo>
                    <a:cubicBezTo>
                      <a:pt x="97" y="167"/>
                      <a:pt x="5471" y="3679"/>
                      <a:pt x="6295" y="9066"/>
                    </a:cubicBezTo>
                    <a:cubicBezTo>
                      <a:pt x="6300" y="9102"/>
                      <a:pt x="6331" y="9127"/>
                      <a:pt x="6366" y="9127"/>
                    </a:cubicBezTo>
                    <a:cubicBezTo>
                      <a:pt x="6369" y="9127"/>
                      <a:pt x="6373" y="9127"/>
                      <a:pt x="6376" y="9126"/>
                    </a:cubicBezTo>
                    <a:cubicBezTo>
                      <a:pt x="6415" y="9120"/>
                      <a:pt x="6442" y="9083"/>
                      <a:pt x="6436" y="9045"/>
                    </a:cubicBezTo>
                    <a:cubicBezTo>
                      <a:pt x="5602" y="3594"/>
                      <a:pt x="175" y="47"/>
                      <a:pt x="120" y="12"/>
                    </a:cubicBezTo>
                    <a:cubicBezTo>
                      <a:pt x="108" y="4"/>
                      <a:pt x="95"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8"/>
              <p:cNvSpPr/>
              <p:nvPr/>
            </p:nvSpPr>
            <p:spPr>
              <a:xfrm>
                <a:off x="2569228" y="1461411"/>
                <a:ext cx="200482" cy="457204"/>
              </a:xfrm>
              <a:custGeom>
                <a:avLst/>
                <a:gdLst/>
                <a:ahLst/>
                <a:cxnLst/>
                <a:rect l="l" t="t" r="r" b="b"/>
                <a:pathLst>
                  <a:path w="4841" h="11040" extrusionOk="0">
                    <a:moveTo>
                      <a:pt x="79" y="0"/>
                    </a:moveTo>
                    <a:cubicBezTo>
                      <a:pt x="59" y="0"/>
                      <a:pt x="40" y="9"/>
                      <a:pt x="25" y="25"/>
                    </a:cubicBezTo>
                    <a:cubicBezTo>
                      <a:pt x="0" y="55"/>
                      <a:pt x="3" y="100"/>
                      <a:pt x="32" y="126"/>
                    </a:cubicBezTo>
                    <a:cubicBezTo>
                      <a:pt x="79" y="166"/>
                      <a:pt x="4697" y="4268"/>
                      <a:pt x="4697" y="10968"/>
                    </a:cubicBezTo>
                    <a:cubicBezTo>
                      <a:pt x="4697" y="11008"/>
                      <a:pt x="4730" y="11040"/>
                      <a:pt x="4769" y="11040"/>
                    </a:cubicBezTo>
                    <a:cubicBezTo>
                      <a:pt x="4808" y="11040"/>
                      <a:pt x="4841" y="11008"/>
                      <a:pt x="4841" y="10968"/>
                    </a:cubicBezTo>
                    <a:cubicBezTo>
                      <a:pt x="4841" y="4201"/>
                      <a:pt x="174" y="59"/>
                      <a:pt x="127" y="18"/>
                    </a:cubicBezTo>
                    <a:cubicBezTo>
                      <a:pt x="113" y="6"/>
                      <a:pt x="9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8"/>
              <p:cNvSpPr/>
              <p:nvPr/>
            </p:nvSpPr>
            <p:spPr>
              <a:xfrm>
                <a:off x="2695539" y="1321226"/>
                <a:ext cx="226200" cy="578172"/>
              </a:xfrm>
              <a:custGeom>
                <a:avLst/>
                <a:gdLst/>
                <a:ahLst/>
                <a:cxnLst/>
                <a:rect l="l" t="t" r="r" b="b"/>
                <a:pathLst>
                  <a:path w="5462" h="13961" extrusionOk="0">
                    <a:moveTo>
                      <a:pt x="71" y="1"/>
                    </a:moveTo>
                    <a:cubicBezTo>
                      <a:pt x="32" y="1"/>
                      <a:pt x="1" y="33"/>
                      <a:pt x="1" y="72"/>
                    </a:cubicBezTo>
                    <a:cubicBezTo>
                      <a:pt x="1" y="979"/>
                      <a:pt x="815" y="2487"/>
                      <a:pt x="1847" y="4397"/>
                    </a:cubicBezTo>
                    <a:cubicBezTo>
                      <a:pt x="3377" y="7230"/>
                      <a:pt x="5281" y="10755"/>
                      <a:pt x="5318" y="13890"/>
                    </a:cubicBezTo>
                    <a:cubicBezTo>
                      <a:pt x="5319" y="13928"/>
                      <a:pt x="5350" y="13960"/>
                      <a:pt x="5390" y="13960"/>
                    </a:cubicBezTo>
                    <a:cubicBezTo>
                      <a:pt x="5390" y="13960"/>
                      <a:pt x="5391" y="13960"/>
                      <a:pt x="5391" y="13960"/>
                    </a:cubicBezTo>
                    <a:cubicBezTo>
                      <a:pt x="5430" y="13960"/>
                      <a:pt x="5461" y="13927"/>
                      <a:pt x="5461" y="13888"/>
                    </a:cubicBezTo>
                    <a:cubicBezTo>
                      <a:pt x="5424" y="10718"/>
                      <a:pt x="3510" y="7176"/>
                      <a:pt x="1972" y="4330"/>
                    </a:cubicBezTo>
                    <a:cubicBezTo>
                      <a:pt x="991" y="2513"/>
                      <a:pt x="143" y="943"/>
                      <a:pt x="143" y="72"/>
                    </a:cubicBezTo>
                    <a:cubicBezTo>
                      <a:pt x="143" y="33"/>
                      <a:pt x="112"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2818495" y="1384216"/>
                <a:ext cx="261484" cy="515182"/>
              </a:xfrm>
              <a:custGeom>
                <a:avLst/>
                <a:gdLst/>
                <a:ahLst/>
                <a:cxnLst/>
                <a:rect l="l" t="t" r="r" b="b"/>
                <a:pathLst>
                  <a:path w="6314" h="12440" extrusionOk="0">
                    <a:moveTo>
                      <a:pt x="81" y="0"/>
                    </a:moveTo>
                    <a:cubicBezTo>
                      <a:pt x="68" y="0"/>
                      <a:pt x="54" y="4"/>
                      <a:pt x="42" y="12"/>
                    </a:cubicBezTo>
                    <a:cubicBezTo>
                      <a:pt x="9" y="34"/>
                      <a:pt x="0" y="78"/>
                      <a:pt x="22" y="112"/>
                    </a:cubicBezTo>
                    <a:cubicBezTo>
                      <a:pt x="271" y="490"/>
                      <a:pt x="603" y="946"/>
                      <a:pt x="985" y="1475"/>
                    </a:cubicBezTo>
                    <a:cubicBezTo>
                      <a:pt x="2922" y="4150"/>
                      <a:pt x="6163" y="8626"/>
                      <a:pt x="5571" y="12356"/>
                    </a:cubicBezTo>
                    <a:cubicBezTo>
                      <a:pt x="5565" y="12395"/>
                      <a:pt x="5591" y="12432"/>
                      <a:pt x="5630" y="12438"/>
                    </a:cubicBezTo>
                    <a:cubicBezTo>
                      <a:pt x="5634" y="12439"/>
                      <a:pt x="5638" y="12439"/>
                      <a:pt x="5642" y="12439"/>
                    </a:cubicBezTo>
                    <a:cubicBezTo>
                      <a:pt x="5676" y="12439"/>
                      <a:pt x="5706" y="12414"/>
                      <a:pt x="5712" y="12379"/>
                    </a:cubicBezTo>
                    <a:cubicBezTo>
                      <a:pt x="6313" y="8590"/>
                      <a:pt x="3051" y="4084"/>
                      <a:pt x="1101" y="1392"/>
                    </a:cubicBezTo>
                    <a:cubicBezTo>
                      <a:pt x="719" y="864"/>
                      <a:pt x="389" y="408"/>
                      <a:pt x="141" y="32"/>
                    </a:cubicBezTo>
                    <a:cubicBezTo>
                      <a:pt x="127" y="12"/>
                      <a:pt x="104"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8"/>
              <p:cNvSpPr/>
              <p:nvPr/>
            </p:nvSpPr>
            <p:spPr>
              <a:xfrm>
                <a:off x="1845777" y="1833180"/>
                <a:ext cx="194022" cy="306459"/>
              </a:xfrm>
              <a:custGeom>
                <a:avLst/>
                <a:gdLst/>
                <a:ahLst/>
                <a:cxnLst/>
                <a:rect l="l" t="t" r="r" b="b"/>
                <a:pathLst>
                  <a:path w="4685" h="7400" extrusionOk="0">
                    <a:moveTo>
                      <a:pt x="4685" y="1"/>
                    </a:moveTo>
                    <a:cubicBezTo>
                      <a:pt x="3436" y="383"/>
                      <a:pt x="1515" y="1458"/>
                      <a:pt x="0" y="3106"/>
                    </a:cubicBezTo>
                    <a:cubicBezTo>
                      <a:pt x="680" y="4195"/>
                      <a:pt x="2342" y="6375"/>
                      <a:pt x="3625" y="7400"/>
                    </a:cubicBezTo>
                    <a:cubicBezTo>
                      <a:pt x="4212" y="6788"/>
                      <a:pt x="4685" y="6099"/>
                      <a:pt x="4685" y="6099"/>
                    </a:cubicBezTo>
                    <a:lnTo>
                      <a:pt x="46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8"/>
              <p:cNvSpPr/>
              <p:nvPr/>
            </p:nvSpPr>
            <p:spPr>
              <a:xfrm>
                <a:off x="1967616" y="1945287"/>
                <a:ext cx="72184" cy="194353"/>
              </a:xfrm>
              <a:custGeom>
                <a:avLst/>
                <a:gdLst/>
                <a:ahLst/>
                <a:cxnLst/>
                <a:rect l="l" t="t" r="r" b="b"/>
                <a:pathLst>
                  <a:path w="1743" h="4693" extrusionOk="0">
                    <a:moveTo>
                      <a:pt x="1743" y="0"/>
                    </a:moveTo>
                    <a:cubicBezTo>
                      <a:pt x="1669" y="312"/>
                      <a:pt x="1584" y="678"/>
                      <a:pt x="1491" y="1072"/>
                    </a:cubicBezTo>
                    <a:cubicBezTo>
                      <a:pt x="1140" y="1767"/>
                      <a:pt x="575" y="2897"/>
                      <a:pt x="1" y="4078"/>
                    </a:cubicBezTo>
                    <a:cubicBezTo>
                      <a:pt x="235" y="4308"/>
                      <a:pt x="464" y="4518"/>
                      <a:pt x="683" y="4693"/>
                    </a:cubicBezTo>
                    <a:cubicBezTo>
                      <a:pt x="1270" y="4081"/>
                      <a:pt x="1743" y="3392"/>
                      <a:pt x="1743" y="3392"/>
                    </a:cubicBezTo>
                    <a:lnTo>
                      <a:pt x="1743" y="0"/>
                    </a:ln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2168802" y="1754867"/>
                <a:ext cx="174185" cy="119726"/>
              </a:xfrm>
              <a:custGeom>
                <a:avLst/>
                <a:gdLst/>
                <a:ahLst/>
                <a:cxnLst/>
                <a:rect l="l" t="t" r="r" b="b"/>
                <a:pathLst>
                  <a:path w="4206" h="2891" extrusionOk="0">
                    <a:moveTo>
                      <a:pt x="155" y="0"/>
                    </a:moveTo>
                    <a:lnTo>
                      <a:pt x="156" y="1892"/>
                    </a:lnTo>
                    <a:cubicBezTo>
                      <a:pt x="156" y="1892"/>
                      <a:pt x="101" y="1876"/>
                      <a:pt x="1" y="1854"/>
                    </a:cubicBezTo>
                    <a:lnTo>
                      <a:pt x="1" y="1854"/>
                    </a:lnTo>
                    <a:cubicBezTo>
                      <a:pt x="288" y="2237"/>
                      <a:pt x="895" y="2770"/>
                      <a:pt x="2087" y="2875"/>
                    </a:cubicBezTo>
                    <a:cubicBezTo>
                      <a:pt x="2212" y="2886"/>
                      <a:pt x="2333" y="2891"/>
                      <a:pt x="2447" y="2891"/>
                    </a:cubicBezTo>
                    <a:cubicBezTo>
                      <a:pt x="3314" y="2891"/>
                      <a:pt x="3874" y="2600"/>
                      <a:pt x="4206" y="2329"/>
                    </a:cubicBezTo>
                    <a:cubicBezTo>
                      <a:pt x="4085" y="2307"/>
                      <a:pt x="4016" y="2296"/>
                      <a:pt x="4016" y="2296"/>
                    </a:cubicBezTo>
                    <a:lnTo>
                      <a:pt x="40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8"/>
              <p:cNvSpPr/>
              <p:nvPr/>
            </p:nvSpPr>
            <p:spPr>
              <a:xfrm>
                <a:off x="2175221" y="1754867"/>
                <a:ext cx="159980" cy="61126"/>
              </a:xfrm>
              <a:custGeom>
                <a:avLst/>
                <a:gdLst/>
                <a:ahLst/>
                <a:cxnLst/>
                <a:rect l="l" t="t" r="r" b="b"/>
                <a:pathLst>
                  <a:path w="3863" h="1476" extrusionOk="0">
                    <a:moveTo>
                      <a:pt x="0" y="0"/>
                    </a:moveTo>
                    <a:lnTo>
                      <a:pt x="1" y="1098"/>
                    </a:lnTo>
                    <a:cubicBezTo>
                      <a:pt x="766" y="1305"/>
                      <a:pt x="1695" y="1476"/>
                      <a:pt x="2676" y="1476"/>
                    </a:cubicBezTo>
                    <a:cubicBezTo>
                      <a:pt x="3065" y="1476"/>
                      <a:pt x="3463" y="1449"/>
                      <a:pt x="3861" y="1387"/>
                    </a:cubicBezTo>
                    <a:lnTo>
                      <a:pt x="3862" y="0"/>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8"/>
              <p:cNvSpPr/>
              <p:nvPr/>
            </p:nvSpPr>
            <p:spPr>
              <a:xfrm>
                <a:off x="2470623" y="1878569"/>
                <a:ext cx="218828" cy="332052"/>
              </a:xfrm>
              <a:custGeom>
                <a:avLst/>
                <a:gdLst/>
                <a:ahLst/>
                <a:cxnLst/>
                <a:rect l="l" t="t" r="r" b="b"/>
                <a:pathLst>
                  <a:path w="5284" h="8018" extrusionOk="0">
                    <a:moveTo>
                      <a:pt x="1" y="0"/>
                    </a:moveTo>
                    <a:lnTo>
                      <a:pt x="1" y="6072"/>
                    </a:lnTo>
                    <a:cubicBezTo>
                      <a:pt x="1" y="6072"/>
                      <a:pt x="225" y="7074"/>
                      <a:pt x="584" y="8017"/>
                    </a:cubicBezTo>
                    <a:cubicBezTo>
                      <a:pt x="2103" y="7592"/>
                      <a:pt x="3829" y="6941"/>
                      <a:pt x="5283" y="6036"/>
                    </a:cubicBezTo>
                    <a:cubicBezTo>
                      <a:pt x="4767" y="4735"/>
                      <a:pt x="4206" y="4024"/>
                      <a:pt x="4206" y="4024"/>
                    </a:cubicBezTo>
                    <a:cubicBezTo>
                      <a:pt x="2852" y="1063"/>
                      <a:pt x="1650" y="39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8"/>
              <p:cNvSpPr/>
              <p:nvPr/>
            </p:nvSpPr>
            <p:spPr>
              <a:xfrm>
                <a:off x="2470623" y="1999704"/>
                <a:ext cx="57482" cy="210918"/>
              </a:xfrm>
              <a:custGeom>
                <a:avLst/>
                <a:gdLst/>
                <a:ahLst/>
                <a:cxnLst/>
                <a:rect l="l" t="t" r="r" b="b"/>
                <a:pathLst>
                  <a:path w="1388" h="5093" extrusionOk="0">
                    <a:moveTo>
                      <a:pt x="1" y="0"/>
                    </a:moveTo>
                    <a:lnTo>
                      <a:pt x="1" y="3147"/>
                    </a:lnTo>
                    <a:cubicBezTo>
                      <a:pt x="1" y="3147"/>
                      <a:pt x="225" y="4149"/>
                      <a:pt x="584" y="5092"/>
                    </a:cubicBezTo>
                    <a:cubicBezTo>
                      <a:pt x="846" y="5019"/>
                      <a:pt x="1116" y="4937"/>
                      <a:pt x="1387" y="4850"/>
                    </a:cubicBezTo>
                    <a:cubicBezTo>
                      <a:pt x="960" y="3695"/>
                      <a:pt x="359" y="2367"/>
                      <a:pt x="359" y="2367"/>
                    </a:cubicBezTo>
                    <a:cubicBezTo>
                      <a:pt x="285" y="1725"/>
                      <a:pt x="117" y="69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8"/>
              <p:cNvSpPr/>
              <p:nvPr/>
            </p:nvSpPr>
            <p:spPr>
              <a:xfrm>
                <a:off x="1631007" y="1294887"/>
                <a:ext cx="205452" cy="225454"/>
              </a:xfrm>
              <a:custGeom>
                <a:avLst/>
                <a:gdLst/>
                <a:ahLst/>
                <a:cxnLst/>
                <a:rect l="l" t="t" r="r" b="b"/>
                <a:pathLst>
                  <a:path w="4961" h="5444" extrusionOk="0">
                    <a:moveTo>
                      <a:pt x="2664" y="1"/>
                    </a:moveTo>
                    <a:cubicBezTo>
                      <a:pt x="2419" y="1"/>
                      <a:pt x="2156" y="41"/>
                      <a:pt x="1876" y="138"/>
                    </a:cubicBezTo>
                    <a:cubicBezTo>
                      <a:pt x="321" y="676"/>
                      <a:pt x="1" y="2898"/>
                      <a:pt x="1241" y="4482"/>
                    </a:cubicBezTo>
                    <a:cubicBezTo>
                      <a:pt x="1769" y="5158"/>
                      <a:pt x="2478" y="5443"/>
                      <a:pt x="3143" y="5443"/>
                    </a:cubicBezTo>
                    <a:cubicBezTo>
                      <a:pt x="3931" y="5443"/>
                      <a:pt x="4660" y="5044"/>
                      <a:pt x="4961" y="4418"/>
                    </a:cubicBezTo>
                    <a:lnTo>
                      <a:pt x="4720" y="1083"/>
                    </a:lnTo>
                    <a:cubicBezTo>
                      <a:pt x="4720" y="1083"/>
                      <a:pt x="3933" y="1"/>
                      <a:pt x="2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8"/>
              <p:cNvSpPr/>
              <p:nvPr/>
            </p:nvSpPr>
            <p:spPr>
              <a:xfrm>
                <a:off x="1708699" y="1294887"/>
                <a:ext cx="127760" cy="224378"/>
              </a:xfrm>
              <a:custGeom>
                <a:avLst/>
                <a:gdLst/>
                <a:ahLst/>
                <a:cxnLst/>
                <a:rect l="l" t="t" r="r" b="b"/>
                <a:pathLst>
                  <a:path w="3085" h="5418" extrusionOk="0">
                    <a:moveTo>
                      <a:pt x="788" y="1"/>
                    </a:moveTo>
                    <a:cubicBezTo>
                      <a:pt x="543" y="1"/>
                      <a:pt x="280" y="41"/>
                      <a:pt x="0" y="138"/>
                    </a:cubicBezTo>
                    <a:cubicBezTo>
                      <a:pt x="0" y="138"/>
                      <a:pt x="1219" y="606"/>
                      <a:pt x="1722" y="2522"/>
                    </a:cubicBezTo>
                    <a:cubicBezTo>
                      <a:pt x="1722" y="2522"/>
                      <a:pt x="1249" y="4077"/>
                      <a:pt x="1582" y="5418"/>
                    </a:cubicBezTo>
                    <a:cubicBezTo>
                      <a:pt x="2243" y="5327"/>
                      <a:pt x="2824" y="4960"/>
                      <a:pt x="3085" y="4418"/>
                    </a:cubicBezTo>
                    <a:lnTo>
                      <a:pt x="2844" y="1083"/>
                    </a:lnTo>
                    <a:cubicBezTo>
                      <a:pt x="2844" y="1083"/>
                      <a:pt x="2057" y="1"/>
                      <a:pt x="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8"/>
              <p:cNvSpPr/>
              <p:nvPr/>
            </p:nvSpPr>
            <p:spPr>
              <a:xfrm>
                <a:off x="2673921" y="1294887"/>
                <a:ext cx="205452" cy="225454"/>
              </a:xfrm>
              <a:custGeom>
                <a:avLst/>
                <a:gdLst/>
                <a:ahLst/>
                <a:cxnLst/>
                <a:rect l="l" t="t" r="r" b="b"/>
                <a:pathLst>
                  <a:path w="4961" h="5444" extrusionOk="0">
                    <a:moveTo>
                      <a:pt x="2297" y="1"/>
                    </a:moveTo>
                    <a:cubicBezTo>
                      <a:pt x="1029" y="1"/>
                      <a:pt x="242" y="1083"/>
                      <a:pt x="242" y="1083"/>
                    </a:cubicBezTo>
                    <a:lnTo>
                      <a:pt x="1" y="4418"/>
                    </a:lnTo>
                    <a:cubicBezTo>
                      <a:pt x="302" y="5044"/>
                      <a:pt x="1030" y="5443"/>
                      <a:pt x="1818" y="5443"/>
                    </a:cubicBezTo>
                    <a:cubicBezTo>
                      <a:pt x="2484" y="5443"/>
                      <a:pt x="3192" y="5158"/>
                      <a:pt x="3721" y="4482"/>
                    </a:cubicBezTo>
                    <a:cubicBezTo>
                      <a:pt x="4961" y="2898"/>
                      <a:pt x="4640" y="676"/>
                      <a:pt x="3085" y="138"/>
                    </a:cubicBezTo>
                    <a:cubicBezTo>
                      <a:pt x="2805" y="41"/>
                      <a:pt x="2542" y="1"/>
                      <a:pt x="2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8"/>
              <p:cNvSpPr/>
              <p:nvPr/>
            </p:nvSpPr>
            <p:spPr>
              <a:xfrm>
                <a:off x="2673921" y="1294887"/>
                <a:ext cx="127760" cy="224378"/>
              </a:xfrm>
              <a:custGeom>
                <a:avLst/>
                <a:gdLst/>
                <a:ahLst/>
                <a:cxnLst/>
                <a:rect l="l" t="t" r="r" b="b"/>
                <a:pathLst>
                  <a:path w="3085" h="5418" extrusionOk="0">
                    <a:moveTo>
                      <a:pt x="2297" y="1"/>
                    </a:moveTo>
                    <a:cubicBezTo>
                      <a:pt x="1029" y="1"/>
                      <a:pt x="242" y="1083"/>
                      <a:pt x="242" y="1083"/>
                    </a:cubicBezTo>
                    <a:lnTo>
                      <a:pt x="1" y="4418"/>
                    </a:lnTo>
                    <a:cubicBezTo>
                      <a:pt x="261" y="4960"/>
                      <a:pt x="841" y="5327"/>
                      <a:pt x="1503" y="5418"/>
                    </a:cubicBezTo>
                    <a:cubicBezTo>
                      <a:pt x="1837" y="4077"/>
                      <a:pt x="1363" y="2522"/>
                      <a:pt x="1363" y="2522"/>
                    </a:cubicBezTo>
                    <a:cubicBezTo>
                      <a:pt x="1867" y="606"/>
                      <a:pt x="3085" y="138"/>
                      <a:pt x="3085" y="138"/>
                    </a:cubicBezTo>
                    <a:cubicBezTo>
                      <a:pt x="2805" y="41"/>
                      <a:pt x="2542" y="1"/>
                      <a:pt x="2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8"/>
              <p:cNvSpPr/>
              <p:nvPr/>
            </p:nvSpPr>
            <p:spPr>
              <a:xfrm>
                <a:off x="1748042" y="739531"/>
                <a:ext cx="1014338" cy="1044114"/>
              </a:xfrm>
              <a:custGeom>
                <a:avLst/>
                <a:gdLst/>
                <a:ahLst/>
                <a:cxnLst/>
                <a:rect l="l" t="t" r="r" b="b"/>
                <a:pathLst>
                  <a:path w="24493" h="25212" extrusionOk="0">
                    <a:moveTo>
                      <a:pt x="12246" y="1"/>
                    </a:moveTo>
                    <a:cubicBezTo>
                      <a:pt x="5582" y="1"/>
                      <a:pt x="2166" y="3130"/>
                      <a:pt x="1357" y="9015"/>
                    </a:cubicBezTo>
                    <a:cubicBezTo>
                      <a:pt x="953" y="11954"/>
                      <a:pt x="1235" y="14650"/>
                      <a:pt x="1189" y="16138"/>
                    </a:cubicBezTo>
                    <a:cubicBezTo>
                      <a:pt x="0" y="21082"/>
                      <a:pt x="3458" y="25211"/>
                      <a:pt x="12246" y="25211"/>
                    </a:cubicBezTo>
                    <a:cubicBezTo>
                      <a:pt x="21035" y="25211"/>
                      <a:pt x="24492" y="21082"/>
                      <a:pt x="23303" y="16138"/>
                    </a:cubicBezTo>
                    <a:cubicBezTo>
                      <a:pt x="23257" y="14650"/>
                      <a:pt x="23539" y="11954"/>
                      <a:pt x="23136" y="9015"/>
                    </a:cubicBezTo>
                    <a:cubicBezTo>
                      <a:pt x="22326" y="3130"/>
                      <a:pt x="18910" y="1"/>
                      <a:pt x="12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8"/>
              <p:cNvSpPr/>
              <p:nvPr/>
            </p:nvSpPr>
            <p:spPr>
              <a:xfrm>
                <a:off x="1791401" y="739531"/>
                <a:ext cx="927577" cy="617101"/>
              </a:xfrm>
              <a:custGeom>
                <a:avLst/>
                <a:gdLst/>
                <a:ahLst/>
                <a:cxnLst/>
                <a:rect l="l" t="t" r="r" b="b"/>
                <a:pathLst>
                  <a:path w="22398" h="14901" extrusionOk="0">
                    <a:moveTo>
                      <a:pt x="11199" y="1"/>
                    </a:moveTo>
                    <a:cubicBezTo>
                      <a:pt x="4535" y="1"/>
                      <a:pt x="1119" y="3130"/>
                      <a:pt x="310" y="9015"/>
                    </a:cubicBezTo>
                    <a:cubicBezTo>
                      <a:pt x="1" y="11264"/>
                      <a:pt x="94" y="13368"/>
                      <a:pt x="134" y="14900"/>
                    </a:cubicBezTo>
                    <a:lnTo>
                      <a:pt x="134" y="14901"/>
                    </a:lnTo>
                    <a:cubicBezTo>
                      <a:pt x="859" y="14358"/>
                      <a:pt x="1451" y="12201"/>
                      <a:pt x="1451" y="12201"/>
                    </a:cubicBezTo>
                    <a:cubicBezTo>
                      <a:pt x="5389" y="10478"/>
                      <a:pt x="5188" y="4154"/>
                      <a:pt x="5188" y="4154"/>
                    </a:cubicBezTo>
                    <a:lnTo>
                      <a:pt x="5188" y="4154"/>
                    </a:lnTo>
                    <a:cubicBezTo>
                      <a:pt x="5188" y="4154"/>
                      <a:pt x="6117" y="4989"/>
                      <a:pt x="7895" y="6432"/>
                    </a:cubicBezTo>
                    <a:cubicBezTo>
                      <a:pt x="9115" y="7422"/>
                      <a:pt x="11652" y="8833"/>
                      <a:pt x="14476" y="8833"/>
                    </a:cubicBezTo>
                    <a:cubicBezTo>
                      <a:pt x="15767" y="8833"/>
                      <a:pt x="17118" y="8538"/>
                      <a:pt x="18430" y="7772"/>
                    </a:cubicBezTo>
                    <a:cubicBezTo>
                      <a:pt x="19030" y="9207"/>
                      <a:pt x="19860" y="10836"/>
                      <a:pt x="20947" y="12201"/>
                    </a:cubicBezTo>
                    <a:cubicBezTo>
                      <a:pt x="20947" y="12201"/>
                      <a:pt x="21539" y="14358"/>
                      <a:pt x="22265" y="14901"/>
                    </a:cubicBezTo>
                    <a:cubicBezTo>
                      <a:pt x="22265" y="14901"/>
                      <a:pt x="22265" y="14899"/>
                      <a:pt x="22265" y="14899"/>
                    </a:cubicBezTo>
                    <a:cubicBezTo>
                      <a:pt x="22305" y="13367"/>
                      <a:pt x="22398" y="11263"/>
                      <a:pt x="22089" y="9015"/>
                    </a:cubicBezTo>
                    <a:cubicBezTo>
                      <a:pt x="21279" y="3130"/>
                      <a:pt x="17863" y="1"/>
                      <a:pt x="11199" y="1"/>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2396700" y="1253183"/>
                <a:ext cx="148508" cy="148508"/>
              </a:xfrm>
              <a:custGeom>
                <a:avLst/>
                <a:gdLst/>
                <a:ahLst/>
                <a:cxnLst/>
                <a:rect l="l" t="t" r="r" b="b"/>
                <a:pathLst>
                  <a:path w="3586" h="3586" extrusionOk="0">
                    <a:moveTo>
                      <a:pt x="1793" y="0"/>
                    </a:moveTo>
                    <a:cubicBezTo>
                      <a:pt x="803" y="0"/>
                      <a:pt x="0" y="803"/>
                      <a:pt x="0" y="1793"/>
                    </a:cubicBezTo>
                    <a:cubicBezTo>
                      <a:pt x="0" y="2783"/>
                      <a:pt x="803" y="3586"/>
                      <a:pt x="1793" y="3586"/>
                    </a:cubicBezTo>
                    <a:cubicBezTo>
                      <a:pt x="2782" y="3586"/>
                      <a:pt x="3585" y="2783"/>
                      <a:pt x="3585" y="1793"/>
                    </a:cubicBezTo>
                    <a:cubicBezTo>
                      <a:pt x="3585" y="803"/>
                      <a:pt x="2782" y="0"/>
                      <a:pt x="1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2365226" y="1236576"/>
                <a:ext cx="211415" cy="113928"/>
              </a:xfrm>
              <a:custGeom>
                <a:avLst/>
                <a:gdLst/>
                <a:ahLst/>
                <a:cxnLst/>
                <a:rect l="l" t="t" r="r" b="b"/>
                <a:pathLst>
                  <a:path w="5105" h="2751" extrusionOk="0">
                    <a:moveTo>
                      <a:pt x="2552" y="1"/>
                    </a:moveTo>
                    <a:cubicBezTo>
                      <a:pt x="1145" y="1"/>
                      <a:pt x="1" y="1144"/>
                      <a:pt x="1" y="2552"/>
                    </a:cubicBezTo>
                    <a:cubicBezTo>
                      <a:pt x="1" y="2662"/>
                      <a:pt x="90" y="2750"/>
                      <a:pt x="200" y="2750"/>
                    </a:cubicBezTo>
                    <a:cubicBezTo>
                      <a:pt x="310" y="2750"/>
                      <a:pt x="399" y="2662"/>
                      <a:pt x="399" y="2552"/>
                    </a:cubicBezTo>
                    <a:cubicBezTo>
                      <a:pt x="399" y="1365"/>
                      <a:pt x="1365" y="398"/>
                      <a:pt x="2552" y="398"/>
                    </a:cubicBezTo>
                    <a:cubicBezTo>
                      <a:pt x="3740" y="398"/>
                      <a:pt x="4706" y="1365"/>
                      <a:pt x="4706" y="2552"/>
                    </a:cubicBezTo>
                    <a:cubicBezTo>
                      <a:pt x="4706" y="2662"/>
                      <a:pt x="4795" y="2750"/>
                      <a:pt x="4905" y="2750"/>
                    </a:cubicBezTo>
                    <a:cubicBezTo>
                      <a:pt x="5015" y="2750"/>
                      <a:pt x="5104" y="2662"/>
                      <a:pt x="5104" y="2552"/>
                    </a:cubicBezTo>
                    <a:cubicBezTo>
                      <a:pt x="5104" y="1144"/>
                      <a:pt x="3959" y="1"/>
                      <a:pt x="2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2549805" y="1388647"/>
                <a:ext cx="151449" cy="151449"/>
              </a:xfrm>
              <a:custGeom>
                <a:avLst/>
                <a:gdLst/>
                <a:ahLst/>
                <a:cxnLst/>
                <a:rect l="l" t="t" r="r" b="b"/>
                <a:pathLst>
                  <a:path w="3657" h="3657" extrusionOk="0">
                    <a:moveTo>
                      <a:pt x="1828" y="0"/>
                    </a:moveTo>
                    <a:cubicBezTo>
                      <a:pt x="818" y="0"/>
                      <a:pt x="0" y="819"/>
                      <a:pt x="0" y="1829"/>
                    </a:cubicBezTo>
                    <a:cubicBezTo>
                      <a:pt x="0" y="2839"/>
                      <a:pt x="818" y="3657"/>
                      <a:pt x="1828" y="3657"/>
                    </a:cubicBezTo>
                    <a:cubicBezTo>
                      <a:pt x="2839" y="3657"/>
                      <a:pt x="3657" y="2839"/>
                      <a:pt x="3657" y="1829"/>
                    </a:cubicBezTo>
                    <a:cubicBezTo>
                      <a:pt x="3657" y="819"/>
                      <a:pt x="2839" y="0"/>
                      <a:pt x="182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2544132" y="1252479"/>
                <a:ext cx="56778" cy="37686"/>
              </a:xfrm>
              <a:custGeom>
                <a:avLst/>
                <a:gdLst/>
                <a:ahLst/>
                <a:cxnLst/>
                <a:rect l="l" t="t" r="r" b="b"/>
                <a:pathLst>
                  <a:path w="1371" h="910" extrusionOk="0">
                    <a:moveTo>
                      <a:pt x="1234" y="1"/>
                    </a:moveTo>
                    <a:cubicBezTo>
                      <a:pt x="1212" y="1"/>
                      <a:pt x="1191" y="7"/>
                      <a:pt x="1172" y="18"/>
                    </a:cubicBezTo>
                    <a:lnTo>
                      <a:pt x="75" y="689"/>
                    </a:lnTo>
                    <a:cubicBezTo>
                      <a:pt x="18" y="723"/>
                      <a:pt x="1" y="796"/>
                      <a:pt x="35" y="853"/>
                    </a:cubicBezTo>
                    <a:cubicBezTo>
                      <a:pt x="58" y="890"/>
                      <a:pt x="97" y="910"/>
                      <a:pt x="137" y="910"/>
                    </a:cubicBezTo>
                    <a:cubicBezTo>
                      <a:pt x="158" y="910"/>
                      <a:pt x="180" y="904"/>
                      <a:pt x="199" y="892"/>
                    </a:cubicBezTo>
                    <a:lnTo>
                      <a:pt x="1296" y="223"/>
                    </a:lnTo>
                    <a:cubicBezTo>
                      <a:pt x="1353" y="188"/>
                      <a:pt x="1370" y="114"/>
                      <a:pt x="1336" y="58"/>
                    </a:cubicBezTo>
                    <a:cubicBezTo>
                      <a:pt x="1313" y="21"/>
                      <a:pt x="1274"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8"/>
              <p:cNvSpPr/>
              <p:nvPr/>
            </p:nvSpPr>
            <p:spPr>
              <a:xfrm>
                <a:off x="1965214" y="1253183"/>
                <a:ext cx="148508" cy="148508"/>
              </a:xfrm>
              <a:custGeom>
                <a:avLst/>
                <a:gdLst/>
                <a:ahLst/>
                <a:cxnLst/>
                <a:rect l="l" t="t" r="r" b="b"/>
                <a:pathLst>
                  <a:path w="3586" h="3586" extrusionOk="0">
                    <a:moveTo>
                      <a:pt x="1793" y="0"/>
                    </a:moveTo>
                    <a:cubicBezTo>
                      <a:pt x="803" y="0"/>
                      <a:pt x="0" y="803"/>
                      <a:pt x="0" y="1793"/>
                    </a:cubicBezTo>
                    <a:cubicBezTo>
                      <a:pt x="0" y="2783"/>
                      <a:pt x="803" y="3586"/>
                      <a:pt x="1793" y="3586"/>
                    </a:cubicBezTo>
                    <a:cubicBezTo>
                      <a:pt x="2783" y="3586"/>
                      <a:pt x="3585" y="2783"/>
                      <a:pt x="3585" y="1793"/>
                    </a:cubicBezTo>
                    <a:cubicBezTo>
                      <a:pt x="3585" y="803"/>
                      <a:pt x="2783" y="0"/>
                      <a:pt x="1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8"/>
              <p:cNvSpPr/>
              <p:nvPr/>
            </p:nvSpPr>
            <p:spPr>
              <a:xfrm>
                <a:off x="1933781" y="1236576"/>
                <a:ext cx="211374" cy="113928"/>
              </a:xfrm>
              <a:custGeom>
                <a:avLst/>
                <a:gdLst/>
                <a:ahLst/>
                <a:cxnLst/>
                <a:rect l="l" t="t" r="r" b="b"/>
                <a:pathLst>
                  <a:path w="5104" h="2751" extrusionOk="0">
                    <a:moveTo>
                      <a:pt x="2552" y="1"/>
                    </a:moveTo>
                    <a:cubicBezTo>
                      <a:pt x="1145" y="1"/>
                      <a:pt x="0" y="1144"/>
                      <a:pt x="0" y="2552"/>
                    </a:cubicBezTo>
                    <a:cubicBezTo>
                      <a:pt x="0" y="2662"/>
                      <a:pt x="90" y="2750"/>
                      <a:pt x="200" y="2750"/>
                    </a:cubicBezTo>
                    <a:cubicBezTo>
                      <a:pt x="309" y="2750"/>
                      <a:pt x="398" y="2662"/>
                      <a:pt x="398" y="2552"/>
                    </a:cubicBezTo>
                    <a:cubicBezTo>
                      <a:pt x="398" y="1365"/>
                      <a:pt x="1364" y="398"/>
                      <a:pt x="2552" y="398"/>
                    </a:cubicBezTo>
                    <a:cubicBezTo>
                      <a:pt x="3739" y="398"/>
                      <a:pt x="4706" y="1365"/>
                      <a:pt x="4706" y="2552"/>
                    </a:cubicBezTo>
                    <a:cubicBezTo>
                      <a:pt x="4706" y="2662"/>
                      <a:pt x="4795" y="2750"/>
                      <a:pt x="4905" y="2750"/>
                    </a:cubicBezTo>
                    <a:cubicBezTo>
                      <a:pt x="5014" y="2750"/>
                      <a:pt x="5103" y="2662"/>
                      <a:pt x="5103" y="2552"/>
                    </a:cubicBezTo>
                    <a:cubicBezTo>
                      <a:pt x="5103" y="1144"/>
                      <a:pt x="3958" y="1"/>
                      <a:pt x="2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8"/>
              <p:cNvSpPr/>
              <p:nvPr/>
            </p:nvSpPr>
            <p:spPr>
              <a:xfrm>
                <a:off x="1950056" y="1119210"/>
                <a:ext cx="181805" cy="59180"/>
              </a:xfrm>
              <a:custGeom>
                <a:avLst/>
                <a:gdLst/>
                <a:ahLst/>
                <a:cxnLst/>
                <a:rect l="l" t="t" r="r" b="b"/>
                <a:pathLst>
                  <a:path w="4390" h="1429" extrusionOk="0">
                    <a:moveTo>
                      <a:pt x="2531" y="0"/>
                    </a:moveTo>
                    <a:cubicBezTo>
                      <a:pt x="2515" y="0"/>
                      <a:pt x="2499" y="0"/>
                      <a:pt x="2483" y="0"/>
                    </a:cubicBezTo>
                    <a:cubicBezTo>
                      <a:pt x="1452" y="7"/>
                      <a:pt x="468" y="509"/>
                      <a:pt x="34" y="1250"/>
                    </a:cubicBezTo>
                    <a:cubicBezTo>
                      <a:pt x="0" y="1307"/>
                      <a:pt x="20" y="1380"/>
                      <a:pt x="76" y="1413"/>
                    </a:cubicBezTo>
                    <a:cubicBezTo>
                      <a:pt x="96" y="1424"/>
                      <a:pt x="117" y="1429"/>
                      <a:pt x="137" y="1429"/>
                    </a:cubicBezTo>
                    <a:cubicBezTo>
                      <a:pt x="178" y="1429"/>
                      <a:pt x="218" y="1408"/>
                      <a:pt x="240" y="1370"/>
                    </a:cubicBezTo>
                    <a:cubicBezTo>
                      <a:pt x="633" y="699"/>
                      <a:pt x="1534" y="244"/>
                      <a:pt x="2484" y="239"/>
                    </a:cubicBezTo>
                    <a:lnTo>
                      <a:pt x="2502" y="239"/>
                    </a:lnTo>
                    <a:cubicBezTo>
                      <a:pt x="3255" y="239"/>
                      <a:pt x="3855" y="520"/>
                      <a:pt x="4151" y="1012"/>
                    </a:cubicBezTo>
                    <a:cubicBezTo>
                      <a:pt x="4174" y="1048"/>
                      <a:pt x="4213" y="1069"/>
                      <a:pt x="4254" y="1069"/>
                    </a:cubicBezTo>
                    <a:cubicBezTo>
                      <a:pt x="4275" y="1069"/>
                      <a:pt x="4296" y="1063"/>
                      <a:pt x="4315" y="1052"/>
                    </a:cubicBezTo>
                    <a:cubicBezTo>
                      <a:pt x="4371" y="1019"/>
                      <a:pt x="4390" y="945"/>
                      <a:pt x="4356" y="888"/>
                    </a:cubicBezTo>
                    <a:cubicBezTo>
                      <a:pt x="4020" y="330"/>
                      <a:pt x="3356" y="0"/>
                      <a:pt x="2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2378561" y="1119210"/>
                <a:ext cx="181763" cy="59180"/>
              </a:xfrm>
              <a:custGeom>
                <a:avLst/>
                <a:gdLst/>
                <a:ahLst/>
                <a:cxnLst/>
                <a:rect l="l" t="t" r="r" b="b"/>
                <a:pathLst>
                  <a:path w="4389" h="1429" extrusionOk="0">
                    <a:moveTo>
                      <a:pt x="1865" y="0"/>
                    </a:moveTo>
                    <a:cubicBezTo>
                      <a:pt x="1042" y="0"/>
                      <a:pt x="371" y="329"/>
                      <a:pt x="33" y="888"/>
                    </a:cubicBezTo>
                    <a:cubicBezTo>
                      <a:pt x="0" y="945"/>
                      <a:pt x="17" y="1019"/>
                      <a:pt x="74" y="1052"/>
                    </a:cubicBezTo>
                    <a:cubicBezTo>
                      <a:pt x="94" y="1063"/>
                      <a:pt x="115" y="1069"/>
                      <a:pt x="137" y="1069"/>
                    </a:cubicBezTo>
                    <a:cubicBezTo>
                      <a:pt x="177" y="1069"/>
                      <a:pt x="216" y="1049"/>
                      <a:pt x="238" y="1012"/>
                    </a:cubicBezTo>
                    <a:cubicBezTo>
                      <a:pt x="533" y="520"/>
                      <a:pt x="1134" y="239"/>
                      <a:pt x="1887" y="239"/>
                    </a:cubicBezTo>
                    <a:lnTo>
                      <a:pt x="1905" y="239"/>
                    </a:lnTo>
                    <a:cubicBezTo>
                      <a:pt x="2855" y="244"/>
                      <a:pt x="3757" y="699"/>
                      <a:pt x="4149" y="1370"/>
                    </a:cubicBezTo>
                    <a:cubicBezTo>
                      <a:pt x="4172" y="1408"/>
                      <a:pt x="4212" y="1429"/>
                      <a:pt x="4253" y="1429"/>
                    </a:cubicBezTo>
                    <a:cubicBezTo>
                      <a:pt x="4273" y="1429"/>
                      <a:pt x="4294" y="1424"/>
                      <a:pt x="4312" y="1413"/>
                    </a:cubicBezTo>
                    <a:cubicBezTo>
                      <a:pt x="4369" y="1380"/>
                      <a:pt x="4388" y="1307"/>
                      <a:pt x="4355" y="1250"/>
                    </a:cubicBezTo>
                    <a:cubicBezTo>
                      <a:pt x="3921" y="509"/>
                      <a:pt x="2937" y="7"/>
                      <a:pt x="1907" y="0"/>
                    </a:cubicBezTo>
                    <a:cubicBezTo>
                      <a:pt x="1893" y="0"/>
                      <a:pt x="1879" y="0"/>
                      <a:pt x="1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1809126" y="1388647"/>
                <a:ext cx="151490" cy="151449"/>
              </a:xfrm>
              <a:custGeom>
                <a:avLst/>
                <a:gdLst/>
                <a:ahLst/>
                <a:cxnLst/>
                <a:rect l="l" t="t" r="r" b="b"/>
                <a:pathLst>
                  <a:path w="3658" h="3657" extrusionOk="0">
                    <a:moveTo>
                      <a:pt x="1829" y="0"/>
                    </a:moveTo>
                    <a:cubicBezTo>
                      <a:pt x="819" y="0"/>
                      <a:pt x="1" y="819"/>
                      <a:pt x="1" y="1829"/>
                    </a:cubicBezTo>
                    <a:cubicBezTo>
                      <a:pt x="1" y="2839"/>
                      <a:pt x="819" y="3657"/>
                      <a:pt x="1829" y="3657"/>
                    </a:cubicBezTo>
                    <a:cubicBezTo>
                      <a:pt x="2838" y="3657"/>
                      <a:pt x="3657" y="2839"/>
                      <a:pt x="3657" y="1829"/>
                    </a:cubicBezTo>
                    <a:cubicBezTo>
                      <a:pt x="3657" y="819"/>
                      <a:pt x="2838" y="0"/>
                      <a:pt x="1829"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1909513" y="1252479"/>
                <a:ext cx="56736" cy="37686"/>
              </a:xfrm>
              <a:custGeom>
                <a:avLst/>
                <a:gdLst/>
                <a:ahLst/>
                <a:cxnLst/>
                <a:rect l="l" t="t" r="r" b="b"/>
                <a:pathLst>
                  <a:path w="1370" h="910" extrusionOk="0">
                    <a:moveTo>
                      <a:pt x="137" y="1"/>
                    </a:moveTo>
                    <a:cubicBezTo>
                      <a:pt x="97" y="1"/>
                      <a:pt x="57" y="21"/>
                      <a:pt x="35" y="58"/>
                    </a:cubicBezTo>
                    <a:cubicBezTo>
                      <a:pt x="1" y="114"/>
                      <a:pt x="18" y="188"/>
                      <a:pt x="74" y="223"/>
                    </a:cubicBezTo>
                    <a:lnTo>
                      <a:pt x="1171" y="892"/>
                    </a:lnTo>
                    <a:cubicBezTo>
                      <a:pt x="1191" y="904"/>
                      <a:pt x="1213" y="910"/>
                      <a:pt x="1233" y="910"/>
                    </a:cubicBezTo>
                    <a:cubicBezTo>
                      <a:pt x="1274" y="910"/>
                      <a:pt x="1313" y="890"/>
                      <a:pt x="1335" y="853"/>
                    </a:cubicBezTo>
                    <a:cubicBezTo>
                      <a:pt x="1370" y="796"/>
                      <a:pt x="1351" y="723"/>
                      <a:pt x="1295" y="689"/>
                    </a:cubicBezTo>
                    <a:lnTo>
                      <a:pt x="199" y="18"/>
                    </a:lnTo>
                    <a:cubicBezTo>
                      <a:pt x="180" y="7"/>
                      <a:pt x="158"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2096453" y="1539517"/>
                <a:ext cx="317475" cy="197873"/>
              </a:xfrm>
              <a:custGeom>
                <a:avLst/>
                <a:gdLst/>
                <a:ahLst/>
                <a:cxnLst/>
                <a:rect l="l" t="t" r="r" b="b"/>
                <a:pathLst>
                  <a:path w="7666" h="4778" extrusionOk="0">
                    <a:moveTo>
                      <a:pt x="3833" y="1"/>
                    </a:moveTo>
                    <a:cubicBezTo>
                      <a:pt x="2621" y="1"/>
                      <a:pt x="1478" y="135"/>
                      <a:pt x="759" y="242"/>
                    </a:cubicBezTo>
                    <a:cubicBezTo>
                      <a:pt x="308" y="309"/>
                      <a:pt x="1" y="735"/>
                      <a:pt x="83" y="1183"/>
                    </a:cubicBezTo>
                    <a:cubicBezTo>
                      <a:pt x="316" y="2455"/>
                      <a:pt x="1113" y="4778"/>
                      <a:pt x="3833" y="4778"/>
                    </a:cubicBezTo>
                    <a:cubicBezTo>
                      <a:pt x="6554" y="4778"/>
                      <a:pt x="7351" y="2455"/>
                      <a:pt x="7584" y="1183"/>
                    </a:cubicBezTo>
                    <a:cubicBezTo>
                      <a:pt x="7665" y="735"/>
                      <a:pt x="7358" y="309"/>
                      <a:pt x="6908" y="242"/>
                    </a:cubicBezTo>
                    <a:cubicBezTo>
                      <a:pt x="6189" y="135"/>
                      <a:pt x="5046" y="1"/>
                      <a:pt x="3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2096453" y="1539517"/>
                <a:ext cx="317475" cy="161968"/>
              </a:xfrm>
              <a:custGeom>
                <a:avLst/>
                <a:gdLst/>
                <a:ahLst/>
                <a:cxnLst/>
                <a:rect l="l" t="t" r="r" b="b"/>
                <a:pathLst>
                  <a:path w="7666" h="3911" extrusionOk="0">
                    <a:moveTo>
                      <a:pt x="3833" y="1"/>
                    </a:moveTo>
                    <a:cubicBezTo>
                      <a:pt x="2621" y="1"/>
                      <a:pt x="1478" y="135"/>
                      <a:pt x="759" y="242"/>
                    </a:cubicBezTo>
                    <a:cubicBezTo>
                      <a:pt x="309" y="309"/>
                      <a:pt x="1" y="735"/>
                      <a:pt x="83" y="1183"/>
                    </a:cubicBezTo>
                    <a:cubicBezTo>
                      <a:pt x="224" y="1958"/>
                      <a:pt x="579" y="3119"/>
                      <a:pt x="1446" y="3911"/>
                    </a:cubicBezTo>
                    <a:cubicBezTo>
                      <a:pt x="2309" y="2898"/>
                      <a:pt x="4253" y="929"/>
                      <a:pt x="6337" y="929"/>
                    </a:cubicBezTo>
                    <a:cubicBezTo>
                      <a:pt x="6750" y="929"/>
                      <a:pt x="7168" y="1006"/>
                      <a:pt x="7584" y="1183"/>
                    </a:cubicBezTo>
                    <a:cubicBezTo>
                      <a:pt x="7665" y="735"/>
                      <a:pt x="7358" y="309"/>
                      <a:pt x="6908" y="242"/>
                    </a:cubicBezTo>
                    <a:cubicBezTo>
                      <a:pt x="6189" y="135"/>
                      <a:pt x="5046" y="1"/>
                      <a:pt x="3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2125649" y="1614227"/>
                <a:ext cx="255893" cy="123163"/>
              </a:xfrm>
              <a:custGeom>
                <a:avLst/>
                <a:gdLst/>
                <a:ahLst/>
                <a:cxnLst/>
                <a:rect l="l" t="t" r="r" b="b"/>
                <a:pathLst>
                  <a:path w="6179" h="2974" extrusionOk="0">
                    <a:moveTo>
                      <a:pt x="3128" y="1"/>
                    </a:moveTo>
                    <a:cubicBezTo>
                      <a:pt x="1893" y="1"/>
                      <a:pt x="775" y="605"/>
                      <a:pt x="0" y="1167"/>
                    </a:cubicBezTo>
                    <a:cubicBezTo>
                      <a:pt x="539" y="2122"/>
                      <a:pt x="1480" y="2974"/>
                      <a:pt x="3128" y="2974"/>
                    </a:cubicBezTo>
                    <a:cubicBezTo>
                      <a:pt x="4701" y="2974"/>
                      <a:pt x="5629" y="2197"/>
                      <a:pt x="6179" y="1296"/>
                    </a:cubicBezTo>
                    <a:cubicBezTo>
                      <a:pt x="5394" y="656"/>
                      <a:pt x="4306" y="1"/>
                      <a:pt x="3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8"/>
              <p:cNvSpPr/>
              <p:nvPr/>
            </p:nvSpPr>
            <p:spPr>
              <a:xfrm>
                <a:off x="2289729" y="1640110"/>
                <a:ext cx="68581" cy="42242"/>
              </a:xfrm>
              <a:custGeom>
                <a:avLst/>
                <a:gdLst/>
                <a:ahLst/>
                <a:cxnLst/>
                <a:rect l="l" t="t" r="r" b="b"/>
                <a:pathLst>
                  <a:path w="1656" h="1020" extrusionOk="0">
                    <a:moveTo>
                      <a:pt x="557" y="1"/>
                    </a:moveTo>
                    <a:cubicBezTo>
                      <a:pt x="505" y="1"/>
                      <a:pt x="458" y="9"/>
                      <a:pt x="417" y="26"/>
                    </a:cubicBezTo>
                    <a:cubicBezTo>
                      <a:pt x="0" y="205"/>
                      <a:pt x="160" y="1019"/>
                      <a:pt x="569" y="1019"/>
                    </a:cubicBezTo>
                    <a:cubicBezTo>
                      <a:pt x="580" y="1019"/>
                      <a:pt x="592" y="1018"/>
                      <a:pt x="603" y="1017"/>
                    </a:cubicBezTo>
                    <a:cubicBezTo>
                      <a:pt x="1036" y="970"/>
                      <a:pt x="1655" y="878"/>
                      <a:pt x="1563" y="614"/>
                    </a:cubicBezTo>
                    <a:cubicBezTo>
                      <a:pt x="1482" y="384"/>
                      <a:pt x="915" y="1"/>
                      <a:pt x="55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8"/>
              <p:cNvSpPr/>
              <p:nvPr/>
            </p:nvSpPr>
            <p:spPr>
              <a:xfrm>
                <a:off x="2125649" y="1614227"/>
                <a:ext cx="255893" cy="123163"/>
              </a:xfrm>
              <a:custGeom>
                <a:avLst/>
                <a:gdLst/>
                <a:ahLst/>
                <a:cxnLst/>
                <a:rect l="l" t="t" r="r" b="b"/>
                <a:pathLst>
                  <a:path w="6179" h="2974" extrusionOk="0">
                    <a:moveTo>
                      <a:pt x="3128" y="1"/>
                    </a:moveTo>
                    <a:cubicBezTo>
                      <a:pt x="1893" y="1"/>
                      <a:pt x="775" y="605"/>
                      <a:pt x="0" y="1167"/>
                    </a:cubicBezTo>
                    <a:cubicBezTo>
                      <a:pt x="539" y="2122"/>
                      <a:pt x="1480" y="2974"/>
                      <a:pt x="3128" y="2974"/>
                    </a:cubicBezTo>
                    <a:cubicBezTo>
                      <a:pt x="4701" y="2974"/>
                      <a:pt x="5629" y="2197"/>
                      <a:pt x="6179" y="1296"/>
                    </a:cubicBezTo>
                    <a:cubicBezTo>
                      <a:pt x="6100" y="1232"/>
                      <a:pt x="6016" y="1167"/>
                      <a:pt x="5932" y="1103"/>
                    </a:cubicBezTo>
                    <a:cubicBezTo>
                      <a:pt x="5733" y="1739"/>
                      <a:pt x="4954" y="2171"/>
                      <a:pt x="4169" y="2171"/>
                    </a:cubicBezTo>
                    <a:cubicBezTo>
                      <a:pt x="3712" y="2171"/>
                      <a:pt x="3254" y="2025"/>
                      <a:pt x="2908" y="1688"/>
                    </a:cubicBezTo>
                    <a:cubicBezTo>
                      <a:pt x="2387" y="1183"/>
                      <a:pt x="2917" y="315"/>
                      <a:pt x="3963" y="107"/>
                    </a:cubicBezTo>
                    <a:cubicBezTo>
                      <a:pt x="3693" y="40"/>
                      <a:pt x="3413" y="1"/>
                      <a:pt x="3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2025677" y="1825187"/>
                <a:ext cx="459026" cy="567984"/>
              </a:xfrm>
              <a:custGeom>
                <a:avLst/>
                <a:gdLst/>
                <a:ahLst/>
                <a:cxnLst/>
                <a:rect l="l" t="t" r="r" b="b"/>
                <a:pathLst>
                  <a:path w="11084" h="13715" extrusionOk="0">
                    <a:moveTo>
                      <a:pt x="1946" y="1"/>
                    </a:moveTo>
                    <a:cubicBezTo>
                      <a:pt x="1461" y="1"/>
                      <a:pt x="908" y="49"/>
                      <a:pt x="341" y="194"/>
                    </a:cubicBezTo>
                    <a:cubicBezTo>
                      <a:pt x="341" y="194"/>
                      <a:pt x="218" y="10246"/>
                      <a:pt x="1" y="13715"/>
                    </a:cubicBezTo>
                    <a:lnTo>
                      <a:pt x="11084" y="13715"/>
                    </a:lnTo>
                    <a:cubicBezTo>
                      <a:pt x="10866" y="10246"/>
                      <a:pt x="10745" y="1289"/>
                      <a:pt x="10745" y="1289"/>
                    </a:cubicBezTo>
                    <a:cubicBezTo>
                      <a:pt x="9392" y="945"/>
                      <a:pt x="8126" y="712"/>
                      <a:pt x="7662" y="631"/>
                    </a:cubicBezTo>
                    <a:cubicBezTo>
                      <a:pt x="7330" y="902"/>
                      <a:pt x="6770" y="1193"/>
                      <a:pt x="5903" y="1193"/>
                    </a:cubicBezTo>
                    <a:cubicBezTo>
                      <a:pt x="5789" y="1193"/>
                      <a:pt x="5668" y="1188"/>
                      <a:pt x="5543" y="1177"/>
                    </a:cubicBezTo>
                    <a:cubicBezTo>
                      <a:pt x="4351" y="1072"/>
                      <a:pt x="3744" y="539"/>
                      <a:pt x="3457" y="156"/>
                    </a:cubicBezTo>
                    <a:cubicBezTo>
                      <a:pt x="3200" y="100"/>
                      <a:pt x="2643" y="1"/>
                      <a:pt x="1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8"/>
              <p:cNvSpPr/>
              <p:nvPr/>
            </p:nvSpPr>
            <p:spPr>
              <a:xfrm>
                <a:off x="2025677" y="1825229"/>
                <a:ext cx="459026" cy="567943"/>
              </a:xfrm>
              <a:custGeom>
                <a:avLst/>
                <a:gdLst/>
                <a:ahLst/>
                <a:cxnLst/>
                <a:rect l="l" t="t" r="r" b="b"/>
                <a:pathLst>
                  <a:path w="11084" h="13714" extrusionOk="0">
                    <a:moveTo>
                      <a:pt x="5501" y="1879"/>
                    </a:moveTo>
                    <a:cubicBezTo>
                      <a:pt x="5764" y="2377"/>
                      <a:pt x="6302" y="3016"/>
                      <a:pt x="7044" y="3016"/>
                    </a:cubicBezTo>
                    <a:cubicBezTo>
                      <a:pt x="7168" y="3016"/>
                      <a:pt x="7298" y="2999"/>
                      <a:pt x="7433" y="2960"/>
                    </a:cubicBezTo>
                    <a:cubicBezTo>
                      <a:pt x="7630" y="2902"/>
                      <a:pt x="7812" y="2803"/>
                      <a:pt x="7982" y="2670"/>
                    </a:cubicBezTo>
                    <a:lnTo>
                      <a:pt x="7982" y="2670"/>
                    </a:lnTo>
                    <a:cubicBezTo>
                      <a:pt x="7964" y="2943"/>
                      <a:pt x="7948" y="3221"/>
                      <a:pt x="7935" y="3504"/>
                    </a:cubicBezTo>
                    <a:cubicBezTo>
                      <a:pt x="7097" y="3457"/>
                      <a:pt x="6293" y="3434"/>
                      <a:pt x="5542" y="3434"/>
                    </a:cubicBezTo>
                    <a:cubicBezTo>
                      <a:pt x="4792" y="3434"/>
                      <a:pt x="3987" y="3457"/>
                      <a:pt x="3149" y="3504"/>
                    </a:cubicBezTo>
                    <a:cubicBezTo>
                      <a:pt x="3131" y="3113"/>
                      <a:pt x="3104" y="2652"/>
                      <a:pt x="3065" y="2158"/>
                    </a:cubicBezTo>
                    <a:lnTo>
                      <a:pt x="3065" y="2158"/>
                    </a:lnTo>
                    <a:cubicBezTo>
                      <a:pt x="3149" y="2242"/>
                      <a:pt x="3241" y="2319"/>
                      <a:pt x="3345" y="2385"/>
                    </a:cubicBezTo>
                    <a:cubicBezTo>
                      <a:pt x="3584" y="2536"/>
                      <a:pt x="3825" y="2597"/>
                      <a:pt x="4060" y="2597"/>
                    </a:cubicBezTo>
                    <a:cubicBezTo>
                      <a:pt x="4641" y="2597"/>
                      <a:pt x="5176" y="2217"/>
                      <a:pt x="5501" y="1879"/>
                    </a:cubicBezTo>
                    <a:close/>
                    <a:moveTo>
                      <a:pt x="1950" y="1"/>
                    </a:moveTo>
                    <a:cubicBezTo>
                      <a:pt x="1654" y="1"/>
                      <a:pt x="1333" y="18"/>
                      <a:pt x="999" y="65"/>
                    </a:cubicBezTo>
                    <a:cubicBezTo>
                      <a:pt x="1091" y="723"/>
                      <a:pt x="1282" y="2161"/>
                      <a:pt x="1396" y="3466"/>
                    </a:cubicBezTo>
                    <a:cubicBezTo>
                      <a:pt x="1240" y="3329"/>
                      <a:pt x="1000" y="3166"/>
                      <a:pt x="725" y="3156"/>
                    </a:cubicBezTo>
                    <a:cubicBezTo>
                      <a:pt x="724" y="3156"/>
                      <a:pt x="723" y="3156"/>
                      <a:pt x="722" y="3156"/>
                    </a:cubicBezTo>
                    <a:cubicBezTo>
                      <a:pt x="585" y="3156"/>
                      <a:pt x="469" y="3221"/>
                      <a:pt x="410" y="3338"/>
                    </a:cubicBezTo>
                    <a:cubicBezTo>
                      <a:pt x="384" y="3388"/>
                      <a:pt x="341" y="3472"/>
                      <a:pt x="290" y="3573"/>
                    </a:cubicBezTo>
                    <a:cubicBezTo>
                      <a:pt x="235" y="6823"/>
                      <a:pt x="136" y="11549"/>
                      <a:pt x="1" y="13714"/>
                    </a:cubicBezTo>
                    <a:lnTo>
                      <a:pt x="11084" y="13714"/>
                    </a:lnTo>
                    <a:cubicBezTo>
                      <a:pt x="10986" y="12155"/>
                      <a:pt x="10908" y="9488"/>
                      <a:pt x="10851" y="7023"/>
                    </a:cubicBezTo>
                    <a:cubicBezTo>
                      <a:pt x="10476" y="6035"/>
                      <a:pt x="10155" y="4934"/>
                      <a:pt x="9976" y="4284"/>
                    </a:cubicBezTo>
                    <a:cubicBezTo>
                      <a:pt x="9924" y="4095"/>
                      <a:pt x="9813" y="3926"/>
                      <a:pt x="9660" y="3800"/>
                    </a:cubicBezTo>
                    <a:cubicBezTo>
                      <a:pt x="9733" y="2871"/>
                      <a:pt x="9854" y="1837"/>
                      <a:pt x="9949" y="1095"/>
                    </a:cubicBezTo>
                    <a:cubicBezTo>
                      <a:pt x="8917" y="857"/>
                      <a:pt x="8034" y="695"/>
                      <a:pt x="7662" y="630"/>
                    </a:cubicBezTo>
                    <a:cubicBezTo>
                      <a:pt x="7330" y="901"/>
                      <a:pt x="6770" y="1192"/>
                      <a:pt x="5903" y="1192"/>
                    </a:cubicBezTo>
                    <a:cubicBezTo>
                      <a:pt x="5789" y="1192"/>
                      <a:pt x="5668" y="1187"/>
                      <a:pt x="5543" y="1176"/>
                    </a:cubicBezTo>
                    <a:cubicBezTo>
                      <a:pt x="4351" y="1071"/>
                      <a:pt x="3744" y="538"/>
                      <a:pt x="3457" y="155"/>
                    </a:cubicBezTo>
                    <a:cubicBezTo>
                      <a:pt x="3200" y="99"/>
                      <a:pt x="2645" y="1"/>
                      <a:pt x="1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8"/>
              <p:cNvSpPr/>
              <p:nvPr/>
            </p:nvSpPr>
            <p:spPr>
              <a:xfrm>
                <a:off x="2073592" y="1822206"/>
                <a:ext cx="78892" cy="215267"/>
              </a:xfrm>
              <a:custGeom>
                <a:avLst/>
                <a:gdLst/>
                <a:ahLst/>
                <a:cxnLst/>
                <a:rect l="l" t="t" r="r" b="b"/>
                <a:pathLst>
                  <a:path w="1905" h="5198" extrusionOk="0">
                    <a:moveTo>
                      <a:pt x="788" y="1"/>
                    </a:moveTo>
                    <a:cubicBezTo>
                      <a:pt x="666" y="1"/>
                      <a:pt x="541" y="4"/>
                      <a:pt x="412" y="11"/>
                    </a:cubicBezTo>
                    <a:cubicBezTo>
                      <a:pt x="176" y="24"/>
                      <a:pt x="0" y="237"/>
                      <a:pt x="31" y="470"/>
                    </a:cubicBezTo>
                    <a:cubicBezTo>
                      <a:pt x="189" y="1629"/>
                      <a:pt x="472" y="3908"/>
                      <a:pt x="472" y="5198"/>
                    </a:cubicBezTo>
                    <a:lnTo>
                      <a:pt x="1889" y="5198"/>
                    </a:lnTo>
                    <a:cubicBezTo>
                      <a:pt x="1889" y="5198"/>
                      <a:pt x="1904" y="2507"/>
                      <a:pt x="1511" y="36"/>
                    </a:cubicBezTo>
                    <a:cubicBezTo>
                      <a:pt x="1295" y="15"/>
                      <a:pt x="1051" y="1"/>
                      <a:pt x="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2358020" y="1853266"/>
                <a:ext cx="73426" cy="184207"/>
              </a:xfrm>
              <a:custGeom>
                <a:avLst/>
                <a:gdLst/>
                <a:ahLst/>
                <a:cxnLst/>
                <a:rect l="l" t="t" r="r" b="b"/>
                <a:pathLst>
                  <a:path w="1773" h="4448" extrusionOk="0">
                    <a:moveTo>
                      <a:pt x="289" y="0"/>
                    </a:moveTo>
                    <a:cubicBezTo>
                      <a:pt x="1" y="2248"/>
                      <a:pt x="13" y="4448"/>
                      <a:pt x="13" y="4448"/>
                    </a:cubicBezTo>
                    <a:lnTo>
                      <a:pt x="1430" y="4448"/>
                    </a:lnTo>
                    <a:cubicBezTo>
                      <a:pt x="1430" y="3457"/>
                      <a:pt x="1598" y="1881"/>
                      <a:pt x="1746" y="679"/>
                    </a:cubicBezTo>
                    <a:cubicBezTo>
                      <a:pt x="1773" y="471"/>
                      <a:pt x="1634" y="279"/>
                      <a:pt x="1429" y="234"/>
                    </a:cubicBezTo>
                    <a:cubicBezTo>
                      <a:pt x="998" y="140"/>
                      <a:pt x="607" y="61"/>
                      <a:pt x="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8"/>
              <p:cNvSpPr/>
              <p:nvPr/>
            </p:nvSpPr>
            <p:spPr>
              <a:xfrm>
                <a:off x="2123827" y="1822785"/>
                <a:ext cx="22239" cy="84235"/>
              </a:xfrm>
              <a:custGeom>
                <a:avLst/>
                <a:gdLst/>
                <a:ahLst/>
                <a:cxnLst/>
                <a:rect l="l" t="t" r="r" b="b"/>
                <a:pathLst>
                  <a:path w="537" h="2034" extrusionOk="0">
                    <a:moveTo>
                      <a:pt x="2" y="0"/>
                    </a:moveTo>
                    <a:lnTo>
                      <a:pt x="2" y="0"/>
                    </a:lnTo>
                    <a:cubicBezTo>
                      <a:pt x="1" y="572"/>
                      <a:pt x="86" y="1435"/>
                      <a:pt x="537" y="2034"/>
                    </a:cubicBezTo>
                    <a:cubicBezTo>
                      <a:pt x="482" y="1385"/>
                      <a:pt x="406" y="696"/>
                      <a:pt x="298" y="22"/>
                    </a:cubicBezTo>
                    <a:cubicBezTo>
                      <a:pt x="205" y="12"/>
                      <a:pt x="105" y="5"/>
                      <a:pt x="2" y="0"/>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8"/>
              <p:cNvSpPr/>
              <p:nvPr/>
            </p:nvSpPr>
            <p:spPr>
              <a:xfrm>
                <a:off x="2362534" y="1853266"/>
                <a:ext cx="37272" cy="77029"/>
              </a:xfrm>
              <a:custGeom>
                <a:avLst/>
                <a:gdLst/>
                <a:ahLst/>
                <a:cxnLst/>
                <a:rect l="l" t="t" r="r" b="b"/>
                <a:pathLst>
                  <a:path w="900" h="1860" extrusionOk="0">
                    <a:moveTo>
                      <a:pt x="180" y="0"/>
                    </a:moveTo>
                    <a:cubicBezTo>
                      <a:pt x="98" y="641"/>
                      <a:pt x="40" y="1276"/>
                      <a:pt x="0" y="1859"/>
                    </a:cubicBezTo>
                    <a:cubicBezTo>
                      <a:pt x="385" y="1488"/>
                      <a:pt x="690" y="911"/>
                      <a:pt x="900" y="144"/>
                    </a:cubicBezTo>
                    <a:cubicBezTo>
                      <a:pt x="635" y="89"/>
                      <a:pt x="390" y="40"/>
                      <a:pt x="180" y="0"/>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1946329" y="2863550"/>
                <a:ext cx="262685" cy="415003"/>
              </a:xfrm>
              <a:custGeom>
                <a:avLst/>
                <a:gdLst/>
                <a:ahLst/>
                <a:cxnLst/>
                <a:rect l="l" t="t" r="r" b="b"/>
                <a:pathLst>
                  <a:path w="6343" h="10021" extrusionOk="0">
                    <a:moveTo>
                      <a:pt x="535" y="1"/>
                    </a:moveTo>
                    <a:lnTo>
                      <a:pt x="535" y="1"/>
                    </a:lnTo>
                    <a:cubicBezTo>
                      <a:pt x="593" y="1540"/>
                      <a:pt x="701" y="3255"/>
                      <a:pt x="835" y="5043"/>
                    </a:cubicBezTo>
                    <a:cubicBezTo>
                      <a:pt x="835" y="5043"/>
                      <a:pt x="0" y="5752"/>
                      <a:pt x="595" y="7832"/>
                    </a:cubicBezTo>
                    <a:cubicBezTo>
                      <a:pt x="1017" y="9310"/>
                      <a:pt x="2411" y="10021"/>
                      <a:pt x="3617" y="10021"/>
                    </a:cubicBezTo>
                    <a:cubicBezTo>
                      <a:pt x="3737" y="10021"/>
                      <a:pt x="3855" y="10014"/>
                      <a:pt x="3971" y="10000"/>
                    </a:cubicBezTo>
                    <a:cubicBezTo>
                      <a:pt x="5240" y="9845"/>
                      <a:pt x="6325" y="8637"/>
                      <a:pt x="6325" y="7027"/>
                    </a:cubicBezTo>
                    <a:cubicBezTo>
                      <a:pt x="6325" y="5424"/>
                      <a:pt x="6333" y="2837"/>
                      <a:pt x="6343" y="675"/>
                    </a:cubicBezTo>
                    <a:cubicBezTo>
                      <a:pt x="4158" y="591"/>
                      <a:pt x="2064" y="283"/>
                      <a:pt x="5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1968444" y="2863550"/>
                <a:ext cx="240570" cy="59097"/>
              </a:xfrm>
              <a:custGeom>
                <a:avLst/>
                <a:gdLst/>
                <a:ahLst/>
                <a:cxnLst/>
                <a:rect l="l" t="t" r="r" b="b"/>
                <a:pathLst>
                  <a:path w="5809" h="1427" extrusionOk="0">
                    <a:moveTo>
                      <a:pt x="1" y="1"/>
                    </a:moveTo>
                    <a:lnTo>
                      <a:pt x="1" y="1"/>
                    </a:lnTo>
                    <a:cubicBezTo>
                      <a:pt x="15" y="367"/>
                      <a:pt x="31" y="745"/>
                      <a:pt x="51" y="1130"/>
                    </a:cubicBezTo>
                    <a:cubicBezTo>
                      <a:pt x="846" y="1227"/>
                      <a:pt x="2687" y="1426"/>
                      <a:pt x="4346" y="1426"/>
                    </a:cubicBezTo>
                    <a:cubicBezTo>
                      <a:pt x="4863" y="1426"/>
                      <a:pt x="5362" y="1407"/>
                      <a:pt x="5806" y="1359"/>
                    </a:cubicBezTo>
                    <a:cubicBezTo>
                      <a:pt x="5807" y="1128"/>
                      <a:pt x="5808" y="898"/>
                      <a:pt x="5809" y="675"/>
                    </a:cubicBezTo>
                    <a:cubicBezTo>
                      <a:pt x="3624" y="591"/>
                      <a:pt x="1530" y="283"/>
                      <a:pt x="1" y="1"/>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1946329" y="2995535"/>
                <a:ext cx="262230" cy="283019"/>
              </a:xfrm>
              <a:custGeom>
                <a:avLst/>
                <a:gdLst/>
                <a:ahLst/>
                <a:cxnLst/>
                <a:rect l="l" t="t" r="r" b="b"/>
                <a:pathLst>
                  <a:path w="6332" h="6834" extrusionOk="0">
                    <a:moveTo>
                      <a:pt x="704" y="1"/>
                    </a:moveTo>
                    <a:lnTo>
                      <a:pt x="704" y="1"/>
                    </a:lnTo>
                    <a:cubicBezTo>
                      <a:pt x="744" y="607"/>
                      <a:pt x="788" y="1226"/>
                      <a:pt x="835" y="1856"/>
                    </a:cubicBezTo>
                    <a:cubicBezTo>
                      <a:pt x="835" y="1856"/>
                      <a:pt x="0" y="2565"/>
                      <a:pt x="595" y="4645"/>
                    </a:cubicBezTo>
                    <a:cubicBezTo>
                      <a:pt x="1017" y="6123"/>
                      <a:pt x="2411" y="6834"/>
                      <a:pt x="3617" y="6834"/>
                    </a:cubicBezTo>
                    <a:cubicBezTo>
                      <a:pt x="3737" y="6834"/>
                      <a:pt x="3855" y="6827"/>
                      <a:pt x="3971" y="6813"/>
                    </a:cubicBezTo>
                    <a:cubicBezTo>
                      <a:pt x="5240" y="6658"/>
                      <a:pt x="6325" y="5450"/>
                      <a:pt x="6325" y="3840"/>
                    </a:cubicBezTo>
                    <a:cubicBezTo>
                      <a:pt x="6325" y="2959"/>
                      <a:pt x="6327" y="1779"/>
                      <a:pt x="6332" y="537"/>
                    </a:cubicBezTo>
                    <a:lnTo>
                      <a:pt x="6332" y="537"/>
                    </a:lnTo>
                    <a:cubicBezTo>
                      <a:pt x="6221" y="538"/>
                      <a:pt x="6089" y="539"/>
                      <a:pt x="5937" y="539"/>
                    </a:cubicBezTo>
                    <a:cubicBezTo>
                      <a:pt x="4785" y="539"/>
                      <a:pt x="2543" y="471"/>
                      <a:pt x="7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1945501" y="3007048"/>
                <a:ext cx="265998" cy="274529"/>
              </a:xfrm>
              <a:custGeom>
                <a:avLst/>
                <a:gdLst/>
                <a:ahLst/>
                <a:cxnLst/>
                <a:rect l="l" t="t" r="r" b="b"/>
                <a:pathLst>
                  <a:path w="6423" h="6629" extrusionOk="0">
                    <a:moveTo>
                      <a:pt x="755" y="1"/>
                    </a:moveTo>
                    <a:cubicBezTo>
                      <a:pt x="710" y="1"/>
                      <a:pt x="674" y="39"/>
                      <a:pt x="677" y="86"/>
                    </a:cubicBezTo>
                    <a:cubicBezTo>
                      <a:pt x="708" y="553"/>
                      <a:pt x="743" y="1039"/>
                      <a:pt x="781" y="1550"/>
                    </a:cubicBezTo>
                    <a:cubicBezTo>
                      <a:pt x="635" y="1698"/>
                      <a:pt x="0" y="2476"/>
                      <a:pt x="546" y="4387"/>
                    </a:cubicBezTo>
                    <a:cubicBezTo>
                      <a:pt x="977" y="5893"/>
                      <a:pt x="2387" y="6628"/>
                      <a:pt x="3633" y="6628"/>
                    </a:cubicBezTo>
                    <a:cubicBezTo>
                      <a:pt x="3757" y="6628"/>
                      <a:pt x="3880" y="6620"/>
                      <a:pt x="3999" y="6605"/>
                    </a:cubicBezTo>
                    <a:cubicBezTo>
                      <a:pt x="5377" y="6438"/>
                      <a:pt x="6416" y="5129"/>
                      <a:pt x="6416" y="3562"/>
                    </a:cubicBezTo>
                    <a:cubicBezTo>
                      <a:pt x="6416" y="2711"/>
                      <a:pt x="6419" y="1596"/>
                      <a:pt x="6422" y="445"/>
                    </a:cubicBezTo>
                    <a:cubicBezTo>
                      <a:pt x="6422" y="401"/>
                      <a:pt x="6386" y="365"/>
                      <a:pt x="6341" y="365"/>
                    </a:cubicBezTo>
                    <a:cubicBezTo>
                      <a:pt x="6339" y="365"/>
                      <a:pt x="6337" y="365"/>
                      <a:pt x="6336" y="365"/>
                    </a:cubicBezTo>
                    <a:cubicBezTo>
                      <a:pt x="5914" y="394"/>
                      <a:pt x="5494" y="406"/>
                      <a:pt x="5084" y="406"/>
                    </a:cubicBezTo>
                    <a:cubicBezTo>
                      <a:pt x="3351" y="406"/>
                      <a:pt x="1773" y="184"/>
                      <a:pt x="770" y="2"/>
                    </a:cubicBezTo>
                    <a:cubicBezTo>
                      <a:pt x="765" y="1"/>
                      <a:pt x="760" y="1"/>
                      <a:pt x="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8"/>
              <p:cNvSpPr/>
              <p:nvPr/>
            </p:nvSpPr>
            <p:spPr>
              <a:xfrm>
                <a:off x="1954777" y="3071198"/>
                <a:ext cx="35036" cy="101463"/>
              </a:xfrm>
              <a:custGeom>
                <a:avLst/>
                <a:gdLst/>
                <a:ahLst/>
                <a:cxnLst/>
                <a:rect l="l" t="t" r="r" b="b"/>
                <a:pathLst>
                  <a:path w="846" h="2450" extrusionOk="0">
                    <a:moveTo>
                      <a:pt x="557" y="1"/>
                    </a:moveTo>
                    <a:cubicBezTo>
                      <a:pt x="439" y="121"/>
                      <a:pt x="1" y="655"/>
                      <a:pt x="128" y="1868"/>
                    </a:cubicBezTo>
                    <a:cubicBezTo>
                      <a:pt x="128" y="1301"/>
                      <a:pt x="360" y="709"/>
                      <a:pt x="360" y="709"/>
                    </a:cubicBezTo>
                    <a:cubicBezTo>
                      <a:pt x="396" y="1071"/>
                      <a:pt x="845" y="2449"/>
                      <a:pt x="845" y="2449"/>
                    </a:cubicBezTo>
                    <a:cubicBezTo>
                      <a:pt x="650" y="1532"/>
                      <a:pt x="557"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8"/>
              <p:cNvSpPr/>
              <p:nvPr/>
            </p:nvSpPr>
            <p:spPr>
              <a:xfrm>
                <a:off x="2326131" y="2859201"/>
                <a:ext cx="242724" cy="59801"/>
              </a:xfrm>
              <a:custGeom>
                <a:avLst/>
                <a:gdLst/>
                <a:ahLst/>
                <a:cxnLst/>
                <a:rect l="l" t="t" r="r" b="b"/>
                <a:pathLst>
                  <a:path w="5861" h="1444" extrusionOk="0">
                    <a:moveTo>
                      <a:pt x="5761" y="1"/>
                    </a:moveTo>
                    <a:cubicBezTo>
                      <a:pt x="4334" y="282"/>
                      <a:pt x="2240" y="625"/>
                      <a:pt x="1" y="752"/>
                    </a:cubicBezTo>
                    <a:cubicBezTo>
                      <a:pt x="38" y="976"/>
                      <a:pt x="75" y="1207"/>
                      <a:pt x="113" y="1443"/>
                    </a:cubicBezTo>
                    <a:cubicBezTo>
                      <a:pt x="169" y="1444"/>
                      <a:pt x="228" y="1444"/>
                      <a:pt x="290" y="1444"/>
                    </a:cubicBezTo>
                    <a:cubicBezTo>
                      <a:pt x="1420" y="1444"/>
                      <a:pt x="3703" y="1383"/>
                      <a:pt x="5860" y="957"/>
                    </a:cubicBezTo>
                    <a:cubicBezTo>
                      <a:pt x="5828" y="631"/>
                      <a:pt x="5795" y="312"/>
                      <a:pt x="5761" y="1"/>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8"/>
              <p:cNvSpPr/>
              <p:nvPr/>
            </p:nvSpPr>
            <p:spPr>
              <a:xfrm>
                <a:off x="2615570" y="2707338"/>
                <a:ext cx="127677" cy="174640"/>
              </a:xfrm>
              <a:custGeom>
                <a:avLst/>
                <a:gdLst/>
                <a:ahLst/>
                <a:cxnLst/>
                <a:rect l="l" t="t" r="r" b="b"/>
                <a:pathLst>
                  <a:path w="3083" h="4217" extrusionOk="0">
                    <a:moveTo>
                      <a:pt x="2980" y="1"/>
                    </a:moveTo>
                    <a:lnTo>
                      <a:pt x="1495" y="257"/>
                    </a:lnTo>
                    <a:cubicBezTo>
                      <a:pt x="1495" y="257"/>
                      <a:pt x="712" y="1276"/>
                      <a:pt x="428" y="2259"/>
                    </a:cubicBezTo>
                    <a:cubicBezTo>
                      <a:pt x="47" y="3581"/>
                      <a:pt x="0" y="4096"/>
                      <a:pt x="293" y="4203"/>
                    </a:cubicBezTo>
                    <a:cubicBezTo>
                      <a:pt x="317" y="4212"/>
                      <a:pt x="345" y="4216"/>
                      <a:pt x="375" y="4216"/>
                    </a:cubicBezTo>
                    <a:cubicBezTo>
                      <a:pt x="710" y="4216"/>
                      <a:pt x="1382" y="3677"/>
                      <a:pt x="1752" y="2680"/>
                    </a:cubicBezTo>
                    <a:cubicBezTo>
                      <a:pt x="1752" y="2680"/>
                      <a:pt x="3083" y="2115"/>
                      <a:pt x="29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2622030" y="2797164"/>
                <a:ext cx="91855" cy="84815"/>
              </a:xfrm>
              <a:custGeom>
                <a:avLst/>
                <a:gdLst/>
                <a:ahLst/>
                <a:cxnLst/>
                <a:rect l="l" t="t" r="r" b="b"/>
                <a:pathLst>
                  <a:path w="2218" h="2048" extrusionOk="0">
                    <a:moveTo>
                      <a:pt x="660" y="0"/>
                    </a:moveTo>
                    <a:cubicBezTo>
                      <a:pt x="660" y="0"/>
                      <a:pt x="638" y="733"/>
                      <a:pt x="660" y="877"/>
                    </a:cubicBezTo>
                    <a:cubicBezTo>
                      <a:pt x="660" y="877"/>
                      <a:pt x="262" y="1302"/>
                      <a:pt x="1" y="1913"/>
                    </a:cubicBezTo>
                    <a:cubicBezTo>
                      <a:pt x="32" y="1972"/>
                      <a:pt x="77" y="2012"/>
                      <a:pt x="137" y="2034"/>
                    </a:cubicBezTo>
                    <a:cubicBezTo>
                      <a:pt x="161" y="2043"/>
                      <a:pt x="189" y="2047"/>
                      <a:pt x="219" y="2047"/>
                    </a:cubicBezTo>
                    <a:cubicBezTo>
                      <a:pt x="554" y="2047"/>
                      <a:pt x="1226" y="1508"/>
                      <a:pt x="1596" y="511"/>
                    </a:cubicBezTo>
                    <a:cubicBezTo>
                      <a:pt x="1596" y="511"/>
                      <a:pt x="1908" y="377"/>
                      <a:pt x="2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2245955" y="4068892"/>
                <a:ext cx="382742" cy="36112"/>
              </a:xfrm>
              <a:custGeom>
                <a:avLst/>
                <a:gdLst/>
                <a:ahLst/>
                <a:cxnLst/>
                <a:rect l="l" t="t" r="r" b="b"/>
                <a:pathLst>
                  <a:path w="9242" h="872" extrusionOk="0">
                    <a:moveTo>
                      <a:pt x="9241" y="1"/>
                    </a:moveTo>
                    <a:cubicBezTo>
                      <a:pt x="8980" y="35"/>
                      <a:pt x="6842" y="305"/>
                      <a:pt x="4245" y="305"/>
                    </a:cubicBezTo>
                    <a:cubicBezTo>
                      <a:pt x="2887" y="305"/>
                      <a:pt x="1405" y="229"/>
                      <a:pt x="0" y="9"/>
                    </a:cubicBezTo>
                    <a:lnTo>
                      <a:pt x="0" y="9"/>
                    </a:lnTo>
                    <a:cubicBezTo>
                      <a:pt x="7" y="144"/>
                      <a:pt x="29" y="300"/>
                      <a:pt x="47" y="412"/>
                    </a:cubicBezTo>
                    <a:cubicBezTo>
                      <a:pt x="60" y="501"/>
                      <a:pt x="130" y="569"/>
                      <a:pt x="220" y="580"/>
                    </a:cubicBezTo>
                    <a:cubicBezTo>
                      <a:pt x="757" y="648"/>
                      <a:pt x="2659" y="871"/>
                      <a:pt x="4275" y="871"/>
                    </a:cubicBezTo>
                    <a:cubicBezTo>
                      <a:pt x="6482" y="871"/>
                      <a:pt x="8450" y="649"/>
                      <a:pt x="8981" y="583"/>
                    </a:cubicBezTo>
                    <a:cubicBezTo>
                      <a:pt x="9066" y="573"/>
                      <a:pt x="9134" y="511"/>
                      <a:pt x="9153" y="428"/>
                    </a:cubicBezTo>
                    <a:cubicBezTo>
                      <a:pt x="9183" y="293"/>
                      <a:pt x="9226" y="98"/>
                      <a:pt x="92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8"/>
              <p:cNvSpPr/>
              <p:nvPr/>
            </p:nvSpPr>
            <p:spPr>
              <a:xfrm>
                <a:off x="2265295" y="3964985"/>
                <a:ext cx="103409" cy="100593"/>
              </a:xfrm>
              <a:custGeom>
                <a:avLst/>
                <a:gdLst/>
                <a:ahLst/>
                <a:cxnLst/>
                <a:rect l="l" t="t" r="r" b="b"/>
                <a:pathLst>
                  <a:path w="2497" h="2429" extrusionOk="0">
                    <a:moveTo>
                      <a:pt x="2349" y="1"/>
                    </a:moveTo>
                    <a:cubicBezTo>
                      <a:pt x="1951" y="1"/>
                      <a:pt x="418" y="892"/>
                      <a:pt x="263" y="1258"/>
                    </a:cubicBezTo>
                    <a:cubicBezTo>
                      <a:pt x="93" y="1660"/>
                      <a:pt x="0" y="2248"/>
                      <a:pt x="263" y="2341"/>
                    </a:cubicBezTo>
                    <a:cubicBezTo>
                      <a:pt x="408" y="2392"/>
                      <a:pt x="613" y="2429"/>
                      <a:pt x="776" y="2429"/>
                    </a:cubicBezTo>
                    <a:cubicBezTo>
                      <a:pt x="911" y="2429"/>
                      <a:pt x="1017" y="2404"/>
                      <a:pt x="1038" y="2341"/>
                    </a:cubicBezTo>
                    <a:cubicBezTo>
                      <a:pt x="1084" y="2201"/>
                      <a:pt x="976" y="1562"/>
                      <a:pt x="1301" y="1185"/>
                    </a:cubicBezTo>
                    <a:cubicBezTo>
                      <a:pt x="1626" y="808"/>
                      <a:pt x="2497" y="119"/>
                      <a:pt x="2433" y="30"/>
                    </a:cubicBezTo>
                    <a:cubicBezTo>
                      <a:pt x="2419" y="10"/>
                      <a:pt x="2390" y="1"/>
                      <a:pt x="2349"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8"/>
              <p:cNvSpPr/>
              <p:nvPr/>
            </p:nvSpPr>
            <p:spPr>
              <a:xfrm>
                <a:off x="2288114" y="2960872"/>
                <a:ext cx="261277" cy="747884"/>
              </a:xfrm>
              <a:custGeom>
                <a:avLst/>
                <a:gdLst/>
                <a:ahLst/>
                <a:cxnLst/>
                <a:rect l="l" t="t" r="r" b="b"/>
                <a:pathLst>
                  <a:path w="6309" h="18059" extrusionOk="0">
                    <a:moveTo>
                      <a:pt x="6309" y="0"/>
                    </a:moveTo>
                    <a:cubicBezTo>
                      <a:pt x="6309" y="0"/>
                      <a:pt x="3956" y="1456"/>
                      <a:pt x="1818" y="7650"/>
                    </a:cubicBezTo>
                    <a:cubicBezTo>
                      <a:pt x="66" y="12729"/>
                      <a:pt x="1" y="18058"/>
                      <a:pt x="1876" y="18058"/>
                    </a:cubicBezTo>
                    <a:cubicBezTo>
                      <a:pt x="2288" y="18058"/>
                      <a:pt x="2792" y="17802"/>
                      <a:pt x="3393" y="17230"/>
                    </a:cubicBezTo>
                    <a:lnTo>
                      <a:pt x="4544" y="17230"/>
                    </a:lnTo>
                    <a:lnTo>
                      <a:pt x="4544" y="15509"/>
                    </a:lnTo>
                    <a:lnTo>
                      <a:pt x="3330" y="15509"/>
                    </a:lnTo>
                    <a:cubicBezTo>
                      <a:pt x="3330" y="15509"/>
                      <a:pt x="2738" y="16817"/>
                      <a:pt x="2217" y="16817"/>
                    </a:cubicBezTo>
                    <a:cubicBezTo>
                      <a:pt x="2140" y="16817"/>
                      <a:pt x="2065" y="16788"/>
                      <a:pt x="1994" y="16723"/>
                    </a:cubicBezTo>
                    <a:cubicBezTo>
                      <a:pt x="1394" y="16179"/>
                      <a:pt x="2531" y="10437"/>
                      <a:pt x="6309" y="6477"/>
                    </a:cubicBezTo>
                    <a:lnTo>
                      <a:pt x="63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8"/>
              <p:cNvSpPr/>
              <p:nvPr/>
            </p:nvSpPr>
            <p:spPr>
              <a:xfrm>
                <a:off x="2325883" y="3581827"/>
                <a:ext cx="150455" cy="121507"/>
              </a:xfrm>
              <a:custGeom>
                <a:avLst/>
                <a:gdLst/>
                <a:ahLst/>
                <a:cxnLst/>
                <a:rect l="l" t="t" r="r" b="b"/>
                <a:pathLst>
                  <a:path w="3633" h="2934" extrusionOk="0">
                    <a:moveTo>
                      <a:pt x="1041" y="1"/>
                    </a:moveTo>
                    <a:lnTo>
                      <a:pt x="1040" y="1"/>
                    </a:lnTo>
                    <a:cubicBezTo>
                      <a:pt x="1040" y="1"/>
                      <a:pt x="1" y="2934"/>
                      <a:pt x="1301" y="2934"/>
                    </a:cubicBezTo>
                    <a:cubicBezTo>
                      <a:pt x="1387" y="2934"/>
                      <a:pt x="1483" y="2921"/>
                      <a:pt x="1591" y="2893"/>
                    </a:cubicBezTo>
                    <a:cubicBezTo>
                      <a:pt x="1860" y="2760"/>
                      <a:pt x="2156" y="2545"/>
                      <a:pt x="2481" y="2236"/>
                    </a:cubicBezTo>
                    <a:lnTo>
                      <a:pt x="3632" y="2236"/>
                    </a:lnTo>
                    <a:lnTo>
                      <a:pt x="3632" y="515"/>
                    </a:lnTo>
                    <a:lnTo>
                      <a:pt x="2418" y="515"/>
                    </a:lnTo>
                    <a:cubicBezTo>
                      <a:pt x="2418" y="515"/>
                      <a:pt x="1826" y="1823"/>
                      <a:pt x="1305" y="1823"/>
                    </a:cubicBezTo>
                    <a:cubicBezTo>
                      <a:pt x="1228" y="1823"/>
                      <a:pt x="1153" y="1794"/>
                      <a:pt x="1082" y="1729"/>
                    </a:cubicBezTo>
                    <a:cubicBezTo>
                      <a:pt x="900" y="1565"/>
                      <a:pt x="879" y="923"/>
                      <a:pt x="1041" y="1"/>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8"/>
              <p:cNvSpPr/>
              <p:nvPr/>
            </p:nvSpPr>
            <p:spPr>
              <a:xfrm>
                <a:off x="2396162" y="2960872"/>
                <a:ext cx="153230" cy="521767"/>
              </a:xfrm>
              <a:custGeom>
                <a:avLst/>
                <a:gdLst/>
                <a:ahLst/>
                <a:cxnLst/>
                <a:rect l="l" t="t" r="r" b="b"/>
                <a:pathLst>
                  <a:path w="3700" h="12599" extrusionOk="0">
                    <a:moveTo>
                      <a:pt x="3700" y="0"/>
                    </a:moveTo>
                    <a:cubicBezTo>
                      <a:pt x="3700" y="0"/>
                      <a:pt x="2970" y="453"/>
                      <a:pt x="1955" y="1921"/>
                    </a:cubicBezTo>
                    <a:cubicBezTo>
                      <a:pt x="1179" y="3562"/>
                      <a:pt x="137" y="6818"/>
                      <a:pt x="0" y="12599"/>
                    </a:cubicBezTo>
                    <a:cubicBezTo>
                      <a:pt x="699" y="10657"/>
                      <a:pt x="1898" y="8365"/>
                      <a:pt x="3700" y="6477"/>
                    </a:cubicBezTo>
                    <a:lnTo>
                      <a:pt x="3700" y="0"/>
                    </a:ln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2590018" y="3422923"/>
                <a:ext cx="536924" cy="317931"/>
              </a:xfrm>
              <a:custGeom>
                <a:avLst/>
                <a:gdLst/>
                <a:ahLst/>
                <a:cxnLst/>
                <a:rect l="l" t="t" r="r" b="b"/>
                <a:pathLst>
                  <a:path w="12965" h="7677" extrusionOk="0">
                    <a:moveTo>
                      <a:pt x="12582" y="0"/>
                    </a:moveTo>
                    <a:lnTo>
                      <a:pt x="162" y="1585"/>
                    </a:lnTo>
                    <a:cubicBezTo>
                      <a:pt x="162" y="1585"/>
                      <a:pt x="1" y="3662"/>
                      <a:pt x="60" y="6140"/>
                    </a:cubicBezTo>
                    <a:cubicBezTo>
                      <a:pt x="63" y="6274"/>
                      <a:pt x="134" y="6399"/>
                      <a:pt x="248" y="6472"/>
                    </a:cubicBezTo>
                    <a:cubicBezTo>
                      <a:pt x="666" y="6735"/>
                      <a:pt x="1707" y="7368"/>
                      <a:pt x="2363" y="7562"/>
                    </a:cubicBezTo>
                    <a:cubicBezTo>
                      <a:pt x="2576" y="7626"/>
                      <a:pt x="3083" y="7677"/>
                      <a:pt x="3793" y="7677"/>
                    </a:cubicBezTo>
                    <a:cubicBezTo>
                      <a:pt x="5681" y="7677"/>
                      <a:pt x="9003" y="7315"/>
                      <a:pt x="12055" y="5861"/>
                    </a:cubicBezTo>
                    <a:cubicBezTo>
                      <a:pt x="12617" y="5593"/>
                      <a:pt x="12964" y="5015"/>
                      <a:pt x="12957" y="4392"/>
                    </a:cubicBezTo>
                    <a:cubicBezTo>
                      <a:pt x="12944" y="3294"/>
                      <a:pt x="12874" y="1492"/>
                      <a:pt x="12582"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8"/>
              <p:cNvSpPr/>
              <p:nvPr/>
            </p:nvSpPr>
            <p:spPr>
              <a:xfrm>
                <a:off x="2590018" y="3475394"/>
                <a:ext cx="120306" cy="260739"/>
              </a:xfrm>
              <a:custGeom>
                <a:avLst/>
                <a:gdLst/>
                <a:ahLst/>
                <a:cxnLst/>
                <a:rect l="l" t="t" r="r" b="b"/>
                <a:pathLst>
                  <a:path w="2905" h="6296" extrusionOk="0">
                    <a:moveTo>
                      <a:pt x="2647" y="1"/>
                    </a:moveTo>
                    <a:lnTo>
                      <a:pt x="162" y="318"/>
                    </a:lnTo>
                    <a:cubicBezTo>
                      <a:pt x="162" y="318"/>
                      <a:pt x="1" y="2395"/>
                      <a:pt x="60" y="4873"/>
                    </a:cubicBezTo>
                    <a:cubicBezTo>
                      <a:pt x="63" y="5007"/>
                      <a:pt x="134" y="5132"/>
                      <a:pt x="248" y="5205"/>
                    </a:cubicBezTo>
                    <a:cubicBezTo>
                      <a:pt x="666" y="5468"/>
                      <a:pt x="1707" y="6101"/>
                      <a:pt x="2363" y="6295"/>
                    </a:cubicBezTo>
                    <a:cubicBezTo>
                      <a:pt x="2904" y="6216"/>
                      <a:pt x="2488" y="3541"/>
                      <a:pt x="2472" y="2860"/>
                    </a:cubicBezTo>
                    <a:cubicBezTo>
                      <a:pt x="2460" y="2323"/>
                      <a:pt x="2591" y="678"/>
                      <a:pt x="2647" y="1"/>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8"/>
              <p:cNvSpPr/>
              <p:nvPr/>
            </p:nvSpPr>
            <p:spPr>
              <a:xfrm>
                <a:off x="2593207" y="3422923"/>
                <a:ext cx="526820" cy="159027"/>
              </a:xfrm>
              <a:custGeom>
                <a:avLst/>
                <a:gdLst/>
                <a:ahLst/>
                <a:cxnLst/>
                <a:rect l="l" t="t" r="r" b="b"/>
                <a:pathLst>
                  <a:path w="12721" h="3840" extrusionOk="0">
                    <a:moveTo>
                      <a:pt x="12505" y="0"/>
                    </a:moveTo>
                    <a:lnTo>
                      <a:pt x="85" y="1585"/>
                    </a:lnTo>
                    <a:cubicBezTo>
                      <a:pt x="85" y="1585"/>
                      <a:pt x="35" y="2234"/>
                      <a:pt x="1" y="3239"/>
                    </a:cubicBezTo>
                    <a:cubicBezTo>
                      <a:pt x="505" y="3468"/>
                      <a:pt x="1453" y="3840"/>
                      <a:pt x="2284" y="3840"/>
                    </a:cubicBezTo>
                    <a:cubicBezTo>
                      <a:pt x="2322" y="3840"/>
                      <a:pt x="2360" y="3839"/>
                      <a:pt x="2398" y="3838"/>
                    </a:cubicBezTo>
                    <a:cubicBezTo>
                      <a:pt x="3560" y="3789"/>
                      <a:pt x="10045" y="2841"/>
                      <a:pt x="12721" y="1475"/>
                    </a:cubicBezTo>
                    <a:cubicBezTo>
                      <a:pt x="12667" y="974"/>
                      <a:pt x="12597" y="472"/>
                      <a:pt x="12505"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2721795" y="3057738"/>
                <a:ext cx="230548" cy="173978"/>
              </a:xfrm>
              <a:custGeom>
                <a:avLst/>
                <a:gdLst/>
                <a:ahLst/>
                <a:cxnLst/>
                <a:rect l="l" t="t" r="r" b="b"/>
                <a:pathLst>
                  <a:path w="5567" h="4201" extrusionOk="0">
                    <a:moveTo>
                      <a:pt x="4032" y="0"/>
                    </a:moveTo>
                    <a:cubicBezTo>
                      <a:pt x="3291" y="0"/>
                      <a:pt x="2870" y="911"/>
                      <a:pt x="2870" y="911"/>
                    </a:cubicBezTo>
                    <a:cubicBezTo>
                      <a:pt x="2870" y="911"/>
                      <a:pt x="2261" y="474"/>
                      <a:pt x="1616" y="474"/>
                    </a:cubicBezTo>
                    <a:cubicBezTo>
                      <a:pt x="1347" y="474"/>
                      <a:pt x="1072" y="549"/>
                      <a:pt x="832" y="764"/>
                    </a:cubicBezTo>
                    <a:cubicBezTo>
                      <a:pt x="1" y="1506"/>
                      <a:pt x="692" y="3805"/>
                      <a:pt x="3444" y="4197"/>
                    </a:cubicBezTo>
                    <a:cubicBezTo>
                      <a:pt x="3464" y="4199"/>
                      <a:pt x="3484" y="4201"/>
                      <a:pt x="3504" y="4201"/>
                    </a:cubicBezTo>
                    <a:cubicBezTo>
                      <a:pt x="3583" y="4201"/>
                      <a:pt x="3662" y="4179"/>
                      <a:pt x="3726" y="4133"/>
                    </a:cubicBezTo>
                    <a:cubicBezTo>
                      <a:pt x="4853" y="3324"/>
                      <a:pt x="5567" y="771"/>
                      <a:pt x="4631" y="190"/>
                    </a:cubicBezTo>
                    <a:cubicBezTo>
                      <a:pt x="4413" y="55"/>
                      <a:pt x="4213" y="0"/>
                      <a:pt x="4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8"/>
              <p:cNvSpPr/>
              <p:nvPr/>
            </p:nvSpPr>
            <p:spPr>
              <a:xfrm>
                <a:off x="2615570" y="2800518"/>
                <a:ext cx="295443" cy="148923"/>
              </a:xfrm>
              <a:custGeom>
                <a:avLst/>
                <a:gdLst/>
                <a:ahLst/>
                <a:cxnLst/>
                <a:rect l="l" t="t" r="r" b="b"/>
                <a:pathLst>
                  <a:path w="7134" h="3596" extrusionOk="0">
                    <a:moveTo>
                      <a:pt x="5172" y="1"/>
                    </a:moveTo>
                    <a:cubicBezTo>
                      <a:pt x="5126" y="1"/>
                      <a:pt x="5081" y="1"/>
                      <a:pt x="5036" y="2"/>
                    </a:cubicBezTo>
                    <a:cubicBezTo>
                      <a:pt x="4824" y="8"/>
                      <a:pt x="4617" y="25"/>
                      <a:pt x="4410" y="44"/>
                    </a:cubicBezTo>
                    <a:cubicBezTo>
                      <a:pt x="3997" y="80"/>
                      <a:pt x="3587" y="135"/>
                      <a:pt x="3179" y="205"/>
                    </a:cubicBezTo>
                    <a:cubicBezTo>
                      <a:pt x="2771" y="269"/>
                      <a:pt x="2366" y="353"/>
                      <a:pt x="1960" y="467"/>
                    </a:cubicBezTo>
                    <a:cubicBezTo>
                      <a:pt x="1756" y="526"/>
                      <a:pt x="1554" y="587"/>
                      <a:pt x="1349" y="686"/>
                    </a:cubicBezTo>
                    <a:cubicBezTo>
                      <a:pt x="1247" y="728"/>
                      <a:pt x="1144" y="800"/>
                      <a:pt x="1040" y="869"/>
                    </a:cubicBezTo>
                    <a:cubicBezTo>
                      <a:pt x="947" y="950"/>
                      <a:pt x="855" y="1038"/>
                      <a:pt x="787" y="1133"/>
                    </a:cubicBezTo>
                    <a:cubicBezTo>
                      <a:pt x="644" y="1322"/>
                      <a:pt x="543" y="1523"/>
                      <a:pt x="455" y="1724"/>
                    </a:cubicBezTo>
                    <a:cubicBezTo>
                      <a:pt x="365" y="1925"/>
                      <a:pt x="298" y="2130"/>
                      <a:pt x="235" y="2335"/>
                    </a:cubicBezTo>
                    <a:cubicBezTo>
                      <a:pt x="136" y="2663"/>
                      <a:pt x="42" y="3071"/>
                      <a:pt x="8" y="3226"/>
                    </a:cubicBezTo>
                    <a:cubicBezTo>
                      <a:pt x="0" y="3264"/>
                      <a:pt x="20" y="3302"/>
                      <a:pt x="55" y="3318"/>
                    </a:cubicBezTo>
                    <a:lnTo>
                      <a:pt x="674" y="3588"/>
                    </a:lnTo>
                    <a:cubicBezTo>
                      <a:pt x="685" y="3593"/>
                      <a:pt x="697" y="3596"/>
                      <a:pt x="708" y="3596"/>
                    </a:cubicBezTo>
                    <a:cubicBezTo>
                      <a:pt x="750" y="3596"/>
                      <a:pt x="787" y="3561"/>
                      <a:pt x="785" y="3513"/>
                    </a:cubicBezTo>
                    <a:cubicBezTo>
                      <a:pt x="776" y="3175"/>
                      <a:pt x="804" y="2817"/>
                      <a:pt x="854" y="2480"/>
                    </a:cubicBezTo>
                    <a:cubicBezTo>
                      <a:pt x="917" y="2101"/>
                      <a:pt x="1013" y="1716"/>
                      <a:pt x="1197" y="1425"/>
                    </a:cubicBezTo>
                    <a:cubicBezTo>
                      <a:pt x="1288" y="1274"/>
                      <a:pt x="1389" y="1179"/>
                      <a:pt x="1557" y="1095"/>
                    </a:cubicBezTo>
                    <a:cubicBezTo>
                      <a:pt x="1714" y="1007"/>
                      <a:pt x="1900" y="938"/>
                      <a:pt x="2085" y="875"/>
                    </a:cubicBezTo>
                    <a:cubicBezTo>
                      <a:pt x="2458" y="752"/>
                      <a:pt x="2852" y="670"/>
                      <a:pt x="3246" y="600"/>
                    </a:cubicBezTo>
                    <a:cubicBezTo>
                      <a:pt x="3641" y="535"/>
                      <a:pt x="4041" y="490"/>
                      <a:pt x="4440" y="464"/>
                    </a:cubicBezTo>
                    <a:cubicBezTo>
                      <a:pt x="4584" y="459"/>
                      <a:pt x="4728" y="454"/>
                      <a:pt x="4870" y="454"/>
                    </a:cubicBezTo>
                    <a:cubicBezTo>
                      <a:pt x="4925" y="454"/>
                      <a:pt x="4980" y="455"/>
                      <a:pt x="5035" y="456"/>
                    </a:cubicBezTo>
                    <a:cubicBezTo>
                      <a:pt x="5228" y="461"/>
                      <a:pt x="5432" y="474"/>
                      <a:pt x="5556" y="531"/>
                    </a:cubicBezTo>
                    <a:cubicBezTo>
                      <a:pt x="5815" y="634"/>
                      <a:pt x="6008" y="979"/>
                      <a:pt x="6136" y="1321"/>
                    </a:cubicBezTo>
                    <a:cubicBezTo>
                      <a:pt x="6252" y="1654"/>
                      <a:pt x="6336" y="1896"/>
                      <a:pt x="6359" y="2232"/>
                    </a:cubicBezTo>
                    <a:cubicBezTo>
                      <a:pt x="6361" y="2263"/>
                      <a:pt x="6379" y="2291"/>
                      <a:pt x="6407" y="2302"/>
                    </a:cubicBezTo>
                    <a:lnTo>
                      <a:pt x="7018" y="2553"/>
                    </a:lnTo>
                    <a:cubicBezTo>
                      <a:pt x="7028" y="2557"/>
                      <a:pt x="7039" y="2559"/>
                      <a:pt x="7050" y="2559"/>
                    </a:cubicBezTo>
                    <a:cubicBezTo>
                      <a:pt x="7094" y="2559"/>
                      <a:pt x="7134" y="2523"/>
                      <a:pt x="7130" y="2475"/>
                    </a:cubicBezTo>
                    <a:cubicBezTo>
                      <a:pt x="7097" y="2022"/>
                      <a:pt x="6900" y="1420"/>
                      <a:pt x="6710" y="1061"/>
                    </a:cubicBezTo>
                    <a:cubicBezTo>
                      <a:pt x="6607" y="865"/>
                      <a:pt x="6484" y="673"/>
                      <a:pt x="6332" y="494"/>
                    </a:cubicBezTo>
                    <a:cubicBezTo>
                      <a:pt x="6181" y="318"/>
                      <a:pt x="5980" y="145"/>
                      <a:pt x="5721" y="62"/>
                    </a:cubicBezTo>
                    <a:cubicBezTo>
                      <a:pt x="5656" y="37"/>
                      <a:pt x="5593" y="24"/>
                      <a:pt x="5533" y="20"/>
                    </a:cubicBezTo>
                    <a:cubicBezTo>
                      <a:pt x="5471" y="11"/>
                      <a:pt x="5413" y="6"/>
                      <a:pt x="5360" y="6"/>
                    </a:cubicBezTo>
                    <a:cubicBezTo>
                      <a:pt x="5296" y="2"/>
                      <a:pt x="5234" y="1"/>
                      <a:pt x="5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8"/>
              <p:cNvSpPr/>
              <p:nvPr/>
            </p:nvSpPr>
            <p:spPr>
              <a:xfrm>
                <a:off x="2562685" y="3335954"/>
                <a:ext cx="575356" cy="226780"/>
              </a:xfrm>
              <a:custGeom>
                <a:avLst/>
                <a:gdLst/>
                <a:ahLst/>
                <a:cxnLst/>
                <a:rect l="l" t="t" r="r" b="b"/>
                <a:pathLst>
                  <a:path w="13893" h="5476" extrusionOk="0">
                    <a:moveTo>
                      <a:pt x="11663" y="0"/>
                    </a:moveTo>
                    <a:cubicBezTo>
                      <a:pt x="11663" y="0"/>
                      <a:pt x="3983" y="619"/>
                      <a:pt x="1413" y="1548"/>
                    </a:cubicBezTo>
                    <a:cubicBezTo>
                      <a:pt x="1413" y="1548"/>
                      <a:pt x="1" y="2119"/>
                      <a:pt x="253" y="4833"/>
                    </a:cubicBezTo>
                    <a:cubicBezTo>
                      <a:pt x="261" y="4911"/>
                      <a:pt x="311" y="4979"/>
                      <a:pt x="383" y="5006"/>
                    </a:cubicBezTo>
                    <a:cubicBezTo>
                      <a:pt x="989" y="5231"/>
                      <a:pt x="1893" y="5476"/>
                      <a:pt x="3108" y="5476"/>
                    </a:cubicBezTo>
                    <a:cubicBezTo>
                      <a:pt x="3475" y="5476"/>
                      <a:pt x="3870" y="5453"/>
                      <a:pt x="4294" y="5401"/>
                    </a:cubicBezTo>
                    <a:cubicBezTo>
                      <a:pt x="6431" y="5141"/>
                      <a:pt x="11657" y="4105"/>
                      <a:pt x="13763" y="3289"/>
                    </a:cubicBezTo>
                    <a:cubicBezTo>
                      <a:pt x="13844" y="3259"/>
                      <a:pt x="13892" y="3180"/>
                      <a:pt x="13890" y="3095"/>
                    </a:cubicBezTo>
                    <a:cubicBezTo>
                      <a:pt x="13874" y="2657"/>
                      <a:pt x="13795" y="1330"/>
                      <a:pt x="13366" y="692"/>
                    </a:cubicBezTo>
                    <a:cubicBezTo>
                      <a:pt x="12901" y="0"/>
                      <a:pt x="11663" y="0"/>
                      <a:pt x="11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8"/>
              <p:cNvSpPr/>
              <p:nvPr/>
            </p:nvSpPr>
            <p:spPr>
              <a:xfrm>
                <a:off x="2562685" y="3400063"/>
                <a:ext cx="152029" cy="162465"/>
              </a:xfrm>
              <a:custGeom>
                <a:avLst/>
                <a:gdLst/>
                <a:ahLst/>
                <a:cxnLst/>
                <a:rect l="l" t="t" r="r" b="b"/>
                <a:pathLst>
                  <a:path w="3671" h="3923" extrusionOk="0">
                    <a:moveTo>
                      <a:pt x="1413" y="0"/>
                    </a:moveTo>
                    <a:cubicBezTo>
                      <a:pt x="1413" y="0"/>
                      <a:pt x="1" y="571"/>
                      <a:pt x="253" y="3285"/>
                    </a:cubicBezTo>
                    <a:cubicBezTo>
                      <a:pt x="261" y="3363"/>
                      <a:pt x="311" y="3431"/>
                      <a:pt x="383" y="3458"/>
                    </a:cubicBezTo>
                    <a:cubicBezTo>
                      <a:pt x="989" y="3683"/>
                      <a:pt x="1898" y="3923"/>
                      <a:pt x="3114" y="3923"/>
                    </a:cubicBezTo>
                    <a:cubicBezTo>
                      <a:pt x="3180" y="3923"/>
                      <a:pt x="3246" y="3922"/>
                      <a:pt x="3314" y="3921"/>
                    </a:cubicBezTo>
                    <a:cubicBezTo>
                      <a:pt x="3394" y="2972"/>
                      <a:pt x="3671" y="1287"/>
                      <a:pt x="3302" y="977"/>
                    </a:cubicBezTo>
                    <a:cubicBezTo>
                      <a:pt x="2915" y="653"/>
                      <a:pt x="1290" y="266"/>
                      <a:pt x="1413"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2949569" y="2990400"/>
                <a:ext cx="162216" cy="224626"/>
              </a:xfrm>
              <a:custGeom>
                <a:avLst/>
                <a:gdLst/>
                <a:ahLst/>
                <a:cxnLst/>
                <a:rect l="l" t="t" r="r" b="b"/>
                <a:pathLst>
                  <a:path w="3917" h="5424" extrusionOk="0">
                    <a:moveTo>
                      <a:pt x="485" y="1"/>
                    </a:moveTo>
                    <a:cubicBezTo>
                      <a:pt x="439" y="1"/>
                      <a:pt x="400" y="10"/>
                      <a:pt x="371" y="31"/>
                    </a:cubicBezTo>
                    <a:cubicBezTo>
                      <a:pt x="1" y="290"/>
                      <a:pt x="386" y="1363"/>
                      <a:pt x="1145" y="2430"/>
                    </a:cubicBezTo>
                    <a:cubicBezTo>
                      <a:pt x="1884" y="3472"/>
                      <a:pt x="3137" y="5423"/>
                      <a:pt x="3531" y="5423"/>
                    </a:cubicBezTo>
                    <a:cubicBezTo>
                      <a:pt x="3541" y="5423"/>
                      <a:pt x="3551" y="5422"/>
                      <a:pt x="3560" y="5419"/>
                    </a:cubicBezTo>
                    <a:cubicBezTo>
                      <a:pt x="3917" y="5311"/>
                      <a:pt x="3189" y="2632"/>
                      <a:pt x="2601" y="1719"/>
                    </a:cubicBezTo>
                    <a:cubicBezTo>
                      <a:pt x="2068" y="891"/>
                      <a:pt x="926" y="1"/>
                      <a:pt x="48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2881651" y="3067636"/>
                <a:ext cx="43898" cy="60298"/>
              </a:xfrm>
              <a:custGeom>
                <a:avLst/>
                <a:gdLst/>
                <a:ahLst/>
                <a:cxnLst/>
                <a:rect l="l" t="t" r="r" b="b"/>
                <a:pathLst>
                  <a:path w="1060" h="1456" extrusionOk="0">
                    <a:moveTo>
                      <a:pt x="296" y="0"/>
                    </a:moveTo>
                    <a:cubicBezTo>
                      <a:pt x="274" y="0"/>
                      <a:pt x="252" y="3"/>
                      <a:pt x="230" y="8"/>
                    </a:cubicBezTo>
                    <a:cubicBezTo>
                      <a:pt x="1" y="66"/>
                      <a:pt x="323" y="503"/>
                      <a:pt x="416" y="969"/>
                    </a:cubicBezTo>
                    <a:cubicBezTo>
                      <a:pt x="475" y="1266"/>
                      <a:pt x="624" y="1456"/>
                      <a:pt x="755" y="1456"/>
                    </a:cubicBezTo>
                    <a:cubicBezTo>
                      <a:pt x="829" y="1456"/>
                      <a:pt x="897" y="1396"/>
                      <a:pt x="942" y="1262"/>
                    </a:cubicBezTo>
                    <a:cubicBezTo>
                      <a:pt x="1060" y="910"/>
                      <a:pt x="703" y="0"/>
                      <a:pt x="29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8"/>
              <p:cNvSpPr/>
              <p:nvPr/>
            </p:nvSpPr>
            <p:spPr>
              <a:xfrm>
                <a:off x="2133062" y="1819017"/>
                <a:ext cx="257881" cy="121631"/>
              </a:xfrm>
              <a:custGeom>
                <a:avLst/>
                <a:gdLst/>
                <a:ahLst/>
                <a:cxnLst/>
                <a:rect l="l" t="t" r="r" b="b"/>
                <a:pathLst>
                  <a:path w="6227" h="2937" extrusionOk="0">
                    <a:moveTo>
                      <a:pt x="14" y="0"/>
                    </a:moveTo>
                    <a:cubicBezTo>
                      <a:pt x="0" y="808"/>
                      <a:pt x="153" y="1875"/>
                      <a:pt x="895" y="2344"/>
                    </a:cubicBezTo>
                    <a:cubicBezTo>
                      <a:pt x="1107" y="2477"/>
                      <a:pt x="1318" y="2531"/>
                      <a:pt x="1520" y="2531"/>
                    </a:cubicBezTo>
                    <a:cubicBezTo>
                      <a:pt x="2306" y="2531"/>
                      <a:pt x="2949" y="1719"/>
                      <a:pt x="2949" y="1719"/>
                    </a:cubicBezTo>
                    <a:cubicBezTo>
                      <a:pt x="2949" y="1719"/>
                      <a:pt x="3450" y="2936"/>
                      <a:pt x="4406" y="2936"/>
                    </a:cubicBezTo>
                    <a:cubicBezTo>
                      <a:pt x="4515" y="2936"/>
                      <a:pt x="4630" y="2920"/>
                      <a:pt x="4751" y="2885"/>
                    </a:cubicBezTo>
                    <a:cubicBezTo>
                      <a:pt x="5601" y="2637"/>
                      <a:pt x="6020" y="1637"/>
                      <a:pt x="6227" y="852"/>
                    </a:cubicBezTo>
                    <a:cubicBezTo>
                      <a:pt x="5553" y="715"/>
                      <a:pt x="5050" y="704"/>
                      <a:pt x="5050" y="704"/>
                    </a:cubicBezTo>
                    <a:cubicBezTo>
                      <a:pt x="5050" y="704"/>
                      <a:pt x="4369" y="1273"/>
                      <a:pt x="3294" y="1273"/>
                    </a:cubicBezTo>
                    <a:cubicBezTo>
                      <a:pt x="3185" y="1273"/>
                      <a:pt x="3073" y="1267"/>
                      <a:pt x="2956" y="1254"/>
                    </a:cubicBezTo>
                    <a:cubicBezTo>
                      <a:pt x="1598" y="1105"/>
                      <a:pt x="905" y="241"/>
                      <a:pt x="905" y="241"/>
                    </a:cubicBezTo>
                    <a:cubicBezTo>
                      <a:pt x="905" y="241"/>
                      <a:pt x="560" y="55"/>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8"/>
              <p:cNvSpPr/>
              <p:nvPr/>
            </p:nvSpPr>
            <p:spPr>
              <a:xfrm>
                <a:off x="1951671" y="1973324"/>
                <a:ext cx="629815" cy="934907"/>
              </a:xfrm>
              <a:custGeom>
                <a:avLst/>
                <a:gdLst/>
                <a:ahLst/>
                <a:cxnLst/>
                <a:rect l="l" t="t" r="r" b="b"/>
                <a:pathLst>
                  <a:path w="15208" h="22575" extrusionOk="0">
                    <a:moveTo>
                      <a:pt x="7329" y="1"/>
                    </a:moveTo>
                    <a:cubicBezTo>
                      <a:pt x="5856" y="1"/>
                      <a:pt x="4486" y="93"/>
                      <a:pt x="3747" y="152"/>
                    </a:cubicBezTo>
                    <a:cubicBezTo>
                      <a:pt x="3408" y="180"/>
                      <a:pt x="3124" y="417"/>
                      <a:pt x="3034" y="746"/>
                    </a:cubicBezTo>
                    <a:cubicBezTo>
                      <a:pt x="2809" y="1565"/>
                      <a:pt x="2345" y="3145"/>
                      <a:pt x="1830" y="4285"/>
                    </a:cubicBezTo>
                    <a:cubicBezTo>
                      <a:pt x="1777" y="6577"/>
                      <a:pt x="1709" y="8827"/>
                      <a:pt x="1626" y="10138"/>
                    </a:cubicBezTo>
                    <a:cubicBezTo>
                      <a:pt x="1626" y="10138"/>
                      <a:pt x="843" y="13191"/>
                      <a:pt x="355" y="16418"/>
                    </a:cubicBezTo>
                    <a:cubicBezTo>
                      <a:pt x="355" y="16418"/>
                      <a:pt x="1" y="19171"/>
                      <a:pt x="1" y="21902"/>
                    </a:cubicBezTo>
                    <a:cubicBezTo>
                      <a:pt x="1530" y="22184"/>
                      <a:pt x="4232" y="22492"/>
                      <a:pt x="6416" y="22575"/>
                    </a:cubicBezTo>
                    <a:cubicBezTo>
                      <a:pt x="6629" y="20451"/>
                      <a:pt x="6636" y="18368"/>
                      <a:pt x="6636" y="18368"/>
                    </a:cubicBezTo>
                    <a:lnTo>
                      <a:pt x="8022" y="18368"/>
                    </a:lnTo>
                    <a:cubicBezTo>
                      <a:pt x="8022" y="18368"/>
                      <a:pt x="8301" y="20451"/>
                      <a:pt x="8840" y="22547"/>
                    </a:cubicBezTo>
                    <a:cubicBezTo>
                      <a:pt x="11079" y="22420"/>
                      <a:pt x="13781" y="22078"/>
                      <a:pt x="15207" y="21797"/>
                    </a:cubicBezTo>
                    <a:cubicBezTo>
                      <a:pt x="15005" y="19950"/>
                      <a:pt x="14303" y="16418"/>
                      <a:pt x="14303" y="16418"/>
                    </a:cubicBezTo>
                    <a:cubicBezTo>
                      <a:pt x="13812" y="13191"/>
                      <a:pt x="13032" y="10138"/>
                      <a:pt x="13032" y="10138"/>
                    </a:cubicBezTo>
                    <a:cubicBezTo>
                      <a:pt x="12946" y="8751"/>
                      <a:pt x="12874" y="6485"/>
                      <a:pt x="12819" y="4265"/>
                    </a:cubicBezTo>
                    <a:cubicBezTo>
                      <a:pt x="12308" y="3128"/>
                      <a:pt x="11849" y="1561"/>
                      <a:pt x="11625" y="746"/>
                    </a:cubicBezTo>
                    <a:cubicBezTo>
                      <a:pt x="11535" y="417"/>
                      <a:pt x="11251" y="180"/>
                      <a:pt x="10911" y="152"/>
                    </a:cubicBezTo>
                    <a:cubicBezTo>
                      <a:pt x="10173" y="93"/>
                      <a:pt x="8803" y="1"/>
                      <a:pt x="7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1970432" y="1979908"/>
                <a:ext cx="444738" cy="722125"/>
              </a:xfrm>
              <a:custGeom>
                <a:avLst/>
                <a:gdLst/>
                <a:ahLst/>
                <a:cxnLst/>
                <a:rect l="l" t="t" r="r" b="b"/>
                <a:pathLst>
                  <a:path w="10739" h="17437" extrusionOk="0">
                    <a:moveTo>
                      <a:pt x="3246" y="1"/>
                    </a:moveTo>
                    <a:cubicBezTo>
                      <a:pt x="2928" y="46"/>
                      <a:pt x="2667" y="274"/>
                      <a:pt x="2581" y="587"/>
                    </a:cubicBezTo>
                    <a:cubicBezTo>
                      <a:pt x="2356" y="1406"/>
                      <a:pt x="1892" y="2986"/>
                      <a:pt x="1377" y="4126"/>
                    </a:cubicBezTo>
                    <a:cubicBezTo>
                      <a:pt x="1324" y="6418"/>
                      <a:pt x="1256" y="8668"/>
                      <a:pt x="1173" y="9979"/>
                    </a:cubicBezTo>
                    <a:cubicBezTo>
                      <a:pt x="1173" y="9979"/>
                      <a:pt x="490" y="12646"/>
                      <a:pt x="1" y="15630"/>
                    </a:cubicBezTo>
                    <a:cubicBezTo>
                      <a:pt x="374" y="15876"/>
                      <a:pt x="760" y="16124"/>
                      <a:pt x="1160" y="16369"/>
                    </a:cubicBezTo>
                    <a:cubicBezTo>
                      <a:pt x="2007" y="16889"/>
                      <a:pt x="2680" y="17262"/>
                      <a:pt x="2931" y="17398"/>
                    </a:cubicBezTo>
                    <a:cubicBezTo>
                      <a:pt x="2979" y="17424"/>
                      <a:pt x="3031" y="17436"/>
                      <a:pt x="3083" y="17436"/>
                    </a:cubicBezTo>
                    <a:cubicBezTo>
                      <a:pt x="3174" y="17436"/>
                      <a:pt x="3263" y="17398"/>
                      <a:pt x="3327" y="17325"/>
                    </a:cubicBezTo>
                    <a:cubicBezTo>
                      <a:pt x="3503" y="17124"/>
                      <a:pt x="3894" y="16669"/>
                      <a:pt x="4429" y="16003"/>
                    </a:cubicBezTo>
                    <a:cubicBezTo>
                      <a:pt x="4608" y="15951"/>
                      <a:pt x="4786" y="15884"/>
                      <a:pt x="4961" y="15786"/>
                    </a:cubicBezTo>
                    <a:cubicBezTo>
                      <a:pt x="5779" y="15328"/>
                      <a:pt x="6410" y="14298"/>
                      <a:pt x="6569" y="14023"/>
                    </a:cubicBezTo>
                    <a:cubicBezTo>
                      <a:pt x="6886" y="13985"/>
                      <a:pt x="7151" y="13831"/>
                      <a:pt x="7319" y="13585"/>
                    </a:cubicBezTo>
                    <a:cubicBezTo>
                      <a:pt x="7458" y="13381"/>
                      <a:pt x="7516" y="13130"/>
                      <a:pt x="7462" y="12962"/>
                    </a:cubicBezTo>
                    <a:cubicBezTo>
                      <a:pt x="7417" y="12823"/>
                      <a:pt x="7280" y="12649"/>
                      <a:pt x="7160" y="12516"/>
                    </a:cubicBezTo>
                    <a:cubicBezTo>
                      <a:pt x="7454" y="12467"/>
                      <a:pt x="7663" y="12354"/>
                      <a:pt x="7738" y="12194"/>
                    </a:cubicBezTo>
                    <a:cubicBezTo>
                      <a:pt x="7819" y="12021"/>
                      <a:pt x="7776" y="11853"/>
                      <a:pt x="7618" y="11668"/>
                    </a:cubicBezTo>
                    <a:cubicBezTo>
                      <a:pt x="8093" y="10973"/>
                      <a:pt x="8579" y="10243"/>
                      <a:pt x="8895" y="9745"/>
                    </a:cubicBezTo>
                    <a:cubicBezTo>
                      <a:pt x="9721" y="8447"/>
                      <a:pt x="10238" y="7526"/>
                      <a:pt x="10423" y="7190"/>
                    </a:cubicBezTo>
                    <a:cubicBezTo>
                      <a:pt x="10497" y="7057"/>
                      <a:pt x="10469" y="6893"/>
                      <a:pt x="10356" y="6794"/>
                    </a:cubicBezTo>
                    <a:cubicBezTo>
                      <a:pt x="10247" y="6698"/>
                      <a:pt x="10041" y="6517"/>
                      <a:pt x="9762" y="6282"/>
                    </a:cubicBezTo>
                    <a:cubicBezTo>
                      <a:pt x="10289" y="4985"/>
                      <a:pt x="10602" y="4085"/>
                      <a:pt x="10690" y="3826"/>
                    </a:cubicBezTo>
                    <a:cubicBezTo>
                      <a:pt x="10739" y="3682"/>
                      <a:pt x="10684" y="3526"/>
                      <a:pt x="10555" y="3447"/>
                    </a:cubicBezTo>
                    <a:lnTo>
                      <a:pt x="10555" y="3446"/>
                    </a:lnTo>
                    <a:cubicBezTo>
                      <a:pt x="10311" y="3298"/>
                      <a:pt x="9650" y="2899"/>
                      <a:pt x="8779" y="2427"/>
                    </a:cubicBezTo>
                    <a:cubicBezTo>
                      <a:pt x="8089" y="2053"/>
                      <a:pt x="7414" y="1712"/>
                      <a:pt x="6773" y="1413"/>
                    </a:cubicBezTo>
                    <a:cubicBezTo>
                      <a:pt x="5459" y="801"/>
                      <a:pt x="4270" y="355"/>
                      <a:pt x="3506" y="90"/>
                    </a:cubicBezTo>
                    <a:cubicBezTo>
                      <a:pt x="3408" y="56"/>
                      <a:pt x="3324" y="27"/>
                      <a:pt x="3246"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2192159" y="2728749"/>
                <a:ext cx="34373" cy="29403"/>
              </a:xfrm>
              <a:custGeom>
                <a:avLst/>
                <a:gdLst/>
                <a:ahLst/>
                <a:cxnLst/>
                <a:rect l="l" t="t" r="r" b="b"/>
                <a:pathLst>
                  <a:path w="830" h="710" extrusionOk="0">
                    <a:moveTo>
                      <a:pt x="0" y="1"/>
                    </a:moveTo>
                    <a:lnTo>
                      <a:pt x="821" y="709"/>
                    </a:lnTo>
                    <a:cubicBezTo>
                      <a:pt x="829" y="345"/>
                      <a:pt x="829" y="127"/>
                      <a:pt x="829" y="127"/>
                    </a:cubicBezTo>
                    <a:lnTo>
                      <a:pt x="0" y="1"/>
                    </a:ln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8"/>
              <p:cNvSpPr/>
              <p:nvPr/>
            </p:nvSpPr>
            <p:spPr>
              <a:xfrm>
                <a:off x="2283890" y="2728749"/>
                <a:ext cx="34332" cy="26960"/>
              </a:xfrm>
              <a:custGeom>
                <a:avLst/>
                <a:gdLst/>
                <a:ahLst/>
                <a:cxnLst/>
                <a:rect l="l" t="t" r="r" b="b"/>
                <a:pathLst>
                  <a:path w="829" h="651" extrusionOk="0">
                    <a:moveTo>
                      <a:pt x="829" y="1"/>
                    </a:moveTo>
                    <a:lnTo>
                      <a:pt x="0" y="127"/>
                    </a:lnTo>
                    <a:cubicBezTo>
                      <a:pt x="0" y="127"/>
                      <a:pt x="26" y="323"/>
                      <a:pt x="78" y="650"/>
                    </a:cubicBezTo>
                    <a:lnTo>
                      <a:pt x="829" y="1"/>
                    </a:ln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8"/>
              <p:cNvSpPr/>
              <p:nvPr/>
            </p:nvSpPr>
            <p:spPr>
              <a:xfrm>
                <a:off x="1835258" y="1961811"/>
                <a:ext cx="276683" cy="492612"/>
              </a:xfrm>
              <a:custGeom>
                <a:avLst/>
                <a:gdLst/>
                <a:ahLst/>
                <a:cxnLst/>
                <a:rect l="l" t="t" r="r" b="b"/>
                <a:pathLst>
                  <a:path w="6681" h="11895" extrusionOk="0">
                    <a:moveTo>
                      <a:pt x="5307" y="1"/>
                    </a:moveTo>
                    <a:cubicBezTo>
                      <a:pt x="5236" y="1"/>
                      <a:pt x="5171" y="39"/>
                      <a:pt x="5139" y="102"/>
                    </a:cubicBezTo>
                    <a:cubicBezTo>
                      <a:pt x="4884" y="597"/>
                      <a:pt x="3479" y="3377"/>
                      <a:pt x="2475" y="5531"/>
                    </a:cubicBezTo>
                    <a:cubicBezTo>
                      <a:pt x="1471" y="7684"/>
                      <a:pt x="244" y="10549"/>
                      <a:pt x="28" y="11061"/>
                    </a:cubicBezTo>
                    <a:cubicBezTo>
                      <a:pt x="0" y="11129"/>
                      <a:pt x="15" y="11206"/>
                      <a:pt x="65" y="11261"/>
                    </a:cubicBezTo>
                    <a:cubicBezTo>
                      <a:pt x="311" y="11533"/>
                      <a:pt x="783" y="11543"/>
                      <a:pt x="854" y="11543"/>
                    </a:cubicBezTo>
                    <a:cubicBezTo>
                      <a:pt x="860" y="11543"/>
                      <a:pt x="863" y="11543"/>
                      <a:pt x="863" y="11543"/>
                    </a:cubicBezTo>
                    <a:cubicBezTo>
                      <a:pt x="863" y="11543"/>
                      <a:pt x="1071" y="11678"/>
                      <a:pt x="1433" y="11894"/>
                    </a:cubicBezTo>
                    <a:cubicBezTo>
                      <a:pt x="1791" y="11048"/>
                      <a:pt x="2977" y="8302"/>
                      <a:pt x="3948" y="6218"/>
                    </a:cubicBezTo>
                    <a:cubicBezTo>
                      <a:pt x="4920" y="4134"/>
                      <a:pt x="6262" y="1460"/>
                      <a:pt x="6681" y="642"/>
                    </a:cubicBezTo>
                    <a:cubicBezTo>
                      <a:pt x="6281" y="503"/>
                      <a:pt x="6044" y="431"/>
                      <a:pt x="6044" y="431"/>
                    </a:cubicBezTo>
                    <a:cubicBezTo>
                      <a:pt x="6044" y="431"/>
                      <a:pt x="5712" y="16"/>
                      <a:pt x="5316" y="1"/>
                    </a:cubicBezTo>
                    <a:cubicBezTo>
                      <a:pt x="5313" y="1"/>
                      <a:pt x="5310" y="1"/>
                      <a:pt x="5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1870957" y="1968727"/>
                <a:ext cx="214604" cy="471160"/>
              </a:xfrm>
              <a:custGeom>
                <a:avLst/>
                <a:gdLst/>
                <a:ahLst/>
                <a:cxnLst/>
                <a:rect l="l" t="t" r="r" b="b"/>
                <a:pathLst>
                  <a:path w="5182" h="11377" extrusionOk="0">
                    <a:moveTo>
                      <a:pt x="4892" y="1"/>
                    </a:moveTo>
                    <a:cubicBezTo>
                      <a:pt x="1934" y="5145"/>
                      <a:pt x="1" y="11376"/>
                      <a:pt x="1" y="11376"/>
                    </a:cubicBezTo>
                    <a:cubicBezTo>
                      <a:pt x="1292" y="8054"/>
                      <a:pt x="5182" y="264"/>
                      <a:pt x="5182" y="264"/>
                    </a:cubicBezTo>
                    <a:cubicBezTo>
                      <a:pt x="5182" y="264"/>
                      <a:pt x="5066" y="122"/>
                      <a:pt x="48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8"/>
              <p:cNvSpPr/>
              <p:nvPr/>
            </p:nvSpPr>
            <p:spPr>
              <a:xfrm>
                <a:off x="1894604" y="1988398"/>
                <a:ext cx="460103" cy="567612"/>
              </a:xfrm>
              <a:custGeom>
                <a:avLst/>
                <a:gdLst/>
                <a:ahLst/>
                <a:cxnLst/>
                <a:rect l="l" t="t" r="r" b="b"/>
                <a:pathLst>
                  <a:path w="11110" h="13706" extrusionOk="0">
                    <a:moveTo>
                      <a:pt x="5248" y="0"/>
                    </a:moveTo>
                    <a:cubicBezTo>
                      <a:pt x="4829" y="818"/>
                      <a:pt x="3487" y="3492"/>
                      <a:pt x="2515" y="5576"/>
                    </a:cubicBezTo>
                    <a:cubicBezTo>
                      <a:pt x="1544" y="7660"/>
                      <a:pt x="358" y="10406"/>
                      <a:pt x="0" y="11252"/>
                    </a:cubicBezTo>
                    <a:cubicBezTo>
                      <a:pt x="625" y="11626"/>
                      <a:pt x="1713" y="12245"/>
                      <a:pt x="3011" y="12850"/>
                    </a:cubicBezTo>
                    <a:cubicBezTo>
                      <a:pt x="3717" y="13179"/>
                      <a:pt x="4407" y="13467"/>
                      <a:pt x="5010" y="13706"/>
                    </a:cubicBezTo>
                    <a:cubicBezTo>
                      <a:pt x="5811" y="13144"/>
                      <a:pt x="7252" y="12205"/>
                      <a:pt x="8475" y="11794"/>
                    </a:cubicBezTo>
                    <a:cubicBezTo>
                      <a:pt x="8839" y="11097"/>
                      <a:pt x="9418" y="9915"/>
                      <a:pt x="9846" y="8994"/>
                    </a:cubicBezTo>
                    <a:cubicBezTo>
                      <a:pt x="10275" y="8075"/>
                      <a:pt x="10809" y="6871"/>
                      <a:pt x="11110" y="6144"/>
                    </a:cubicBezTo>
                    <a:cubicBezTo>
                      <a:pt x="10638" y="4944"/>
                      <a:pt x="10431" y="3236"/>
                      <a:pt x="10347" y="2261"/>
                    </a:cubicBezTo>
                    <a:cubicBezTo>
                      <a:pt x="9776" y="1952"/>
                      <a:pt x="9112" y="1608"/>
                      <a:pt x="8407" y="1280"/>
                    </a:cubicBezTo>
                    <a:cubicBezTo>
                      <a:pt x="7108" y="674"/>
                      <a:pt x="5935" y="239"/>
                      <a:pt x="5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8"/>
              <p:cNvSpPr/>
              <p:nvPr/>
            </p:nvSpPr>
            <p:spPr>
              <a:xfrm>
                <a:off x="2323067" y="2081993"/>
                <a:ext cx="75248" cy="160891"/>
              </a:xfrm>
              <a:custGeom>
                <a:avLst/>
                <a:gdLst/>
                <a:ahLst/>
                <a:cxnLst/>
                <a:rect l="l" t="t" r="r" b="b"/>
                <a:pathLst>
                  <a:path w="1817" h="3885" extrusionOk="0">
                    <a:moveTo>
                      <a:pt x="1" y="1"/>
                    </a:moveTo>
                    <a:lnTo>
                      <a:pt x="1" y="1"/>
                    </a:lnTo>
                    <a:cubicBezTo>
                      <a:pt x="85" y="976"/>
                      <a:pt x="292" y="2684"/>
                      <a:pt x="764" y="3884"/>
                    </a:cubicBezTo>
                    <a:cubicBezTo>
                      <a:pt x="1333" y="2507"/>
                      <a:pt x="1674" y="1533"/>
                      <a:pt x="1790" y="1192"/>
                    </a:cubicBezTo>
                    <a:cubicBezTo>
                      <a:pt x="1817" y="1114"/>
                      <a:pt x="1788" y="1029"/>
                      <a:pt x="1718" y="987"/>
                    </a:cubicBezTo>
                    <a:cubicBezTo>
                      <a:pt x="1469" y="834"/>
                      <a:pt x="836" y="45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8"/>
              <p:cNvSpPr/>
              <p:nvPr/>
            </p:nvSpPr>
            <p:spPr>
              <a:xfrm>
                <a:off x="2102085" y="2476830"/>
                <a:ext cx="143497" cy="107799"/>
              </a:xfrm>
              <a:custGeom>
                <a:avLst/>
                <a:gdLst/>
                <a:ahLst/>
                <a:cxnLst/>
                <a:rect l="l" t="t" r="r" b="b"/>
                <a:pathLst>
                  <a:path w="3465" h="2603" extrusionOk="0">
                    <a:moveTo>
                      <a:pt x="3465" y="0"/>
                    </a:moveTo>
                    <a:cubicBezTo>
                      <a:pt x="2242" y="411"/>
                      <a:pt x="801" y="1350"/>
                      <a:pt x="0" y="1912"/>
                    </a:cubicBezTo>
                    <a:cubicBezTo>
                      <a:pt x="885" y="2261"/>
                      <a:pt x="1582" y="2501"/>
                      <a:pt x="1859" y="2594"/>
                    </a:cubicBezTo>
                    <a:cubicBezTo>
                      <a:pt x="1877" y="2600"/>
                      <a:pt x="1895" y="2603"/>
                      <a:pt x="1914" y="2603"/>
                    </a:cubicBezTo>
                    <a:cubicBezTo>
                      <a:pt x="1973" y="2603"/>
                      <a:pt x="2030" y="2571"/>
                      <a:pt x="2063" y="2517"/>
                    </a:cubicBezTo>
                    <a:cubicBezTo>
                      <a:pt x="2249" y="2209"/>
                      <a:pt x="2777" y="1321"/>
                      <a:pt x="3465" y="0"/>
                    </a:cubicBezTo>
                    <a:close/>
                  </a:path>
                </a:pathLst>
              </a:custGeom>
              <a:solidFill>
                <a:srgbClr val="B9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2119396" y="2087791"/>
                <a:ext cx="171907" cy="112686"/>
              </a:xfrm>
              <a:custGeom>
                <a:avLst/>
                <a:gdLst/>
                <a:ahLst/>
                <a:cxnLst/>
                <a:rect l="l" t="t" r="r" b="b"/>
                <a:pathLst>
                  <a:path w="4151" h="2721" extrusionOk="0">
                    <a:moveTo>
                      <a:pt x="572" y="0"/>
                    </a:moveTo>
                    <a:cubicBezTo>
                      <a:pt x="502" y="0"/>
                      <a:pt x="436" y="41"/>
                      <a:pt x="405" y="109"/>
                    </a:cubicBezTo>
                    <a:lnTo>
                      <a:pt x="42" y="885"/>
                    </a:lnTo>
                    <a:cubicBezTo>
                      <a:pt x="0" y="974"/>
                      <a:pt x="34" y="1079"/>
                      <a:pt x="121" y="1127"/>
                    </a:cubicBezTo>
                    <a:cubicBezTo>
                      <a:pt x="389" y="1273"/>
                      <a:pt x="993" y="1595"/>
                      <a:pt x="1793" y="1967"/>
                    </a:cubicBezTo>
                    <a:cubicBezTo>
                      <a:pt x="2592" y="2340"/>
                      <a:pt x="3226" y="2597"/>
                      <a:pt x="3511" y="2708"/>
                    </a:cubicBezTo>
                    <a:cubicBezTo>
                      <a:pt x="3533" y="2717"/>
                      <a:pt x="3556" y="2721"/>
                      <a:pt x="3578" y="2721"/>
                    </a:cubicBezTo>
                    <a:cubicBezTo>
                      <a:pt x="3649" y="2721"/>
                      <a:pt x="3715" y="2680"/>
                      <a:pt x="3747" y="2612"/>
                    </a:cubicBezTo>
                    <a:lnTo>
                      <a:pt x="4108" y="1837"/>
                    </a:lnTo>
                    <a:cubicBezTo>
                      <a:pt x="4150" y="1747"/>
                      <a:pt x="4117" y="1641"/>
                      <a:pt x="4031" y="1594"/>
                    </a:cubicBezTo>
                    <a:cubicBezTo>
                      <a:pt x="3763" y="1448"/>
                      <a:pt x="3158" y="1126"/>
                      <a:pt x="2359" y="753"/>
                    </a:cubicBezTo>
                    <a:cubicBezTo>
                      <a:pt x="1560" y="380"/>
                      <a:pt x="924" y="124"/>
                      <a:pt x="640" y="13"/>
                    </a:cubicBezTo>
                    <a:cubicBezTo>
                      <a:pt x="618" y="4"/>
                      <a:pt x="595"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1835258" y="2035651"/>
                <a:ext cx="525370" cy="548976"/>
              </a:xfrm>
              <a:custGeom>
                <a:avLst/>
                <a:gdLst/>
                <a:ahLst/>
                <a:cxnLst/>
                <a:rect l="l" t="t" r="r" b="b"/>
                <a:pathLst>
                  <a:path w="12686" h="13256" extrusionOk="0">
                    <a:moveTo>
                      <a:pt x="5879" y="0"/>
                    </a:moveTo>
                    <a:cubicBezTo>
                      <a:pt x="5775" y="0"/>
                      <a:pt x="5674" y="49"/>
                      <a:pt x="5610" y="132"/>
                    </a:cubicBezTo>
                    <a:cubicBezTo>
                      <a:pt x="5289" y="556"/>
                      <a:pt x="3358" y="3134"/>
                      <a:pt x="1934" y="5167"/>
                    </a:cubicBezTo>
                    <a:cubicBezTo>
                      <a:pt x="1835" y="5310"/>
                      <a:pt x="1732" y="5456"/>
                      <a:pt x="1629" y="5605"/>
                    </a:cubicBezTo>
                    <a:cubicBezTo>
                      <a:pt x="878" y="7287"/>
                      <a:pt x="185" y="8905"/>
                      <a:pt x="28" y="9278"/>
                    </a:cubicBezTo>
                    <a:cubicBezTo>
                      <a:pt x="0" y="9346"/>
                      <a:pt x="15" y="9423"/>
                      <a:pt x="65" y="9478"/>
                    </a:cubicBezTo>
                    <a:cubicBezTo>
                      <a:pt x="311" y="9750"/>
                      <a:pt x="783" y="9760"/>
                      <a:pt x="854" y="9760"/>
                    </a:cubicBezTo>
                    <a:cubicBezTo>
                      <a:pt x="860" y="9760"/>
                      <a:pt x="863" y="9760"/>
                      <a:pt x="863" y="9760"/>
                    </a:cubicBezTo>
                    <a:cubicBezTo>
                      <a:pt x="863" y="9760"/>
                      <a:pt x="1071" y="9895"/>
                      <a:pt x="1433" y="10111"/>
                    </a:cubicBezTo>
                    <a:cubicBezTo>
                      <a:pt x="2058" y="10485"/>
                      <a:pt x="3146" y="11104"/>
                      <a:pt x="4444" y="11709"/>
                    </a:cubicBezTo>
                    <a:cubicBezTo>
                      <a:pt x="5149" y="12038"/>
                      <a:pt x="5840" y="12326"/>
                      <a:pt x="6443" y="12565"/>
                    </a:cubicBezTo>
                    <a:cubicBezTo>
                      <a:pt x="7328" y="12914"/>
                      <a:pt x="8025" y="13154"/>
                      <a:pt x="8302" y="13247"/>
                    </a:cubicBezTo>
                    <a:cubicBezTo>
                      <a:pt x="8320" y="13253"/>
                      <a:pt x="8338" y="13256"/>
                      <a:pt x="8357" y="13256"/>
                    </a:cubicBezTo>
                    <a:cubicBezTo>
                      <a:pt x="8416" y="13256"/>
                      <a:pt x="8473" y="13224"/>
                      <a:pt x="8506" y="13170"/>
                    </a:cubicBezTo>
                    <a:cubicBezTo>
                      <a:pt x="8692" y="12862"/>
                      <a:pt x="9220" y="11974"/>
                      <a:pt x="9908" y="10653"/>
                    </a:cubicBezTo>
                    <a:cubicBezTo>
                      <a:pt x="10272" y="9956"/>
                      <a:pt x="10851" y="8773"/>
                      <a:pt x="11279" y="7853"/>
                    </a:cubicBezTo>
                    <a:cubicBezTo>
                      <a:pt x="11708" y="6934"/>
                      <a:pt x="12242" y="5730"/>
                      <a:pt x="12543" y="5003"/>
                    </a:cubicBezTo>
                    <a:cubicBezTo>
                      <a:pt x="12593" y="4881"/>
                      <a:pt x="12639" y="4767"/>
                      <a:pt x="12686" y="4652"/>
                    </a:cubicBezTo>
                    <a:cubicBezTo>
                      <a:pt x="12493" y="4493"/>
                      <a:pt x="12282" y="4321"/>
                      <a:pt x="12049" y="4135"/>
                    </a:cubicBezTo>
                    <a:cubicBezTo>
                      <a:pt x="11436" y="3648"/>
                      <a:pt x="10831" y="3195"/>
                      <a:pt x="10249" y="2788"/>
                    </a:cubicBezTo>
                    <a:cubicBezTo>
                      <a:pt x="9062" y="1957"/>
                      <a:pt x="7968" y="1312"/>
                      <a:pt x="7261" y="917"/>
                    </a:cubicBezTo>
                    <a:cubicBezTo>
                      <a:pt x="6968" y="755"/>
                      <a:pt x="6765" y="647"/>
                      <a:pt x="6686" y="606"/>
                    </a:cubicBezTo>
                    <a:cubicBezTo>
                      <a:pt x="6608" y="480"/>
                      <a:pt x="6342" y="92"/>
                      <a:pt x="5951" y="8"/>
                    </a:cubicBezTo>
                    <a:cubicBezTo>
                      <a:pt x="5927" y="3"/>
                      <a:pt x="5903" y="0"/>
                      <a:pt x="5879"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8"/>
              <p:cNvSpPr/>
              <p:nvPr/>
            </p:nvSpPr>
            <p:spPr>
              <a:xfrm>
                <a:off x="2290267" y="2081372"/>
                <a:ext cx="86637" cy="120389"/>
              </a:xfrm>
              <a:custGeom>
                <a:avLst/>
                <a:gdLst/>
                <a:ahLst/>
                <a:cxnLst/>
                <a:rect l="l" t="t" r="r" b="b"/>
                <a:pathLst>
                  <a:path w="2092" h="2907" extrusionOk="0">
                    <a:moveTo>
                      <a:pt x="243" y="1"/>
                    </a:moveTo>
                    <a:cubicBezTo>
                      <a:pt x="219" y="1"/>
                      <a:pt x="200" y="6"/>
                      <a:pt x="187" y="16"/>
                    </a:cubicBezTo>
                    <a:cubicBezTo>
                      <a:pt x="1" y="155"/>
                      <a:pt x="1047" y="1255"/>
                      <a:pt x="1147" y="1557"/>
                    </a:cubicBezTo>
                    <a:cubicBezTo>
                      <a:pt x="1236" y="1823"/>
                      <a:pt x="1308" y="2906"/>
                      <a:pt x="1457" y="2906"/>
                    </a:cubicBezTo>
                    <a:cubicBezTo>
                      <a:pt x="1477" y="2906"/>
                      <a:pt x="1499" y="2886"/>
                      <a:pt x="1522" y="2842"/>
                    </a:cubicBezTo>
                    <a:cubicBezTo>
                      <a:pt x="1716" y="2471"/>
                      <a:pt x="2092" y="1371"/>
                      <a:pt x="1976" y="1139"/>
                    </a:cubicBezTo>
                    <a:cubicBezTo>
                      <a:pt x="1867" y="922"/>
                      <a:pt x="579" y="1"/>
                      <a:pt x="2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1782870" y="2039213"/>
                <a:ext cx="347914" cy="457411"/>
              </a:xfrm>
              <a:custGeom>
                <a:avLst/>
                <a:gdLst/>
                <a:ahLst/>
                <a:cxnLst/>
                <a:rect l="l" t="t" r="r" b="b"/>
                <a:pathLst>
                  <a:path w="8401" h="11045" extrusionOk="0">
                    <a:moveTo>
                      <a:pt x="7125" y="0"/>
                    </a:moveTo>
                    <a:cubicBezTo>
                      <a:pt x="7067" y="0"/>
                      <a:pt x="7012" y="26"/>
                      <a:pt x="6975" y="74"/>
                    </a:cubicBezTo>
                    <a:cubicBezTo>
                      <a:pt x="6640" y="517"/>
                      <a:pt x="4773" y="3011"/>
                      <a:pt x="3410" y="4957"/>
                    </a:cubicBezTo>
                    <a:cubicBezTo>
                      <a:pt x="2047" y="6905"/>
                      <a:pt x="341" y="9512"/>
                      <a:pt x="40" y="9979"/>
                    </a:cubicBezTo>
                    <a:cubicBezTo>
                      <a:pt x="0" y="10041"/>
                      <a:pt x="2" y="10120"/>
                      <a:pt x="41" y="10182"/>
                    </a:cubicBezTo>
                    <a:cubicBezTo>
                      <a:pt x="253" y="10518"/>
                      <a:pt x="778" y="10599"/>
                      <a:pt x="778" y="10599"/>
                    </a:cubicBezTo>
                    <a:cubicBezTo>
                      <a:pt x="778" y="10599"/>
                      <a:pt x="960" y="10767"/>
                      <a:pt x="1279" y="11044"/>
                    </a:cubicBezTo>
                    <a:cubicBezTo>
                      <a:pt x="1779" y="10272"/>
                      <a:pt x="3423" y="7774"/>
                      <a:pt x="4742" y="5890"/>
                    </a:cubicBezTo>
                    <a:cubicBezTo>
                      <a:pt x="6060" y="4007"/>
                      <a:pt x="7846" y="1606"/>
                      <a:pt x="8400" y="874"/>
                    </a:cubicBezTo>
                    <a:cubicBezTo>
                      <a:pt x="8031" y="668"/>
                      <a:pt x="7810" y="555"/>
                      <a:pt x="7810" y="555"/>
                    </a:cubicBezTo>
                    <a:cubicBezTo>
                      <a:pt x="7810" y="555"/>
                      <a:pt x="7555" y="89"/>
                      <a:pt x="7168" y="5"/>
                    </a:cubicBezTo>
                    <a:cubicBezTo>
                      <a:pt x="7153" y="2"/>
                      <a:pt x="7139" y="0"/>
                      <a:pt x="7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8"/>
              <p:cNvSpPr/>
              <p:nvPr/>
            </p:nvSpPr>
            <p:spPr>
              <a:xfrm>
                <a:off x="1835838" y="2075367"/>
                <a:ext cx="489837" cy="557300"/>
              </a:xfrm>
              <a:custGeom>
                <a:avLst/>
                <a:gdLst/>
                <a:ahLst/>
                <a:cxnLst/>
                <a:rect l="l" t="t" r="r" b="b"/>
                <a:pathLst>
                  <a:path w="11828" h="13457" extrusionOk="0">
                    <a:moveTo>
                      <a:pt x="7121" y="1"/>
                    </a:moveTo>
                    <a:cubicBezTo>
                      <a:pt x="6567" y="733"/>
                      <a:pt x="4781" y="3134"/>
                      <a:pt x="3463" y="5017"/>
                    </a:cubicBezTo>
                    <a:cubicBezTo>
                      <a:pt x="2144" y="6901"/>
                      <a:pt x="500" y="9399"/>
                      <a:pt x="0" y="10171"/>
                    </a:cubicBezTo>
                    <a:cubicBezTo>
                      <a:pt x="550" y="10647"/>
                      <a:pt x="1514" y="11445"/>
                      <a:pt x="2688" y="12268"/>
                    </a:cubicBezTo>
                    <a:cubicBezTo>
                      <a:pt x="3325" y="12714"/>
                      <a:pt x="3955" y="13117"/>
                      <a:pt x="4507" y="13457"/>
                    </a:cubicBezTo>
                    <a:cubicBezTo>
                      <a:pt x="5393" y="13043"/>
                      <a:pt x="6976" y="12368"/>
                      <a:pt x="8252" y="12176"/>
                    </a:cubicBezTo>
                    <a:cubicBezTo>
                      <a:pt x="8731" y="11552"/>
                      <a:pt x="9507" y="10488"/>
                      <a:pt x="10089" y="9657"/>
                    </a:cubicBezTo>
                    <a:cubicBezTo>
                      <a:pt x="10671" y="8826"/>
                      <a:pt x="11406" y="7733"/>
                      <a:pt x="11828" y="7069"/>
                    </a:cubicBezTo>
                    <a:cubicBezTo>
                      <a:pt x="11572" y="5805"/>
                      <a:pt x="11664" y="4087"/>
                      <a:pt x="11751" y="3113"/>
                    </a:cubicBezTo>
                    <a:cubicBezTo>
                      <a:pt x="11243" y="2709"/>
                      <a:pt x="10648" y="2256"/>
                      <a:pt x="10011" y="1809"/>
                    </a:cubicBezTo>
                    <a:cubicBezTo>
                      <a:pt x="8836" y="987"/>
                      <a:pt x="7757" y="355"/>
                      <a:pt x="7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8"/>
              <p:cNvSpPr/>
              <p:nvPr/>
            </p:nvSpPr>
            <p:spPr>
              <a:xfrm>
                <a:off x="2315033" y="2204246"/>
                <a:ext cx="73509" cy="163873"/>
              </a:xfrm>
              <a:custGeom>
                <a:avLst/>
                <a:gdLst/>
                <a:ahLst/>
                <a:cxnLst/>
                <a:rect l="l" t="t" r="r" b="b"/>
                <a:pathLst>
                  <a:path w="1775" h="3957" extrusionOk="0">
                    <a:moveTo>
                      <a:pt x="180" y="1"/>
                    </a:moveTo>
                    <a:lnTo>
                      <a:pt x="180" y="1"/>
                    </a:lnTo>
                    <a:cubicBezTo>
                      <a:pt x="93" y="975"/>
                      <a:pt x="1" y="2693"/>
                      <a:pt x="257" y="3957"/>
                    </a:cubicBezTo>
                    <a:cubicBezTo>
                      <a:pt x="1056" y="2700"/>
                      <a:pt x="1562" y="1800"/>
                      <a:pt x="1735" y="1485"/>
                    </a:cubicBezTo>
                    <a:cubicBezTo>
                      <a:pt x="1775" y="1413"/>
                      <a:pt x="1761" y="1323"/>
                      <a:pt x="1700" y="1270"/>
                    </a:cubicBezTo>
                    <a:cubicBezTo>
                      <a:pt x="1481" y="1076"/>
                      <a:pt x="924" y="592"/>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8"/>
              <p:cNvSpPr/>
              <p:nvPr/>
            </p:nvSpPr>
            <p:spPr>
              <a:xfrm>
                <a:off x="2022488" y="2579618"/>
                <a:ext cx="155135" cy="95127"/>
              </a:xfrm>
              <a:custGeom>
                <a:avLst/>
                <a:gdLst/>
                <a:ahLst/>
                <a:cxnLst/>
                <a:rect l="l" t="t" r="r" b="b"/>
                <a:pathLst>
                  <a:path w="3746" h="2297" extrusionOk="0">
                    <a:moveTo>
                      <a:pt x="3745" y="1"/>
                    </a:moveTo>
                    <a:cubicBezTo>
                      <a:pt x="2469" y="192"/>
                      <a:pt x="886" y="867"/>
                      <a:pt x="0" y="1281"/>
                    </a:cubicBezTo>
                    <a:cubicBezTo>
                      <a:pt x="811" y="1778"/>
                      <a:pt x="1457" y="2136"/>
                      <a:pt x="1713" y="2275"/>
                    </a:cubicBezTo>
                    <a:cubicBezTo>
                      <a:pt x="1739" y="2289"/>
                      <a:pt x="1767" y="2296"/>
                      <a:pt x="1795" y="2296"/>
                    </a:cubicBezTo>
                    <a:cubicBezTo>
                      <a:pt x="1844" y="2296"/>
                      <a:pt x="1892" y="2275"/>
                      <a:pt x="1927" y="2235"/>
                    </a:cubicBezTo>
                    <a:cubicBezTo>
                      <a:pt x="2165" y="1964"/>
                      <a:pt x="2837" y="1181"/>
                      <a:pt x="3745" y="1"/>
                    </a:cubicBezTo>
                    <a:close/>
                  </a:path>
                </a:pathLst>
              </a:custGeom>
              <a:solidFill>
                <a:srgbClr val="B9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2113846" y="2178569"/>
                <a:ext cx="163749" cy="132813"/>
              </a:xfrm>
              <a:custGeom>
                <a:avLst/>
                <a:gdLst/>
                <a:ahLst/>
                <a:cxnLst/>
                <a:rect l="l" t="t" r="r" b="b"/>
                <a:pathLst>
                  <a:path w="3954" h="3207" extrusionOk="0">
                    <a:moveTo>
                      <a:pt x="701" y="1"/>
                    </a:moveTo>
                    <a:cubicBezTo>
                      <a:pt x="642" y="1"/>
                      <a:pt x="585" y="29"/>
                      <a:pt x="549" y="81"/>
                    </a:cubicBezTo>
                    <a:lnTo>
                      <a:pt x="57" y="782"/>
                    </a:lnTo>
                    <a:cubicBezTo>
                      <a:pt x="1" y="863"/>
                      <a:pt x="16" y="973"/>
                      <a:pt x="92" y="1035"/>
                    </a:cubicBezTo>
                    <a:cubicBezTo>
                      <a:pt x="331" y="1225"/>
                      <a:pt x="870" y="1647"/>
                      <a:pt x="1593" y="2153"/>
                    </a:cubicBezTo>
                    <a:cubicBezTo>
                      <a:pt x="2315" y="2659"/>
                      <a:pt x="2896" y="3021"/>
                      <a:pt x="3157" y="3180"/>
                    </a:cubicBezTo>
                    <a:cubicBezTo>
                      <a:pt x="3187" y="3198"/>
                      <a:pt x="3220" y="3207"/>
                      <a:pt x="3252" y="3207"/>
                    </a:cubicBezTo>
                    <a:cubicBezTo>
                      <a:pt x="3311" y="3207"/>
                      <a:pt x="3369" y="3178"/>
                      <a:pt x="3406" y="3127"/>
                    </a:cubicBezTo>
                    <a:lnTo>
                      <a:pt x="3897" y="2425"/>
                    </a:lnTo>
                    <a:cubicBezTo>
                      <a:pt x="3953" y="2344"/>
                      <a:pt x="3939" y="2234"/>
                      <a:pt x="3862" y="2173"/>
                    </a:cubicBezTo>
                    <a:cubicBezTo>
                      <a:pt x="3623" y="1983"/>
                      <a:pt x="3085" y="1561"/>
                      <a:pt x="2362" y="1055"/>
                    </a:cubicBezTo>
                    <a:cubicBezTo>
                      <a:pt x="1640" y="549"/>
                      <a:pt x="1058" y="186"/>
                      <a:pt x="798" y="28"/>
                    </a:cubicBezTo>
                    <a:cubicBezTo>
                      <a:pt x="768" y="9"/>
                      <a:pt x="734"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8"/>
              <p:cNvSpPr/>
              <p:nvPr/>
            </p:nvSpPr>
            <p:spPr>
              <a:xfrm>
                <a:off x="1815794" y="2236880"/>
                <a:ext cx="455382" cy="410200"/>
              </a:xfrm>
              <a:custGeom>
                <a:avLst/>
                <a:gdLst/>
                <a:ahLst/>
                <a:cxnLst/>
                <a:rect l="l" t="t" r="r" b="b"/>
                <a:pathLst>
                  <a:path w="10996" h="9905" extrusionOk="0">
                    <a:moveTo>
                      <a:pt x="2745" y="0"/>
                    </a:moveTo>
                    <a:cubicBezTo>
                      <a:pt x="2701" y="62"/>
                      <a:pt x="2657" y="124"/>
                      <a:pt x="2615" y="184"/>
                    </a:cubicBezTo>
                    <a:cubicBezTo>
                      <a:pt x="1727" y="1453"/>
                      <a:pt x="695" y="2999"/>
                      <a:pt x="0" y="4053"/>
                    </a:cubicBezTo>
                    <a:cubicBezTo>
                      <a:pt x="1456" y="5231"/>
                      <a:pt x="3172" y="6282"/>
                      <a:pt x="4494" y="6942"/>
                    </a:cubicBezTo>
                    <a:cubicBezTo>
                      <a:pt x="4679" y="7339"/>
                      <a:pt x="5629" y="9336"/>
                      <a:pt x="6147" y="9604"/>
                    </a:cubicBezTo>
                    <a:cubicBezTo>
                      <a:pt x="6476" y="9773"/>
                      <a:pt x="6932" y="9904"/>
                      <a:pt x="7428" y="9904"/>
                    </a:cubicBezTo>
                    <a:lnTo>
                      <a:pt x="7435" y="9904"/>
                    </a:lnTo>
                    <a:cubicBezTo>
                      <a:pt x="7764" y="9509"/>
                      <a:pt x="8209" y="8962"/>
                      <a:pt x="8736" y="8277"/>
                    </a:cubicBezTo>
                    <a:cubicBezTo>
                      <a:pt x="9215" y="7652"/>
                      <a:pt x="9991" y="6588"/>
                      <a:pt x="10573" y="5757"/>
                    </a:cubicBezTo>
                    <a:cubicBezTo>
                      <a:pt x="10708" y="5565"/>
                      <a:pt x="10850" y="5358"/>
                      <a:pt x="10996" y="5147"/>
                    </a:cubicBezTo>
                    <a:cubicBezTo>
                      <a:pt x="10731" y="4953"/>
                      <a:pt x="10366" y="4734"/>
                      <a:pt x="9906" y="4477"/>
                    </a:cubicBezTo>
                    <a:cubicBezTo>
                      <a:pt x="9050" y="3997"/>
                      <a:pt x="7896" y="3804"/>
                      <a:pt x="7652" y="3769"/>
                    </a:cubicBezTo>
                    <a:cubicBezTo>
                      <a:pt x="5705" y="2789"/>
                      <a:pt x="3531" y="765"/>
                      <a:pt x="27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1815049" y="2050519"/>
                <a:ext cx="291302" cy="427635"/>
              </a:xfrm>
              <a:custGeom>
                <a:avLst/>
                <a:gdLst/>
                <a:ahLst/>
                <a:cxnLst/>
                <a:rect l="l" t="t" r="r" b="b"/>
                <a:pathLst>
                  <a:path w="7034" h="10326" extrusionOk="0">
                    <a:moveTo>
                      <a:pt x="6820" y="1"/>
                    </a:moveTo>
                    <a:cubicBezTo>
                      <a:pt x="3447" y="4354"/>
                      <a:pt x="1" y="10326"/>
                      <a:pt x="1" y="10326"/>
                    </a:cubicBezTo>
                    <a:cubicBezTo>
                      <a:pt x="1889" y="7479"/>
                      <a:pt x="7033" y="282"/>
                      <a:pt x="7033" y="282"/>
                    </a:cubicBezTo>
                    <a:cubicBezTo>
                      <a:pt x="7033" y="282"/>
                      <a:pt x="6955" y="142"/>
                      <a:pt x="6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2291593" y="2207435"/>
                <a:ext cx="75290" cy="146645"/>
              </a:xfrm>
              <a:custGeom>
                <a:avLst/>
                <a:gdLst/>
                <a:ahLst/>
                <a:cxnLst/>
                <a:rect l="l" t="t" r="r" b="b"/>
                <a:pathLst>
                  <a:path w="1818" h="3541" extrusionOk="0">
                    <a:moveTo>
                      <a:pt x="98" y="1"/>
                    </a:moveTo>
                    <a:cubicBezTo>
                      <a:pt x="84" y="1"/>
                      <a:pt x="75" y="6"/>
                      <a:pt x="73" y="16"/>
                    </a:cubicBezTo>
                    <a:cubicBezTo>
                      <a:pt x="0" y="307"/>
                      <a:pt x="847" y="1480"/>
                      <a:pt x="867" y="1772"/>
                    </a:cubicBezTo>
                    <a:cubicBezTo>
                      <a:pt x="888" y="2064"/>
                      <a:pt x="413" y="3535"/>
                      <a:pt x="578" y="3540"/>
                    </a:cubicBezTo>
                    <a:cubicBezTo>
                      <a:pt x="578" y="3540"/>
                      <a:pt x="578" y="3540"/>
                      <a:pt x="579" y="3540"/>
                    </a:cubicBezTo>
                    <a:cubicBezTo>
                      <a:pt x="746" y="3540"/>
                      <a:pt x="1817" y="1553"/>
                      <a:pt x="1755" y="1326"/>
                    </a:cubicBezTo>
                    <a:cubicBezTo>
                      <a:pt x="1697" y="1113"/>
                      <a:pt x="306" y="1"/>
                      <a:pt x="9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8"/>
              <p:cNvSpPr/>
              <p:nvPr/>
            </p:nvSpPr>
            <p:spPr>
              <a:xfrm>
                <a:off x="2077278" y="2385886"/>
                <a:ext cx="206984" cy="92186"/>
              </a:xfrm>
              <a:custGeom>
                <a:avLst/>
                <a:gdLst/>
                <a:ahLst/>
                <a:cxnLst/>
                <a:rect l="l" t="t" r="r" b="b"/>
                <a:pathLst>
                  <a:path w="4998" h="2226" extrusionOk="0">
                    <a:moveTo>
                      <a:pt x="1237" y="0"/>
                    </a:moveTo>
                    <a:lnTo>
                      <a:pt x="0" y="861"/>
                    </a:lnTo>
                    <a:cubicBezTo>
                      <a:pt x="843" y="1802"/>
                      <a:pt x="1662" y="1992"/>
                      <a:pt x="2185" y="1992"/>
                    </a:cubicBezTo>
                    <a:cubicBezTo>
                      <a:pt x="2538" y="1992"/>
                      <a:pt x="2757" y="1906"/>
                      <a:pt x="2757" y="1906"/>
                    </a:cubicBezTo>
                    <a:cubicBezTo>
                      <a:pt x="3252" y="2136"/>
                      <a:pt x="3719" y="2225"/>
                      <a:pt x="4089" y="2225"/>
                    </a:cubicBezTo>
                    <a:cubicBezTo>
                      <a:pt x="4503" y="2225"/>
                      <a:pt x="4795" y="2113"/>
                      <a:pt x="4865" y="1964"/>
                    </a:cubicBezTo>
                    <a:cubicBezTo>
                      <a:pt x="4998" y="1682"/>
                      <a:pt x="4603" y="1349"/>
                      <a:pt x="3403" y="676"/>
                    </a:cubicBezTo>
                    <a:cubicBezTo>
                      <a:pt x="2510" y="176"/>
                      <a:pt x="1237" y="0"/>
                      <a:pt x="1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2204128" y="2422495"/>
                <a:ext cx="68870" cy="55535"/>
              </a:xfrm>
              <a:custGeom>
                <a:avLst/>
                <a:gdLst/>
                <a:ahLst/>
                <a:cxnLst/>
                <a:rect l="l" t="t" r="r" b="b"/>
                <a:pathLst>
                  <a:path w="1663" h="1341" extrusionOk="0">
                    <a:moveTo>
                      <a:pt x="1" y="0"/>
                    </a:moveTo>
                    <a:lnTo>
                      <a:pt x="1" y="1146"/>
                    </a:lnTo>
                    <a:cubicBezTo>
                      <a:pt x="381" y="1284"/>
                      <a:pt x="735" y="1340"/>
                      <a:pt x="1027" y="1340"/>
                    </a:cubicBezTo>
                    <a:cubicBezTo>
                      <a:pt x="1304" y="1340"/>
                      <a:pt x="1525" y="1290"/>
                      <a:pt x="1662" y="1212"/>
                    </a:cubicBezTo>
                    <a:cubicBezTo>
                      <a:pt x="1168" y="1109"/>
                      <a:pt x="757" y="915"/>
                      <a:pt x="757" y="915"/>
                    </a:cubicBezTo>
                    <a:cubicBezTo>
                      <a:pt x="564" y="617"/>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1708989" y="2220728"/>
                <a:ext cx="561276" cy="400716"/>
              </a:xfrm>
              <a:custGeom>
                <a:avLst/>
                <a:gdLst/>
                <a:ahLst/>
                <a:cxnLst/>
                <a:rect l="l" t="t" r="r" b="b"/>
                <a:pathLst>
                  <a:path w="13553" h="9676" extrusionOk="0">
                    <a:moveTo>
                      <a:pt x="5015" y="1"/>
                    </a:moveTo>
                    <a:lnTo>
                      <a:pt x="0" y="351"/>
                    </a:lnTo>
                    <a:cubicBezTo>
                      <a:pt x="333" y="2684"/>
                      <a:pt x="4843" y="5659"/>
                      <a:pt x="7215" y="6833"/>
                    </a:cubicBezTo>
                    <a:cubicBezTo>
                      <a:pt x="7215" y="6833"/>
                      <a:pt x="8277" y="9139"/>
                      <a:pt x="8778" y="9398"/>
                    </a:cubicBezTo>
                    <a:cubicBezTo>
                      <a:pt x="9112" y="9570"/>
                      <a:pt x="9523" y="9676"/>
                      <a:pt x="9950" y="9676"/>
                    </a:cubicBezTo>
                    <a:cubicBezTo>
                      <a:pt x="10342" y="9676"/>
                      <a:pt x="10748" y="9587"/>
                      <a:pt x="11120" y="9377"/>
                    </a:cubicBezTo>
                    <a:cubicBezTo>
                      <a:pt x="11997" y="8886"/>
                      <a:pt x="12664" y="7656"/>
                      <a:pt x="12664" y="7656"/>
                    </a:cubicBezTo>
                    <a:cubicBezTo>
                      <a:pt x="13348" y="7615"/>
                      <a:pt x="13553" y="7013"/>
                      <a:pt x="13484" y="6799"/>
                    </a:cubicBezTo>
                    <a:cubicBezTo>
                      <a:pt x="13415" y="6585"/>
                      <a:pt x="13040" y="6232"/>
                      <a:pt x="13040" y="6232"/>
                    </a:cubicBezTo>
                    <a:cubicBezTo>
                      <a:pt x="12813" y="6065"/>
                      <a:pt x="12580" y="5826"/>
                      <a:pt x="12580" y="5826"/>
                    </a:cubicBezTo>
                    <a:lnTo>
                      <a:pt x="11957" y="4872"/>
                    </a:lnTo>
                    <a:cubicBezTo>
                      <a:pt x="11957" y="4872"/>
                      <a:pt x="11254" y="4247"/>
                      <a:pt x="10130" y="3988"/>
                    </a:cubicBezTo>
                    <a:cubicBezTo>
                      <a:pt x="7731" y="2789"/>
                      <a:pt x="5015" y="1"/>
                      <a:pt x="5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1733009" y="702341"/>
                <a:ext cx="1044363" cy="654290"/>
              </a:xfrm>
              <a:custGeom>
                <a:avLst/>
                <a:gdLst/>
                <a:ahLst/>
                <a:cxnLst/>
                <a:rect l="l" t="t" r="r" b="b"/>
                <a:pathLst>
                  <a:path w="25218" h="15799" extrusionOk="0">
                    <a:moveTo>
                      <a:pt x="12609" y="0"/>
                    </a:moveTo>
                    <a:cubicBezTo>
                      <a:pt x="6352" y="0"/>
                      <a:pt x="3030" y="2573"/>
                      <a:pt x="1325" y="7526"/>
                    </a:cubicBezTo>
                    <a:cubicBezTo>
                      <a:pt x="1" y="11376"/>
                      <a:pt x="1544" y="15799"/>
                      <a:pt x="1544" y="15799"/>
                    </a:cubicBezTo>
                    <a:cubicBezTo>
                      <a:pt x="2269" y="15256"/>
                      <a:pt x="2861" y="13099"/>
                      <a:pt x="2861" y="13099"/>
                    </a:cubicBezTo>
                    <a:cubicBezTo>
                      <a:pt x="6160" y="9716"/>
                      <a:pt x="6598" y="5052"/>
                      <a:pt x="6598" y="5052"/>
                    </a:cubicBezTo>
                    <a:cubicBezTo>
                      <a:pt x="6598" y="5052"/>
                      <a:pt x="7526" y="5077"/>
                      <a:pt x="9305" y="6521"/>
                    </a:cubicBezTo>
                    <a:cubicBezTo>
                      <a:pt x="10747" y="7691"/>
                      <a:pt x="14072" y="8879"/>
                      <a:pt x="17473" y="8879"/>
                    </a:cubicBezTo>
                    <a:cubicBezTo>
                      <a:pt x="18266" y="8879"/>
                      <a:pt x="19062" y="8815"/>
                      <a:pt x="19840" y="8670"/>
                    </a:cubicBezTo>
                    <a:cubicBezTo>
                      <a:pt x="20440" y="10105"/>
                      <a:pt x="21270" y="11734"/>
                      <a:pt x="22357" y="13099"/>
                    </a:cubicBezTo>
                    <a:cubicBezTo>
                      <a:pt x="22357" y="13099"/>
                      <a:pt x="22949" y="15256"/>
                      <a:pt x="23675" y="15799"/>
                    </a:cubicBezTo>
                    <a:cubicBezTo>
                      <a:pt x="23675" y="15799"/>
                      <a:pt x="25218" y="11376"/>
                      <a:pt x="23892" y="7526"/>
                    </a:cubicBezTo>
                    <a:cubicBezTo>
                      <a:pt x="22188" y="2573"/>
                      <a:pt x="18866" y="0"/>
                      <a:pt x="12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1834016" y="702341"/>
                <a:ext cx="172280" cy="209262"/>
              </a:xfrm>
              <a:custGeom>
                <a:avLst/>
                <a:gdLst/>
                <a:ahLst/>
                <a:cxnLst/>
                <a:rect l="l" t="t" r="r" b="b"/>
                <a:pathLst>
                  <a:path w="4160" h="5053" extrusionOk="0">
                    <a:moveTo>
                      <a:pt x="3793" y="0"/>
                    </a:moveTo>
                    <a:lnTo>
                      <a:pt x="3793" y="0"/>
                    </a:lnTo>
                    <a:cubicBezTo>
                      <a:pt x="2566" y="223"/>
                      <a:pt x="1215" y="876"/>
                      <a:pt x="1" y="2026"/>
                    </a:cubicBezTo>
                    <a:cubicBezTo>
                      <a:pt x="655" y="1562"/>
                      <a:pt x="1518" y="1263"/>
                      <a:pt x="2146" y="1090"/>
                    </a:cubicBezTo>
                    <a:cubicBezTo>
                      <a:pt x="2459" y="2531"/>
                      <a:pt x="3049" y="4109"/>
                      <a:pt x="4159" y="5052"/>
                    </a:cubicBezTo>
                    <a:cubicBezTo>
                      <a:pt x="4159" y="5052"/>
                      <a:pt x="3256" y="2704"/>
                      <a:pt x="3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1799353" y="893051"/>
                <a:ext cx="169091" cy="307329"/>
              </a:xfrm>
              <a:custGeom>
                <a:avLst/>
                <a:gdLst/>
                <a:ahLst/>
                <a:cxnLst/>
                <a:rect l="l" t="t" r="r" b="b"/>
                <a:pathLst>
                  <a:path w="4083" h="7421" extrusionOk="0">
                    <a:moveTo>
                      <a:pt x="4005" y="0"/>
                    </a:moveTo>
                    <a:cubicBezTo>
                      <a:pt x="3971" y="0"/>
                      <a:pt x="3942" y="25"/>
                      <a:pt x="3935" y="59"/>
                    </a:cubicBezTo>
                    <a:cubicBezTo>
                      <a:pt x="3927" y="105"/>
                      <a:pt x="3022" y="4679"/>
                      <a:pt x="33" y="7296"/>
                    </a:cubicBezTo>
                    <a:cubicBezTo>
                      <a:pt x="4" y="7322"/>
                      <a:pt x="0" y="7367"/>
                      <a:pt x="26" y="7396"/>
                    </a:cubicBezTo>
                    <a:cubicBezTo>
                      <a:pt x="40" y="7413"/>
                      <a:pt x="60" y="7421"/>
                      <a:pt x="80" y="7421"/>
                    </a:cubicBezTo>
                    <a:cubicBezTo>
                      <a:pt x="97" y="7421"/>
                      <a:pt x="114" y="7416"/>
                      <a:pt x="128" y="7403"/>
                    </a:cubicBezTo>
                    <a:cubicBezTo>
                      <a:pt x="3153" y="4754"/>
                      <a:pt x="4066" y="132"/>
                      <a:pt x="4076" y="86"/>
                    </a:cubicBezTo>
                    <a:cubicBezTo>
                      <a:pt x="4083" y="47"/>
                      <a:pt x="4058" y="10"/>
                      <a:pt x="4019" y="2"/>
                    </a:cubicBezTo>
                    <a:cubicBezTo>
                      <a:pt x="4014" y="1"/>
                      <a:pt x="4010" y="0"/>
                      <a:pt x="4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1728163" y="940138"/>
                <a:ext cx="228312" cy="334165"/>
              </a:xfrm>
              <a:custGeom>
                <a:avLst/>
                <a:gdLst/>
                <a:ahLst/>
                <a:cxnLst/>
                <a:rect l="l" t="t" r="r" b="b"/>
                <a:pathLst>
                  <a:path w="5513" h="8069" extrusionOk="0">
                    <a:moveTo>
                      <a:pt x="5431" y="1"/>
                    </a:moveTo>
                    <a:cubicBezTo>
                      <a:pt x="5408" y="1"/>
                      <a:pt x="5385" y="12"/>
                      <a:pt x="5371" y="33"/>
                    </a:cubicBezTo>
                    <a:cubicBezTo>
                      <a:pt x="5145" y="374"/>
                      <a:pt x="4649" y="825"/>
                      <a:pt x="4076" y="1347"/>
                    </a:cubicBezTo>
                    <a:cubicBezTo>
                      <a:pt x="2453" y="2824"/>
                      <a:pt x="1" y="5056"/>
                      <a:pt x="1" y="7998"/>
                    </a:cubicBezTo>
                    <a:cubicBezTo>
                      <a:pt x="1" y="8037"/>
                      <a:pt x="32" y="8068"/>
                      <a:pt x="72" y="8068"/>
                    </a:cubicBezTo>
                    <a:cubicBezTo>
                      <a:pt x="112" y="8068"/>
                      <a:pt x="143" y="8037"/>
                      <a:pt x="143" y="7998"/>
                    </a:cubicBezTo>
                    <a:cubicBezTo>
                      <a:pt x="143" y="5119"/>
                      <a:pt x="2568" y="2913"/>
                      <a:pt x="4172" y="1453"/>
                    </a:cubicBezTo>
                    <a:cubicBezTo>
                      <a:pt x="4777" y="902"/>
                      <a:pt x="5254" y="467"/>
                      <a:pt x="5490" y="112"/>
                    </a:cubicBezTo>
                    <a:cubicBezTo>
                      <a:pt x="5512" y="78"/>
                      <a:pt x="5503" y="35"/>
                      <a:pt x="5470" y="13"/>
                    </a:cubicBezTo>
                    <a:cubicBezTo>
                      <a:pt x="5458" y="5"/>
                      <a:pt x="5444" y="1"/>
                      <a:pt x="5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1727832" y="787860"/>
                <a:ext cx="240363" cy="257384"/>
              </a:xfrm>
              <a:custGeom>
                <a:avLst/>
                <a:gdLst/>
                <a:ahLst/>
                <a:cxnLst/>
                <a:rect l="l" t="t" r="r" b="b"/>
                <a:pathLst>
                  <a:path w="5804" h="6215" extrusionOk="0">
                    <a:moveTo>
                      <a:pt x="5732" y="1"/>
                    </a:moveTo>
                    <a:cubicBezTo>
                      <a:pt x="5694" y="1"/>
                      <a:pt x="4773" y="10"/>
                      <a:pt x="3599" y="772"/>
                    </a:cubicBezTo>
                    <a:cubicBezTo>
                      <a:pt x="2523" y="1470"/>
                      <a:pt x="1026" y="2965"/>
                      <a:pt x="12" y="6121"/>
                    </a:cubicBezTo>
                    <a:cubicBezTo>
                      <a:pt x="0" y="6158"/>
                      <a:pt x="20" y="6198"/>
                      <a:pt x="58" y="6211"/>
                    </a:cubicBezTo>
                    <a:cubicBezTo>
                      <a:pt x="66" y="6212"/>
                      <a:pt x="73" y="6214"/>
                      <a:pt x="80" y="6214"/>
                    </a:cubicBezTo>
                    <a:cubicBezTo>
                      <a:pt x="110" y="6214"/>
                      <a:pt x="138" y="6195"/>
                      <a:pt x="148" y="6164"/>
                    </a:cubicBezTo>
                    <a:cubicBezTo>
                      <a:pt x="2058" y="221"/>
                      <a:pt x="5696" y="144"/>
                      <a:pt x="5732" y="144"/>
                    </a:cubicBezTo>
                    <a:cubicBezTo>
                      <a:pt x="5772" y="144"/>
                      <a:pt x="5804" y="112"/>
                      <a:pt x="5804" y="73"/>
                    </a:cubicBezTo>
                    <a:cubicBezTo>
                      <a:pt x="5804" y="33"/>
                      <a:pt x="5772" y="1"/>
                      <a:pt x="5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8"/>
              <p:cNvSpPr/>
              <p:nvPr/>
            </p:nvSpPr>
            <p:spPr>
              <a:xfrm>
                <a:off x="2002941" y="658526"/>
                <a:ext cx="555064" cy="95541"/>
              </a:xfrm>
              <a:custGeom>
                <a:avLst/>
                <a:gdLst/>
                <a:ahLst/>
                <a:cxnLst/>
                <a:rect l="l" t="t" r="r" b="b"/>
                <a:pathLst>
                  <a:path w="13403" h="2307" extrusionOk="0">
                    <a:moveTo>
                      <a:pt x="5879" y="1"/>
                    </a:moveTo>
                    <a:cubicBezTo>
                      <a:pt x="2126" y="1"/>
                      <a:pt x="56" y="1759"/>
                      <a:pt x="34" y="1779"/>
                    </a:cubicBezTo>
                    <a:cubicBezTo>
                      <a:pt x="3" y="1805"/>
                      <a:pt x="1" y="1850"/>
                      <a:pt x="27" y="1880"/>
                    </a:cubicBezTo>
                    <a:cubicBezTo>
                      <a:pt x="41" y="1896"/>
                      <a:pt x="61" y="1904"/>
                      <a:pt x="81" y="1904"/>
                    </a:cubicBezTo>
                    <a:cubicBezTo>
                      <a:pt x="97" y="1904"/>
                      <a:pt x="114" y="1899"/>
                      <a:pt x="127" y="1887"/>
                    </a:cubicBezTo>
                    <a:cubicBezTo>
                      <a:pt x="150" y="1868"/>
                      <a:pt x="2183" y="144"/>
                      <a:pt x="5880" y="144"/>
                    </a:cubicBezTo>
                    <a:cubicBezTo>
                      <a:pt x="6255" y="144"/>
                      <a:pt x="6647" y="162"/>
                      <a:pt x="7057" y="201"/>
                    </a:cubicBezTo>
                    <a:cubicBezTo>
                      <a:pt x="11184" y="596"/>
                      <a:pt x="13257" y="2274"/>
                      <a:pt x="13277" y="2291"/>
                    </a:cubicBezTo>
                    <a:cubicBezTo>
                      <a:pt x="13291" y="2301"/>
                      <a:pt x="13306" y="2307"/>
                      <a:pt x="13322" y="2307"/>
                    </a:cubicBezTo>
                    <a:cubicBezTo>
                      <a:pt x="13343" y="2307"/>
                      <a:pt x="13363" y="2298"/>
                      <a:pt x="13377" y="2281"/>
                    </a:cubicBezTo>
                    <a:cubicBezTo>
                      <a:pt x="13402" y="2251"/>
                      <a:pt x="13398" y="2205"/>
                      <a:pt x="13368" y="2181"/>
                    </a:cubicBezTo>
                    <a:cubicBezTo>
                      <a:pt x="13347" y="2163"/>
                      <a:pt x="11245" y="459"/>
                      <a:pt x="7070" y="58"/>
                    </a:cubicBezTo>
                    <a:cubicBezTo>
                      <a:pt x="6656" y="19"/>
                      <a:pt x="6259" y="1"/>
                      <a:pt x="5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8"/>
              <p:cNvSpPr/>
              <p:nvPr/>
            </p:nvSpPr>
            <p:spPr>
              <a:xfrm>
                <a:off x="2011265" y="747441"/>
                <a:ext cx="272459" cy="70775"/>
              </a:xfrm>
              <a:custGeom>
                <a:avLst/>
                <a:gdLst/>
                <a:ahLst/>
                <a:cxnLst/>
                <a:rect l="l" t="t" r="r" b="b"/>
                <a:pathLst>
                  <a:path w="6579" h="1709" extrusionOk="0">
                    <a:moveTo>
                      <a:pt x="4359" y="0"/>
                    </a:moveTo>
                    <a:cubicBezTo>
                      <a:pt x="1455" y="0"/>
                      <a:pt x="43" y="1571"/>
                      <a:pt x="26" y="1590"/>
                    </a:cubicBezTo>
                    <a:cubicBezTo>
                      <a:pt x="1" y="1620"/>
                      <a:pt x="3" y="1665"/>
                      <a:pt x="33" y="1691"/>
                    </a:cubicBezTo>
                    <a:cubicBezTo>
                      <a:pt x="47" y="1703"/>
                      <a:pt x="63" y="1709"/>
                      <a:pt x="80" y="1709"/>
                    </a:cubicBezTo>
                    <a:cubicBezTo>
                      <a:pt x="100" y="1709"/>
                      <a:pt x="119" y="1700"/>
                      <a:pt x="134" y="1684"/>
                    </a:cubicBezTo>
                    <a:cubicBezTo>
                      <a:pt x="151" y="1665"/>
                      <a:pt x="1519" y="142"/>
                      <a:pt x="4355" y="142"/>
                    </a:cubicBezTo>
                    <a:cubicBezTo>
                      <a:pt x="4990" y="142"/>
                      <a:pt x="5699" y="219"/>
                      <a:pt x="6484" y="406"/>
                    </a:cubicBezTo>
                    <a:cubicBezTo>
                      <a:pt x="6489" y="407"/>
                      <a:pt x="6494" y="408"/>
                      <a:pt x="6500" y="408"/>
                    </a:cubicBezTo>
                    <a:cubicBezTo>
                      <a:pt x="6532" y="408"/>
                      <a:pt x="6562" y="386"/>
                      <a:pt x="6570" y="353"/>
                    </a:cubicBezTo>
                    <a:cubicBezTo>
                      <a:pt x="6579" y="314"/>
                      <a:pt x="6555" y="276"/>
                      <a:pt x="6517" y="267"/>
                    </a:cubicBezTo>
                    <a:cubicBezTo>
                      <a:pt x="5723" y="78"/>
                      <a:pt x="5004" y="0"/>
                      <a:pt x="4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2050401" y="782435"/>
                <a:ext cx="690734" cy="240032"/>
              </a:xfrm>
              <a:custGeom>
                <a:avLst/>
                <a:gdLst/>
                <a:ahLst/>
                <a:cxnLst/>
                <a:rect l="l" t="t" r="r" b="b"/>
                <a:pathLst>
                  <a:path w="16679" h="5796" extrusionOk="0">
                    <a:moveTo>
                      <a:pt x="72" y="0"/>
                    </a:moveTo>
                    <a:cubicBezTo>
                      <a:pt x="33" y="0"/>
                      <a:pt x="0" y="32"/>
                      <a:pt x="0" y="72"/>
                    </a:cubicBezTo>
                    <a:cubicBezTo>
                      <a:pt x="0" y="111"/>
                      <a:pt x="33" y="142"/>
                      <a:pt x="72" y="142"/>
                    </a:cubicBezTo>
                    <a:cubicBezTo>
                      <a:pt x="1637" y="142"/>
                      <a:pt x="2439" y="766"/>
                      <a:pt x="4376" y="2271"/>
                    </a:cubicBezTo>
                    <a:cubicBezTo>
                      <a:pt x="4910" y="2685"/>
                      <a:pt x="5514" y="3154"/>
                      <a:pt x="6246" y="3699"/>
                    </a:cubicBezTo>
                    <a:cubicBezTo>
                      <a:pt x="8282" y="5213"/>
                      <a:pt x="10533" y="5795"/>
                      <a:pt x="12483" y="5795"/>
                    </a:cubicBezTo>
                    <a:cubicBezTo>
                      <a:pt x="14242" y="5795"/>
                      <a:pt x="15756" y="5320"/>
                      <a:pt x="16642" y="4627"/>
                    </a:cubicBezTo>
                    <a:cubicBezTo>
                      <a:pt x="16674" y="4602"/>
                      <a:pt x="16679" y="4557"/>
                      <a:pt x="16654" y="4526"/>
                    </a:cubicBezTo>
                    <a:cubicBezTo>
                      <a:pt x="16641" y="4508"/>
                      <a:pt x="16620" y="4499"/>
                      <a:pt x="16599" y="4499"/>
                    </a:cubicBezTo>
                    <a:cubicBezTo>
                      <a:pt x="16583" y="4499"/>
                      <a:pt x="16568" y="4504"/>
                      <a:pt x="16555" y="4514"/>
                    </a:cubicBezTo>
                    <a:cubicBezTo>
                      <a:pt x="15688" y="5192"/>
                      <a:pt x="14208" y="5656"/>
                      <a:pt x="12486" y="5656"/>
                    </a:cubicBezTo>
                    <a:cubicBezTo>
                      <a:pt x="10566" y="5656"/>
                      <a:pt x="8344" y="5080"/>
                      <a:pt x="6331" y="3583"/>
                    </a:cubicBezTo>
                    <a:cubicBezTo>
                      <a:pt x="5601" y="3040"/>
                      <a:pt x="4997" y="2571"/>
                      <a:pt x="4465" y="2158"/>
                    </a:cubicBezTo>
                    <a:cubicBezTo>
                      <a:pt x="2499" y="631"/>
                      <a:pt x="1685"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2292131" y="812253"/>
                <a:ext cx="423907" cy="181970"/>
              </a:xfrm>
              <a:custGeom>
                <a:avLst/>
                <a:gdLst/>
                <a:ahLst/>
                <a:cxnLst/>
                <a:rect l="l" t="t" r="r" b="b"/>
                <a:pathLst>
                  <a:path w="10236" h="4394" extrusionOk="0">
                    <a:moveTo>
                      <a:pt x="80" y="1"/>
                    </a:moveTo>
                    <a:cubicBezTo>
                      <a:pt x="49" y="1"/>
                      <a:pt x="21" y="20"/>
                      <a:pt x="12" y="51"/>
                    </a:cubicBezTo>
                    <a:cubicBezTo>
                      <a:pt x="0" y="89"/>
                      <a:pt x="22" y="129"/>
                      <a:pt x="60" y="140"/>
                    </a:cubicBezTo>
                    <a:cubicBezTo>
                      <a:pt x="1407" y="547"/>
                      <a:pt x="2520" y="1350"/>
                      <a:pt x="3598" y="2127"/>
                    </a:cubicBezTo>
                    <a:cubicBezTo>
                      <a:pt x="5146" y="3243"/>
                      <a:pt x="6740" y="4393"/>
                      <a:pt x="9060" y="4393"/>
                    </a:cubicBezTo>
                    <a:cubicBezTo>
                      <a:pt x="9413" y="4393"/>
                      <a:pt x="9781" y="4366"/>
                      <a:pt x="10170" y="4309"/>
                    </a:cubicBezTo>
                    <a:cubicBezTo>
                      <a:pt x="10209" y="4303"/>
                      <a:pt x="10235" y="4267"/>
                      <a:pt x="10230" y="4228"/>
                    </a:cubicBezTo>
                    <a:cubicBezTo>
                      <a:pt x="10224" y="4193"/>
                      <a:pt x="10195" y="4167"/>
                      <a:pt x="10160" y="4167"/>
                    </a:cubicBezTo>
                    <a:cubicBezTo>
                      <a:pt x="10156" y="4167"/>
                      <a:pt x="10152" y="4167"/>
                      <a:pt x="10149" y="4168"/>
                    </a:cubicBezTo>
                    <a:cubicBezTo>
                      <a:pt x="9758" y="4225"/>
                      <a:pt x="9388" y="4252"/>
                      <a:pt x="9036" y="4252"/>
                    </a:cubicBezTo>
                    <a:cubicBezTo>
                      <a:pt x="6789" y="4252"/>
                      <a:pt x="5273" y="3160"/>
                      <a:pt x="3681" y="2011"/>
                    </a:cubicBezTo>
                    <a:cubicBezTo>
                      <a:pt x="2594" y="1227"/>
                      <a:pt x="1471" y="417"/>
                      <a:pt x="101" y="4"/>
                    </a:cubicBezTo>
                    <a:cubicBezTo>
                      <a:pt x="94" y="2"/>
                      <a:pt x="87"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2622154" y="1087984"/>
                <a:ext cx="232412" cy="225247"/>
              </a:xfrm>
              <a:custGeom>
                <a:avLst/>
                <a:gdLst/>
                <a:ahLst/>
                <a:cxnLst/>
                <a:rect l="l" t="t" r="r" b="b"/>
                <a:pathLst>
                  <a:path w="5612" h="5439" extrusionOk="0">
                    <a:moveTo>
                      <a:pt x="82" y="1"/>
                    </a:moveTo>
                    <a:cubicBezTo>
                      <a:pt x="70" y="1"/>
                      <a:pt x="57" y="4"/>
                      <a:pt x="46" y="11"/>
                    </a:cubicBezTo>
                    <a:cubicBezTo>
                      <a:pt x="12" y="31"/>
                      <a:pt x="0" y="74"/>
                      <a:pt x="20" y="108"/>
                    </a:cubicBezTo>
                    <a:cubicBezTo>
                      <a:pt x="27" y="121"/>
                      <a:pt x="763" y="1359"/>
                      <a:pt x="2572" y="2478"/>
                    </a:cubicBezTo>
                    <a:cubicBezTo>
                      <a:pt x="4738" y="3818"/>
                      <a:pt x="5458" y="5381"/>
                      <a:pt x="5465" y="5397"/>
                    </a:cubicBezTo>
                    <a:cubicBezTo>
                      <a:pt x="5477" y="5423"/>
                      <a:pt x="5504" y="5439"/>
                      <a:pt x="5531" y="5439"/>
                    </a:cubicBezTo>
                    <a:cubicBezTo>
                      <a:pt x="5540" y="5439"/>
                      <a:pt x="5551" y="5437"/>
                      <a:pt x="5560" y="5433"/>
                    </a:cubicBezTo>
                    <a:cubicBezTo>
                      <a:pt x="5596" y="5417"/>
                      <a:pt x="5612" y="5374"/>
                      <a:pt x="5596" y="5338"/>
                    </a:cubicBezTo>
                    <a:cubicBezTo>
                      <a:pt x="5588" y="5323"/>
                      <a:pt x="4853" y="3722"/>
                      <a:pt x="2647" y="2357"/>
                    </a:cubicBezTo>
                    <a:cubicBezTo>
                      <a:pt x="871" y="1257"/>
                      <a:pt x="150" y="48"/>
                      <a:pt x="143" y="36"/>
                    </a:cubicBezTo>
                    <a:cubicBezTo>
                      <a:pt x="130" y="13"/>
                      <a:pt x="106"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2554651" y="987805"/>
                <a:ext cx="158199" cy="174599"/>
              </a:xfrm>
              <a:custGeom>
                <a:avLst/>
                <a:gdLst/>
                <a:ahLst/>
                <a:cxnLst/>
                <a:rect l="l" t="t" r="r" b="b"/>
                <a:pathLst>
                  <a:path w="3820" h="4216" extrusionOk="0">
                    <a:moveTo>
                      <a:pt x="3819" y="1"/>
                    </a:moveTo>
                    <a:cubicBezTo>
                      <a:pt x="2194" y="1423"/>
                      <a:pt x="0" y="1777"/>
                      <a:pt x="0" y="1777"/>
                    </a:cubicBezTo>
                    <a:cubicBezTo>
                      <a:pt x="327" y="2558"/>
                      <a:pt x="723" y="3394"/>
                      <a:pt x="1190" y="4216"/>
                    </a:cubicBezTo>
                    <a:cubicBezTo>
                      <a:pt x="1093" y="3569"/>
                      <a:pt x="1039" y="2958"/>
                      <a:pt x="1010" y="2541"/>
                    </a:cubicBezTo>
                    <a:cubicBezTo>
                      <a:pt x="2090" y="1987"/>
                      <a:pt x="3251" y="1159"/>
                      <a:pt x="3819" y="1"/>
                    </a:cubicBezTo>
                    <a:cubicBezTo>
                      <a:pt x="3819" y="1"/>
                      <a:pt x="3819" y="1"/>
                      <a:pt x="3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8"/>
              <p:cNvSpPr/>
              <p:nvPr/>
            </p:nvSpPr>
            <p:spPr>
              <a:xfrm>
                <a:off x="2500855" y="2137818"/>
                <a:ext cx="381127" cy="771945"/>
              </a:xfrm>
              <a:custGeom>
                <a:avLst/>
                <a:gdLst/>
                <a:ahLst/>
                <a:cxnLst/>
                <a:rect l="l" t="t" r="r" b="b"/>
                <a:pathLst>
                  <a:path w="9203" h="18640" extrusionOk="0">
                    <a:moveTo>
                      <a:pt x="4171" y="1"/>
                    </a:moveTo>
                    <a:cubicBezTo>
                      <a:pt x="2849" y="761"/>
                      <a:pt x="1352" y="1326"/>
                      <a:pt x="1" y="1715"/>
                    </a:cubicBezTo>
                    <a:cubicBezTo>
                      <a:pt x="1086" y="4577"/>
                      <a:pt x="3121" y="10078"/>
                      <a:pt x="4265" y="14009"/>
                    </a:cubicBezTo>
                    <a:cubicBezTo>
                      <a:pt x="3647" y="14983"/>
                      <a:pt x="3586" y="15921"/>
                      <a:pt x="3586" y="15921"/>
                    </a:cubicBezTo>
                    <a:lnTo>
                      <a:pt x="3812" y="17037"/>
                    </a:lnTo>
                    <a:cubicBezTo>
                      <a:pt x="3812" y="17037"/>
                      <a:pt x="3815" y="17372"/>
                      <a:pt x="3771" y="17649"/>
                    </a:cubicBezTo>
                    <a:cubicBezTo>
                      <a:pt x="3771" y="17649"/>
                      <a:pt x="3752" y="18165"/>
                      <a:pt x="3853" y="18365"/>
                    </a:cubicBezTo>
                    <a:cubicBezTo>
                      <a:pt x="3915" y="18487"/>
                      <a:pt x="4149" y="18640"/>
                      <a:pt x="4438" y="18640"/>
                    </a:cubicBezTo>
                    <a:cubicBezTo>
                      <a:pt x="4625" y="18640"/>
                      <a:pt x="4836" y="18576"/>
                      <a:pt x="5038" y="18399"/>
                    </a:cubicBezTo>
                    <a:cubicBezTo>
                      <a:pt x="5038" y="18399"/>
                      <a:pt x="5798" y="18630"/>
                      <a:pt x="6587" y="18630"/>
                    </a:cubicBezTo>
                    <a:cubicBezTo>
                      <a:pt x="6846" y="18630"/>
                      <a:pt x="7107" y="18606"/>
                      <a:pt x="7346" y="18540"/>
                    </a:cubicBezTo>
                    <a:cubicBezTo>
                      <a:pt x="8208" y="18303"/>
                      <a:pt x="8804" y="17594"/>
                      <a:pt x="9027" y="16908"/>
                    </a:cubicBezTo>
                    <a:cubicBezTo>
                      <a:pt x="9203" y="16373"/>
                      <a:pt x="8338" y="13986"/>
                      <a:pt x="8338" y="13986"/>
                    </a:cubicBezTo>
                    <a:cubicBezTo>
                      <a:pt x="7637" y="10282"/>
                      <a:pt x="7148" y="6166"/>
                      <a:pt x="5352" y="3714"/>
                    </a:cubicBezTo>
                    <a:cubicBezTo>
                      <a:pt x="5352" y="3714"/>
                      <a:pt x="4683" y="1497"/>
                      <a:pt x="4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2500855" y="2137818"/>
                <a:ext cx="176297" cy="221686"/>
              </a:xfrm>
              <a:custGeom>
                <a:avLst/>
                <a:gdLst/>
                <a:ahLst/>
                <a:cxnLst/>
                <a:rect l="l" t="t" r="r" b="b"/>
                <a:pathLst>
                  <a:path w="4257" h="5353" extrusionOk="0">
                    <a:moveTo>
                      <a:pt x="4171" y="1"/>
                    </a:moveTo>
                    <a:cubicBezTo>
                      <a:pt x="2849" y="761"/>
                      <a:pt x="1352" y="1326"/>
                      <a:pt x="1" y="1715"/>
                    </a:cubicBezTo>
                    <a:cubicBezTo>
                      <a:pt x="367" y="2680"/>
                      <a:pt x="842" y="3948"/>
                      <a:pt x="1352" y="5352"/>
                    </a:cubicBezTo>
                    <a:lnTo>
                      <a:pt x="1353" y="5352"/>
                    </a:lnTo>
                    <a:lnTo>
                      <a:pt x="821" y="1861"/>
                    </a:lnTo>
                    <a:cubicBezTo>
                      <a:pt x="2047" y="1442"/>
                      <a:pt x="3531" y="656"/>
                      <a:pt x="4256" y="253"/>
                    </a:cubicBezTo>
                    <a:cubicBezTo>
                      <a:pt x="4228" y="167"/>
                      <a:pt x="4199" y="83"/>
                      <a:pt x="4171" y="1"/>
                    </a:cubicBezTo>
                    <a:close/>
                  </a:path>
                </a:pathLst>
              </a:custGeom>
              <a:solidFill>
                <a:srgbClr val="E3B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8"/>
              <p:cNvSpPr/>
              <p:nvPr/>
            </p:nvSpPr>
            <p:spPr>
              <a:xfrm>
                <a:off x="2610559" y="945356"/>
                <a:ext cx="163707" cy="123536"/>
              </a:xfrm>
              <a:custGeom>
                <a:avLst/>
                <a:gdLst/>
                <a:ahLst/>
                <a:cxnLst/>
                <a:rect l="l" t="t" r="r" b="b"/>
                <a:pathLst>
                  <a:path w="3953" h="2983" extrusionOk="0">
                    <a:moveTo>
                      <a:pt x="2864" y="0"/>
                    </a:moveTo>
                    <a:cubicBezTo>
                      <a:pt x="2337" y="0"/>
                      <a:pt x="2038" y="647"/>
                      <a:pt x="2038" y="647"/>
                    </a:cubicBezTo>
                    <a:cubicBezTo>
                      <a:pt x="2038" y="647"/>
                      <a:pt x="1606" y="336"/>
                      <a:pt x="1148" y="336"/>
                    </a:cubicBezTo>
                    <a:cubicBezTo>
                      <a:pt x="957" y="336"/>
                      <a:pt x="762" y="390"/>
                      <a:pt x="591" y="543"/>
                    </a:cubicBezTo>
                    <a:cubicBezTo>
                      <a:pt x="1" y="1070"/>
                      <a:pt x="492" y="2702"/>
                      <a:pt x="2446" y="2980"/>
                    </a:cubicBezTo>
                    <a:cubicBezTo>
                      <a:pt x="2460" y="2982"/>
                      <a:pt x="2474" y="2982"/>
                      <a:pt x="2488" y="2982"/>
                    </a:cubicBezTo>
                    <a:cubicBezTo>
                      <a:pt x="2544" y="2982"/>
                      <a:pt x="2600" y="2967"/>
                      <a:pt x="2646" y="2934"/>
                    </a:cubicBezTo>
                    <a:cubicBezTo>
                      <a:pt x="3445" y="2360"/>
                      <a:pt x="3953" y="548"/>
                      <a:pt x="3288" y="135"/>
                    </a:cubicBezTo>
                    <a:cubicBezTo>
                      <a:pt x="3134" y="39"/>
                      <a:pt x="2992" y="0"/>
                      <a:pt x="2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8"/>
              <p:cNvSpPr/>
              <p:nvPr/>
            </p:nvSpPr>
            <p:spPr>
              <a:xfrm>
                <a:off x="2724073" y="952396"/>
                <a:ext cx="31184" cy="42821"/>
              </a:xfrm>
              <a:custGeom>
                <a:avLst/>
                <a:gdLst/>
                <a:ahLst/>
                <a:cxnLst/>
                <a:rect l="l" t="t" r="r" b="b"/>
                <a:pathLst>
                  <a:path w="753" h="1034" extrusionOk="0">
                    <a:moveTo>
                      <a:pt x="210" y="0"/>
                    </a:moveTo>
                    <a:cubicBezTo>
                      <a:pt x="195" y="0"/>
                      <a:pt x="179" y="2"/>
                      <a:pt x="163" y="6"/>
                    </a:cubicBezTo>
                    <a:cubicBezTo>
                      <a:pt x="1" y="47"/>
                      <a:pt x="229" y="358"/>
                      <a:pt x="295" y="688"/>
                    </a:cubicBezTo>
                    <a:cubicBezTo>
                      <a:pt x="337" y="899"/>
                      <a:pt x="443" y="1033"/>
                      <a:pt x="536" y="1033"/>
                    </a:cubicBezTo>
                    <a:cubicBezTo>
                      <a:pt x="589" y="1033"/>
                      <a:pt x="637" y="991"/>
                      <a:pt x="669" y="897"/>
                    </a:cubicBezTo>
                    <a:cubicBezTo>
                      <a:pt x="752" y="646"/>
                      <a:pt x="500" y="0"/>
                      <a:pt x="2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8"/>
              <p:cNvSpPr/>
              <p:nvPr/>
            </p:nvSpPr>
            <p:spPr>
              <a:xfrm>
                <a:off x="1912701" y="2196087"/>
                <a:ext cx="221106" cy="193359"/>
              </a:xfrm>
              <a:custGeom>
                <a:avLst/>
                <a:gdLst/>
                <a:ahLst/>
                <a:cxnLst/>
                <a:rect l="l" t="t" r="r" b="b"/>
                <a:pathLst>
                  <a:path w="5339" h="4669" extrusionOk="0">
                    <a:moveTo>
                      <a:pt x="480" y="1"/>
                    </a:moveTo>
                    <a:cubicBezTo>
                      <a:pt x="468" y="1"/>
                      <a:pt x="454" y="8"/>
                      <a:pt x="441" y="24"/>
                    </a:cubicBezTo>
                    <a:cubicBezTo>
                      <a:pt x="318" y="174"/>
                      <a:pt x="154" y="381"/>
                      <a:pt x="36" y="535"/>
                    </a:cubicBezTo>
                    <a:cubicBezTo>
                      <a:pt x="7" y="571"/>
                      <a:pt x="0" y="619"/>
                      <a:pt x="36" y="656"/>
                    </a:cubicBezTo>
                    <a:cubicBezTo>
                      <a:pt x="1540" y="2192"/>
                      <a:pt x="3255" y="3662"/>
                      <a:pt x="5169" y="4658"/>
                    </a:cubicBezTo>
                    <a:cubicBezTo>
                      <a:pt x="5182" y="4665"/>
                      <a:pt x="5196" y="4668"/>
                      <a:pt x="5209" y="4668"/>
                    </a:cubicBezTo>
                    <a:cubicBezTo>
                      <a:pt x="5287" y="4668"/>
                      <a:pt x="5339" y="4553"/>
                      <a:pt x="5255" y="4509"/>
                    </a:cubicBezTo>
                    <a:cubicBezTo>
                      <a:pt x="3926" y="3819"/>
                      <a:pt x="2739" y="2893"/>
                      <a:pt x="1617" y="1906"/>
                    </a:cubicBezTo>
                    <a:cubicBezTo>
                      <a:pt x="1249" y="1582"/>
                      <a:pt x="887" y="1249"/>
                      <a:pt x="534" y="908"/>
                    </a:cubicBezTo>
                    <a:cubicBezTo>
                      <a:pt x="133" y="519"/>
                      <a:pt x="166" y="638"/>
                      <a:pt x="519" y="199"/>
                    </a:cubicBezTo>
                    <a:cubicBezTo>
                      <a:pt x="574" y="130"/>
                      <a:pt x="53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2123247" y="2382407"/>
                <a:ext cx="169422" cy="98854"/>
              </a:xfrm>
              <a:custGeom>
                <a:avLst/>
                <a:gdLst/>
                <a:ahLst/>
                <a:cxnLst/>
                <a:rect l="l" t="t" r="r" b="b"/>
                <a:pathLst>
                  <a:path w="4091" h="2387" extrusionOk="0">
                    <a:moveTo>
                      <a:pt x="136" y="0"/>
                    </a:moveTo>
                    <a:cubicBezTo>
                      <a:pt x="39" y="0"/>
                      <a:pt x="0" y="152"/>
                      <a:pt x="105" y="167"/>
                    </a:cubicBezTo>
                    <a:cubicBezTo>
                      <a:pt x="711" y="255"/>
                      <a:pt x="1323" y="414"/>
                      <a:pt x="1884" y="659"/>
                    </a:cubicBezTo>
                    <a:cubicBezTo>
                      <a:pt x="2313" y="847"/>
                      <a:pt x="2731" y="1091"/>
                      <a:pt x="3118" y="1355"/>
                    </a:cubicBezTo>
                    <a:cubicBezTo>
                      <a:pt x="3249" y="1444"/>
                      <a:pt x="3464" y="1543"/>
                      <a:pt x="3546" y="1689"/>
                    </a:cubicBezTo>
                    <a:cubicBezTo>
                      <a:pt x="3774" y="2101"/>
                      <a:pt x="3420" y="2195"/>
                      <a:pt x="3012" y="2223"/>
                    </a:cubicBezTo>
                    <a:cubicBezTo>
                      <a:pt x="2904" y="2231"/>
                      <a:pt x="3069" y="2387"/>
                      <a:pt x="3100" y="2387"/>
                    </a:cubicBezTo>
                    <a:cubicBezTo>
                      <a:pt x="3100" y="2387"/>
                      <a:pt x="3100" y="2387"/>
                      <a:pt x="3100" y="2387"/>
                    </a:cubicBezTo>
                    <a:cubicBezTo>
                      <a:pt x="3869" y="2305"/>
                      <a:pt x="4090" y="1880"/>
                      <a:pt x="3425" y="1362"/>
                    </a:cubicBezTo>
                    <a:cubicBezTo>
                      <a:pt x="2482" y="628"/>
                      <a:pt x="1327" y="172"/>
                      <a:pt x="150" y="1"/>
                    </a:cubicBezTo>
                    <a:cubicBezTo>
                      <a:pt x="145" y="1"/>
                      <a:pt x="140"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8"/>
              <p:cNvSpPr/>
              <p:nvPr/>
            </p:nvSpPr>
            <p:spPr>
              <a:xfrm>
                <a:off x="1662233" y="1968147"/>
                <a:ext cx="610060" cy="658431"/>
              </a:xfrm>
              <a:custGeom>
                <a:avLst/>
                <a:gdLst/>
                <a:ahLst/>
                <a:cxnLst/>
                <a:rect l="l" t="t" r="r" b="b"/>
                <a:pathLst>
                  <a:path w="14731" h="15899" extrusionOk="0">
                    <a:moveTo>
                      <a:pt x="13184" y="14776"/>
                    </a:moveTo>
                    <a:lnTo>
                      <a:pt x="13184" y="14776"/>
                    </a:lnTo>
                    <a:cubicBezTo>
                      <a:pt x="13183" y="14776"/>
                      <a:pt x="13183" y="14777"/>
                      <a:pt x="13183" y="14777"/>
                    </a:cubicBezTo>
                    <a:lnTo>
                      <a:pt x="13183" y="14777"/>
                    </a:lnTo>
                    <a:cubicBezTo>
                      <a:pt x="13183" y="14777"/>
                      <a:pt x="13183" y="14776"/>
                      <a:pt x="13184" y="14776"/>
                    </a:cubicBezTo>
                    <a:close/>
                    <a:moveTo>
                      <a:pt x="4604" y="0"/>
                    </a:moveTo>
                    <a:cubicBezTo>
                      <a:pt x="4584" y="0"/>
                      <a:pt x="4564" y="8"/>
                      <a:pt x="4547" y="26"/>
                    </a:cubicBezTo>
                    <a:cubicBezTo>
                      <a:pt x="2886" y="1743"/>
                      <a:pt x="0" y="4889"/>
                      <a:pt x="1415" y="7489"/>
                    </a:cubicBezTo>
                    <a:cubicBezTo>
                      <a:pt x="2095" y="8739"/>
                      <a:pt x="3279" y="9714"/>
                      <a:pt x="4391" y="10562"/>
                    </a:cubicBezTo>
                    <a:cubicBezTo>
                      <a:pt x="5102" y="11104"/>
                      <a:pt x="5846" y="11603"/>
                      <a:pt x="6610" y="12068"/>
                    </a:cubicBezTo>
                    <a:cubicBezTo>
                      <a:pt x="7108" y="12370"/>
                      <a:pt x="7904" y="12760"/>
                      <a:pt x="8317" y="12979"/>
                    </a:cubicBezTo>
                    <a:cubicBezTo>
                      <a:pt x="8660" y="13584"/>
                      <a:pt x="9028" y="15006"/>
                      <a:pt x="9863" y="15571"/>
                    </a:cubicBezTo>
                    <a:cubicBezTo>
                      <a:pt x="10204" y="15801"/>
                      <a:pt x="10573" y="15899"/>
                      <a:pt x="10945" y="15899"/>
                    </a:cubicBezTo>
                    <a:cubicBezTo>
                      <a:pt x="11792" y="15899"/>
                      <a:pt x="12649" y="15389"/>
                      <a:pt x="13183" y="14777"/>
                    </a:cubicBezTo>
                    <a:lnTo>
                      <a:pt x="13183" y="14777"/>
                    </a:lnTo>
                    <a:cubicBezTo>
                      <a:pt x="13180" y="14781"/>
                      <a:pt x="13178" y="14782"/>
                      <a:pt x="13178" y="14782"/>
                    </a:cubicBezTo>
                    <a:cubicBezTo>
                      <a:pt x="13168" y="14782"/>
                      <a:pt x="13780" y="13955"/>
                      <a:pt x="13806" y="13908"/>
                    </a:cubicBezTo>
                    <a:lnTo>
                      <a:pt x="13806" y="13908"/>
                    </a:lnTo>
                    <a:cubicBezTo>
                      <a:pt x="13837" y="13899"/>
                      <a:pt x="14163" y="13807"/>
                      <a:pt x="14319" y="13697"/>
                    </a:cubicBezTo>
                    <a:cubicBezTo>
                      <a:pt x="14516" y="13557"/>
                      <a:pt x="14676" y="13427"/>
                      <a:pt x="14706" y="13066"/>
                    </a:cubicBezTo>
                    <a:cubicBezTo>
                      <a:pt x="14731" y="12750"/>
                      <a:pt x="14498" y="12509"/>
                      <a:pt x="14279" y="12320"/>
                    </a:cubicBezTo>
                    <a:cubicBezTo>
                      <a:pt x="13835" y="11937"/>
                      <a:pt x="13639" y="11741"/>
                      <a:pt x="13160" y="10928"/>
                    </a:cubicBezTo>
                    <a:cubicBezTo>
                      <a:pt x="13144" y="10901"/>
                      <a:pt x="13126" y="10889"/>
                      <a:pt x="13110" y="10889"/>
                    </a:cubicBezTo>
                    <a:cubicBezTo>
                      <a:pt x="13070" y="10889"/>
                      <a:pt x="13043" y="10958"/>
                      <a:pt x="13086" y="11023"/>
                    </a:cubicBezTo>
                    <a:cubicBezTo>
                      <a:pt x="13274" y="11311"/>
                      <a:pt x="13371" y="11631"/>
                      <a:pt x="13589" y="11897"/>
                    </a:cubicBezTo>
                    <a:cubicBezTo>
                      <a:pt x="13742" y="12085"/>
                      <a:pt x="14004" y="12273"/>
                      <a:pt x="14158" y="12441"/>
                    </a:cubicBezTo>
                    <a:cubicBezTo>
                      <a:pt x="14339" y="12640"/>
                      <a:pt x="14678" y="12865"/>
                      <a:pt x="14404" y="13320"/>
                    </a:cubicBezTo>
                    <a:cubicBezTo>
                      <a:pt x="14155" y="13734"/>
                      <a:pt x="13823" y="13590"/>
                      <a:pt x="13697" y="13792"/>
                    </a:cubicBezTo>
                    <a:cubicBezTo>
                      <a:pt x="13361" y="14331"/>
                      <a:pt x="12985" y="14760"/>
                      <a:pt x="12799" y="14939"/>
                    </a:cubicBezTo>
                    <a:cubicBezTo>
                      <a:pt x="12318" y="15406"/>
                      <a:pt x="11695" y="15659"/>
                      <a:pt x="11089" y="15659"/>
                    </a:cubicBezTo>
                    <a:cubicBezTo>
                      <a:pt x="10472" y="15659"/>
                      <a:pt x="9872" y="15398"/>
                      <a:pt x="9452" y="14832"/>
                    </a:cubicBezTo>
                    <a:cubicBezTo>
                      <a:pt x="9171" y="14454"/>
                      <a:pt x="8963" y="13992"/>
                      <a:pt x="8750" y="13573"/>
                    </a:cubicBezTo>
                    <a:cubicBezTo>
                      <a:pt x="8583" y="13244"/>
                      <a:pt x="8451" y="12956"/>
                      <a:pt x="8405" y="12896"/>
                    </a:cubicBezTo>
                    <a:cubicBezTo>
                      <a:pt x="8330" y="12830"/>
                      <a:pt x="8079" y="12705"/>
                      <a:pt x="7728" y="12515"/>
                    </a:cubicBezTo>
                    <a:cubicBezTo>
                      <a:pt x="5597" y="11356"/>
                      <a:pt x="3165" y="9851"/>
                      <a:pt x="1802" y="7787"/>
                    </a:cubicBezTo>
                    <a:cubicBezTo>
                      <a:pt x="56" y="5141"/>
                      <a:pt x="2896" y="1978"/>
                      <a:pt x="4667" y="148"/>
                    </a:cubicBezTo>
                    <a:cubicBezTo>
                      <a:pt x="4726" y="86"/>
                      <a:pt x="4668" y="0"/>
                      <a:pt x="4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8"/>
              <p:cNvSpPr/>
              <p:nvPr/>
            </p:nvSpPr>
            <p:spPr>
              <a:xfrm>
                <a:off x="2503132" y="1744348"/>
                <a:ext cx="167020" cy="258295"/>
              </a:xfrm>
              <a:custGeom>
                <a:avLst/>
                <a:gdLst/>
                <a:ahLst/>
                <a:cxnLst/>
                <a:rect l="l" t="t" r="r" b="b"/>
                <a:pathLst>
                  <a:path w="4033" h="6237" extrusionOk="0">
                    <a:moveTo>
                      <a:pt x="126" y="0"/>
                    </a:moveTo>
                    <a:cubicBezTo>
                      <a:pt x="59" y="0"/>
                      <a:pt x="0" y="86"/>
                      <a:pt x="62" y="145"/>
                    </a:cubicBezTo>
                    <a:cubicBezTo>
                      <a:pt x="562" y="631"/>
                      <a:pt x="3678" y="4489"/>
                      <a:pt x="3455" y="5317"/>
                    </a:cubicBezTo>
                    <a:cubicBezTo>
                      <a:pt x="3397" y="5532"/>
                      <a:pt x="3201" y="5922"/>
                      <a:pt x="2834" y="6065"/>
                    </a:cubicBezTo>
                    <a:cubicBezTo>
                      <a:pt x="2744" y="6100"/>
                      <a:pt x="2769" y="6236"/>
                      <a:pt x="2849" y="6236"/>
                    </a:cubicBezTo>
                    <a:cubicBezTo>
                      <a:pt x="2858" y="6236"/>
                      <a:pt x="2869" y="6234"/>
                      <a:pt x="2880" y="6230"/>
                    </a:cubicBezTo>
                    <a:cubicBezTo>
                      <a:pt x="4033" y="5780"/>
                      <a:pt x="3728" y="5178"/>
                      <a:pt x="3259" y="4216"/>
                    </a:cubicBezTo>
                    <a:cubicBezTo>
                      <a:pt x="2482" y="2621"/>
                      <a:pt x="1455" y="1256"/>
                      <a:pt x="183" y="25"/>
                    </a:cubicBezTo>
                    <a:cubicBezTo>
                      <a:pt x="165" y="7"/>
                      <a:pt x="14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1718100" y="1507794"/>
                <a:ext cx="291260" cy="339383"/>
              </a:xfrm>
              <a:custGeom>
                <a:avLst/>
                <a:gdLst/>
                <a:ahLst/>
                <a:cxnLst/>
                <a:rect l="l" t="t" r="r" b="b"/>
                <a:pathLst>
                  <a:path w="7033" h="8195" extrusionOk="0">
                    <a:moveTo>
                      <a:pt x="48" y="0"/>
                    </a:moveTo>
                    <a:cubicBezTo>
                      <a:pt x="18" y="0"/>
                      <a:pt x="0" y="16"/>
                      <a:pt x="14" y="54"/>
                    </a:cubicBezTo>
                    <a:lnTo>
                      <a:pt x="37" y="131"/>
                    </a:lnTo>
                    <a:cubicBezTo>
                      <a:pt x="1295" y="3653"/>
                      <a:pt x="3627" y="6371"/>
                      <a:pt x="6875" y="8193"/>
                    </a:cubicBezTo>
                    <a:cubicBezTo>
                      <a:pt x="6877" y="8194"/>
                      <a:pt x="6880" y="8195"/>
                      <a:pt x="6882" y="8195"/>
                    </a:cubicBezTo>
                    <a:cubicBezTo>
                      <a:pt x="6922" y="8195"/>
                      <a:pt x="7033" y="8085"/>
                      <a:pt x="7024" y="8079"/>
                    </a:cubicBezTo>
                    <a:cubicBezTo>
                      <a:pt x="3782" y="6280"/>
                      <a:pt x="1460" y="3615"/>
                      <a:pt x="209" y="113"/>
                    </a:cubicBezTo>
                    <a:cubicBezTo>
                      <a:pt x="186" y="48"/>
                      <a:pt x="99"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1666581" y="606013"/>
                <a:ext cx="1450172" cy="1358649"/>
              </a:xfrm>
              <a:custGeom>
                <a:avLst/>
                <a:gdLst/>
                <a:ahLst/>
                <a:cxnLst/>
                <a:rect l="l" t="t" r="r" b="b"/>
                <a:pathLst>
                  <a:path w="35017" h="32807" extrusionOk="0">
                    <a:moveTo>
                      <a:pt x="14124" y="0"/>
                    </a:moveTo>
                    <a:cubicBezTo>
                      <a:pt x="12520" y="0"/>
                      <a:pt x="10942" y="277"/>
                      <a:pt x="9569" y="900"/>
                    </a:cubicBezTo>
                    <a:cubicBezTo>
                      <a:pt x="8806" y="1246"/>
                      <a:pt x="7609" y="2284"/>
                      <a:pt x="7609" y="2284"/>
                    </a:cubicBezTo>
                    <a:cubicBezTo>
                      <a:pt x="7609" y="2284"/>
                      <a:pt x="6376" y="2658"/>
                      <a:pt x="5805" y="2963"/>
                    </a:cubicBezTo>
                    <a:cubicBezTo>
                      <a:pt x="5156" y="3311"/>
                      <a:pt x="4558" y="3752"/>
                      <a:pt x="4020" y="4255"/>
                    </a:cubicBezTo>
                    <a:cubicBezTo>
                      <a:pt x="554" y="7493"/>
                      <a:pt x="0" y="12672"/>
                      <a:pt x="333" y="17143"/>
                    </a:cubicBezTo>
                    <a:cubicBezTo>
                      <a:pt x="336" y="17192"/>
                      <a:pt x="371" y="17214"/>
                      <a:pt x="408" y="17214"/>
                    </a:cubicBezTo>
                    <a:cubicBezTo>
                      <a:pt x="454" y="17214"/>
                      <a:pt x="503" y="17180"/>
                      <a:pt x="499" y="17119"/>
                    </a:cubicBezTo>
                    <a:cubicBezTo>
                      <a:pt x="130" y="12177"/>
                      <a:pt x="936" y="5964"/>
                      <a:pt x="5681" y="3229"/>
                    </a:cubicBezTo>
                    <a:cubicBezTo>
                      <a:pt x="6350" y="2843"/>
                      <a:pt x="7262" y="2616"/>
                      <a:pt x="7858" y="2409"/>
                    </a:cubicBezTo>
                    <a:cubicBezTo>
                      <a:pt x="9795" y="833"/>
                      <a:pt x="12089" y="245"/>
                      <a:pt x="14302" y="245"/>
                    </a:cubicBezTo>
                    <a:cubicBezTo>
                      <a:pt x="14391" y="245"/>
                      <a:pt x="14479" y="246"/>
                      <a:pt x="14566" y="248"/>
                    </a:cubicBezTo>
                    <a:cubicBezTo>
                      <a:pt x="20256" y="369"/>
                      <a:pt x="24814" y="3734"/>
                      <a:pt x="27129" y="8874"/>
                    </a:cubicBezTo>
                    <a:cubicBezTo>
                      <a:pt x="28131" y="11099"/>
                      <a:pt x="28148" y="13440"/>
                      <a:pt x="28542" y="15802"/>
                    </a:cubicBezTo>
                    <a:cubicBezTo>
                      <a:pt x="28978" y="18413"/>
                      <a:pt x="30226" y="20472"/>
                      <a:pt x="31798" y="22560"/>
                    </a:cubicBezTo>
                    <a:cubicBezTo>
                      <a:pt x="32881" y="24000"/>
                      <a:pt x="33895" y="25544"/>
                      <a:pt x="34432" y="27280"/>
                    </a:cubicBezTo>
                    <a:cubicBezTo>
                      <a:pt x="34634" y="27933"/>
                      <a:pt x="34767" y="28605"/>
                      <a:pt x="34795" y="29289"/>
                    </a:cubicBezTo>
                    <a:cubicBezTo>
                      <a:pt x="34803" y="29480"/>
                      <a:pt x="34801" y="29674"/>
                      <a:pt x="34791" y="29864"/>
                    </a:cubicBezTo>
                    <a:cubicBezTo>
                      <a:pt x="34741" y="30775"/>
                      <a:pt x="34621" y="31410"/>
                      <a:pt x="33988" y="31485"/>
                    </a:cubicBezTo>
                    <a:cubicBezTo>
                      <a:pt x="33911" y="31495"/>
                      <a:pt x="33840" y="31499"/>
                      <a:pt x="33776" y="31499"/>
                    </a:cubicBezTo>
                    <a:cubicBezTo>
                      <a:pt x="33204" y="31499"/>
                      <a:pt x="33150" y="31135"/>
                      <a:pt x="33031" y="30489"/>
                    </a:cubicBezTo>
                    <a:cubicBezTo>
                      <a:pt x="32968" y="30145"/>
                      <a:pt x="32894" y="29802"/>
                      <a:pt x="32810" y="29462"/>
                    </a:cubicBezTo>
                    <a:cubicBezTo>
                      <a:pt x="32638" y="28768"/>
                      <a:pt x="32419" y="28087"/>
                      <a:pt x="32147" y="27426"/>
                    </a:cubicBezTo>
                    <a:cubicBezTo>
                      <a:pt x="31626" y="26159"/>
                      <a:pt x="30907" y="25039"/>
                      <a:pt x="29946" y="24065"/>
                    </a:cubicBezTo>
                    <a:cubicBezTo>
                      <a:pt x="29928" y="24047"/>
                      <a:pt x="29908" y="24039"/>
                      <a:pt x="29888" y="24039"/>
                    </a:cubicBezTo>
                    <a:cubicBezTo>
                      <a:pt x="29829" y="24039"/>
                      <a:pt x="29775" y="24105"/>
                      <a:pt x="29811" y="24168"/>
                    </a:cubicBezTo>
                    <a:cubicBezTo>
                      <a:pt x="30717" y="25792"/>
                      <a:pt x="31680" y="28573"/>
                      <a:pt x="31738" y="30158"/>
                    </a:cubicBezTo>
                    <a:cubicBezTo>
                      <a:pt x="31751" y="30521"/>
                      <a:pt x="31827" y="31237"/>
                      <a:pt x="31604" y="31496"/>
                    </a:cubicBezTo>
                    <a:cubicBezTo>
                      <a:pt x="31503" y="31613"/>
                      <a:pt x="30917" y="31711"/>
                      <a:pt x="30436" y="31711"/>
                    </a:cubicBezTo>
                    <a:cubicBezTo>
                      <a:pt x="30190" y="31711"/>
                      <a:pt x="29972" y="31685"/>
                      <a:pt x="29859" y="31623"/>
                    </a:cubicBezTo>
                    <a:cubicBezTo>
                      <a:pt x="29715" y="31544"/>
                      <a:pt x="29645" y="31233"/>
                      <a:pt x="29540" y="31035"/>
                    </a:cubicBezTo>
                    <a:cubicBezTo>
                      <a:pt x="29247" y="30480"/>
                      <a:pt x="29153" y="29743"/>
                      <a:pt x="28902" y="29158"/>
                    </a:cubicBezTo>
                    <a:cubicBezTo>
                      <a:pt x="28403" y="28000"/>
                      <a:pt x="27726" y="26969"/>
                      <a:pt x="26890" y="26029"/>
                    </a:cubicBezTo>
                    <a:cubicBezTo>
                      <a:pt x="26874" y="26011"/>
                      <a:pt x="26854" y="26003"/>
                      <a:pt x="26834" y="26003"/>
                    </a:cubicBezTo>
                    <a:cubicBezTo>
                      <a:pt x="26776" y="26003"/>
                      <a:pt x="26717" y="26072"/>
                      <a:pt x="26755" y="26133"/>
                    </a:cubicBezTo>
                    <a:cubicBezTo>
                      <a:pt x="27017" y="26563"/>
                      <a:pt x="27239" y="27019"/>
                      <a:pt x="27448" y="27478"/>
                    </a:cubicBezTo>
                    <a:cubicBezTo>
                      <a:pt x="27913" y="28500"/>
                      <a:pt x="28879" y="30993"/>
                      <a:pt x="28579" y="31755"/>
                    </a:cubicBezTo>
                    <a:cubicBezTo>
                      <a:pt x="28506" y="31941"/>
                      <a:pt x="28001" y="32093"/>
                      <a:pt x="27598" y="32205"/>
                    </a:cubicBezTo>
                    <a:cubicBezTo>
                      <a:pt x="26902" y="32398"/>
                      <a:pt x="26160" y="32534"/>
                      <a:pt x="25795" y="32534"/>
                    </a:cubicBezTo>
                    <a:cubicBezTo>
                      <a:pt x="25723" y="32534"/>
                      <a:pt x="25666" y="32528"/>
                      <a:pt x="25626" y="32517"/>
                    </a:cubicBezTo>
                    <a:cubicBezTo>
                      <a:pt x="25289" y="32424"/>
                      <a:pt x="25144" y="31901"/>
                      <a:pt x="24906" y="31605"/>
                    </a:cubicBezTo>
                    <a:cubicBezTo>
                      <a:pt x="24561" y="31179"/>
                      <a:pt x="24309" y="30666"/>
                      <a:pt x="23967" y="30231"/>
                    </a:cubicBezTo>
                    <a:cubicBezTo>
                      <a:pt x="23089" y="29111"/>
                      <a:pt x="22038" y="28162"/>
                      <a:pt x="20908" y="27304"/>
                    </a:cubicBezTo>
                    <a:cubicBezTo>
                      <a:pt x="20893" y="27292"/>
                      <a:pt x="20877" y="27287"/>
                      <a:pt x="20863" y="27287"/>
                    </a:cubicBezTo>
                    <a:cubicBezTo>
                      <a:pt x="20796" y="27287"/>
                      <a:pt x="20750" y="27398"/>
                      <a:pt x="20822" y="27452"/>
                    </a:cubicBezTo>
                    <a:cubicBezTo>
                      <a:pt x="22192" y="28492"/>
                      <a:pt x="23447" y="29681"/>
                      <a:pt x="24402" y="31123"/>
                    </a:cubicBezTo>
                    <a:cubicBezTo>
                      <a:pt x="24732" y="31622"/>
                      <a:pt x="25177" y="32728"/>
                      <a:pt x="25497" y="32793"/>
                    </a:cubicBezTo>
                    <a:cubicBezTo>
                      <a:pt x="25541" y="32802"/>
                      <a:pt x="25590" y="32806"/>
                      <a:pt x="25642" y="32806"/>
                    </a:cubicBezTo>
                    <a:cubicBezTo>
                      <a:pt x="25974" y="32806"/>
                      <a:pt x="26434" y="32643"/>
                      <a:pt x="26682" y="32584"/>
                    </a:cubicBezTo>
                    <a:cubicBezTo>
                      <a:pt x="27157" y="32469"/>
                      <a:pt x="27877" y="32332"/>
                      <a:pt x="28356" y="32229"/>
                    </a:cubicBezTo>
                    <a:cubicBezTo>
                      <a:pt x="28940" y="32104"/>
                      <a:pt x="28911" y="31726"/>
                      <a:pt x="28840" y="31168"/>
                    </a:cubicBezTo>
                    <a:cubicBezTo>
                      <a:pt x="28689" y="29999"/>
                      <a:pt x="28200" y="28784"/>
                      <a:pt x="27736" y="27709"/>
                    </a:cubicBezTo>
                    <a:cubicBezTo>
                      <a:pt x="27645" y="27498"/>
                      <a:pt x="27315" y="26861"/>
                      <a:pt x="27354" y="26851"/>
                    </a:cubicBezTo>
                    <a:cubicBezTo>
                      <a:pt x="27354" y="26851"/>
                      <a:pt x="27354" y="26851"/>
                      <a:pt x="27355" y="26851"/>
                    </a:cubicBezTo>
                    <a:cubicBezTo>
                      <a:pt x="27398" y="26851"/>
                      <a:pt x="27799" y="27457"/>
                      <a:pt x="27921" y="27650"/>
                    </a:cubicBezTo>
                    <a:cubicBezTo>
                      <a:pt x="28310" y="28259"/>
                      <a:pt x="28633" y="28921"/>
                      <a:pt x="28895" y="29593"/>
                    </a:cubicBezTo>
                    <a:cubicBezTo>
                      <a:pt x="29120" y="30169"/>
                      <a:pt x="29226" y="31414"/>
                      <a:pt x="29673" y="31847"/>
                    </a:cubicBezTo>
                    <a:cubicBezTo>
                      <a:pt x="29738" y="31909"/>
                      <a:pt x="30084" y="31948"/>
                      <a:pt x="30462" y="31948"/>
                    </a:cubicBezTo>
                    <a:cubicBezTo>
                      <a:pt x="30808" y="31948"/>
                      <a:pt x="31180" y="31915"/>
                      <a:pt x="31386" y="31837"/>
                    </a:cubicBezTo>
                    <a:cubicBezTo>
                      <a:pt x="32025" y="31594"/>
                      <a:pt x="31992" y="31279"/>
                      <a:pt x="31968" y="30624"/>
                    </a:cubicBezTo>
                    <a:cubicBezTo>
                      <a:pt x="31895" y="28683"/>
                      <a:pt x="31179" y="26648"/>
                      <a:pt x="30368" y="24899"/>
                    </a:cubicBezTo>
                    <a:cubicBezTo>
                      <a:pt x="30295" y="24743"/>
                      <a:pt x="30225" y="24553"/>
                      <a:pt x="30137" y="24390"/>
                    </a:cubicBezTo>
                    <a:lnTo>
                      <a:pt x="30137" y="24390"/>
                    </a:lnTo>
                    <a:cubicBezTo>
                      <a:pt x="30325" y="24664"/>
                      <a:pt x="30624" y="25094"/>
                      <a:pt x="30664" y="25146"/>
                    </a:cubicBezTo>
                    <a:cubicBezTo>
                      <a:pt x="31490" y="26230"/>
                      <a:pt x="32054" y="27479"/>
                      <a:pt x="32446" y="28781"/>
                    </a:cubicBezTo>
                    <a:cubicBezTo>
                      <a:pt x="32619" y="29358"/>
                      <a:pt x="32878" y="31159"/>
                      <a:pt x="33038" y="31485"/>
                    </a:cubicBezTo>
                    <a:cubicBezTo>
                      <a:pt x="33147" y="31706"/>
                      <a:pt x="33419" y="31786"/>
                      <a:pt x="33736" y="31786"/>
                    </a:cubicBezTo>
                    <a:cubicBezTo>
                      <a:pt x="33969" y="31786"/>
                      <a:pt x="34226" y="31743"/>
                      <a:pt x="34463" y="31682"/>
                    </a:cubicBezTo>
                    <a:cubicBezTo>
                      <a:pt x="34979" y="31547"/>
                      <a:pt x="35016" y="29485"/>
                      <a:pt x="34917" y="28681"/>
                    </a:cubicBezTo>
                    <a:cubicBezTo>
                      <a:pt x="34656" y="26550"/>
                      <a:pt x="33506" y="24600"/>
                      <a:pt x="32268" y="22895"/>
                    </a:cubicBezTo>
                    <a:cubicBezTo>
                      <a:pt x="30699" y="20741"/>
                      <a:pt x="29270" y="18762"/>
                      <a:pt x="28765" y="16084"/>
                    </a:cubicBezTo>
                    <a:cubicBezTo>
                      <a:pt x="28420" y="14255"/>
                      <a:pt x="28431" y="12378"/>
                      <a:pt x="27932" y="10575"/>
                    </a:cubicBezTo>
                    <a:cubicBezTo>
                      <a:pt x="26859" y="6704"/>
                      <a:pt x="24010" y="3083"/>
                      <a:pt x="20354" y="1367"/>
                    </a:cubicBezTo>
                    <a:cubicBezTo>
                      <a:pt x="18534" y="513"/>
                      <a:pt x="16306" y="0"/>
                      <a:pt x="14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8"/>
              <p:cNvSpPr/>
              <p:nvPr/>
            </p:nvSpPr>
            <p:spPr>
              <a:xfrm>
                <a:off x="1841843" y="1829536"/>
                <a:ext cx="202801" cy="291509"/>
              </a:xfrm>
              <a:custGeom>
                <a:avLst/>
                <a:gdLst/>
                <a:ahLst/>
                <a:cxnLst/>
                <a:rect l="l" t="t" r="r" b="b"/>
                <a:pathLst>
                  <a:path w="4897" h="7039" extrusionOk="0">
                    <a:moveTo>
                      <a:pt x="4785" y="1"/>
                    </a:moveTo>
                    <a:cubicBezTo>
                      <a:pt x="4776" y="1"/>
                      <a:pt x="4767" y="2"/>
                      <a:pt x="4757" y="6"/>
                    </a:cubicBezTo>
                    <a:cubicBezTo>
                      <a:pt x="2935" y="613"/>
                      <a:pt x="1354" y="1758"/>
                      <a:pt x="34" y="3134"/>
                    </a:cubicBezTo>
                    <a:cubicBezTo>
                      <a:pt x="9" y="3160"/>
                      <a:pt x="0" y="3206"/>
                      <a:pt x="21" y="3238"/>
                    </a:cubicBezTo>
                    <a:cubicBezTo>
                      <a:pt x="902" y="4606"/>
                      <a:pt x="1931" y="5891"/>
                      <a:pt x="3084" y="7039"/>
                    </a:cubicBezTo>
                    <a:lnTo>
                      <a:pt x="3204" y="6918"/>
                    </a:lnTo>
                    <a:cubicBezTo>
                      <a:pt x="2496" y="6213"/>
                      <a:pt x="883" y="4624"/>
                      <a:pt x="336" y="3260"/>
                    </a:cubicBezTo>
                    <a:cubicBezTo>
                      <a:pt x="230" y="2996"/>
                      <a:pt x="1981" y="1618"/>
                      <a:pt x="2580" y="1240"/>
                    </a:cubicBezTo>
                    <a:cubicBezTo>
                      <a:pt x="3280" y="799"/>
                      <a:pt x="4016" y="433"/>
                      <a:pt x="4802" y="171"/>
                    </a:cubicBezTo>
                    <a:cubicBezTo>
                      <a:pt x="4896" y="140"/>
                      <a:pt x="4869" y="1"/>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8"/>
              <p:cNvSpPr/>
              <p:nvPr/>
            </p:nvSpPr>
            <p:spPr>
              <a:xfrm>
                <a:off x="2166027" y="1780626"/>
                <a:ext cx="12838" cy="56115"/>
              </a:xfrm>
              <a:custGeom>
                <a:avLst/>
                <a:gdLst/>
                <a:ahLst/>
                <a:cxnLst/>
                <a:rect l="l" t="t" r="r" b="b"/>
                <a:pathLst>
                  <a:path w="310" h="1355" extrusionOk="0">
                    <a:moveTo>
                      <a:pt x="264" y="0"/>
                    </a:moveTo>
                    <a:cubicBezTo>
                      <a:pt x="213" y="0"/>
                      <a:pt x="137" y="49"/>
                      <a:pt x="137" y="49"/>
                    </a:cubicBezTo>
                    <a:cubicBezTo>
                      <a:pt x="138" y="434"/>
                      <a:pt x="138" y="782"/>
                      <a:pt x="138" y="1160"/>
                    </a:cubicBezTo>
                    <a:lnTo>
                      <a:pt x="138" y="1160"/>
                    </a:lnTo>
                    <a:cubicBezTo>
                      <a:pt x="122" y="1157"/>
                      <a:pt x="106" y="1153"/>
                      <a:pt x="91" y="1150"/>
                    </a:cubicBezTo>
                    <a:cubicBezTo>
                      <a:pt x="85" y="1149"/>
                      <a:pt x="80" y="1148"/>
                      <a:pt x="75" y="1148"/>
                    </a:cubicBezTo>
                    <a:cubicBezTo>
                      <a:pt x="1" y="1148"/>
                      <a:pt x="152" y="1339"/>
                      <a:pt x="201" y="1352"/>
                    </a:cubicBezTo>
                    <a:cubicBezTo>
                      <a:pt x="208" y="1354"/>
                      <a:pt x="216" y="1355"/>
                      <a:pt x="223" y="1355"/>
                    </a:cubicBezTo>
                    <a:cubicBezTo>
                      <a:pt x="269" y="1355"/>
                      <a:pt x="310" y="1318"/>
                      <a:pt x="310" y="1270"/>
                    </a:cubicBezTo>
                    <a:cubicBezTo>
                      <a:pt x="309" y="848"/>
                      <a:pt x="309" y="471"/>
                      <a:pt x="308" y="49"/>
                    </a:cubicBezTo>
                    <a:cubicBezTo>
                      <a:pt x="308" y="12"/>
                      <a:pt x="28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8"/>
              <p:cNvSpPr/>
              <p:nvPr/>
            </p:nvSpPr>
            <p:spPr>
              <a:xfrm>
                <a:off x="2331557" y="1781289"/>
                <a:ext cx="7661" cy="68912"/>
              </a:xfrm>
              <a:custGeom>
                <a:avLst/>
                <a:gdLst/>
                <a:ahLst/>
                <a:cxnLst/>
                <a:rect l="l" t="t" r="r" b="b"/>
                <a:pathLst>
                  <a:path w="185" h="1664" extrusionOk="0">
                    <a:moveTo>
                      <a:pt x="87" y="0"/>
                    </a:moveTo>
                    <a:cubicBezTo>
                      <a:pt x="44" y="0"/>
                      <a:pt x="2" y="28"/>
                      <a:pt x="2" y="84"/>
                    </a:cubicBezTo>
                    <a:cubicBezTo>
                      <a:pt x="1" y="643"/>
                      <a:pt x="1" y="1098"/>
                      <a:pt x="1" y="1658"/>
                    </a:cubicBezTo>
                    <a:cubicBezTo>
                      <a:pt x="1" y="1661"/>
                      <a:pt x="2" y="1663"/>
                      <a:pt x="4" y="1663"/>
                    </a:cubicBezTo>
                    <a:cubicBezTo>
                      <a:pt x="16" y="1663"/>
                      <a:pt x="65" y="1595"/>
                      <a:pt x="111" y="1595"/>
                    </a:cubicBezTo>
                    <a:cubicBezTo>
                      <a:pt x="125" y="1595"/>
                      <a:pt x="139" y="1601"/>
                      <a:pt x="152" y="1617"/>
                    </a:cubicBezTo>
                    <a:cubicBezTo>
                      <a:pt x="157" y="1623"/>
                      <a:pt x="160" y="1625"/>
                      <a:pt x="164" y="1625"/>
                    </a:cubicBezTo>
                    <a:cubicBezTo>
                      <a:pt x="185" y="1625"/>
                      <a:pt x="172" y="1505"/>
                      <a:pt x="172" y="1456"/>
                    </a:cubicBezTo>
                    <a:cubicBezTo>
                      <a:pt x="172" y="1267"/>
                      <a:pt x="172" y="1076"/>
                      <a:pt x="172" y="886"/>
                    </a:cubicBezTo>
                    <a:cubicBezTo>
                      <a:pt x="173" y="584"/>
                      <a:pt x="173" y="386"/>
                      <a:pt x="173" y="84"/>
                    </a:cubicBezTo>
                    <a:cubicBezTo>
                      <a:pt x="173" y="28"/>
                      <a:pt x="130"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8"/>
              <p:cNvSpPr/>
              <p:nvPr/>
            </p:nvSpPr>
            <p:spPr>
              <a:xfrm>
                <a:off x="2465570" y="1875008"/>
                <a:ext cx="227691" cy="339176"/>
              </a:xfrm>
              <a:custGeom>
                <a:avLst/>
                <a:gdLst/>
                <a:ahLst/>
                <a:cxnLst/>
                <a:rect l="l" t="t" r="r" b="b"/>
                <a:pathLst>
                  <a:path w="5498" h="8190" extrusionOk="0">
                    <a:moveTo>
                      <a:pt x="123" y="1"/>
                    </a:moveTo>
                    <a:cubicBezTo>
                      <a:pt x="32" y="1"/>
                      <a:pt x="1" y="144"/>
                      <a:pt x="99" y="169"/>
                    </a:cubicBezTo>
                    <a:cubicBezTo>
                      <a:pt x="2381" y="742"/>
                      <a:pt x="3219" y="2315"/>
                      <a:pt x="4315" y="4235"/>
                    </a:cubicBezTo>
                    <a:cubicBezTo>
                      <a:pt x="4681" y="4878"/>
                      <a:pt x="5138" y="5742"/>
                      <a:pt x="5108" y="5941"/>
                    </a:cubicBezTo>
                    <a:cubicBezTo>
                      <a:pt x="5073" y="6181"/>
                      <a:pt x="4733" y="6420"/>
                      <a:pt x="4333" y="6624"/>
                    </a:cubicBezTo>
                    <a:cubicBezTo>
                      <a:pt x="3688" y="6954"/>
                      <a:pt x="1677" y="7849"/>
                      <a:pt x="969" y="7849"/>
                    </a:cubicBezTo>
                    <a:cubicBezTo>
                      <a:pt x="908" y="7849"/>
                      <a:pt x="856" y="7842"/>
                      <a:pt x="816" y="7828"/>
                    </a:cubicBezTo>
                    <a:cubicBezTo>
                      <a:pt x="662" y="7772"/>
                      <a:pt x="569" y="7447"/>
                      <a:pt x="508" y="7255"/>
                    </a:cubicBezTo>
                    <a:cubicBezTo>
                      <a:pt x="494" y="7214"/>
                      <a:pt x="460" y="7196"/>
                      <a:pt x="426" y="7196"/>
                    </a:cubicBezTo>
                    <a:cubicBezTo>
                      <a:pt x="374" y="7196"/>
                      <a:pt x="321" y="7237"/>
                      <a:pt x="342" y="7301"/>
                    </a:cubicBezTo>
                    <a:cubicBezTo>
                      <a:pt x="427" y="7579"/>
                      <a:pt x="521" y="7855"/>
                      <a:pt x="624" y="8127"/>
                    </a:cubicBezTo>
                    <a:cubicBezTo>
                      <a:pt x="636" y="8163"/>
                      <a:pt x="668" y="8190"/>
                      <a:pt x="706" y="8190"/>
                    </a:cubicBezTo>
                    <a:cubicBezTo>
                      <a:pt x="713" y="8190"/>
                      <a:pt x="721" y="8189"/>
                      <a:pt x="729" y="8186"/>
                    </a:cubicBezTo>
                    <a:cubicBezTo>
                      <a:pt x="2385" y="7705"/>
                      <a:pt x="3965" y="7081"/>
                      <a:pt x="5449" y="6196"/>
                    </a:cubicBezTo>
                    <a:cubicBezTo>
                      <a:pt x="5493" y="6170"/>
                      <a:pt x="5498" y="6121"/>
                      <a:pt x="5480" y="6079"/>
                    </a:cubicBezTo>
                    <a:cubicBezTo>
                      <a:pt x="4402" y="3532"/>
                      <a:pt x="3015" y="725"/>
                      <a:pt x="146" y="3"/>
                    </a:cubicBezTo>
                    <a:cubicBezTo>
                      <a:pt x="138" y="1"/>
                      <a:pt x="130"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8"/>
              <p:cNvSpPr/>
              <p:nvPr/>
            </p:nvSpPr>
            <p:spPr>
              <a:xfrm>
                <a:off x="1646082" y="1292857"/>
                <a:ext cx="154679" cy="230134"/>
              </a:xfrm>
              <a:custGeom>
                <a:avLst/>
                <a:gdLst/>
                <a:ahLst/>
                <a:cxnLst/>
                <a:rect l="l" t="t" r="r" b="b"/>
                <a:pathLst>
                  <a:path w="3735" h="5557" extrusionOk="0">
                    <a:moveTo>
                      <a:pt x="2303" y="0"/>
                    </a:moveTo>
                    <a:cubicBezTo>
                      <a:pt x="1094" y="0"/>
                      <a:pt x="61" y="909"/>
                      <a:pt x="33" y="2345"/>
                    </a:cubicBezTo>
                    <a:cubicBezTo>
                      <a:pt x="1" y="3997"/>
                      <a:pt x="1214" y="5556"/>
                      <a:pt x="2827" y="5556"/>
                    </a:cubicBezTo>
                    <a:cubicBezTo>
                      <a:pt x="3046" y="5556"/>
                      <a:pt x="3271" y="5528"/>
                      <a:pt x="3502" y="5467"/>
                    </a:cubicBezTo>
                    <a:lnTo>
                      <a:pt x="3457" y="5301"/>
                    </a:lnTo>
                    <a:cubicBezTo>
                      <a:pt x="3240" y="5358"/>
                      <a:pt x="3028" y="5385"/>
                      <a:pt x="2824" y="5385"/>
                    </a:cubicBezTo>
                    <a:cubicBezTo>
                      <a:pt x="1431" y="5385"/>
                      <a:pt x="378" y="4135"/>
                      <a:pt x="229" y="2723"/>
                    </a:cubicBezTo>
                    <a:cubicBezTo>
                      <a:pt x="75" y="1264"/>
                      <a:pt x="1060" y="169"/>
                      <a:pt x="2312" y="169"/>
                    </a:cubicBezTo>
                    <a:cubicBezTo>
                      <a:pt x="2622" y="169"/>
                      <a:pt x="2947" y="236"/>
                      <a:pt x="3276" y="380"/>
                    </a:cubicBezTo>
                    <a:cubicBezTo>
                      <a:pt x="3424" y="835"/>
                      <a:pt x="3462" y="1293"/>
                      <a:pt x="3555" y="1347"/>
                    </a:cubicBezTo>
                    <a:cubicBezTo>
                      <a:pt x="3558" y="1348"/>
                      <a:pt x="3561" y="1349"/>
                      <a:pt x="3563" y="1349"/>
                    </a:cubicBezTo>
                    <a:cubicBezTo>
                      <a:pt x="3656" y="1349"/>
                      <a:pt x="3734" y="427"/>
                      <a:pt x="3642" y="373"/>
                    </a:cubicBezTo>
                    <a:cubicBezTo>
                      <a:pt x="3199" y="118"/>
                      <a:pt x="2739"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1684886" y="1328929"/>
                <a:ext cx="117158" cy="61706"/>
              </a:xfrm>
              <a:custGeom>
                <a:avLst/>
                <a:gdLst/>
                <a:ahLst/>
                <a:cxnLst/>
                <a:rect l="l" t="t" r="r" b="b"/>
                <a:pathLst>
                  <a:path w="2829" h="1490" extrusionOk="0">
                    <a:moveTo>
                      <a:pt x="1224" y="0"/>
                    </a:moveTo>
                    <a:cubicBezTo>
                      <a:pt x="1136" y="0"/>
                      <a:pt x="1045" y="10"/>
                      <a:pt x="952" y="32"/>
                    </a:cubicBezTo>
                    <a:cubicBezTo>
                      <a:pt x="342" y="173"/>
                      <a:pt x="23" y="827"/>
                      <a:pt x="2" y="1407"/>
                    </a:cubicBezTo>
                    <a:cubicBezTo>
                      <a:pt x="1" y="1462"/>
                      <a:pt x="43" y="1490"/>
                      <a:pt x="85" y="1490"/>
                    </a:cubicBezTo>
                    <a:cubicBezTo>
                      <a:pt x="128" y="1490"/>
                      <a:pt x="172" y="1462"/>
                      <a:pt x="174" y="1407"/>
                    </a:cubicBezTo>
                    <a:cubicBezTo>
                      <a:pt x="191" y="902"/>
                      <a:pt x="463" y="318"/>
                      <a:pt x="997" y="197"/>
                    </a:cubicBezTo>
                    <a:cubicBezTo>
                      <a:pt x="1077" y="179"/>
                      <a:pt x="1154" y="170"/>
                      <a:pt x="1228" y="170"/>
                    </a:cubicBezTo>
                    <a:cubicBezTo>
                      <a:pt x="1910" y="170"/>
                      <a:pt x="2372" y="886"/>
                      <a:pt x="2647" y="1438"/>
                    </a:cubicBezTo>
                    <a:cubicBezTo>
                      <a:pt x="2662" y="1469"/>
                      <a:pt x="2687" y="1481"/>
                      <a:pt x="2713" y="1481"/>
                    </a:cubicBezTo>
                    <a:cubicBezTo>
                      <a:pt x="2769" y="1481"/>
                      <a:pt x="2828" y="1419"/>
                      <a:pt x="2795" y="1351"/>
                    </a:cubicBezTo>
                    <a:cubicBezTo>
                      <a:pt x="2487" y="735"/>
                      <a:pt x="1968"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8"/>
              <p:cNvSpPr/>
              <p:nvPr/>
            </p:nvSpPr>
            <p:spPr>
              <a:xfrm>
                <a:off x="1713130" y="1374194"/>
                <a:ext cx="88707" cy="50152"/>
              </a:xfrm>
              <a:custGeom>
                <a:avLst/>
                <a:gdLst/>
                <a:ahLst/>
                <a:cxnLst/>
                <a:rect l="l" t="t" r="r" b="b"/>
                <a:pathLst>
                  <a:path w="2142" h="1211" extrusionOk="0">
                    <a:moveTo>
                      <a:pt x="1054" y="0"/>
                    </a:moveTo>
                    <a:cubicBezTo>
                      <a:pt x="1023" y="0"/>
                      <a:pt x="992" y="1"/>
                      <a:pt x="961" y="4"/>
                    </a:cubicBezTo>
                    <a:cubicBezTo>
                      <a:pt x="388" y="58"/>
                      <a:pt x="139" y="611"/>
                      <a:pt x="17" y="1104"/>
                    </a:cubicBezTo>
                    <a:cubicBezTo>
                      <a:pt x="1" y="1169"/>
                      <a:pt x="54" y="1211"/>
                      <a:pt x="105" y="1211"/>
                    </a:cubicBezTo>
                    <a:cubicBezTo>
                      <a:pt x="139" y="1211"/>
                      <a:pt x="171" y="1193"/>
                      <a:pt x="182" y="1150"/>
                    </a:cubicBezTo>
                    <a:cubicBezTo>
                      <a:pt x="297" y="688"/>
                      <a:pt x="528" y="172"/>
                      <a:pt x="1055" y="172"/>
                    </a:cubicBezTo>
                    <a:cubicBezTo>
                      <a:pt x="1082" y="172"/>
                      <a:pt x="1110" y="174"/>
                      <a:pt x="1138" y="176"/>
                    </a:cubicBezTo>
                    <a:cubicBezTo>
                      <a:pt x="1447" y="206"/>
                      <a:pt x="1734" y="370"/>
                      <a:pt x="1981" y="547"/>
                    </a:cubicBezTo>
                    <a:cubicBezTo>
                      <a:pt x="1996" y="558"/>
                      <a:pt x="2012" y="562"/>
                      <a:pt x="2026" y="562"/>
                    </a:cubicBezTo>
                    <a:cubicBezTo>
                      <a:pt x="2095" y="562"/>
                      <a:pt x="2141" y="451"/>
                      <a:pt x="2067" y="399"/>
                    </a:cubicBezTo>
                    <a:cubicBezTo>
                      <a:pt x="1778" y="192"/>
                      <a:pt x="1420"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8"/>
              <p:cNvSpPr/>
              <p:nvPr/>
            </p:nvSpPr>
            <p:spPr>
              <a:xfrm>
                <a:off x="2709951" y="1292899"/>
                <a:ext cx="154348" cy="230093"/>
              </a:xfrm>
              <a:custGeom>
                <a:avLst/>
                <a:gdLst/>
                <a:ahLst/>
                <a:cxnLst/>
                <a:rect l="l" t="t" r="r" b="b"/>
                <a:pathLst>
                  <a:path w="3727" h="5556" extrusionOk="0">
                    <a:moveTo>
                      <a:pt x="1424" y="0"/>
                    </a:moveTo>
                    <a:cubicBezTo>
                      <a:pt x="986" y="0"/>
                      <a:pt x="526" y="119"/>
                      <a:pt x="81" y="376"/>
                    </a:cubicBezTo>
                    <a:cubicBezTo>
                      <a:pt x="0" y="422"/>
                      <a:pt x="50" y="535"/>
                      <a:pt x="125" y="535"/>
                    </a:cubicBezTo>
                    <a:cubicBezTo>
                      <a:pt x="139" y="535"/>
                      <a:pt x="153" y="532"/>
                      <a:pt x="168" y="523"/>
                    </a:cubicBezTo>
                    <a:lnTo>
                      <a:pt x="168" y="523"/>
                    </a:lnTo>
                    <a:lnTo>
                      <a:pt x="146" y="1361"/>
                    </a:lnTo>
                    <a:cubicBezTo>
                      <a:pt x="224" y="1316"/>
                      <a:pt x="340" y="870"/>
                      <a:pt x="400" y="402"/>
                    </a:cubicBezTo>
                    <a:cubicBezTo>
                      <a:pt x="749" y="240"/>
                      <a:pt x="1095" y="165"/>
                      <a:pt x="1422" y="165"/>
                    </a:cubicBezTo>
                    <a:cubicBezTo>
                      <a:pt x="2674" y="165"/>
                      <a:pt x="3653" y="1259"/>
                      <a:pt x="3499" y="2722"/>
                    </a:cubicBezTo>
                    <a:cubicBezTo>
                      <a:pt x="3349" y="4135"/>
                      <a:pt x="2297" y="5385"/>
                      <a:pt x="903" y="5385"/>
                    </a:cubicBezTo>
                    <a:cubicBezTo>
                      <a:pt x="699" y="5385"/>
                      <a:pt x="488" y="5358"/>
                      <a:pt x="271" y="5301"/>
                    </a:cubicBezTo>
                    <a:cubicBezTo>
                      <a:pt x="262" y="5299"/>
                      <a:pt x="254" y="5298"/>
                      <a:pt x="247" y="5298"/>
                    </a:cubicBezTo>
                    <a:cubicBezTo>
                      <a:pt x="158" y="5298"/>
                      <a:pt x="127" y="5440"/>
                      <a:pt x="226" y="5466"/>
                    </a:cubicBezTo>
                    <a:cubicBezTo>
                      <a:pt x="456" y="5527"/>
                      <a:pt x="682" y="5555"/>
                      <a:pt x="900" y="5555"/>
                    </a:cubicBezTo>
                    <a:cubicBezTo>
                      <a:pt x="2514" y="5555"/>
                      <a:pt x="3727" y="3996"/>
                      <a:pt x="3694" y="2344"/>
                    </a:cubicBezTo>
                    <a:cubicBezTo>
                      <a:pt x="3666" y="909"/>
                      <a:pt x="2633" y="0"/>
                      <a:pt x="1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8"/>
              <p:cNvSpPr/>
              <p:nvPr/>
            </p:nvSpPr>
            <p:spPr>
              <a:xfrm>
                <a:off x="2708170" y="1328929"/>
                <a:ext cx="117324" cy="61830"/>
              </a:xfrm>
              <a:custGeom>
                <a:avLst/>
                <a:gdLst/>
                <a:ahLst/>
                <a:cxnLst/>
                <a:rect l="l" t="t" r="r" b="b"/>
                <a:pathLst>
                  <a:path w="2833" h="1493" extrusionOk="0">
                    <a:moveTo>
                      <a:pt x="1610" y="0"/>
                    </a:moveTo>
                    <a:cubicBezTo>
                      <a:pt x="861" y="0"/>
                      <a:pt x="341" y="743"/>
                      <a:pt x="34" y="1363"/>
                    </a:cubicBezTo>
                    <a:cubicBezTo>
                      <a:pt x="0" y="1431"/>
                      <a:pt x="59" y="1493"/>
                      <a:pt x="116" y="1493"/>
                    </a:cubicBezTo>
                    <a:cubicBezTo>
                      <a:pt x="141" y="1493"/>
                      <a:pt x="166" y="1480"/>
                      <a:pt x="181" y="1449"/>
                    </a:cubicBezTo>
                    <a:cubicBezTo>
                      <a:pt x="457" y="892"/>
                      <a:pt x="921" y="171"/>
                      <a:pt x="1606" y="171"/>
                    </a:cubicBezTo>
                    <a:cubicBezTo>
                      <a:pt x="1681" y="171"/>
                      <a:pt x="1757" y="179"/>
                      <a:pt x="1837" y="197"/>
                    </a:cubicBezTo>
                    <a:cubicBezTo>
                      <a:pt x="2369" y="318"/>
                      <a:pt x="2643" y="903"/>
                      <a:pt x="2660" y="1407"/>
                    </a:cubicBezTo>
                    <a:cubicBezTo>
                      <a:pt x="2662" y="1462"/>
                      <a:pt x="2705" y="1490"/>
                      <a:pt x="2748" y="1490"/>
                    </a:cubicBezTo>
                    <a:cubicBezTo>
                      <a:pt x="2791" y="1490"/>
                      <a:pt x="2833" y="1462"/>
                      <a:pt x="2831" y="1407"/>
                    </a:cubicBezTo>
                    <a:cubicBezTo>
                      <a:pt x="2811" y="827"/>
                      <a:pt x="2492" y="173"/>
                      <a:pt x="1882" y="32"/>
                    </a:cubicBezTo>
                    <a:cubicBezTo>
                      <a:pt x="1788" y="10"/>
                      <a:pt x="1697" y="0"/>
                      <a:pt x="16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8"/>
              <p:cNvSpPr/>
              <p:nvPr/>
            </p:nvSpPr>
            <p:spPr>
              <a:xfrm>
                <a:off x="2708129" y="1374194"/>
                <a:ext cx="89122" cy="50152"/>
              </a:xfrm>
              <a:custGeom>
                <a:avLst/>
                <a:gdLst/>
                <a:ahLst/>
                <a:cxnLst/>
                <a:rect l="l" t="t" r="r" b="b"/>
                <a:pathLst>
                  <a:path w="2152" h="1211" extrusionOk="0">
                    <a:moveTo>
                      <a:pt x="1100" y="0"/>
                    </a:moveTo>
                    <a:cubicBezTo>
                      <a:pt x="729" y="0"/>
                      <a:pt x="367" y="195"/>
                      <a:pt x="75" y="406"/>
                    </a:cubicBezTo>
                    <a:cubicBezTo>
                      <a:pt x="1" y="459"/>
                      <a:pt x="47" y="570"/>
                      <a:pt x="116" y="570"/>
                    </a:cubicBezTo>
                    <a:cubicBezTo>
                      <a:pt x="131" y="570"/>
                      <a:pt x="146" y="565"/>
                      <a:pt x="161" y="554"/>
                    </a:cubicBezTo>
                    <a:cubicBezTo>
                      <a:pt x="408" y="376"/>
                      <a:pt x="695" y="210"/>
                      <a:pt x="1003" y="177"/>
                    </a:cubicBezTo>
                    <a:cubicBezTo>
                      <a:pt x="1035" y="174"/>
                      <a:pt x="1066" y="172"/>
                      <a:pt x="1096" y="172"/>
                    </a:cubicBezTo>
                    <a:cubicBezTo>
                      <a:pt x="1623" y="172"/>
                      <a:pt x="1855" y="686"/>
                      <a:pt x="1970" y="1150"/>
                    </a:cubicBezTo>
                    <a:cubicBezTo>
                      <a:pt x="1981" y="1192"/>
                      <a:pt x="2013" y="1211"/>
                      <a:pt x="2047" y="1211"/>
                    </a:cubicBezTo>
                    <a:cubicBezTo>
                      <a:pt x="2098" y="1211"/>
                      <a:pt x="2152" y="1169"/>
                      <a:pt x="2135" y="1104"/>
                    </a:cubicBezTo>
                    <a:cubicBezTo>
                      <a:pt x="2012" y="608"/>
                      <a:pt x="1760" y="51"/>
                      <a:pt x="1183" y="3"/>
                    </a:cubicBezTo>
                    <a:cubicBezTo>
                      <a:pt x="1155" y="1"/>
                      <a:pt x="1127" y="0"/>
                      <a:pt x="1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8"/>
              <p:cNvSpPr/>
              <p:nvPr/>
            </p:nvSpPr>
            <p:spPr>
              <a:xfrm>
                <a:off x="1784113" y="1292567"/>
                <a:ext cx="942817" cy="496753"/>
              </a:xfrm>
              <a:custGeom>
                <a:avLst/>
                <a:gdLst/>
                <a:ahLst/>
                <a:cxnLst/>
                <a:rect l="l" t="t" r="r" b="b"/>
                <a:pathLst>
                  <a:path w="22766" h="11995" extrusionOk="0">
                    <a:moveTo>
                      <a:pt x="271" y="1"/>
                    </a:moveTo>
                    <a:cubicBezTo>
                      <a:pt x="228" y="1"/>
                      <a:pt x="186" y="29"/>
                      <a:pt x="187" y="84"/>
                    </a:cubicBezTo>
                    <a:cubicBezTo>
                      <a:pt x="220" y="1600"/>
                      <a:pt x="18" y="3060"/>
                      <a:pt x="8" y="4560"/>
                    </a:cubicBezTo>
                    <a:cubicBezTo>
                      <a:pt x="1" y="5519"/>
                      <a:pt x="193" y="6473"/>
                      <a:pt x="612" y="7338"/>
                    </a:cubicBezTo>
                    <a:cubicBezTo>
                      <a:pt x="1585" y="9348"/>
                      <a:pt x="3597" y="10550"/>
                      <a:pt x="5665" y="11190"/>
                    </a:cubicBezTo>
                    <a:cubicBezTo>
                      <a:pt x="7437" y="11740"/>
                      <a:pt x="9360" y="11995"/>
                      <a:pt x="11277" y="11995"/>
                    </a:cubicBezTo>
                    <a:cubicBezTo>
                      <a:pt x="12818" y="11995"/>
                      <a:pt x="14355" y="11830"/>
                      <a:pt x="15808" y="11521"/>
                    </a:cubicBezTo>
                    <a:cubicBezTo>
                      <a:pt x="18039" y="11047"/>
                      <a:pt x="20356" y="10057"/>
                      <a:pt x="21688" y="8114"/>
                    </a:cubicBezTo>
                    <a:cubicBezTo>
                      <a:pt x="22304" y="7218"/>
                      <a:pt x="22651" y="6169"/>
                      <a:pt x="22727" y="5086"/>
                    </a:cubicBezTo>
                    <a:cubicBezTo>
                      <a:pt x="22766" y="4537"/>
                      <a:pt x="22722" y="3998"/>
                      <a:pt x="22651" y="3454"/>
                    </a:cubicBezTo>
                    <a:cubicBezTo>
                      <a:pt x="22501" y="2320"/>
                      <a:pt x="22539" y="1229"/>
                      <a:pt x="22563" y="84"/>
                    </a:cubicBezTo>
                    <a:cubicBezTo>
                      <a:pt x="22565" y="29"/>
                      <a:pt x="22522" y="1"/>
                      <a:pt x="22480" y="1"/>
                    </a:cubicBezTo>
                    <a:cubicBezTo>
                      <a:pt x="22437" y="1"/>
                      <a:pt x="22393" y="29"/>
                      <a:pt x="22392" y="84"/>
                    </a:cubicBezTo>
                    <a:cubicBezTo>
                      <a:pt x="22373" y="980"/>
                      <a:pt x="22272" y="1911"/>
                      <a:pt x="22349" y="2807"/>
                    </a:cubicBezTo>
                    <a:cubicBezTo>
                      <a:pt x="22408" y="3485"/>
                      <a:pt x="22591" y="4130"/>
                      <a:pt x="22568" y="4824"/>
                    </a:cubicBezTo>
                    <a:cubicBezTo>
                      <a:pt x="22523" y="6237"/>
                      <a:pt x="22008" y="7574"/>
                      <a:pt x="21065" y="8631"/>
                    </a:cubicBezTo>
                    <a:cubicBezTo>
                      <a:pt x="18730" y="11251"/>
                      <a:pt x="14704" y="11772"/>
                      <a:pt x="11400" y="11772"/>
                    </a:cubicBezTo>
                    <a:cubicBezTo>
                      <a:pt x="11392" y="11772"/>
                      <a:pt x="11383" y="11772"/>
                      <a:pt x="11375" y="11772"/>
                    </a:cubicBezTo>
                    <a:cubicBezTo>
                      <a:pt x="8065" y="11769"/>
                      <a:pt x="4028" y="11259"/>
                      <a:pt x="1686" y="8631"/>
                    </a:cubicBezTo>
                    <a:cubicBezTo>
                      <a:pt x="775" y="7610"/>
                      <a:pt x="256" y="6321"/>
                      <a:pt x="186" y="4956"/>
                    </a:cubicBezTo>
                    <a:cubicBezTo>
                      <a:pt x="147" y="4210"/>
                      <a:pt x="333" y="3536"/>
                      <a:pt x="401" y="2807"/>
                    </a:cubicBezTo>
                    <a:cubicBezTo>
                      <a:pt x="483" y="1913"/>
                      <a:pt x="378" y="979"/>
                      <a:pt x="359" y="84"/>
                    </a:cubicBezTo>
                    <a:cubicBezTo>
                      <a:pt x="357" y="29"/>
                      <a:pt x="31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8"/>
              <p:cNvSpPr/>
              <p:nvPr/>
            </p:nvSpPr>
            <p:spPr>
              <a:xfrm>
                <a:off x="2251629" y="1413868"/>
                <a:ext cx="7165" cy="73923"/>
              </a:xfrm>
              <a:custGeom>
                <a:avLst/>
                <a:gdLst/>
                <a:ahLst/>
                <a:cxnLst/>
                <a:rect l="l" t="t" r="r" b="b"/>
                <a:pathLst>
                  <a:path w="173" h="1785" extrusionOk="0">
                    <a:moveTo>
                      <a:pt x="86" y="0"/>
                    </a:moveTo>
                    <a:cubicBezTo>
                      <a:pt x="43" y="0"/>
                      <a:pt x="0" y="28"/>
                      <a:pt x="0" y="83"/>
                    </a:cubicBezTo>
                    <a:lnTo>
                      <a:pt x="0" y="1702"/>
                    </a:lnTo>
                    <a:cubicBezTo>
                      <a:pt x="0" y="1757"/>
                      <a:pt x="43" y="1785"/>
                      <a:pt x="86" y="1785"/>
                    </a:cubicBezTo>
                    <a:cubicBezTo>
                      <a:pt x="129" y="1785"/>
                      <a:pt x="172" y="1757"/>
                      <a:pt x="172" y="1702"/>
                    </a:cubicBezTo>
                    <a:lnTo>
                      <a:pt x="172" y="83"/>
                    </a:lnTo>
                    <a:cubicBezTo>
                      <a:pt x="172" y="28"/>
                      <a:pt x="12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2096204" y="1535707"/>
                <a:ext cx="318883" cy="205245"/>
              </a:xfrm>
              <a:custGeom>
                <a:avLst/>
                <a:gdLst/>
                <a:ahLst/>
                <a:cxnLst/>
                <a:rect l="l" t="t" r="r" b="b"/>
                <a:pathLst>
                  <a:path w="7700" h="4956" extrusionOk="0">
                    <a:moveTo>
                      <a:pt x="3839" y="178"/>
                    </a:moveTo>
                    <a:cubicBezTo>
                      <a:pt x="4628" y="178"/>
                      <a:pt x="5418" y="233"/>
                      <a:pt x="6202" y="325"/>
                    </a:cubicBezTo>
                    <a:cubicBezTo>
                      <a:pt x="6842" y="399"/>
                      <a:pt x="7603" y="534"/>
                      <a:pt x="7465" y="1461"/>
                    </a:cubicBezTo>
                    <a:cubicBezTo>
                      <a:pt x="7443" y="1608"/>
                      <a:pt x="7358" y="1895"/>
                      <a:pt x="7310" y="2042"/>
                    </a:cubicBezTo>
                    <a:cubicBezTo>
                      <a:pt x="6776" y="3689"/>
                      <a:pt x="5603" y="4704"/>
                      <a:pt x="3839" y="4784"/>
                    </a:cubicBezTo>
                    <a:cubicBezTo>
                      <a:pt x="2147" y="4706"/>
                      <a:pt x="953" y="3757"/>
                      <a:pt x="407" y="2164"/>
                    </a:cubicBezTo>
                    <a:cubicBezTo>
                      <a:pt x="92" y="1250"/>
                      <a:pt x="440" y="446"/>
                      <a:pt x="1477" y="325"/>
                    </a:cubicBezTo>
                    <a:cubicBezTo>
                      <a:pt x="2260" y="233"/>
                      <a:pt x="3050" y="178"/>
                      <a:pt x="3839" y="178"/>
                    </a:cubicBezTo>
                    <a:close/>
                    <a:moveTo>
                      <a:pt x="2945" y="1"/>
                    </a:moveTo>
                    <a:cubicBezTo>
                      <a:pt x="1827" y="1"/>
                      <a:pt x="462" y="72"/>
                      <a:pt x="153" y="686"/>
                    </a:cubicBezTo>
                    <a:cubicBezTo>
                      <a:pt x="15" y="963"/>
                      <a:pt x="1" y="1365"/>
                      <a:pt x="132" y="1848"/>
                    </a:cubicBezTo>
                    <a:cubicBezTo>
                      <a:pt x="635" y="3687"/>
                      <a:pt x="1890" y="4860"/>
                      <a:pt x="3820" y="4954"/>
                    </a:cubicBezTo>
                    <a:lnTo>
                      <a:pt x="3820" y="4954"/>
                    </a:lnTo>
                    <a:cubicBezTo>
                      <a:pt x="3825" y="4955"/>
                      <a:pt x="3829" y="4955"/>
                      <a:pt x="3834" y="4955"/>
                    </a:cubicBezTo>
                    <a:cubicBezTo>
                      <a:pt x="3836" y="4955"/>
                      <a:pt x="3837" y="4955"/>
                      <a:pt x="3839" y="4955"/>
                    </a:cubicBezTo>
                    <a:cubicBezTo>
                      <a:pt x="3841" y="4955"/>
                      <a:pt x="3842" y="4955"/>
                      <a:pt x="3844" y="4955"/>
                    </a:cubicBezTo>
                    <a:cubicBezTo>
                      <a:pt x="3849" y="4955"/>
                      <a:pt x="3853" y="4955"/>
                      <a:pt x="3858" y="4954"/>
                    </a:cubicBezTo>
                    <a:lnTo>
                      <a:pt x="3858" y="4954"/>
                    </a:lnTo>
                    <a:cubicBezTo>
                      <a:pt x="5736" y="4862"/>
                      <a:pt x="6986" y="3752"/>
                      <a:pt x="7515" y="1966"/>
                    </a:cubicBezTo>
                    <a:cubicBezTo>
                      <a:pt x="7690" y="1371"/>
                      <a:pt x="7700" y="955"/>
                      <a:pt x="7510" y="644"/>
                    </a:cubicBezTo>
                    <a:cubicBezTo>
                      <a:pt x="7151" y="53"/>
                      <a:pt x="5657" y="6"/>
                      <a:pt x="4499" y="6"/>
                    </a:cubicBezTo>
                    <a:cubicBezTo>
                      <a:pt x="4277" y="6"/>
                      <a:pt x="4067" y="7"/>
                      <a:pt x="3880" y="7"/>
                    </a:cubicBezTo>
                    <a:cubicBezTo>
                      <a:pt x="3866" y="7"/>
                      <a:pt x="3852" y="7"/>
                      <a:pt x="3839" y="7"/>
                    </a:cubicBezTo>
                    <a:cubicBezTo>
                      <a:pt x="3585" y="7"/>
                      <a:pt x="3276"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2121508" y="1614309"/>
                <a:ext cx="264010" cy="125814"/>
              </a:xfrm>
              <a:custGeom>
                <a:avLst/>
                <a:gdLst/>
                <a:ahLst/>
                <a:cxnLst/>
                <a:rect l="l" t="t" r="r" b="b"/>
                <a:pathLst>
                  <a:path w="6375" h="3038" extrusionOk="0">
                    <a:moveTo>
                      <a:pt x="3153" y="95"/>
                    </a:moveTo>
                    <a:cubicBezTo>
                      <a:pt x="4271" y="95"/>
                      <a:pt x="5260" y="615"/>
                      <a:pt x="6164" y="1312"/>
                    </a:cubicBezTo>
                    <a:lnTo>
                      <a:pt x="6164" y="1312"/>
                    </a:lnTo>
                    <a:cubicBezTo>
                      <a:pt x="5470" y="2329"/>
                      <a:pt x="4475" y="2885"/>
                      <a:pt x="3228" y="2886"/>
                    </a:cubicBezTo>
                    <a:cubicBezTo>
                      <a:pt x="2288" y="2886"/>
                      <a:pt x="928" y="2505"/>
                      <a:pt x="481" y="1574"/>
                    </a:cubicBezTo>
                    <a:cubicBezTo>
                      <a:pt x="404" y="1413"/>
                      <a:pt x="250" y="1273"/>
                      <a:pt x="293" y="1132"/>
                    </a:cubicBezTo>
                    <a:cubicBezTo>
                      <a:pt x="370" y="884"/>
                      <a:pt x="1909" y="269"/>
                      <a:pt x="2447" y="164"/>
                    </a:cubicBezTo>
                    <a:cubicBezTo>
                      <a:pt x="2688" y="117"/>
                      <a:pt x="2923" y="95"/>
                      <a:pt x="3153" y="95"/>
                    </a:cubicBezTo>
                    <a:close/>
                    <a:moveTo>
                      <a:pt x="3147" y="1"/>
                    </a:moveTo>
                    <a:cubicBezTo>
                      <a:pt x="2128" y="1"/>
                      <a:pt x="1099" y="367"/>
                      <a:pt x="57" y="1091"/>
                    </a:cubicBezTo>
                    <a:cubicBezTo>
                      <a:pt x="19" y="1117"/>
                      <a:pt x="1" y="1166"/>
                      <a:pt x="26" y="1208"/>
                    </a:cubicBezTo>
                    <a:cubicBezTo>
                      <a:pt x="762" y="2422"/>
                      <a:pt x="1999" y="3037"/>
                      <a:pt x="3237" y="3037"/>
                    </a:cubicBezTo>
                    <a:cubicBezTo>
                      <a:pt x="4420" y="3037"/>
                      <a:pt x="5603" y="2475"/>
                      <a:pt x="6353" y="1337"/>
                    </a:cubicBezTo>
                    <a:cubicBezTo>
                      <a:pt x="6357" y="1330"/>
                      <a:pt x="6361" y="1323"/>
                      <a:pt x="6363" y="1317"/>
                    </a:cubicBezTo>
                    <a:lnTo>
                      <a:pt x="6363" y="1317"/>
                    </a:lnTo>
                    <a:cubicBezTo>
                      <a:pt x="6375" y="1290"/>
                      <a:pt x="6371" y="1258"/>
                      <a:pt x="6340" y="1233"/>
                    </a:cubicBezTo>
                    <a:cubicBezTo>
                      <a:pt x="5285" y="409"/>
                      <a:pt x="4222" y="1"/>
                      <a:pt x="3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8"/>
              <p:cNvSpPr/>
              <p:nvPr/>
            </p:nvSpPr>
            <p:spPr>
              <a:xfrm>
                <a:off x="2423660" y="1864530"/>
                <a:ext cx="51228" cy="59097"/>
              </a:xfrm>
              <a:custGeom>
                <a:avLst/>
                <a:gdLst/>
                <a:ahLst/>
                <a:cxnLst/>
                <a:rect l="l" t="t" r="r" b="b"/>
                <a:pathLst>
                  <a:path w="1237" h="1427" extrusionOk="0">
                    <a:moveTo>
                      <a:pt x="78" y="0"/>
                    </a:moveTo>
                    <a:cubicBezTo>
                      <a:pt x="1" y="0"/>
                      <a:pt x="128" y="186"/>
                      <a:pt x="165" y="194"/>
                    </a:cubicBezTo>
                    <a:cubicBezTo>
                      <a:pt x="460" y="262"/>
                      <a:pt x="756" y="332"/>
                      <a:pt x="1049" y="407"/>
                    </a:cubicBezTo>
                    <a:lnTo>
                      <a:pt x="1049" y="407"/>
                    </a:lnTo>
                    <a:cubicBezTo>
                      <a:pt x="1054" y="719"/>
                      <a:pt x="1059" y="1031"/>
                      <a:pt x="1064" y="1344"/>
                    </a:cubicBezTo>
                    <a:cubicBezTo>
                      <a:pt x="1065" y="1399"/>
                      <a:pt x="1108" y="1427"/>
                      <a:pt x="1151" y="1427"/>
                    </a:cubicBezTo>
                    <a:cubicBezTo>
                      <a:pt x="1194" y="1427"/>
                      <a:pt x="1236" y="1399"/>
                      <a:pt x="1235" y="1344"/>
                    </a:cubicBezTo>
                    <a:cubicBezTo>
                      <a:pt x="1230" y="1009"/>
                      <a:pt x="1225" y="675"/>
                      <a:pt x="1220" y="339"/>
                    </a:cubicBezTo>
                    <a:cubicBezTo>
                      <a:pt x="1220" y="303"/>
                      <a:pt x="1194" y="266"/>
                      <a:pt x="1158" y="256"/>
                    </a:cubicBezTo>
                    <a:cubicBezTo>
                      <a:pt x="804" y="167"/>
                      <a:pt x="449" y="83"/>
                      <a:pt x="93" y="2"/>
                    </a:cubicBezTo>
                    <a:cubicBezTo>
                      <a:pt x="87" y="1"/>
                      <a:pt x="82"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8"/>
              <p:cNvSpPr/>
              <p:nvPr/>
            </p:nvSpPr>
            <p:spPr>
              <a:xfrm>
                <a:off x="2469256" y="2007366"/>
                <a:ext cx="9774" cy="133103"/>
              </a:xfrm>
              <a:custGeom>
                <a:avLst/>
                <a:gdLst/>
                <a:ahLst/>
                <a:cxnLst/>
                <a:rect l="l" t="t" r="r" b="b"/>
                <a:pathLst>
                  <a:path w="236" h="3214" extrusionOk="0">
                    <a:moveTo>
                      <a:pt x="85" y="1"/>
                    </a:moveTo>
                    <a:cubicBezTo>
                      <a:pt x="42" y="1"/>
                      <a:pt x="0" y="28"/>
                      <a:pt x="2" y="83"/>
                    </a:cubicBezTo>
                    <a:cubicBezTo>
                      <a:pt x="17" y="938"/>
                      <a:pt x="36" y="1793"/>
                      <a:pt x="56" y="2648"/>
                    </a:cubicBezTo>
                    <a:lnTo>
                      <a:pt x="236" y="3214"/>
                    </a:lnTo>
                    <a:cubicBezTo>
                      <a:pt x="213" y="2170"/>
                      <a:pt x="193" y="1127"/>
                      <a:pt x="173" y="83"/>
                    </a:cubicBezTo>
                    <a:cubicBezTo>
                      <a:pt x="171" y="28"/>
                      <a:pt x="128"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8"/>
              <p:cNvSpPr/>
              <p:nvPr/>
            </p:nvSpPr>
            <p:spPr>
              <a:xfrm>
                <a:off x="2033877" y="1934271"/>
                <a:ext cx="7993" cy="57358"/>
              </a:xfrm>
              <a:custGeom>
                <a:avLst/>
                <a:gdLst/>
                <a:ahLst/>
                <a:cxnLst/>
                <a:rect l="l" t="t" r="r" b="b"/>
                <a:pathLst>
                  <a:path w="193" h="1385" extrusionOk="0">
                    <a:moveTo>
                      <a:pt x="107" y="0"/>
                    </a:moveTo>
                    <a:cubicBezTo>
                      <a:pt x="64" y="0"/>
                      <a:pt x="21" y="28"/>
                      <a:pt x="20" y="83"/>
                    </a:cubicBezTo>
                    <a:cubicBezTo>
                      <a:pt x="13" y="517"/>
                      <a:pt x="6" y="951"/>
                      <a:pt x="0" y="1385"/>
                    </a:cubicBezTo>
                    <a:lnTo>
                      <a:pt x="171" y="1082"/>
                    </a:lnTo>
                    <a:cubicBezTo>
                      <a:pt x="178" y="749"/>
                      <a:pt x="186" y="416"/>
                      <a:pt x="192" y="83"/>
                    </a:cubicBezTo>
                    <a:cubicBezTo>
                      <a:pt x="192" y="28"/>
                      <a:pt x="150"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8"/>
              <p:cNvSpPr/>
              <p:nvPr/>
            </p:nvSpPr>
            <p:spPr>
              <a:xfrm>
                <a:off x="2035865" y="1822785"/>
                <a:ext cx="44726" cy="37189"/>
              </a:xfrm>
              <a:custGeom>
                <a:avLst/>
                <a:gdLst/>
                <a:ahLst/>
                <a:cxnLst/>
                <a:rect l="l" t="t" r="r" b="b"/>
                <a:pathLst>
                  <a:path w="1080" h="898" extrusionOk="0">
                    <a:moveTo>
                      <a:pt x="1080" y="0"/>
                    </a:moveTo>
                    <a:cubicBezTo>
                      <a:pt x="739" y="32"/>
                      <a:pt x="404" y="87"/>
                      <a:pt x="72" y="169"/>
                    </a:cubicBezTo>
                    <a:cubicBezTo>
                      <a:pt x="34" y="177"/>
                      <a:pt x="9" y="214"/>
                      <a:pt x="8" y="252"/>
                    </a:cubicBezTo>
                    <a:cubicBezTo>
                      <a:pt x="6" y="439"/>
                      <a:pt x="4" y="626"/>
                      <a:pt x="1" y="814"/>
                    </a:cubicBezTo>
                    <a:cubicBezTo>
                      <a:pt x="0" y="869"/>
                      <a:pt x="43" y="897"/>
                      <a:pt x="86" y="897"/>
                    </a:cubicBezTo>
                    <a:cubicBezTo>
                      <a:pt x="129" y="897"/>
                      <a:pt x="172" y="869"/>
                      <a:pt x="172" y="814"/>
                    </a:cubicBezTo>
                    <a:cubicBezTo>
                      <a:pt x="175" y="649"/>
                      <a:pt x="177" y="484"/>
                      <a:pt x="179" y="319"/>
                    </a:cubicBezTo>
                    <a:lnTo>
                      <a:pt x="179" y="319"/>
                    </a:lnTo>
                    <a:cubicBezTo>
                      <a:pt x="415" y="263"/>
                      <a:pt x="653" y="221"/>
                      <a:pt x="893" y="191"/>
                    </a:cubicBezTo>
                    <a:cubicBezTo>
                      <a:pt x="901" y="118"/>
                      <a:pt x="990" y="58"/>
                      <a:pt x="1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8"/>
              <p:cNvSpPr/>
              <p:nvPr/>
            </p:nvSpPr>
            <p:spPr>
              <a:xfrm>
                <a:off x="2068747" y="1818893"/>
                <a:ext cx="69243" cy="165571"/>
              </a:xfrm>
              <a:custGeom>
                <a:avLst/>
                <a:gdLst/>
                <a:ahLst/>
                <a:cxnLst/>
                <a:rect l="l" t="t" r="r" b="b"/>
                <a:pathLst>
                  <a:path w="1672" h="3998" extrusionOk="0">
                    <a:moveTo>
                      <a:pt x="935" y="1"/>
                    </a:moveTo>
                    <a:cubicBezTo>
                      <a:pt x="654" y="1"/>
                      <a:pt x="374" y="15"/>
                      <a:pt x="91" y="43"/>
                    </a:cubicBezTo>
                    <a:cubicBezTo>
                      <a:pt x="30" y="49"/>
                      <a:pt x="0" y="92"/>
                      <a:pt x="8" y="151"/>
                    </a:cubicBezTo>
                    <a:cubicBezTo>
                      <a:pt x="182" y="1402"/>
                      <a:pt x="335" y="2657"/>
                      <a:pt x="439" y="3916"/>
                    </a:cubicBezTo>
                    <a:cubicBezTo>
                      <a:pt x="444" y="3970"/>
                      <a:pt x="489" y="3998"/>
                      <a:pt x="532" y="3998"/>
                    </a:cubicBezTo>
                    <a:cubicBezTo>
                      <a:pt x="574" y="3998"/>
                      <a:pt x="615" y="3971"/>
                      <a:pt x="610" y="3916"/>
                    </a:cubicBezTo>
                    <a:cubicBezTo>
                      <a:pt x="532" y="2961"/>
                      <a:pt x="424" y="2008"/>
                      <a:pt x="301" y="1058"/>
                    </a:cubicBezTo>
                    <a:cubicBezTo>
                      <a:pt x="289" y="961"/>
                      <a:pt x="130" y="336"/>
                      <a:pt x="191" y="235"/>
                    </a:cubicBezTo>
                    <a:cubicBezTo>
                      <a:pt x="239" y="155"/>
                      <a:pt x="433" y="131"/>
                      <a:pt x="663" y="131"/>
                    </a:cubicBezTo>
                    <a:cubicBezTo>
                      <a:pt x="1008" y="131"/>
                      <a:pt x="1432" y="186"/>
                      <a:pt x="1561" y="195"/>
                    </a:cubicBezTo>
                    <a:cubicBezTo>
                      <a:pt x="1564" y="196"/>
                      <a:pt x="1566" y="196"/>
                      <a:pt x="1568" y="196"/>
                    </a:cubicBezTo>
                    <a:cubicBezTo>
                      <a:pt x="1671" y="196"/>
                      <a:pt x="1669" y="32"/>
                      <a:pt x="1561" y="24"/>
                    </a:cubicBezTo>
                    <a:cubicBezTo>
                      <a:pt x="1351" y="9"/>
                      <a:pt x="1143"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8"/>
              <p:cNvSpPr/>
              <p:nvPr/>
            </p:nvSpPr>
            <p:spPr>
              <a:xfrm>
                <a:off x="2140102" y="1877783"/>
                <a:ext cx="13915" cy="96700"/>
              </a:xfrm>
              <a:custGeom>
                <a:avLst/>
                <a:gdLst/>
                <a:ahLst/>
                <a:cxnLst/>
                <a:rect l="l" t="t" r="r" b="b"/>
                <a:pathLst>
                  <a:path w="336" h="2335" extrusionOk="0">
                    <a:moveTo>
                      <a:pt x="83" y="1"/>
                    </a:moveTo>
                    <a:cubicBezTo>
                      <a:pt x="40" y="1"/>
                      <a:pt x="0" y="28"/>
                      <a:pt x="6" y="82"/>
                    </a:cubicBezTo>
                    <a:cubicBezTo>
                      <a:pt x="80" y="832"/>
                      <a:pt x="132" y="1583"/>
                      <a:pt x="164" y="2335"/>
                    </a:cubicBezTo>
                    <a:lnTo>
                      <a:pt x="336" y="2335"/>
                    </a:lnTo>
                    <a:cubicBezTo>
                      <a:pt x="303" y="1583"/>
                      <a:pt x="251" y="832"/>
                      <a:pt x="177" y="82"/>
                    </a:cubicBezTo>
                    <a:cubicBezTo>
                      <a:pt x="172" y="28"/>
                      <a:pt x="126" y="1"/>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8"/>
              <p:cNvSpPr/>
              <p:nvPr/>
            </p:nvSpPr>
            <p:spPr>
              <a:xfrm>
                <a:off x="2385063" y="1853763"/>
                <a:ext cx="50938" cy="134718"/>
              </a:xfrm>
              <a:custGeom>
                <a:avLst/>
                <a:gdLst/>
                <a:ahLst/>
                <a:cxnLst/>
                <a:rect l="l" t="t" r="r" b="b"/>
                <a:pathLst>
                  <a:path w="1230" h="3253" extrusionOk="0">
                    <a:moveTo>
                      <a:pt x="128" y="0"/>
                    </a:moveTo>
                    <a:cubicBezTo>
                      <a:pt x="34" y="0"/>
                      <a:pt x="1" y="147"/>
                      <a:pt x="101" y="167"/>
                    </a:cubicBezTo>
                    <a:cubicBezTo>
                      <a:pt x="340" y="216"/>
                      <a:pt x="820" y="217"/>
                      <a:pt x="966" y="411"/>
                    </a:cubicBezTo>
                    <a:cubicBezTo>
                      <a:pt x="1100" y="590"/>
                      <a:pt x="961" y="1046"/>
                      <a:pt x="936" y="1270"/>
                    </a:cubicBezTo>
                    <a:cubicBezTo>
                      <a:pt x="863" y="1902"/>
                      <a:pt x="799" y="2536"/>
                      <a:pt x="748" y="3171"/>
                    </a:cubicBezTo>
                    <a:cubicBezTo>
                      <a:pt x="745" y="3226"/>
                      <a:pt x="785" y="3253"/>
                      <a:pt x="828" y="3253"/>
                    </a:cubicBezTo>
                    <a:cubicBezTo>
                      <a:pt x="871" y="3253"/>
                      <a:pt x="916" y="3225"/>
                      <a:pt x="920" y="3171"/>
                    </a:cubicBezTo>
                    <a:cubicBezTo>
                      <a:pt x="996" y="2212"/>
                      <a:pt x="1104" y="1257"/>
                      <a:pt x="1225" y="303"/>
                    </a:cubicBezTo>
                    <a:cubicBezTo>
                      <a:pt x="1230" y="268"/>
                      <a:pt x="1195" y="228"/>
                      <a:pt x="1162" y="220"/>
                    </a:cubicBezTo>
                    <a:cubicBezTo>
                      <a:pt x="824" y="144"/>
                      <a:pt x="487" y="72"/>
                      <a:pt x="148" y="2"/>
                    </a:cubicBezTo>
                    <a:cubicBezTo>
                      <a:pt x="141" y="1"/>
                      <a:pt x="13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8"/>
              <p:cNvSpPr/>
              <p:nvPr/>
            </p:nvSpPr>
            <p:spPr>
              <a:xfrm>
                <a:off x="2356280" y="1907435"/>
                <a:ext cx="11472" cy="69367"/>
              </a:xfrm>
              <a:custGeom>
                <a:avLst/>
                <a:gdLst/>
                <a:ahLst/>
                <a:cxnLst/>
                <a:rect l="l" t="t" r="r" b="b"/>
                <a:pathLst>
                  <a:path w="277" h="1675" extrusionOk="0">
                    <a:moveTo>
                      <a:pt x="243" y="0"/>
                    </a:moveTo>
                    <a:cubicBezTo>
                      <a:pt x="193" y="0"/>
                      <a:pt x="101" y="78"/>
                      <a:pt x="94" y="156"/>
                    </a:cubicBezTo>
                    <a:cubicBezTo>
                      <a:pt x="55" y="661"/>
                      <a:pt x="25" y="1085"/>
                      <a:pt x="3" y="1592"/>
                    </a:cubicBezTo>
                    <a:cubicBezTo>
                      <a:pt x="1" y="1647"/>
                      <a:pt x="42" y="1674"/>
                      <a:pt x="85" y="1674"/>
                    </a:cubicBezTo>
                    <a:cubicBezTo>
                      <a:pt x="128" y="1674"/>
                      <a:pt x="172" y="1647"/>
                      <a:pt x="174" y="1592"/>
                    </a:cubicBezTo>
                    <a:cubicBezTo>
                      <a:pt x="196" y="1085"/>
                      <a:pt x="235" y="551"/>
                      <a:pt x="274" y="46"/>
                    </a:cubicBezTo>
                    <a:cubicBezTo>
                      <a:pt x="277" y="13"/>
                      <a:pt x="263"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8"/>
              <p:cNvSpPr/>
              <p:nvPr/>
            </p:nvSpPr>
            <p:spPr>
              <a:xfrm>
                <a:off x="2199738" y="2908152"/>
                <a:ext cx="14039" cy="113970"/>
              </a:xfrm>
              <a:custGeom>
                <a:avLst/>
                <a:gdLst/>
                <a:ahLst/>
                <a:cxnLst/>
                <a:rect l="l" t="t" r="r" b="b"/>
                <a:pathLst>
                  <a:path w="339" h="2752" extrusionOk="0">
                    <a:moveTo>
                      <a:pt x="308" y="0"/>
                    </a:moveTo>
                    <a:lnTo>
                      <a:pt x="0" y="2"/>
                    </a:lnTo>
                    <a:cubicBezTo>
                      <a:pt x="338" y="672"/>
                      <a:pt x="173" y="2012"/>
                      <a:pt x="133" y="2751"/>
                    </a:cubicBezTo>
                    <a:cubicBezTo>
                      <a:pt x="178" y="2750"/>
                      <a:pt x="223" y="2749"/>
                      <a:pt x="268" y="2749"/>
                    </a:cubicBezTo>
                    <a:cubicBezTo>
                      <a:pt x="278" y="2749"/>
                      <a:pt x="288" y="2749"/>
                      <a:pt x="298" y="2749"/>
                    </a:cubicBezTo>
                    <a:cubicBezTo>
                      <a:pt x="301" y="1833"/>
                      <a:pt x="304" y="916"/>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8"/>
              <p:cNvSpPr/>
              <p:nvPr/>
            </p:nvSpPr>
            <p:spPr>
              <a:xfrm>
                <a:off x="1965876" y="2882766"/>
                <a:ext cx="14081" cy="125358"/>
              </a:xfrm>
              <a:custGeom>
                <a:avLst/>
                <a:gdLst/>
                <a:ahLst/>
                <a:cxnLst/>
                <a:rect l="l" t="t" r="r" b="b"/>
                <a:pathLst>
                  <a:path w="340" h="3027" extrusionOk="0">
                    <a:moveTo>
                      <a:pt x="1" y="0"/>
                    </a:moveTo>
                    <a:lnTo>
                      <a:pt x="1" y="0"/>
                    </a:lnTo>
                    <a:cubicBezTo>
                      <a:pt x="46" y="1009"/>
                      <a:pt x="106" y="2015"/>
                      <a:pt x="172" y="3022"/>
                    </a:cubicBezTo>
                    <a:cubicBezTo>
                      <a:pt x="184" y="3022"/>
                      <a:pt x="197" y="3021"/>
                      <a:pt x="210" y="3021"/>
                    </a:cubicBezTo>
                    <a:cubicBezTo>
                      <a:pt x="248" y="3021"/>
                      <a:pt x="291" y="3023"/>
                      <a:pt x="340" y="3026"/>
                    </a:cubicBezTo>
                    <a:cubicBezTo>
                      <a:pt x="293" y="2340"/>
                      <a:pt x="250" y="1654"/>
                      <a:pt x="214" y="967"/>
                    </a:cubicBezTo>
                    <a:cubicBezTo>
                      <a:pt x="197" y="654"/>
                      <a:pt x="182" y="341"/>
                      <a:pt x="168" y="2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8"/>
              <p:cNvSpPr/>
              <p:nvPr/>
            </p:nvSpPr>
            <p:spPr>
              <a:xfrm>
                <a:off x="1951340" y="3002824"/>
                <a:ext cx="273411" cy="282108"/>
              </a:xfrm>
              <a:custGeom>
                <a:avLst/>
                <a:gdLst/>
                <a:ahLst/>
                <a:cxnLst/>
                <a:rect l="l" t="t" r="r" b="b"/>
                <a:pathLst>
                  <a:path w="6602" h="6812" extrusionOk="0">
                    <a:moveTo>
                      <a:pt x="900" y="187"/>
                    </a:moveTo>
                    <a:cubicBezTo>
                      <a:pt x="1315" y="187"/>
                      <a:pt x="1996" y="329"/>
                      <a:pt x="2191" y="362"/>
                    </a:cubicBezTo>
                    <a:cubicBezTo>
                      <a:pt x="3368" y="563"/>
                      <a:pt x="4275" y="480"/>
                      <a:pt x="5186" y="592"/>
                    </a:cubicBezTo>
                    <a:cubicBezTo>
                      <a:pt x="5598" y="644"/>
                      <a:pt x="5976" y="580"/>
                      <a:pt x="6115" y="726"/>
                    </a:cubicBezTo>
                    <a:cubicBezTo>
                      <a:pt x="6237" y="852"/>
                      <a:pt x="6143" y="1160"/>
                      <a:pt x="6192" y="1519"/>
                    </a:cubicBezTo>
                    <a:cubicBezTo>
                      <a:pt x="6250" y="1937"/>
                      <a:pt x="6190" y="2452"/>
                      <a:pt x="6190" y="2875"/>
                    </a:cubicBezTo>
                    <a:cubicBezTo>
                      <a:pt x="6188" y="3980"/>
                      <a:pt x="6135" y="5078"/>
                      <a:pt x="5293" y="5907"/>
                    </a:cubicBezTo>
                    <a:cubicBezTo>
                      <a:pt x="4725" y="6465"/>
                      <a:pt x="4101" y="6702"/>
                      <a:pt x="3492" y="6702"/>
                    </a:cubicBezTo>
                    <a:cubicBezTo>
                      <a:pt x="1857" y="6702"/>
                      <a:pt x="327" y="5001"/>
                      <a:pt x="277" y="3260"/>
                    </a:cubicBezTo>
                    <a:cubicBezTo>
                      <a:pt x="259" y="2654"/>
                      <a:pt x="532" y="2283"/>
                      <a:pt x="655" y="1768"/>
                    </a:cubicBezTo>
                    <a:cubicBezTo>
                      <a:pt x="690" y="1561"/>
                      <a:pt x="659" y="746"/>
                      <a:pt x="624" y="229"/>
                    </a:cubicBezTo>
                    <a:lnTo>
                      <a:pt x="624" y="229"/>
                    </a:lnTo>
                    <a:cubicBezTo>
                      <a:pt x="682" y="199"/>
                      <a:pt x="780" y="187"/>
                      <a:pt x="900" y="187"/>
                    </a:cubicBezTo>
                    <a:close/>
                    <a:moveTo>
                      <a:pt x="749" y="1"/>
                    </a:moveTo>
                    <a:cubicBezTo>
                      <a:pt x="663" y="1"/>
                      <a:pt x="589" y="28"/>
                      <a:pt x="491" y="114"/>
                    </a:cubicBezTo>
                    <a:lnTo>
                      <a:pt x="491" y="114"/>
                    </a:lnTo>
                    <a:cubicBezTo>
                      <a:pt x="472" y="123"/>
                      <a:pt x="458" y="139"/>
                      <a:pt x="452" y="161"/>
                    </a:cubicBezTo>
                    <a:lnTo>
                      <a:pt x="452" y="161"/>
                    </a:lnTo>
                    <a:cubicBezTo>
                      <a:pt x="447" y="176"/>
                      <a:pt x="447" y="191"/>
                      <a:pt x="452" y="205"/>
                    </a:cubicBezTo>
                    <a:lnTo>
                      <a:pt x="452" y="205"/>
                    </a:lnTo>
                    <a:cubicBezTo>
                      <a:pt x="488" y="751"/>
                      <a:pt x="479" y="1400"/>
                      <a:pt x="479" y="1794"/>
                    </a:cubicBezTo>
                    <a:cubicBezTo>
                      <a:pt x="389" y="2085"/>
                      <a:pt x="185" y="2313"/>
                      <a:pt x="134" y="2632"/>
                    </a:cubicBezTo>
                    <a:cubicBezTo>
                      <a:pt x="1" y="3473"/>
                      <a:pt x="203" y="4488"/>
                      <a:pt x="623" y="5220"/>
                    </a:cubicBezTo>
                    <a:cubicBezTo>
                      <a:pt x="1188" y="6205"/>
                      <a:pt x="2336" y="6812"/>
                      <a:pt x="3461" y="6812"/>
                    </a:cubicBezTo>
                    <a:cubicBezTo>
                      <a:pt x="4061" y="6812"/>
                      <a:pt x="4654" y="6639"/>
                      <a:pt x="5149" y="6260"/>
                    </a:cubicBezTo>
                    <a:cubicBezTo>
                      <a:pt x="5841" y="5729"/>
                      <a:pt x="6234" y="4903"/>
                      <a:pt x="6339" y="4050"/>
                    </a:cubicBezTo>
                    <a:cubicBezTo>
                      <a:pt x="6422" y="3377"/>
                      <a:pt x="6362" y="2666"/>
                      <a:pt x="6362" y="1989"/>
                    </a:cubicBezTo>
                    <a:cubicBezTo>
                      <a:pt x="6363" y="1731"/>
                      <a:pt x="6602" y="530"/>
                      <a:pt x="6363" y="465"/>
                    </a:cubicBezTo>
                    <a:cubicBezTo>
                      <a:pt x="5953" y="355"/>
                      <a:pt x="4195" y="385"/>
                      <a:pt x="3438" y="351"/>
                    </a:cubicBezTo>
                    <a:cubicBezTo>
                      <a:pt x="2706" y="318"/>
                      <a:pt x="2168" y="189"/>
                      <a:pt x="1184" y="68"/>
                    </a:cubicBezTo>
                    <a:cubicBezTo>
                      <a:pt x="977" y="42"/>
                      <a:pt x="854"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8"/>
              <p:cNvSpPr/>
              <p:nvPr/>
            </p:nvSpPr>
            <p:spPr>
              <a:xfrm>
                <a:off x="2325262" y="2906164"/>
                <a:ext cx="26132" cy="122749"/>
              </a:xfrm>
              <a:custGeom>
                <a:avLst/>
                <a:gdLst/>
                <a:ahLst/>
                <a:cxnLst/>
                <a:rect l="l" t="t" r="r" b="b"/>
                <a:pathLst>
                  <a:path w="631" h="2964" extrusionOk="0">
                    <a:moveTo>
                      <a:pt x="177" y="0"/>
                    </a:moveTo>
                    <a:lnTo>
                      <a:pt x="177" y="0"/>
                    </a:lnTo>
                    <a:cubicBezTo>
                      <a:pt x="108" y="5"/>
                      <a:pt x="51" y="9"/>
                      <a:pt x="0" y="11"/>
                    </a:cubicBezTo>
                    <a:cubicBezTo>
                      <a:pt x="153" y="942"/>
                      <a:pt x="346" y="2033"/>
                      <a:pt x="499" y="2964"/>
                    </a:cubicBezTo>
                    <a:cubicBezTo>
                      <a:pt x="553" y="2963"/>
                      <a:pt x="570" y="2801"/>
                      <a:pt x="630" y="2799"/>
                    </a:cubicBezTo>
                    <a:cubicBezTo>
                      <a:pt x="611" y="2684"/>
                      <a:pt x="592" y="2569"/>
                      <a:pt x="573" y="2454"/>
                    </a:cubicBezTo>
                    <a:cubicBezTo>
                      <a:pt x="489" y="1941"/>
                      <a:pt x="235" y="507"/>
                      <a:pt x="172" y="10"/>
                    </a:cubicBezTo>
                    <a:cubicBezTo>
                      <a:pt x="172" y="6"/>
                      <a:pt x="176" y="4"/>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8"/>
              <p:cNvSpPr/>
              <p:nvPr/>
            </p:nvSpPr>
            <p:spPr>
              <a:xfrm>
                <a:off x="2561484" y="2877962"/>
                <a:ext cx="13501" cy="56488"/>
              </a:xfrm>
              <a:custGeom>
                <a:avLst/>
                <a:gdLst/>
                <a:ahLst/>
                <a:cxnLst/>
                <a:rect l="l" t="t" r="r" b="b"/>
                <a:pathLst>
                  <a:path w="326" h="1364" extrusionOk="0">
                    <a:moveTo>
                      <a:pt x="207" y="0"/>
                    </a:moveTo>
                    <a:cubicBezTo>
                      <a:pt x="147" y="10"/>
                      <a:pt x="77" y="21"/>
                      <a:pt x="0" y="34"/>
                    </a:cubicBezTo>
                    <a:cubicBezTo>
                      <a:pt x="72" y="205"/>
                      <a:pt x="88" y="461"/>
                      <a:pt x="122" y="808"/>
                    </a:cubicBezTo>
                    <a:cubicBezTo>
                      <a:pt x="140" y="993"/>
                      <a:pt x="154" y="1178"/>
                      <a:pt x="170" y="1363"/>
                    </a:cubicBezTo>
                    <a:cubicBezTo>
                      <a:pt x="215" y="1335"/>
                      <a:pt x="266" y="1305"/>
                      <a:pt x="326" y="1270"/>
                    </a:cubicBezTo>
                    <a:cubicBezTo>
                      <a:pt x="288" y="847"/>
                      <a:pt x="250" y="424"/>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8"/>
              <p:cNvSpPr/>
              <p:nvPr/>
            </p:nvSpPr>
            <p:spPr>
              <a:xfrm>
                <a:off x="2242435" y="4062017"/>
                <a:ext cx="390031" cy="47501"/>
              </a:xfrm>
              <a:custGeom>
                <a:avLst/>
                <a:gdLst/>
                <a:ahLst/>
                <a:cxnLst/>
                <a:rect l="l" t="t" r="r" b="b"/>
                <a:pathLst>
                  <a:path w="9418" h="1147" extrusionOk="0">
                    <a:moveTo>
                      <a:pt x="95" y="0"/>
                    </a:moveTo>
                    <a:cubicBezTo>
                      <a:pt x="50" y="0"/>
                      <a:pt x="1" y="27"/>
                      <a:pt x="4" y="206"/>
                    </a:cubicBezTo>
                    <a:cubicBezTo>
                      <a:pt x="75" y="796"/>
                      <a:pt x="170" y="774"/>
                      <a:pt x="723" y="882"/>
                    </a:cubicBezTo>
                    <a:cubicBezTo>
                      <a:pt x="1797" y="1091"/>
                      <a:pt x="2963" y="1123"/>
                      <a:pt x="4075" y="1123"/>
                    </a:cubicBezTo>
                    <a:cubicBezTo>
                      <a:pt x="4262" y="1123"/>
                      <a:pt x="4449" y="1122"/>
                      <a:pt x="4633" y="1121"/>
                    </a:cubicBezTo>
                    <a:cubicBezTo>
                      <a:pt x="5940" y="1113"/>
                      <a:pt x="7398" y="1146"/>
                      <a:pt x="8686" y="879"/>
                    </a:cubicBezTo>
                    <a:cubicBezTo>
                      <a:pt x="9218" y="768"/>
                      <a:pt x="9294" y="776"/>
                      <a:pt x="9409" y="189"/>
                    </a:cubicBezTo>
                    <a:cubicBezTo>
                      <a:pt x="9418" y="144"/>
                      <a:pt x="9389" y="80"/>
                      <a:pt x="9336" y="80"/>
                    </a:cubicBezTo>
                    <a:cubicBezTo>
                      <a:pt x="9333" y="80"/>
                      <a:pt x="9330" y="81"/>
                      <a:pt x="9326" y="81"/>
                    </a:cubicBezTo>
                    <a:cubicBezTo>
                      <a:pt x="9326" y="81"/>
                      <a:pt x="9138" y="544"/>
                      <a:pt x="9035" y="602"/>
                    </a:cubicBezTo>
                    <a:cubicBezTo>
                      <a:pt x="8932" y="661"/>
                      <a:pt x="6567" y="987"/>
                      <a:pt x="4191" y="987"/>
                    </a:cubicBezTo>
                    <a:cubicBezTo>
                      <a:pt x="3973" y="987"/>
                      <a:pt x="3755" y="984"/>
                      <a:pt x="3538" y="978"/>
                    </a:cubicBezTo>
                    <a:cubicBezTo>
                      <a:pt x="1820" y="931"/>
                      <a:pt x="261" y="815"/>
                      <a:pt x="202" y="276"/>
                    </a:cubicBezTo>
                    <a:cubicBezTo>
                      <a:pt x="187" y="134"/>
                      <a:pt x="154" y="5"/>
                      <a:pt x="145" y="5"/>
                    </a:cubicBezTo>
                    <a:cubicBezTo>
                      <a:pt x="145" y="5"/>
                      <a:pt x="145" y="5"/>
                      <a:pt x="145" y="5"/>
                    </a:cubicBezTo>
                    <a:cubicBezTo>
                      <a:pt x="132" y="5"/>
                      <a:pt x="114"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8"/>
              <p:cNvSpPr/>
              <p:nvPr/>
            </p:nvSpPr>
            <p:spPr>
              <a:xfrm>
                <a:off x="2275317" y="3001747"/>
                <a:ext cx="225372" cy="709867"/>
              </a:xfrm>
              <a:custGeom>
                <a:avLst/>
                <a:gdLst/>
                <a:ahLst/>
                <a:cxnLst/>
                <a:rect l="l" t="t" r="r" b="b"/>
                <a:pathLst>
                  <a:path w="5442" h="17141" extrusionOk="0">
                    <a:moveTo>
                      <a:pt x="5442" y="1"/>
                    </a:moveTo>
                    <a:lnTo>
                      <a:pt x="5442" y="1"/>
                    </a:lnTo>
                    <a:cubicBezTo>
                      <a:pt x="5112" y="406"/>
                      <a:pt x="4822" y="845"/>
                      <a:pt x="4557" y="1251"/>
                    </a:cubicBezTo>
                    <a:cubicBezTo>
                      <a:pt x="2747" y="4033"/>
                      <a:pt x="1576" y="7383"/>
                      <a:pt x="1011" y="10637"/>
                    </a:cubicBezTo>
                    <a:cubicBezTo>
                      <a:pt x="739" y="12204"/>
                      <a:pt x="60" y="15536"/>
                      <a:pt x="1450" y="16830"/>
                    </a:cubicBezTo>
                    <a:cubicBezTo>
                      <a:pt x="1685" y="17048"/>
                      <a:pt x="1932" y="17141"/>
                      <a:pt x="2194" y="17141"/>
                    </a:cubicBezTo>
                    <a:cubicBezTo>
                      <a:pt x="2384" y="17141"/>
                      <a:pt x="2582" y="17092"/>
                      <a:pt x="2791" y="17007"/>
                    </a:cubicBezTo>
                    <a:cubicBezTo>
                      <a:pt x="3147" y="16861"/>
                      <a:pt x="3425" y="16446"/>
                      <a:pt x="3766" y="16328"/>
                    </a:cubicBezTo>
                    <a:cubicBezTo>
                      <a:pt x="3767" y="16327"/>
                      <a:pt x="3768" y="16327"/>
                      <a:pt x="3769" y="16327"/>
                    </a:cubicBezTo>
                    <a:cubicBezTo>
                      <a:pt x="3765" y="16291"/>
                      <a:pt x="3761" y="16253"/>
                      <a:pt x="3756" y="16215"/>
                    </a:cubicBezTo>
                    <a:cubicBezTo>
                      <a:pt x="3252" y="16427"/>
                      <a:pt x="2835" y="16989"/>
                      <a:pt x="2265" y="16989"/>
                    </a:cubicBezTo>
                    <a:cubicBezTo>
                      <a:pt x="2240" y="16989"/>
                      <a:pt x="2214" y="16988"/>
                      <a:pt x="2188" y="16986"/>
                    </a:cubicBezTo>
                    <a:cubicBezTo>
                      <a:pt x="0" y="16789"/>
                      <a:pt x="1031" y="11408"/>
                      <a:pt x="1260" y="10228"/>
                    </a:cubicBezTo>
                    <a:cubicBezTo>
                      <a:pt x="1841" y="7228"/>
                      <a:pt x="2921" y="4198"/>
                      <a:pt x="4540" y="1598"/>
                    </a:cubicBezTo>
                    <a:cubicBezTo>
                      <a:pt x="4710" y="1325"/>
                      <a:pt x="4893" y="1036"/>
                      <a:pt x="5089" y="751"/>
                    </a:cubicBezTo>
                    <a:cubicBezTo>
                      <a:pt x="5216" y="443"/>
                      <a:pt x="5336" y="195"/>
                      <a:pt x="5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8"/>
              <p:cNvSpPr/>
              <p:nvPr/>
            </p:nvSpPr>
            <p:spPr>
              <a:xfrm>
                <a:off x="2346880" y="3414765"/>
                <a:ext cx="78437" cy="244422"/>
              </a:xfrm>
              <a:custGeom>
                <a:avLst/>
                <a:gdLst/>
                <a:ahLst/>
                <a:cxnLst/>
                <a:rect l="l" t="t" r="r" b="b"/>
                <a:pathLst>
                  <a:path w="1894" h="5902" extrusionOk="0">
                    <a:moveTo>
                      <a:pt x="1807" y="1"/>
                    </a:moveTo>
                    <a:lnTo>
                      <a:pt x="1807" y="1"/>
                    </a:lnTo>
                    <a:cubicBezTo>
                      <a:pt x="1605" y="396"/>
                      <a:pt x="1415" y="803"/>
                      <a:pt x="1250" y="1235"/>
                    </a:cubicBezTo>
                    <a:cubicBezTo>
                      <a:pt x="841" y="2299"/>
                      <a:pt x="0" y="4221"/>
                      <a:pt x="356" y="5413"/>
                    </a:cubicBezTo>
                    <a:cubicBezTo>
                      <a:pt x="457" y="5750"/>
                      <a:pt x="604" y="5901"/>
                      <a:pt x="794" y="5901"/>
                    </a:cubicBezTo>
                    <a:cubicBezTo>
                      <a:pt x="950" y="5901"/>
                      <a:pt x="1135" y="5800"/>
                      <a:pt x="1347" y="5615"/>
                    </a:cubicBezTo>
                    <a:cubicBezTo>
                      <a:pt x="1647" y="5352"/>
                      <a:pt x="1715" y="5066"/>
                      <a:pt x="1894" y="4861"/>
                    </a:cubicBezTo>
                    <a:cubicBezTo>
                      <a:pt x="1882" y="4730"/>
                      <a:pt x="1871" y="4603"/>
                      <a:pt x="1862" y="4481"/>
                    </a:cubicBezTo>
                    <a:cubicBezTo>
                      <a:pt x="1851" y="4487"/>
                      <a:pt x="1842" y="4495"/>
                      <a:pt x="1836" y="4505"/>
                    </a:cubicBezTo>
                    <a:cubicBezTo>
                      <a:pt x="1720" y="4752"/>
                      <a:pt x="1578" y="5101"/>
                      <a:pt x="1376" y="5287"/>
                    </a:cubicBezTo>
                    <a:cubicBezTo>
                      <a:pt x="1138" y="5504"/>
                      <a:pt x="967" y="5595"/>
                      <a:pt x="843" y="5595"/>
                    </a:cubicBezTo>
                    <a:cubicBezTo>
                      <a:pt x="621" y="5595"/>
                      <a:pt x="549" y="5307"/>
                      <a:pt x="513" y="4943"/>
                    </a:cubicBezTo>
                    <a:cubicBezTo>
                      <a:pt x="429" y="4103"/>
                      <a:pt x="817" y="3053"/>
                      <a:pt x="1069" y="2263"/>
                    </a:cubicBezTo>
                    <a:cubicBezTo>
                      <a:pt x="1273" y="1621"/>
                      <a:pt x="1518" y="992"/>
                      <a:pt x="1794" y="376"/>
                    </a:cubicBezTo>
                    <a:cubicBezTo>
                      <a:pt x="1797" y="250"/>
                      <a:pt x="1801" y="125"/>
                      <a:pt x="1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8"/>
              <p:cNvSpPr/>
              <p:nvPr/>
            </p:nvSpPr>
            <p:spPr>
              <a:xfrm>
                <a:off x="2735089" y="3055460"/>
                <a:ext cx="208682" cy="179651"/>
              </a:xfrm>
              <a:custGeom>
                <a:avLst/>
                <a:gdLst/>
                <a:ahLst/>
                <a:cxnLst/>
                <a:rect l="l" t="t" r="r" b="b"/>
                <a:pathLst>
                  <a:path w="5039" h="4338" extrusionOk="0">
                    <a:moveTo>
                      <a:pt x="3746" y="134"/>
                    </a:moveTo>
                    <a:cubicBezTo>
                      <a:pt x="4333" y="134"/>
                      <a:pt x="4673" y="810"/>
                      <a:pt x="4652" y="1430"/>
                    </a:cubicBezTo>
                    <a:cubicBezTo>
                      <a:pt x="4632" y="2021"/>
                      <a:pt x="4425" y="2629"/>
                      <a:pt x="4147" y="3145"/>
                    </a:cubicBezTo>
                    <a:cubicBezTo>
                      <a:pt x="3840" y="3716"/>
                      <a:pt x="3498" y="4098"/>
                      <a:pt x="2935" y="4098"/>
                    </a:cubicBezTo>
                    <a:cubicBezTo>
                      <a:pt x="2793" y="4098"/>
                      <a:pt x="2638" y="4074"/>
                      <a:pt x="2465" y="4023"/>
                    </a:cubicBezTo>
                    <a:cubicBezTo>
                      <a:pt x="1461" y="3724"/>
                      <a:pt x="355" y="2931"/>
                      <a:pt x="272" y="1790"/>
                    </a:cubicBezTo>
                    <a:cubicBezTo>
                      <a:pt x="214" y="991"/>
                      <a:pt x="734" y="671"/>
                      <a:pt x="1340" y="671"/>
                    </a:cubicBezTo>
                    <a:cubicBezTo>
                      <a:pt x="1738" y="671"/>
                      <a:pt x="2173" y="809"/>
                      <a:pt x="2506" y="1040"/>
                    </a:cubicBezTo>
                    <a:cubicBezTo>
                      <a:pt x="2521" y="1051"/>
                      <a:pt x="2536" y="1055"/>
                      <a:pt x="2551" y="1055"/>
                    </a:cubicBezTo>
                    <a:cubicBezTo>
                      <a:pt x="2557" y="1055"/>
                      <a:pt x="2564" y="1054"/>
                      <a:pt x="2570" y="1053"/>
                    </a:cubicBezTo>
                    <a:lnTo>
                      <a:pt x="2570" y="1053"/>
                    </a:lnTo>
                    <a:cubicBezTo>
                      <a:pt x="2591" y="1049"/>
                      <a:pt x="2610" y="1036"/>
                      <a:pt x="2623" y="1010"/>
                    </a:cubicBezTo>
                    <a:cubicBezTo>
                      <a:pt x="2755" y="737"/>
                      <a:pt x="2965" y="443"/>
                      <a:pt x="3230" y="290"/>
                    </a:cubicBezTo>
                    <a:cubicBezTo>
                      <a:pt x="3418" y="182"/>
                      <a:pt x="3591" y="134"/>
                      <a:pt x="3746" y="134"/>
                    </a:cubicBezTo>
                    <a:close/>
                    <a:moveTo>
                      <a:pt x="3843" y="0"/>
                    </a:moveTo>
                    <a:cubicBezTo>
                      <a:pt x="3346" y="0"/>
                      <a:pt x="2793" y="349"/>
                      <a:pt x="2517" y="843"/>
                    </a:cubicBezTo>
                    <a:lnTo>
                      <a:pt x="2517" y="843"/>
                    </a:lnTo>
                    <a:cubicBezTo>
                      <a:pt x="2167" y="621"/>
                      <a:pt x="1719" y="483"/>
                      <a:pt x="1304" y="483"/>
                    </a:cubicBezTo>
                    <a:cubicBezTo>
                      <a:pt x="693" y="483"/>
                      <a:pt x="152" y="783"/>
                      <a:pt x="98" y="1557"/>
                    </a:cubicBezTo>
                    <a:cubicBezTo>
                      <a:pt x="1" y="2954"/>
                      <a:pt x="1673" y="4338"/>
                      <a:pt x="3020" y="4338"/>
                    </a:cubicBezTo>
                    <a:cubicBezTo>
                      <a:pt x="3051" y="4338"/>
                      <a:pt x="3081" y="4337"/>
                      <a:pt x="3112" y="4335"/>
                    </a:cubicBezTo>
                    <a:cubicBezTo>
                      <a:pt x="4358" y="4276"/>
                      <a:pt x="5039" y="1776"/>
                      <a:pt x="4768" y="792"/>
                    </a:cubicBezTo>
                    <a:cubicBezTo>
                      <a:pt x="4613" y="228"/>
                      <a:pt x="4246" y="0"/>
                      <a:pt x="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8"/>
              <p:cNvSpPr/>
              <p:nvPr/>
            </p:nvSpPr>
            <p:spPr>
              <a:xfrm>
                <a:off x="2566950" y="3333718"/>
                <a:ext cx="574776" cy="232702"/>
              </a:xfrm>
              <a:custGeom>
                <a:avLst/>
                <a:gdLst/>
                <a:ahLst/>
                <a:cxnLst/>
                <a:rect l="l" t="t" r="r" b="b"/>
                <a:pathLst>
                  <a:path w="13879" h="5619" extrusionOk="0">
                    <a:moveTo>
                      <a:pt x="11452" y="153"/>
                    </a:moveTo>
                    <a:cubicBezTo>
                      <a:pt x="11696" y="153"/>
                      <a:pt x="12244" y="178"/>
                      <a:pt x="12599" y="353"/>
                    </a:cubicBezTo>
                    <a:cubicBezTo>
                      <a:pt x="13229" y="663"/>
                      <a:pt x="13853" y="1924"/>
                      <a:pt x="13664" y="3007"/>
                    </a:cubicBezTo>
                    <a:cubicBezTo>
                      <a:pt x="13574" y="3519"/>
                      <a:pt x="10795" y="4101"/>
                      <a:pt x="9893" y="4308"/>
                    </a:cubicBezTo>
                    <a:cubicBezTo>
                      <a:pt x="8410" y="4648"/>
                      <a:pt x="6916" y="4947"/>
                      <a:pt x="5414" y="5191"/>
                    </a:cubicBezTo>
                    <a:cubicBezTo>
                      <a:pt x="4617" y="5320"/>
                      <a:pt x="3817" y="5441"/>
                      <a:pt x="3008" y="5441"/>
                    </a:cubicBezTo>
                    <a:cubicBezTo>
                      <a:pt x="2980" y="5441"/>
                      <a:pt x="2952" y="5441"/>
                      <a:pt x="2924" y="5441"/>
                    </a:cubicBezTo>
                    <a:cubicBezTo>
                      <a:pt x="2338" y="5435"/>
                      <a:pt x="697" y="5439"/>
                      <a:pt x="235" y="4858"/>
                    </a:cubicBezTo>
                    <a:lnTo>
                      <a:pt x="235" y="4858"/>
                    </a:lnTo>
                    <a:cubicBezTo>
                      <a:pt x="171" y="3764"/>
                      <a:pt x="241" y="2277"/>
                      <a:pt x="1339" y="1683"/>
                    </a:cubicBezTo>
                    <a:cubicBezTo>
                      <a:pt x="2241" y="1194"/>
                      <a:pt x="3587" y="1118"/>
                      <a:pt x="4581" y="957"/>
                    </a:cubicBezTo>
                    <a:cubicBezTo>
                      <a:pt x="6794" y="598"/>
                      <a:pt x="9147" y="185"/>
                      <a:pt x="11397" y="154"/>
                    </a:cubicBezTo>
                    <a:cubicBezTo>
                      <a:pt x="11413" y="153"/>
                      <a:pt x="11431" y="153"/>
                      <a:pt x="11452" y="153"/>
                    </a:cubicBezTo>
                    <a:close/>
                    <a:moveTo>
                      <a:pt x="11456" y="0"/>
                    </a:moveTo>
                    <a:cubicBezTo>
                      <a:pt x="11267" y="0"/>
                      <a:pt x="11069" y="10"/>
                      <a:pt x="10865" y="29"/>
                    </a:cubicBezTo>
                    <a:cubicBezTo>
                      <a:pt x="8331" y="259"/>
                      <a:pt x="5779" y="523"/>
                      <a:pt x="3280" y="1014"/>
                    </a:cubicBezTo>
                    <a:cubicBezTo>
                      <a:pt x="2552" y="1157"/>
                      <a:pt x="1620" y="1236"/>
                      <a:pt x="1008" y="1694"/>
                    </a:cubicBezTo>
                    <a:cubicBezTo>
                      <a:pt x="58" y="2403"/>
                      <a:pt x="1" y="3797"/>
                      <a:pt x="63" y="4866"/>
                    </a:cubicBezTo>
                    <a:lnTo>
                      <a:pt x="63" y="4866"/>
                    </a:lnTo>
                    <a:cubicBezTo>
                      <a:pt x="57" y="4885"/>
                      <a:pt x="60" y="4908"/>
                      <a:pt x="77" y="4931"/>
                    </a:cubicBezTo>
                    <a:cubicBezTo>
                      <a:pt x="540" y="5547"/>
                      <a:pt x="1878" y="5618"/>
                      <a:pt x="2760" y="5618"/>
                    </a:cubicBezTo>
                    <a:cubicBezTo>
                      <a:pt x="2908" y="5618"/>
                      <a:pt x="3042" y="5616"/>
                      <a:pt x="3158" y="5614"/>
                    </a:cubicBezTo>
                    <a:cubicBezTo>
                      <a:pt x="4642" y="5592"/>
                      <a:pt x="6145" y="5255"/>
                      <a:pt x="7595" y="4970"/>
                    </a:cubicBezTo>
                    <a:cubicBezTo>
                      <a:pt x="9224" y="4650"/>
                      <a:pt x="10855" y="4300"/>
                      <a:pt x="12449" y="3832"/>
                    </a:cubicBezTo>
                    <a:cubicBezTo>
                      <a:pt x="13159" y="3624"/>
                      <a:pt x="13664" y="3535"/>
                      <a:pt x="13787" y="3287"/>
                    </a:cubicBezTo>
                    <a:cubicBezTo>
                      <a:pt x="13878" y="3101"/>
                      <a:pt x="13864" y="2791"/>
                      <a:pt x="13813" y="2365"/>
                    </a:cubicBezTo>
                    <a:cubicBezTo>
                      <a:pt x="13710" y="1514"/>
                      <a:pt x="13545" y="875"/>
                      <a:pt x="13132" y="496"/>
                    </a:cubicBezTo>
                    <a:cubicBezTo>
                      <a:pt x="12742" y="139"/>
                      <a:pt x="12156" y="0"/>
                      <a:pt x="1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8"/>
              <p:cNvSpPr/>
              <p:nvPr/>
            </p:nvSpPr>
            <p:spPr>
              <a:xfrm>
                <a:off x="2130080" y="1815497"/>
                <a:ext cx="264797" cy="128630"/>
              </a:xfrm>
              <a:custGeom>
                <a:avLst/>
                <a:gdLst/>
                <a:ahLst/>
                <a:cxnLst/>
                <a:rect l="l" t="t" r="r" b="b"/>
                <a:pathLst>
                  <a:path w="6394" h="3106" extrusionOk="0">
                    <a:moveTo>
                      <a:pt x="295" y="208"/>
                    </a:moveTo>
                    <a:cubicBezTo>
                      <a:pt x="375" y="208"/>
                      <a:pt x="484" y="242"/>
                      <a:pt x="573" y="269"/>
                    </a:cubicBezTo>
                    <a:cubicBezTo>
                      <a:pt x="986" y="393"/>
                      <a:pt x="1043" y="555"/>
                      <a:pt x="1265" y="714"/>
                    </a:cubicBezTo>
                    <a:cubicBezTo>
                      <a:pt x="1890" y="1161"/>
                      <a:pt x="2608" y="1443"/>
                      <a:pt x="3369" y="1443"/>
                    </a:cubicBezTo>
                    <a:cubicBezTo>
                      <a:pt x="3520" y="1443"/>
                      <a:pt x="3672" y="1432"/>
                      <a:pt x="3826" y="1409"/>
                    </a:cubicBezTo>
                    <a:cubicBezTo>
                      <a:pt x="4376" y="1327"/>
                      <a:pt x="4849" y="886"/>
                      <a:pt x="5378" y="886"/>
                    </a:cubicBezTo>
                    <a:cubicBezTo>
                      <a:pt x="5449" y="886"/>
                      <a:pt x="5520" y="894"/>
                      <a:pt x="5593" y="911"/>
                    </a:cubicBezTo>
                    <a:cubicBezTo>
                      <a:pt x="5851" y="973"/>
                      <a:pt x="6106" y="941"/>
                      <a:pt x="6162" y="1057"/>
                    </a:cubicBezTo>
                    <a:cubicBezTo>
                      <a:pt x="6257" y="1252"/>
                      <a:pt x="6004" y="1641"/>
                      <a:pt x="5810" y="1964"/>
                    </a:cubicBezTo>
                    <a:cubicBezTo>
                      <a:pt x="5497" y="2481"/>
                      <a:pt x="5003" y="2860"/>
                      <a:pt x="4424" y="2860"/>
                    </a:cubicBezTo>
                    <a:cubicBezTo>
                      <a:pt x="4248" y="2860"/>
                      <a:pt x="4064" y="2825"/>
                      <a:pt x="3875" y="2747"/>
                    </a:cubicBezTo>
                    <a:cubicBezTo>
                      <a:pt x="3533" y="2608"/>
                      <a:pt x="3242" y="2095"/>
                      <a:pt x="3095" y="1761"/>
                    </a:cubicBezTo>
                    <a:cubicBezTo>
                      <a:pt x="3083" y="1733"/>
                      <a:pt x="3052" y="1719"/>
                      <a:pt x="3021" y="1719"/>
                    </a:cubicBezTo>
                    <a:cubicBezTo>
                      <a:pt x="2998" y="1719"/>
                      <a:pt x="2975" y="1727"/>
                      <a:pt x="2961" y="1743"/>
                    </a:cubicBezTo>
                    <a:cubicBezTo>
                      <a:pt x="2621" y="2149"/>
                      <a:pt x="2151" y="2490"/>
                      <a:pt x="1606" y="2490"/>
                    </a:cubicBezTo>
                    <a:cubicBezTo>
                      <a:pt x="1416" y="2490"/>
                      <a:pt x="1217" y="2449"/>
                      <a:pt x="1011" y="2355"/>
                    </a:cubicBezTo>
                    <a:cubicBezTo>
                      <a:pt x="1010" y="2354"/>
                      <a:pt x="1010" y="2354"/>
                      <a:pt x="1009" y="2354"/>
                    </a:cubicBezTo>
                    <a:lnTo>
                      <a:pt x="1009" y="2354"/>
                    </a:lnTo>
                    <a:cubicBezTo>
                      <a:pt x="308" y="1838"/>
                      <a:pt x="44" y="385"/>
                      <a:pt x="205" y="235"/>
                    </a:cubicBezTo>
                    <a:cubicBezTo>
                      <a:pt x="226" y="215"/>
                      <a:pt x="257" y="208"/>
                      <a:pt x="295" y="208"/>
                    </a:cubicBezTo>
                    <a:close/>
                    <a:moveTo>
                      <a:pt x="92" y="1"/>
                    </a:moveTo>
                    <a:cubicBezTo>
                      <a:pt x="44" y="1"/>
                      <a:pt x="1" y="32"/>
                      <a:pt x="1" y="85"/>
                    </a:cubicBezTo>
                    <a:cubicBezTo>
                      <a:pt x="11" y="1006"/>
                      <a:pt x="152" y="1873"/>
                      <a:pt x="892" y="2477"/>
                    </a:cubicBezTo>
                    <a:lnTo>
                      <a:pt x="892" y="2477"/>
                    </a:lnTo>
                    <a:cubicBezTo>
                      <a:pt x="900" y="2487"/>
                      <a:pt x="910" y="2496"/>
                      <a:pt x="924" y="2502"/>
                    </a:cubicBezTo>
                    <a:cubicBezTo>
                      <a:pt x="1175" y="2617"/>
                      <a:pt x="1409" y="2673"/>
                      <a:pt x="1634" y="2673"/>
                    </a:cubicBezTo>
                    <a:cubicBezTo>
                      <a:pt x="1985" y="2673"/>
                      <a:pt x="2316" y="2537"/>
                      <a:pt x="2659" y="2273"/>
                    </a:cubicBezTo>
                    <a:cubicBezTo>
                      <a:pt x="2750" y="2203"/>
                      <a:pt x="2916" y="1962"/>
                      <a:pt x="2999" y="1958"/>
                    </a:cubicBezTo>
                    <a:cubicBezTo>
                      <a:pt x="2999" y="1958"/>
                      <a:pt x="3000" y="1958"/>
                      <a:pt x="3000" y="1958"/>
                    </a:cubicBezTo>
                    <a:cubicBezTo>
                      <a:pt x="3079" y="1958"/>
                      <a:pt x="3333" y="2499"/>
                      <a:pt x="3501" y="2658"/>
                    </a:cubicBezTo>
                    <a:cubicBezTo>
                      <a:pt x="3835" y="2974"/>
                      <a:pt x="4159" y="3106"/>
                      <a:pt x="4461" y="3106"/>
                    </a:cubicBezTo>
                    <a:cubicBezTo>
                      <a:pt x="5382" y="3106"/>
                      <a:pt x="6112" y="1885"/>
                      <a:pt x="6382" y="959"/>
                    </a:cubicBezTo>
                    <a:cubicBezTo>
                      <a:pt x="6394" y="918"/>
                      <a:pt x="6367" y="862"/>
                      <a:pt x="6321" y="855"/>
                    </a:cubicBezTo>
                    <a:cubicBezTo>
                      <a:pt x="6047" y="806"/>
                      <a:pt x="5647" y="679"/>
                      <a:pt x="5324" y="679"/>
                    </a:cubicBezTo>
                    <a:cubicBezTo>
                      <a:pt x="5243" y="679"/>
                      <a:pt x="5167" y="687"/>
                      <a:pt x="5099" y="706"/>
                    </a:cubicBezTo>
                    <a:cubicBezTo>
                      <a:pt x="4517" y="867"/>
                      <a:pt x="4136" y="1254"/>
                      <a:pt x="3434" y="1271"/>
                    </a:cubicBezTo>
                    <a:cubicBezTo>
                      <a:pt x="3411" y="1272"/>
                      <a:pt x="3388" y="1272"/>
                      <a:pt x="3366" y="1272"/>
                    </a:cubicBezTo>
                    <a:cubicBezTo>
                      <a:pt x="2023" y="1272"/>
                      <a:pt x="1355" y="208"/>
                      <a:pt x="110" y="2"/>
                    </a:cubicBezTo>
                    <a:cubicBezTo>
                      <a:pt x="104" y="1"/>
                      <a:pt x="98"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8"/>
              <p:cNvSpPr/>
              <p:nvPr/>
            </p:nvSpPr>
            <p:spPr>
              <a:xfrm>
                <a:off x="2294616" y="2389654"/>
                <a:ext cx="195264" cy="25635"/>
              </a:xfrm>
              <a:custGeom>
                <a:avLst/>
                <a:gdLst/>
                <a:ahLst/>
                <a:cxnLst/>
                <a:rect l="l" t="t" r="r" b="b"/>
                <a:pathLst>
                  <a:path w="4715" h="619" extrusionOk="0">
                    <a:moveTo>
                      <a:pt x="4583" y="1"/>
                    </a:moveTo>
                    <a:cubicBezTo>
                      <a:pt x="4578" y="1"/>
                      <a:pt x="4573" y="1"/>
                      <a:pt x="4567" y="2"/>
                    </a:cubicBezTo>
                    <a:cubicBezTo>
                      <a:pt x="3082" y="253"/>
                      <a:pt x="1598" y="399"/>
                      <a:pt x="116" y="447"/>
                    </a:cubicBezTo>
                    <a:lnTo>
                      <a:pt x="0" y="618"/>
                    </a:lnTo>
                    <a:cubicBezTo>
                      <a:pt x="1538" y="574"/>
                      <a:pt x="3075" y="428"/>
                      <a:pt x="4612" y="167"/>
                    </a:cubicBezTo>
                    <a:cubicBezTo>
                      <a:pt x="4715" y="150"/>
                      <a:pt x="4679" y="1"/>
                      <a:pt x="4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8"/>
              <p:cNvSpPr/>
              <p:nvPr/>
            </p:nvSpPr>
            <p:spPr>
              <a:xfrm>
                <a:off x="2251629" y="2528473"/>
                <a:ext cx="7123" cy="198950"/>
              </a:xfrm>
              <a:custGeom>
                <a:avLst/>
                <a:gdLst/>
                <a:ahLst/>
                <a:cxnLst/>
                <a:rect l="l" t="t" r="r" b="b"/>
                <a:pathLst>
                  <a:path w="172" h="4804" extrusionOk="0">
                    <a:moveTo>
                      <a:pt x="171" y="0"/>
                    </a:moveTo>
                    <a:cubicBezTo>
                      <a:pt x="114" y="58"/>
                      <a:pt x="55" y="109"/>
                      <a:pt x="0" y="150"/>
                    </a:cubicBezTo>
                    <a:lnTo>
                      <a:pt x="0" y="4720"/>
                    </a:lnTo>
                    <a:cubicBezTo>
                      <a:pt x="0" y="4775"/>
                      <a:pt x="43" y="4803"/>
                      <a:pt x="86" y="4803"/>
                    </a:cubicBezTo>
                    <a:cubicBezTo>
                      <a:pt x="129" y="4803"/>
                      <a:pt x="171" y="4776"/>
                      <a:pt x="171" y="4720"/>
                    </a:cubicBezTo>
                    <a:lnTo>
                      <a:pt x="1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8"/>
              <p:cNvSpPr/>
              <p:nvPr/>
            </p:nvSpPr>
            <p:spPr>
              <a:xfrm>
                <a:off x="2440143" y="2396570"/>
                <a:ext cx="92186" cy="208641"/>
              </a:xfrm>
              <a:custGeom>
                <a:avLst/>
                <a:gdLst/>
                <a:ahLst/>
                <a:cxnLst/>
                <a:rect l="l" t="t" r="r" b="b"/>
                <a:pathLst>
                  <a:path w="2226" h="5038" extrusionOk="0">
                    <a:moveTo>
                      <a:pt x="86" y="0"/>
                    </a:moveTo>
                    <a:cubicBezTo>
                      <a:pt x="43" y="0"/>
                      <a:pt x="1" y="28"/>
                      <a:pt x="2" y="83"/>
                    </a:cubicBezTo>
                    <a:cubicBezTo>
                      <a:pt x="24" y="1888"/>
                      <a:pt x="724" y="3768"/>
                      <a:pt x="2041" y="5014"/>
                    </a:cubicBezTo>
                    <a:cubicBezTo>
                      <a:pt x="2059" y="5031"/>
                      <a:pt x="2079" y="5038"/>
                      <a:pt x="2099" y="5038"/>
                    </a:cubicBezTo>
                    <a:cubicBezTo>
                      <a:pt x="2166" y="5038"/>
                      <a:pt x="2225" y="4951"/>
                      <a:pt x="2163" y="4892"/>
                    </a:cubicBezTo>
                    <a:cubicBezTo>
                      <a:pt x="878" y="3679"/>
                      <a:pt x="195" y="1842"/>
                      <a:pt x="173" y="83"/>
                    </a:cubicBezTo>
                    <a:cubicBezTo>
                      <a:pt x="172" y="28"/>
                      <a:pt x="129"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1919452" y="1961521"/>
                <a:ext cx="197335" cy="266329"/>
              </a:xfrm>
              <a:custGeom>
                <a:avLst/>
                <a:gdLst/>
                <a:ahLst/>
                <a:cxnLst/>
                <a:rect l="l" t="t" r="r" b="b"/>
                <a:pathLst>
                  <a:path w="4765" h="6431" extrusionOk="0">
                    <a:moveTo>
                      <a:pt x="3418" y="1"/>
                    </a:moveTo>
                    <a:cubicBezTo>
                      <a:pt x="3246" y="1"/>
                      <a:pt x="3076" y="89"/>
                      <a:pt x="2897" y="330"/>
                    </a:cubicBezTo>
                    <a:cubicBezTo>
                      <a:pt x="2393" y="1009"/>
                      <a:pt x="2076" y="1962"/>
                      <a:pt x="1704" y="2718"/>
                    </a:cubicBezTo>
                    <a:cubicBezTo>
                      <a:pt x="1220" y="3703"/>
                      <a:pt x="740" y="4692"/>
                      <a:pt x="278" y="5688"/>
                    </a:cubicBezTo>
                    <a:cubicBezTo>
                      <a:pt x="185" y="5890"/>
                      <a:pt x="94" y="6094"/>
                      <a:pt x="1" y="6296"/>
                    </a:cubicBezTo>
                    <a:lnTo>
                      <a:pt x="128" y="6431"/>
                    </a:lnTo>
                    <a:cubicBezTo>
                      <a:pt x="470" y="5684"/>
                      <a:pt x="817" y="4937"/>
                      <a:pt x="1174" y="4197"/>
                    </a:cubicBezTo>
                    <a:cubicBezTo>
                      <a:pt x="1716" y="3074"/>
                      <a:pt x="2268" y="1956"/>
                      <a:pt x="2830" y="843"/>
                    </a:cubicBezTo>
                    <a:cubicBezTo>
                      <a:pt x="3024" y="458"/>
                      <a:pt x="3115" y="323"/>
                      <a:pt x="3302" y="323"/>
                    </a:cubicBezTo>
                    <a:cubicBezTo>
                      <a:pt x="3440" y="323"/>
                      <a:pt x="3630" y="397"/>
                      <a:pt x="3951" y="499"/>
                    </a:cubicBezTo>
                    <a:cubicBezTo>
                      <a:pt x="4171" y="569"/>
                      <a:pt x="4405" y="658"/>
                      <a:pt x="4625" y="732"/>
                    </a:cubicBezTo>
                    <a:cubicBezTo>
                      <a:pt x="4635" y="735"/>
                      <a:pt x="4644" y="737"/>
                      <a:pt x="4653" y="737"/>
                    </a:cubicBezTo>
                    <a:cubicBezTo>
                      <a:pt x="4737" y="737"/>
                      <a:pt x="4764" y="599"/>
                      <a:pt x="4670" y="567"/>
                    </a:cubicBezTo>
                    <a:cubicBezTo>
                      <a:pt x="4159" y="393"/>
                      <a:pt x="3782" y="1"/>
                      <a:pt x="3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8"/>
              <p:cNvSpPr/>
              <p:nvPr/>
            </p:nvSpPr>
            <p:spPr>
              <a:xfrm>
                <a:off x="2080881" y="1984837"/>
                <a:ext cx="249681" cy="102995"/>
              </a:xfrm>
              <a:custGeom>
                <a:avLst/>
                <a:gdLst/>
                <a:ahLst/>
                <a:cxnLst/>
                <a:rect l="l" t="t" r="r" b="b"/>
                <a:pathLst>
                  <a:path w="6029" h="2487" extrusionOk="0">
                    <a:moveTo>
                      <a:pt x="750" y="0"/>
                    </a:moveTo>
                    <a:cubicBezTo>
                      <a:pt x="720" y="0"/>
                      <a:pt x="688" y="18"/>
                      <a:pt x="675" y="43"/>
                    </a:cubicBezTo>
                    <a:cubicBezTo>
                      <a:pt x="447" y="492"/>
                      <a:pt x="226" y="945"/>
                      <a:pt x="0" y="1397"/>
                    </a:cubicBezTo>
                    <a:cubicBezTo>
                      <a:pt x="49" y="1428"/>
                      <a:pt x="96" y="1459"/>
                      <a:pt x="139" y="1487"/>
                    </a:cubicBezTo>
                    <a:cubicBezTo>
                      <a:pt x="160" y="1447"/>
                      <a:pt x="355" y="1051"/>
                      <a:pt x="375" y="1011"/>
                    </a:cubicBezTo>
                    <a:cubicBezTo>
                      <a:pt x="470" y="818"/>
                      <a:pt x="681" y="344"/>
                      <a:pt x="831" y="284"/>
                    </a:cubicBezTo>
                    <a:cubicBezTo>
                      <a:pt x="841" y="280"/>
                      <a:pt x="855" y="278"/>
                      <a:pt x="873" y="278"/>
                    </a:cubicBezTo>
                    <a:cubicBezTo>
                      <a:pt x="1247" y="278"/>
                      <a:pt x="3198" y="1130"/>
                      <a:pt x="3866" y="1439"/>
                    </a:cubicBezTo>
                    <a:cubicBezTo>
                      <a:pt x="4459" y="1715"/>
                      <a:pt x="5512" y="2220"/>
                      <a:pt x="5861" y="2486"/>
                    </a:cubicBezTo>
                    <a:lnTo>
                      <a:pt x="6028" y="2347"/>
                    </a:lnTo>
                    <a:cubicBezTo>
                      <a:pt x="5871" y="2244"/>
                      <a:pt x="5524" y="2065"/>
                      <a:pt x="4775" y="1690"/>
                    </a:cubicBezTo>
                    <a:cubicBezTo>
                      <a:pt x="3478" y="1041"/>
                      <a:pt x="2140" y="486"/>
                      <a:pt x="772" y="4"/>
                    </a:cubicBezTo>
                    <a:cubicBezTo>
                      <a:pt x="765" y="1"/>
                      <a:pt x="758"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8"/>
              <p:cNvSpPr/>
              <p:nvPr/>
            </p:nvSpPr>
            <p:spPr>
              <a:xfrm>
                <a:off x="1781421" y="2385306"/>
                <a:ext cx="56405" cy="113804"/>
              </a:xfrm>
              <a:custGeom>
                <a:avLst/>
                <a:gdLst/>
                <a:ahLst/>
                <a:cxnLst/>
                <a:rect l="l" t="t" r="r" b="b"/>
                <a:pathLst>
                  <a:path w="1362" h="2748" extrusionOk="0">
                    <a:moveTo>
                      <a:pt x="986" y="0"/>
                    </a:moveTo>
                    <a:cubicBezTo>
                      <a:pt x="669" y="432"/>
                      <a:pt x="429" y="864"/>
                      <a:pt x="163" y="1329"/>
                    </a:cubicBezTo>
                    <a:cubicBezTo>
                      <a:pt x="65" y="1502"/>
                      <a:pt x="0" y="1623"/>
                      <a:pt x="15" y="1744"/>
                    </a:cubicBezTo>
                    <a:cubicBezTo>
                      <a:pt x="35" y="1919"/>
                      <a:pt x="337" y="2237"/>
                      <a:pt x="761" y="2285"/>
                    </a:cubicBezTo>
                    <a:cubicBezTo>
                      <a:pt x="830" y="2293"/>
                      <a:pt x="1095" y="2609"/>
                      <a:pt x="1254" y="2747"/>
                    </a:cubicBezTo>
                    <a:lnTo>
                      <a:pt x="1361" y="2549"/>
                    </a:lnTo>
                    <a:cubicBezTo>
                      <a:pt x="1277" y="2475"/>
                      <a:pt x="1051" y="2290"/>
                      <a:pt x="850" y="2178"/>
                    </a:cubicBezTo>
                    <a:cubicBezTo>
                      <a:pt x="559" y="2016"/>
                      <a:pt x="65" y="1848"/>
                      <a:pt x="204" y="1562"/>
                    </a:cubicBezTo>
                    <a:cubicBezTo>
                      <a:pt x="354" y="1255"/>
                      <a:pt x="785" y="693"/>
                      <a:pt x="916" y="494"/>
                    </a:cubicBezTo>
                    <a:cubicBezTo>
                      <a:pt x="995" y="375"/>
                      <a:pt x="1074" y="257"/>
                      <a:pt x="1153" y="138"/>
                    </a:cubicBezTo>
                    <a:cubicBezTo>
                      <a:pt x="1097" y="94"/>
                      <a:pt x="1042" y="48"/>
                      <a:pt x="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8"/>
              <p:cNvSpPr/>
              <p:nvPr/>
            </p:nvSpPr>
            <p:spPr>
              <a:xfrm>
                <a:off x="1928438" y="2033332"/>
                <a:ext cx="204127" cy="204044"/>
              </a:xfrm>
              <a:custGeom>
                <a:avLst/>
                <a:gdLst/>
                <a:ahLst/>
                <a:cxnLst/>
                <a:rect l="l" t="t" r="r" b="b"/>
                <a:pathLst>
                  <a:path w="4929" h="4927" extrusionOk="0">
                    <a:moveTo>
                      <a:pt x="3668" y="1"/>
                    </a:moveTo>
                    <a:cubicBezTo>
                      <a:pt x="3577" y="1"/>
                      <a:pt x="3488" y="43"/>
                      <a:pt x="3403" y="143"/>
                    </a:cubicBezTo>
                    <a:cubicBezTo>
                      <a:pt x="3001" y="613"/>
                      <a:pt x="2263" y="1678"/>
                      <a:pt x="1868" y="2216"/>
                    </a:cubicBezTo>
                    <a:cubicBezTo>
                      <a:pt x="1238" y="3072"/>
                      <a:pt x="613" y="3933"/>
                      <a:pt x="0" y="4803"/>
                    </a:cubicBezTo>
                    <a:lnTo>
                      <a:pt x="129" y="4927"/>
                    </a:lnTo>
                    <a:cubicBezTo>
                      <a:pt x="370" y="4582"/>
                      <a:pt x="611" y="4236"/>
                      <a:pt x="858" y="3894"/>
                    </a:cubicBezTo>
                    <a:cubicBezTo>
                      <a:pt x="1585" y="2882"/>
                      <a:pt x="2324" y="1878"/>
                      <a:pt x="3070" y="879"/>
                    </a:cubicBezTo>
                    <a:cubicBezTo>
                      <a:pt x="3323" y="541"/>
                      <a:pt x="3473" y="322"/>
                      <a:pt x="3665" y="322"/>
                    </a:cubicBezTo>
                    <a:cubicBezTo>
                      <a:pt x="3813" y="322"/>
                      <a:pt x="3987" y="452"/>
                      <a:pt x="4252" y="757"/>
                    </a:cubicBezTo>
                    <a:cubicBezTo>
                      <a:pt x="4427" y="851"/>
                      <a:pt x="4639" y="968"/>
                      <a:pt x="4816" y="1067"/>
                    </a:cubicBezTo>
                    <a:lnTo>
                      <a:pt x="4928" y="942"/>
                    </a:lnTo>
                    <a:cubicBezTo>
                      <a:pt x="4456" y="683"/>
                      <a:pt x="4038"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2312341" y="2200808"/>
                <a:ext cx="79638" cy="170872"/>
              </a:xfrm>
              <a:custGeom>
                <a:avLst/>
                <a:gdLst/>
                <a:ahLst/>
                <a:cxnLst/>
                <a:rect l="l" t="t" r="r" b="b"/>
                <a:pathLst>
                  <a:path w="1923" h="4126" extrusionOk="0">
                    <a:moveTo>
                      <a:pt x="385" y="318"/>
                    </a:moveTo>
                    <a:cubicBezTo>
                      <a:pt x="436" y="318"/>
                      <a:pt x="481" y="385"/>
                      <a:pt x="607" y="484"/>
                    </a:cubicBezTo>
                    <a:cubicBezTo>
                      <a:pt x="761" y="606"/>
                      <a:pt x="910" y="733"/>
                      <a:pt x="1059" y="859"/>
                    </a:cubicBezTo>
                    <a:cubicBezTo>
                      <a:pt x="1210" y="985"/>
                      <a:pt x="1548" y="1168"/>
                      <a:pt x="1629" y="1347"/>
                    </a:cubicBezTo>
                    <a:cubicBezTo>
                      <a:pt x="1752" y="1620"/>
                      <a:pt x="1575" y="1796"/>
                      <a:pt x="1444" y="2026"/>
                    </a:cubicBezTo>
                    <a:cubicBezTo>
                      <a:pt x="1099" y="2627"/>
                      <a:pt x="738" y="3219"/>
                      <a:pt x="368" y="3805"/>
                    </a:cubicBezTo>
                    <a:lnTo>
                      <a:pt x="368" y="3805"/>
                    </a:lnTo>
                    <a:cubicBezTo>
                      <a:pt x="240" y="2991"/>
                      <a:pt x="225" y="2164"/>
                      <a:pt x="253" y="1341"/>
                    </a:cubicBezTo>
                    <a:cubicBezTo>
                      <a:pt x="259" y="1158"/>
                      <a:pt x="186" y="470"/>
                      <a:pt x="308" y="360"/>
                    </a:cubicBezTo>
                    <a:cubicBezTo>
                      <a:pt x="339" y="331"/>
                      <a:pt x="363" y="318"/>
                      <a:pt x="385" y="318"/>
                    </a:cubicBezTo>
                    <a:close/>
                    <a:moveTo>
                      <a:pt x="244" y="0"/>
                    </a:moveTo>
                    <a:cubicBezTo>
                      <a:pt x="201" y="0"/>
                      <a:pt x="163" y="31"/>
                      <a:pt x="159" y="84"/>
                    </a:cubicBezTo>
                    <a:cubicBezTo>
                      <a:pt x="47" y="1397"/>
                      <a:pt x="0" y="2734"/>
                      <a:pt x="234" y="4038"/>
                    </a:cubicBezTo>
                    <a:lnTo>
                      <a:pt x="234" y="4038"/>
                    </a:lnTo>
                    <a:cubicBezTo>
                      <a:pt x="234" y="4049"/>
                      <a:pt x="236" y="4060"/>
                      <a:pt x="240" y="4069"/>
                    </a:cubicBezTo>
                    <a:lnTo>
                      <a:pt x="240" y="4069"/>
                    </a:lnTo>
                    <a:cubicBezTo>
                      <a:pt x="250" y="4108"/>
                      <a:pt x="279" y="4125"/>
                      <a:pt x="311" y="4125"/>
                    </a:cubicBezTo>
                    <a:cubicBezTo>
                      <a:pt x="316" y="4125"/>
                      <a:pt x="321" y="4125"/>
                      <a:pt x="327" y="4124"/>
                    </a:cubicBezTo>
                    <a:lnTo>
                      <a:pt x="327" y="4124"/>
                    </a:lnTo>
                    <a:cubicBezTo>
                      <a:pt x="352" y="4123"/>
                      <a:pt x="378" y="4112"/>
                      <a:pt x="396" y="4084"/>
                    </a:cubicBezTo>
                    <a:cubicBezTo>
                      <a:pt x="745" y="3532"/>
                      <a:pt x="1088" y="2975"/>
                      <a:pt x="1418" y="2411"/>
                    </a:cubicBezTo>
                    <a:cubicBezTo>
                      <a:pt x="1548" y="2189"/>
                      <a:pt x="1838" y="1850"/>
                      <a:pt x="1883" y="1591"/>
                    </a:cubicBezTo>
                    <a:cubicBezTo>
                      <a:pt x="1922" y="1356"/>
                      <a:pt x="1822" y="1303"/>
                      <a:pt x="1655" y="1143"/>
                    </a:cubicBezTo>
                    <a:cubicBezTo>
                      <a:pt x="1238" y="739"/>
                      <a:pt x="758" y="385"/>
                      <a:pt x="305" y="23"/>
                    </a:cubicBezTo>
                    <a:cubicBezTo>
                      <a:pt x="286" y="7"/>
                      <a:pt x="264"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2109374" y="2176043"/>
                <a:ext cx="171493" cy="137782"/>
              </a:xfrm>
              <a:custGeom>
                <a:avLst/>
                <a:gdLst/>
                <a:ahLst/>
                <a:cxnLst/>
                <a:rect l="l" t="t" r="r" b="b"/>
                <a:pathLst>
                  <a:path w="4141" h="3327" extrusionOk="0">
                    <a:moveTo>
                      <a:pt x="869" y="214"/>
                    </a:moveTo>
                    <a:cubicBezTo>
                      <a:pt x="1152" y="214"/>
                      <a:pt x="1662" y="670"/>
                      <a:pt x="1863" y="804"/>
                    </a:cubicBezTo>
                    <a:cubicBezTo>
                      <a:pt x="2308" y="1103"/>
                      <a:pt x="2746" y="1412"/>
                      <a:pt x="3177" y="1732"/>
                    </a:cubicBezTo>
                    <a:cubicBezTo>
                      <a:pt x="3487" y="1962"/>
                      <a:pt x="3978" y="2169"/>
                      <a:pt x="3836" y="2578"/>
                    </a:cubicBezTo>
                    <a:cubicBezTo>
                      <a:pt x="3774" y="2757"/>
                      <a:pt x="3574" y="2960"/>
                      <a:pt x="3455" y="3122"/>
                    </a:cubicBezTo>
                    <a:lnTo>
                      <a:pt x="3455" y="3122"/>
                    </a:lnTo>
                    <a:cubicBezTo>
                      <a:pt x="3430" y="3135"/>
                      <a:pt x="3400" y="3141"/>
                      <a:pt x="3367" y="3141"/>
                    </a:cubicBezTo>
                    <a:cubicBezTo>
                      <a:pt x="3083" y="3141"/>
                      <a:pt x="2562" y="2695"/>
                      <a:pt x="2413" y="2596"/>
                    </a:cubicBezTo>
                    <a:cubicBezTo>
                      <a:pt x="1963" y="2297"/>
                      <a:pt x="1521" y="1988"/>
                      <a:pt x="1087" y="1667"/>
                    </a:cubicBezTo>
                    <a:cubicBezTo>
                      <a:pt x="822" y="1472"/>
                      <a:pt x="206" y="1165"/>
                      <a:pt x="302" y="798"/>
                    </a:cubicBezTo>
                    <a:cubicBezTo>
                      <a:pt x="356" y="591"/>
                      <a:pt x="666" y="240"/>
                      <a:pt x="837" y="216"/>
                    </a:cubicBezTo>
                    <a:cubicBezTo>
                      <a:pt x="847" y="215"/>
                      <a:pt x="858" y="214"/>
                      <a:pt x="869" y="214"/>
                    </a:cubicBezTo>
                    <a:close/>
                    <a:moveTo>
                      <a:pt x="822" y="0"/>
                    </a:moveTo>
                    <a:cubicBezTo>
                      <a:pt x="749" y="0"/>
                      <a:pt x="674" y="23"/>
                      <a:pt x="596" y="81"/>
                    </a:cubicBezTo>
                    <a:cubicBezTo>
                      <a:pt x="448" y="189"/>
                      <a:pt x="141" y="621"/>
                      <a:pt x="91" y="800"/>
                    </a:cubicBezTo>
                    <a:cubicBezTo>
                      <a:pt x="0" y="1129"/>
                      <a:pt x="232" y="1231"/>
                      <a:pt x="483" y="1425"/>
                    </a:cubicBezTo>
                    <a:cubicBezTo>
                      <a:pt x="1143" y="1934"/>
                      <a:pt x="1824" y="2417"/>
                      <a:pt x="2521" y="2871"/>
                    </a:cubicBezTo>
                    <a:cubicBezTo>
                      <a:pt x="2747" y="3019"/>
                      <a:pt x="3057" y="3326"/>
                      <a:pt x="3346" y="3326"/>
                    </a:cubicBezTo>
                    <a:cubicBezTo>
                      <a:pt x="3418" y="3326"/>
                      <a:pt x="3489" y="3307"/>
                      <a:pt x="3557" y="3262"/>
                    </a:cubicBezTo>
                    <a:cubicBezTo>
                      <a:pt x="3567" y="3255"/>
                      <a:pt x="3575" y="3247"/>
                      <a:pt x="3581" y="3238"/>
                    </a:cubicBezTo>
                    <a:lnTo>
                      <a:pt x="3581" y="3238"/>
                    </a:lnTo>
                    <a:cubicBezTo>
                      <a:pt x="3583" y="3236"/>
                      <a:pt x="3585" y="3233"/>
                      <a:pt x="3587" y="3230"/>
                    </a:cubicBezTo>
                    <a:cubicBezTo>
                      <a:pt x="3736" y="3020"/>
                      <a:pt x="4073" y="2706"/>
                      <a:pt x="4104" y="2442"/>
                    </a:cubicBezTo>
                    <a:cubicBezTo>
                      <a:pt x="4141" y="2128"/>
                      <a:pt x="3751" y="1951"/>
                      <a:pt x="3527" y="1782"/>
                    </a:cubicBezTo>
                    <a:cubicBezTo>
                      <a:pt x="2835" y="1256"/>
                      <a:pt x="2122" y="758"/>
                      <a:pt x="1390" y="291"/>
                    </a:cubicBezTo>
                    <a:cubicBezTo>
                      <a:pt x="1198" y="168"/>
                      <a:pt x="1018"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1791816" y="908001"/>
                <a:ext cx="926790" cy="452110"/>
              </a:xfrm>
              <a:custGeom>
                <a:avLst/>
                <a:gdLst/>
                <a:ahLst/>
                <a:cxnLst/>
                <a:rect l="l" t="t" r="r" b="b"/>
                <a:pathLst>
                  <a:path w="22379" h="10917" extrusionOk="0">
                    <a:moveTo>
                      <a:pt x="5173" y="0"/>
                    </a:moveTo>
                    <a:cubicBezTo>
                      <a:pt x="5127" y="0"/>
                      <a:pt x="5097" y="44"/>
                      <a:pt x="5093" y="86"/>
                    </a:cubicBezTo>
                    <a:cubicBezTo>
                      <a:pt x="4923" y="1765"/>
                      <a:pt x="4336" y="3473"/>
                      <a:pt x="3577" y="4965"/>
                    </a:cubicBezTo>
                    <a:cubicBezTo>
                      <a:pt x="3264" y="5578"/>
                      <a:pt x="2909" y="6171"/>
                      <a:pt x="2506" y="6729"/>
                    </a:cubicBezTo>
                    <a:cubicBezTo>
                      <a:pt x="2184" y="7177"/>
                      <a:pt x="1626" y="7625"/>
                      <a:pt x="1364" y="8100"/>
                    </a:cubicBezTo>
                    <a:cubicBezTo>
                      <a:pt x="872" y="8988"/>
                      <a:pt x="864" y="10022"/>
                      <a:pt x="63" y="10772"/>
                    </a:cubicBezTo>
                    <a:cubicBezTo>
                      <a:pt x="0" y="10831"/>
                      <a:pt x="59" y="10917"/>
                      <a:pt x="127" y="10917"/>
                    </a:cubicBezTo>
                    <a:cubicBezTo>
                      <a:pt x="146" y="10917"/>
                      <a:pt x="166" y="10910"/>
                      <a:pt x="184" y="10893"/>
                    </a:cubicBezTo>
                    <a:cubicBezTo>
                      <a:pt x="1070" y="10063"/>
                      <a:pt x="1103" y="8767"/>
                      <a:pt x="1812" y="7862"/>
                    </a:cubicBezTo>
                    <a:cubicBezTo>
                      <a:pt x="2769" y="6642"/>
                      <a:pt x="3610" y="5441"/>
                      <a:pt x="4210" y="3996"/>
                    </a:cubicBezTo>
                    <a:cubicBezTo>
                      <a:pt x="4695" y="2828"/>
                      <a:pt x="5126" y="1556"/>
                      <a:pt x="5303" y="190"/>
                    </a:cubicBezTo>
                    <a:cubicBezTo>
                      <a:pt x="5339" y="177"/>
                      <a:pt x="5379" y="171"/>
                      <a:pt x="5423" y="171"/>
                    </a:cubicBezTo>
                    <a:cubicBezTo>
                      <a:pt x="5857" y="171"/>
                      <a:pt x="6631" y="766"/>
                      <a:pt x="6914" y="949"/>
                    </a:cubicBezTo>
                    <a:cubicBezTo>
                      <a:pt x="8280" y="1832"/>
                      <a:pt x="9417" y="2673"/>
                      <a:pt x="10992" y="3186"/>
                    </a:cubicBezTo>
                    <a:cubicBezTo>
                      <a:pt x="12603" y="3710"/>
                      <a:pt x="14315" y="3998"/>
                      <a:pt x="16015" y="3998"/>
                    </a:cubicBezTo>
                    <a:cubicBezTo>
                      <a:pt x="16256" y="3998"/>
                      <a:pt x="16497" y="3992"/>
                      <a:pt x="16738" y="3980"/>
                    </a:cubicBezTo>
                    <a:cubicBezTo>
                      <a:pt x="17202" y="3958"/>
                      <a:pt x="17633" y="3908"/>
                      <a:pt x="17932" y="3908"/>
                    </a:cubicBezTo>
                    <a:cubicBezTo>
                      <a:pt x="18098" y="3908"/>
                      <a:pt x="18224" y="3923"/>
                      <a:pt x="18291" y="3967"/>
                    </a:cubicBezTo>
                    <a:cubicBezTo>
                      <a:pt x="18420" y="4051"/>
                      <a:pt x="18657" y="4474"/>
                      <a:pt x="18889" y="4956"/>
                    </a:cubicBezTo>
                    <a:cubicBezTo>
                      <a:pt x="19374" y="5962"/>
                      <a:pt x="19964" y="6867"/>
                      <a:pt x="20572" y="7798"/>
                    </a:cubicBezTo>
                    <a:cubicBezTo>
                      <a:pt x="21210" y="8771"/>
                      <a:pt x="21305" y="10061"/>
                      <a:pt x="22194" y="10893"/>
                    </a:cubicBezTo>
                    <a:cubicBezTo>
                      <a:pt x="22212" y="10910"/>
                      <a:pt x="22232" y="10917"/>
                      <a:pt x="22251" y="10917"/>
                    </a:cubicBezTo>
                    <a:cubicBezTo>
                      <a:pt x="22318" y="10917"/>
                      <a:pt x="22378" y="10831"/>
                      <a:pt x="22315" y="10772"/>
                    </a:cubicBezTo>
                    <a:cubicBezTo>
                      <a:pt x="21530" y="10038"/>
                      <a:pt x="21447" y="9000"/>
                      <a:pt x="21011" y="8090"/>
                    </a:cubicBezTo>
                    <a:cubicBezTo>
                      <a:pt x="20682" y="7405"/>
                      <a:pt x="20068" y="6780"/>
                      <a:pt x="19685" y="6108"/>
                    </a:cubicBezTo>
                    <a:cubicBezTo>
                      <a:pt x="19237" y="5318"/>
                      <a:pt x="18851" y="4496"/>
                      <a:pt x="18494" y="3662"/>
                    </a:cubicBezTo>
                    <a:cubicBezTo>
                      <a:pt x="18482" y="3631"/>
                      <a:pt x="18449" y="3620"/>
                      <a:pt x="18419" y="3620"/>
                    </a:cubicBezTo>
                    <a:cubicBezTo>
                      <a:pt x="18412" y="3620"/>
                      <a:pt x="18404" y="3621"/>
                      <a:pt x="18397" y="3622"/>
                    </a:cubicBezTo>
                    <a:cubicBezTo>
                      <a:pt x="17583" y="3756"/>
                      <a:pt x="16742" y="3823"/>
                      <a:pt x="15895" y="3823"/>
                    </a:cubicBezTo>
                    <a:cubicBezTo>
                      <a:pt x="13484" y="3823"/>
                      <a:pt x="11018" y="3276"/>
                      <a:pt x="8940" y="2141"/>
                    </a:cubicBezTo>
                    <a:cubicBezTo>
                      <a:pt x="7755" y="1494"/>
                      <a:pt x="6616" y="96"/>
                      <a:pt x="5178" y="0"/>
                    </a:cubicBezTo>
                    <a:cubicBezTo>
                      <a:pt x="5176" y="0"/>
                      <a:pt x="5175" y="0"/>
                      <a:pt x="5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2619007" y="942747"/>
                <a:ext cx="150372" cy="129541"/>
              </a:xfrm>
              <a:custGeom>
                <a:avLst/>
                <a:gdLst/>
                <a:ahLst/>
                <a:cxnLst/>
                <a:rect l="l" t="t" r="r" b="b"/>
                <a:pathLst>
                  <a:path w="3631" h="3128" extrusionOk="0">
                    <a:moveTo>
                      <a:pt x="2685" y="144"/>
                    </a:moveTo>
                    <a:cubicBezTo>
                      <a:pt x="3089" y="144"/>
                      <a:pt x="3317" y="615"/>
                      <a:pt x="3303" y="1039"/>
                    </a:cubicBezTo>
                    <a:cubicBezTo>
                      <a:pt x="3288" y="1454"/>
                      <a:pt x="3143" y="1881"/>
                      <a:pt x="2947" y="2245"/>
                    </a:cubicBezTo>
                    <a:cubicBezTo>
                      <a:pt x="2733" y="2643"/>
                      <a:pt x="2499" y="2909"/>
                      <a:pt x="2108" y="2909"/>
                    </a:cubicBezTo>
                    <a:cubicBezTo>
                      <a:pt x="2010" y="2909"/>
                      <a:pt x="1901" y="2892"/>
                      <a:pt x="1781" y="2857"/>
                    </a:cubicBezTo>
                    <a:cubicBezTo>
                      <a:pt x="1079" y="2647"/>
                      <a:pt x="302" y="2094"/>
                      <a:pt x="242" y="1295"/>
                    </a:cubicBezTo>
                    <a:cubicBezTo>
                      <a:pt x="201" y="744"/>
                      <a:pt x="557" y="525"/>
                      <a:pt x="974" y="525"/>
                    </a:cubicBezTo>
                    <a:cubicBezTo>
                      <a:pt x="1252" y="525"/>
                      <a:pt x="1559" y="623"/>
                      <a:pt x="1791" y="785"/>
                    </a:cubicBezTo>
                    <a:cubicBezTo>
                      <a:pt x="1806" y="795"/>
                      <a:pt x="1822" y="800"/>
                      <a:pt x="1836" y="800"/>
                    </a:cubicBezTo>
                    <a:cubicBezTo>
                      <a:pt x="1844" y="800"/>
                      <a:pt x="1853" y="798"/>
                      <a:pt x="1860" y="795"/>
                    </a:cubicBezTo>
                    <a:lnTo>
                      <a:pt x="1860" y="795"/>
                    </a:lnTo>
                    <a:cubicBezTo>
                      <a:pt x="1879" y="790"/>
                      <a:pt x="1897" y="777"/>
                      <a:pt x="1908" y="753"/>
                    </a:cubicBezTo>
                    <a:cubicBezTo>
                      <a:pt x="2000" y="564"/>
                      <a:pt x="2146" y="359"/>
                      <a:pt x="2330" y="252"/>
                    </a:cubicBezTo>
                    <a:cubicBezTo>
                      <a:pt x="2460" y="177"/>
                      <a:pt x="2578" y="144"/>
                      <a:pt x="2685" y="144"/>
                    </a:cubicBezTo>
                    <a:close/>
                    <a:moveTo>
                      <a:pt x="2753" y="0"/>
                    </a:moveTo>
                    <a:cubicBezTo>
                      <a:pt x="2398" y="0"/>
                      <a:pt x="2007" y="240"/>
                      <a:pt x="1802" y="587"/>
                    </a:cubicBezTo>
                    <a:lnTo>
                      <a:pt x="1802" y="587"/>
                    </a:lnTo>
                    <a:cubicBezTo>
                      <a:pt x="1553" y="436"/>
                      <a:pt x="1242" y="343"/>
                      <a:pt x="952" y="343"/>
                    </a:cubicBezTo>
                    <a:cubicBezTo>
                      <a:pt x="504" y="343"/>
                      <a:pt x="108" y="564"/>
                      <a:pt x="69" y="1130"/>
                    </a:cubicBezTo>
                    <a:cubicBezTo>
                      <a:pt x="1" y="2139"/>
                      <a:pt x="1201" y="3128"/>
                      <a:pt x="2172" y="3128"/>
                    </a:cubicBezTo>
                    <a:cubicBezTo>
                      <a:pt x="2191" y="3128"/>
                      <a:pt x="2211" y="3127"/>
                      <a:pt x="2230" y="3126"/>
                    </a:cubicBezTo>
                    <a:cubicBezTo>
                      <a:pt x="3136" y="3089"/>
                      <a:pt x="3631" y="1295"/>
                      <a:pt x="3433" y="580"/>
                    </a:cubicBezTo>
                    <a:cubicBezTo>
                      <a:pt x="3320" y="168"/>
                      <a:pt x="3049" y="0"/>
                      <a:pt x="2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8"/>
              <p:cNvSpPr/>
              <p:nvPr/>
            </p:nvSpPr>
            <p:spPr>
              <a:xfrm>
                <a:off x="1973206" y="3056993"/>
                <a:ext cx="16607" cy="115668"/>
              </a:xfrm>
              <a:custGeom>
                <a:avLst/>
                <a:gdLst/>
                <a:ahLst/>
                <a:cxnLst/>
                <a:rect l="l" t="t" r="r" b="b"/>
                <a:pathLst>
                  <a:path w="401" h="2793" extrusionOk="0">
                    <a:moveTo>
                      <a:pt x="87" y="1"/>
                    </a:moveTo>
                    <a:lnTo>
                      <a:pt x="0" y="483"/>
                    </a:lnTo>
                    <a:cubicBezTo>
                      <a:pt x="200" y="2252"/>
                      <a:pt x="400" y="2792"/>
                      <a:pt x="400" y="2792"/>
                    </a:cubicBezTo>
                    <a:cubicBezTo>
                      <a:pt x="208" y="1477"/>
                      <a:pt x="87"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8"/>
              <p:cNvSpPr/>
              <p:nvPr/>
            </p:nvSpPr>
            <p:spPr>
              <a:xfrm>
                <a:off x="2337562" y="3009119"/>
                <a:ext cx="157371" cy="227732"/>
              </a:xfrm>
              <a:custGeom>
                <a:avLst/>
                <a:gdLst/>
                <a:ahLst/>
                <a:cxnLst/>
                <a:rect l="l" t="t" r="r" b="b"/>
                <a:pathLst>
                  <a:path w="3800" h="5499" extrusionOk="0">
                    <a:moveTo>
                      <a:pt x="3800" y="1"/>
                    </a:moveTo>
                    <a:lnTo>
                      <a:pt x="3800" y="1"/>
                    </a:lnTo>
                    <a:cubicBezTo>
                      <a:pt x="3172" y="71"/>
                      <a:pt x="2545" y="114"/>
                      <a:pt x="1898" y="155"/>
                    </a:cubicBezTo>
                    <a:cubicBezTo>
                      <a:pt x="1527" y="178"/>
                      <a:pt x="275" y="200"/>
                      <a:pt x="136" y="388"/>
                    </a:cubicBezTo>
                    <a:cubicBezTo>
                      <a:pt x="1" y="570"/>
                      <a:pt x="279" y="1475"/>
                      <a:pt x="326" y="1758"/>
                    </a:cubicBezTo>
                    <a:cubicBezTo>
                      <a:pt x="499" y="2809"/>
                      <a:pt x="674" y="3861"/>
                      <a:pt x="850" y="4913"/>
                    </a:cubicBezTo>
                    <a:cubicBezTo>
                      <a:pt x="883" y="5108"/>
                      <a:pt x="915" y="5303"/>
                      <a:pt x="947" y="5498"/>
                    </a:cubicBezTo>
                    <a:lnTo>
                      <a:pt x="1067" y="5170"/>
                    </a:lnTo>
                    <a:cubicBezTo>
                      <a:pt x="1049" y="5069"/>
                      <a:pt x="1033" y="4968"/>
                      <a:pt x="1015" y="4867"/>
                    </a:cubicBezTo>
                    <a:cubicBezTo>
                      <a:pt x="870" y="4003"/>
                      <a:pt x="252" y="671"/>
                      <a:pt x="510" y="525"/>
                    </a:cubicBezTo>
                    <a:cubicBezTo>
                      <a:pt x="858" y="329"/>
                      <a:pt x="2634" y="339"/>
                      <a:pt x="3274" y="263"/>
                    </a:cubicBezTo>
                    <a:cubicBezTo>
                      <a:pt x="3409" y="247"/>
                      <a:pt x="3543" y="227"/>
                      <a:pt x="3678" y="209"/>
                    </a:cubicBezTo>
                    <a:cubicBezTo>
                      <a:pt x="3718" y="138"/>
                      <a:pt x="3758" y="69"/>
                      <a:pt x="3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8"/>
              <p:cNvSpPr/>
              <p:nvPr/>
            </p:nvSpPr>
            <p:spPr>
              <a:xfrm>
                <a:off x="2241317" y="3711658"/>
                <a:ext cx="398355" cy="373839"/>
              </a:xfrm>
              <a:custGeom>
                <a:avLst/>
                <a:gdLst/>
                <a:ahLst/>
                <a:cxnLst/>
                <a:rect l="l" t="t" r="r" b="b"/>
                <a:pathLst>
                  <a:path w="9619" h="9027" extrusionOk="0">
                    <a:moveTo>
                      <a:pt x="4805" y="1"/>
                    </a:moveTo>
                    <a:cubicBezTo>
                      <a:pt x="4687" y="39"/>
                      <a:pt x="4598" y="85"/>
                      <a:pt x="4558" y="144"/>
                    </a:cubicBezTo>
                    <a:cubicBezTo>
                      <a:pt x="4397" y="385"/>
                      <a:pt x="4661" y="2209"/>
                      <a:pt x="4704" y="2726"/>
                    </a:cubicBezTo>
                    <a:cubicBezTo>
                      <a:pt x="4766" y="3469"/>
                      <a:pt x="5017" y="4094"/>
                      <a:pt x="4508" y="4636"/>
                    </a:cubicBezTo>
                    <a:cubicBezTo>
                      <a:pt x="4160" y="5005"/>
                      <a:pt x="3641" y="5317"/>
                      <a:pt x="3176" y="5517"/>
                    </a:cubicBezTo>
                    <a:cubicBezTo>
                      <a:pt x="1552" y="6215"/>
                      <a:pt x="0" y="6552"/>
                      <a:pt x="27" y="8635"/>
                    </a:cubicBezTo>
                    <a:cubicBezTo>
                      <a:pt x="28" y="8669"/>
                      <a:pt x="53" y="8712"/>
                      <a:pt x="90" y="8717"/>
                    </a:cubicBezTo>
                    <a:cubicBezTo>
                      <a:pt x="1568" y="8929"/>
                      <a:pt x="3067" y="9027"/>
                      <a:pt x="4566" y="9027"/>
                    </a:cubicBezTo>
                    <a:cubicBezTo>
                      <a:pt x="6169" y="9027"/>
                      <a:pt x="7772" y="8915"/>
                      <a:pt x="9353" y="8712"/>
                    </a:cubicBezTo>
                    <a:cubicBezTo>
                      <a:pt x="9387" y="8708"/>
                      <a:pt x="9430" y="8689"/>
                      <a:pt x="9436" y="8649"/>
                    </a:cubicBezTo>
                    <a:cubicBezTo>
                      <a:pt x="9618" y="7325"/>
                      <a:pt x="9591" y="5980"/>
                      <a:pt x="9451" y="4652"/>
                    </a:cubicBezTo>
                    <a:cubicBezTo>
                      <a:pt x="9496" y="4131"/>
                      <a:pt x="9534" y="3609"/>
                      <a:pt x="9568" y="3087"/>
                    </a:cubicBezTo>
                    <a:cubicBezTo>
                      <a:pt x="9519" y="3074"/>
                      <a:pt x="9473" y="3062"/>
                      <a:pt x="9430" y="3050"/>
                    </a:cubicBezTo>
                    <a:cubicBezTo>
                      <a:pt x="9385" y="3588"/>
                      <a:pt x="9326" y="4124"/>
                      <a:pt x="9279" y="4652"/>
                    </a:cubicBezTo>
                    <a:cubicBezTo>
                      <a:pt x="9347" y="5299"/>
                      <a:pt x="9436" y="6158"/>
                      <a:pt x="9437" y="6945"/>
                    </a:cubicBezTo>
                    <a:cubicBezTo>
                      <a:pt x="9439" y="7397"/>
                      <a:pt x="9379" y="8460"/>
                      <a:pt x="9163" y="8546"/>
                    </a:cubicBezTo>
                    <a:cubicBezTo>
                      <a:pt x="8974" y="8621"/>
                      <a:pt x="8458" y="8642"/>
                      <a:pt x="8258" y="8660"/>
                    </a:cubicBezTo>
                    <a:cubicBezTo>
                      <a:pt x="7489" y="8731"/>
                      <a:pt x="6720" y="8783"/>
                      <a:pt x="5949" y="8813"/>
                    </a:cubicBezTo>
                    <a:cubicBezTo>
                      <a:pt x="5418" y="8834"/>
                      <a:pt x="4887" y="8845"/>
                      <a:pt x="4356" y="8845"/>
                    </a:cubicBezTo>
                    <a:cubicBezTo>
                      <a:pt x="4010" y="8845"/>
                      <a:pt x="3664" y="8840"/>
                      <a:pt x="3318" y="8830"/>
                    </a:cubicBezTo>
                    <a:cubicBezTo>
                      <a:pt x="2776" y="8814"/>
                      <a:pt x="228" y="8834"/>
                      <a:pt x="195" y="8373"/>
                    </a:cubicBezTo>
                    <a:cubicBezTo>
                      <a:pt x="156" y="6859"/>
                      <a:pt x="1697" y="6226"/>
                      <a:pt x="2450" y="5938"/>
                    </a:cubicBezTo>
                    <a:cubicBezTo>
                      <a:pt x="2765" y="5818"/>
                      <a:pt x="3114" y="5752"/>
                      <a:pt x="3417" y="5608"/>
                    </a:cubicBezTo>
                    <a:cubicBezTo>
                      <a:pt x="3864" y="5395"/>
                      <a:pt x="4835" y="4871"/>
                      <a:pt x="5005" y="4402"/>
                    </a:cubicBezTo>
                    <a:cubicBezTo>
                      <a:pt x="5207" y="3848"/>
                      <a:pt x="4634" y="543"/>
                      <a:pt x="4698" y="429"/>
                    </a:cubicBezTo>
                    <a:cubicBezTo>
                      <a:pt x="4749" y="338"/>
                      <a:pt x="4825" y="273"/>
                      <a:pt x="4916" y="222"/>
                    </a:cubicBezTo>
                    <a:cubicBezTo>
                      <a:pt x="4874" y="142"/>
                      <a:pt x="4837" y="67"/>
                      <a:pt x="4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a:off x="2849224" y="2874524"/>
                <a:ext cx="27830" cy="9649"/>
              </a:xfrm>
              <a:custGeom>
                <a:avLst/>
                <a:gdLst/>
                <a:ahLst/>
                <a:cxnLst/>
                <a:rect l="l" t="t" r="r" b="b"/>
                <a:pathLst>
                  <a:path w="672" h="233" extrusionOk="0">
                    <a:moveTo>
                      <a:pt x="125" y="0"/>
                    </a:moveTo>
                    <a:lnTo>
                      <a:pt x="1" y="156"/>
                    </a:lnTo>
                    <a:cubicBezTo>
                      <a:pt x="227" y="173"/>
                      <a:pt x="450" y="197"/>
                      <a:pt x="671" y="232"/>
                    </a:cubicBezTo>
                    <a:lnTo>
                      <a:pt x="626" y="59"/>
                    </a:lnTo>
                    <a:cubicBezTo>
                      <a:pt x="461" y="34"/>
                      <a:pt x="292" y="1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8"/>
              <p:cNvSpPr/>
              <p:nvPr/>
            </p:nvSpPr>
            <p:spPr>
              <a:xfrm>
                <a:off x="2412810" y="2884215"/>
                <a:ext cx="780974" cy="972510"/>
              </a:xfrm>
              <a:custGeom>
                <a:avLst/>
                <a:gdLst/>
                <a:ahLst/>
                <a:cxnLst/>
                <a:rect l="l" t="t" r="r" b="b"/>
                <a:pathLst>
                  <a:path w="18858" h="23483" extrusionOk="0">
                    <a:moveTo>
                      <a:pt x="11982" y="1"/>
                    </a:moveTo>
                    <a:lnTo>
                      <a:pt x="11982" y="170"/>
                    </a:lnTo>
                    <a:cubicBezTo>
                      <a:pt x="12738" y="385"/>
                      <a:pt x="13449" y="745"/>
                      <a:pt x="14078" y="1319"/>
                    </a:cubicBezTo>
                    <a:cubicBezTo>
                      <a:pt x="16013" y="3086"/>
                      <a:pt x="16706" y="5979"/>
                      <a:pt x="17340" y="8425"/>
                    </a:cubicBezTo>
                    <a:cubicBezTo>
                      <a:pt x="17981" y="10899"/>
                      <a:pt x="18463" y="13452"/>
                      <a:pt x="18598" y="16008"/>
                    </a:cubicBezTo>
                    <a:cubicBezTo>
                      <a:pt x="18703" y="17985"/>
                      <a:pt x="18723" y="20062"/>
                      <a:pt x="16932" y="21292"/>
                    </a:cubicBezTo>
                    <a:cubicBezTo>
                      <a:pt x="15090" y="22557"/>
                      <a:pt x="12624" y="22992"/>
                      <a:pt x="10447" y="23212"/>
                    </a:cubicBezTo>
                    <a:cubicBezTo>
                      <a:pt x="9820" y="23275"/>
                      <a:pt x="9188" y="23310"/>
                      <a:pt x="8557" y="23310"/>
                    </a:cubicBezTo>
                    <a:cubicBezTo>
                      <a:pt x="6794" y="23310"/>
                      <a:pt x="5038" y="23034"/>
                      <a:pt x="3411" y="22315"/>
                    </a:cubicBezTo>
                    <a:cubicBezTo>
                      <a:pt x="2263" y="21808"/>
                      <a:pt x="1099" y="21021"/>
                      <a:pt x="649" y="19779"/>
                    </a:cubicBezTo>
                    <a:cubicBezTo>
                      <a:pt x="395" y="19078"/>
                      <a:pt x="332" y="18255"/>
                      <a:pt x="299" y="17519"/>
                    </a:cubicBezTo>
                    <a:cubicBezTo>
                      <a:pt x="201" y="15233"/>
                      <a:pt x="295" y="12924"/>
                      <a:pt x="490" y="10645"/>
                    </a:cubicBezTo>
                    <a:cubicBezTo>
                      <a:pt x="711" y="8055"/>
                      <a:pt x="957" y="5141"/>
                      <a:pt x="2204" y="2806"/>
                    </a:cubicBezTo>
                    <a:cubicBezTo>
                      <a:pt x="2830" y="1803"/>
                      <a:pt x="3820" y="1140"/>
                      <a:pt x="4931" y="702"/>
                    </a:cubicBezTo>
                    <a:lnTo>
                      <a:pt x="4973" y="502"/>
                    </a:lnTo>
                    <a:lnTo>
                      <a:pt x="4973" y="502"/>
                    </a:lnTo>
                    <a:cubicBezTo>
                      <a:pt x="3785" y="954"/>
                      <a:pt x="2723" y="1649"/>
                      <a:pt x="2056" y="2720"/>
                    </a:cubicBezTo>
                    <a:cubicBezTo>
                      <a:pt x="863" y="4953"/>
                      <a:pt x="601" y="7681"/>
                      <a:pt x="361" y="10164"/>
                    </a:cubicBezTo>
                    <a:cubicBezTo>
                      <a:pt x="117" y="12698"/>
                      <a:pt x="1" y="15288"/>
                      <a:pt x="143" y="17831"/>
                    </a:cubicBezTo>
                    <a:cubicBezTo>
                      <a:pt x="246" y="19657"/>
                      <a:pt x="664" y="20915"/>
                      <a:pt x="2297" y="21936"/>
                    </a:cubicBezTo>
                    <a:cubicBezTo>
                      <a:pt x="4133" y="23083"/>
                      <a:pt x="6349" y="23483"/>
                      <a:pt x="8511" y="23483"/>
                    </a:cubicBezTo>
                    <a:cubicBezTo>
                      <a:pt x="9042" y="23483"/>
                      <a:pt x="9569" y="23459"/>
                      <a:pt x="10086" y="23416"/>
                    </a:cubicBezTo>
                    <a:cubicBezTo>
                      <a:pt x="12336" y="23229"/>
                      <a:pt x="14801" y="22810"/>
                      <a:pt x="16755" y="21609"/>
                    </a:cubicBezTo>
                    <a:cubicBezTo>
                      <a:pt x="18370" y="20617"/>
                      <a:pt x="18759" y="19217"/>
                      <a:pt x="18798" y="17408"/>
                    </a:cubicBezTo>
                    <a:cubicBezTo>
                      <a:pt x="18858" y="14606"/>
                      <a:pt x="18329" y="11750"/>
                      <a:pt x="17670" y="9039"/>
                    </a:cubicBezTo>
                    <a:cubicBezTo>
                      <a:pt x="17044" y="6464"/>
                      <a:pt x="16350" y="3385"/>
                      <a:pt x="14432" y="1424"/>
                    </a:cubicBezTo>
                    <a:cubicBezTo>
                      <a:pt x="13716" y="693"/>
                      <a:pt x="12881" y="252"/>
                      <a:pt x="11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8"/>
              <p:cNvSpPr/>
              <p:nvPr/>
            </p:nvSpPr>
            <p:spPr>
              <a:xfrm>
                <a:off x="2605879" y="2837045"/>
                <a:ext cx="53423" cy="115046"/>
              </a:xfrm>
              <a:custGeom>
                <a:avLst/>
                <a:gdLst/>
                <a:ahLst/>
                <a:cxnLst/>
                <a:rect l="l" t="t" r="r" b="b"/>
                <a:pathLst>
                  <a:path w="1290" h="2778" extrusionOk="0">
                    <a:moveTo>
                      <a:pt x="1183" y="1"/>
                    </a:moveTo>
                    <a:cubicBezTo>
                      <a:pt x="1022" y="137"/>
                      <a:pt x="879" y="299"/>
                      <a:pt x="760" y="499"/>
                    </a:cubicBezTo>
                    <a:cubicBezTo>
                      <a:pt x="509" y="921"/>
                      <a:pt x="0" y="1965"/>
                      <a:pt x="203" y="2446"/>
                    </a:cubicBezTo>
                    <a:cubicBezTo>
                      <a:pt x="203" y="2466"/>
                      <a:pt x="212" y="2485"/>
                      <a:pt x="232" y="2499"/>
                    </a:cubicBezTo>
                    <a:cubicBezTo>
                      <a:pt x="242" y="2510"/>
                      <a:pt x="254" y="2518"/>
                      <a:pt x="268" y="2520"/>
                    </a:cubicBezTo>
                    <a:cubicBezTo>
                      <a:pt x="448" y="2605"/>
                      <a:pt x="670" y="2777"/>
                      <a:pt x="870" y="2777"/>
                    </a:cubicBezTo>
                    <a:cubicBezTo>
                      <a:pt x="944" y="2777"/>
                      <a:pt x="1015" y="2754"/>
                      <a:pt x="1080" y="2692"/>
                    </a:cubicBezTo>
                    <a:cubicBezTo>
                      <a:pt x="1169" y="2608"/>
                      <a:pt x="1283" y="1236"/>
                      <a:pt x="1251" y="1236"/>
                    </a:cubicBezTo>
                    <a:lnTo>
                      <a:pt x="1251" y="1236"/>
                    </a:lnTo>
                    <a:cubicBezTo>
                      <a:pt x="1250" y="1236"/>
                      <a:pt x="1248" y="1238"/>
                      <a:pt x="1246" y="1244"/>
                    </a:cubicBezTo>
                    <a:cubicBezTo>
                      <a:pt x="1259" y="1206"/>
                      <a:pt x="1274" y="1173"/>
                      <a:pt x="1289" y="1138"/>
                    </a:cubicBezTo>
                    <a:lnTo>
                      <a:pt x="1287" y="1137"/>
                    </a:lnTo>
                    <a:cubicBezTo>
                      <a:pt x="1279" y="1044"/>
                      <a:pt x="1265" y="890"/>
                      <a:pt x="1249" y="717"/>
                    </a:cubicBezTo>
                    <a:cubicBezTo>
                      <a:pt x="1230" y="756"/>
                      <a:pt x="1211" y="795"/>
                      <a:pt x="1192" y="839"/>
                    </a:cubicBezTo>
                    <a:cubicBezTo>
                      <a:pt x="1016" y="1246"/>
                      <a:pt x="1069" y="1669"/>
                      <a:pt x="1025" y="2135"/>
                    </a:cubicBezTo>
                    <a:cubicBezTo>
                      <a:pt x="996" y="2446"/>
                      <a:pt x="958" y="2558"/>
                      <a:pt x="844" y="2558"/>
                    </a:cubicBezTo>
                    <a:cubicBezTo>
                      <a:pt x="748" y="2558"/>
                      <a:pt x="599" y="2480"/>
                      <a:pt x="358" y="2373"/>
                    </a:cubicBezTo>
                    <a:cubicBezTo>
                      <a:pt x="249" y="2106"/>
                      <a:pt x="564" y="1407"/>
                      <a:pt x="652" y="1169"/>
                    </a:cubicBezTo>
                    <a:cubicBezTo>
                      <a:pt x="784" y="812"/>
                      <a:pt x="975" y="524"/>
                      <a:pt x="1210" y="292"/>
                    </a:cubicBezTo>
                    <a:cubicBezTo>
                      <a:pt x="1200" y="188"/>
                      <a:pt x="1190" y="90"/>
                      <a:pt x="1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8"/>
              <p:cNvSpPr/>
              <p:nvPr/>
            </p:nvSpPr>
            <p:spPr>
              <a:xfrm>
                <a:off x="2865997" y="2810458"/>
                <a:ext cx="48536" cy="98150"/>
              </a:xfrm>
              <a:custGeom>
                <a:avLst/>
                <a:gdLst/>
                <a:ahLst/>
                <a:cxnLst/>
                <a:rect l="l" t="t" r="r" b="b"/>
                <a:pathLst>
                  <a:path w="1172" h="2370" extrusionOk="0">
                    <a:moveTo>
                      <a:pt x="158" y="1"/>
                    </a:moveTo>
                    <a:cubicBezTo>
                      <a:pt x="156" y="99"/>
                      <a:pt x="145" y="216"/>
                      <a:pt x="129" y="337"/>
                    </a:cubicBezTo>
                    <a:cubicBezTo>
                      <a:pt x="684" y="894"/>
                      <a:pt x="1078" y="1910"/>
                      <a:pt x="985" y="2088"/>
                    </a:cubicBezTo>
                    <a:cubicBezTo>
                      <a:pt x="962" y="2133"/>
                      <a:pt x="908" y="2150"/>
                      <a:pt x="843" y="2150"/>
                    </a:cubicBezTo>
                    <a:cubicBezTo>
                      <a:pt x="674" y="2150"/>
                      <a:pt x="422" y="2035"/>
                      <a:pt x="396" y="1980"/>
                    </a:cubicBezTo>
                    <a:cubicBezTo>
                      <a:pt x="359" y="1899"/>
                      <a:pt x="280" y="1660"/>
                      <a:pt x="266" y="1524"/>
                    </a:cubicBezTo>
                    <a:cubicBezTo>
                      <a:pt x="239" y="1261"/>
                      <a:pt x="184" y="983"/>
                      <a:pt x="64" y="742"/>
                    </a:cubicBezTo>
                    <a:cubicBezTo>
                      <a:pt x="40" y="868"/>
                      <a:pt x="17" y="980"/>
                      <a:pt x="1" y="1058"/>
                    </a:cubicBezTo>
                    <a:cubicBezTo>
                      <a:pt x="114" y="1413"/>
                      <a:pt x="76" y="1854"/>
                      <a:pt x="293" y="2115"/>
                    </a:cubicBezTo>
                    <a:cubicBezTo>
                      <a:pt x="409" y="2252"/>
                      <a:pt x="677" y="2369"/>
                      <a:pt x="899" y="2369"/>
                    </a:cubicBezTo>
                    <a:cubicBezTo>
                      <a:pt x="986" y="2369"/>
                      <a:pt x="1066" y="2351"/>
                      <a:pt x="1126" y="2309"/>
                    </a:cubicBezTo>
                    <a:cubicBezTo>
                      <a:pt x="1161" y="2285"/>
                      <a:pt x="1172" y="2253"/>
                      <a:pt x="1165" y="2212"/>
                    </a:cubicBezTo>
                    <a:cubicBezTo>
                      <a:pt x="1058" y="1475"/>
                      <a:pt x="787" y="509"/>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8"/>
              <p:cNvSpPr/>
              <p:nvPr/>
            </p:nvSpPr>
            <p:spPr>
              <a:xfrm>
                <a:off x="2615653" y="2718312"/>
                <a:ext cx="63901" cy="166233"/>
              </a:xfrm>
              <a:custGeom>
                <a:avLst/>
                <a:gdLst/>
                <a:ahLst/>
                <a:cxnLst/>
                <a:rect l="l" t="t" r="r" b="b"/>
                <a:pathLst>
                  <a:path w="1543" h="4014" extrusionOk="0">
                    <a:moveTo>
                      <a:pt x="1273" y="0"/>
                    </a:moveTo>
                    <a:cubicBezTo>
                      <a:pt x="618" y="926"/>
                      <a:pt x="128" y="2194"/>
                      <a:pt x="30" y="3325"/>
                    </a:cubicBezTo>
                    <a:cubicBezTo>
                      <a:pt x="0" y="3668"/>
                      <a:pt x="68" y="3972"/>
                      <a:pt x="330" y="4014"/>
                    </a:cubicBezTo>
                    <a:lnTo>
                      <a:pt x="421" y="3845"/>
                    </a:lnTo>
                    <a:cubicBezTo>
                      <a:pt x="53" y="3735"/>
                      <a:pt x="206" y="3266"/>
                      <a:pt x="252" y="3019"/>
                    </a:cubicBezTo>
                    <a:cubicBezTo>
                      <a:pt x="401" y="2217"/>
                      <a:pt x="676" y="1450"/>
                      <a:pt x="1090" y="755"/>
                    </a:cubicBezTo>
                    <a:cubicBezTo>
                      <a:pt x="1201" y="569"/>
                      <a:pt x="1543" y="17"/>
                      <a:pt x="1543" y="17"/>
                    </a:cubicBezTo>
                    <a:lnTo>
                      <a:pt x="1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8"/>
              <p:cNvSpPr/>
              <p:nvPr/>
            </p:nvSpPr>
            <p:spPr>
              <a:xfrm>
                <a:off x="2492862" y="2199152"/>
                <a:ext cx="189218" cy="534481"/>
              </a:xfrm>
              <a:custGeom>
                <a:avLst/>
                <a:gdLst/>
                <a:ahLst/>
                <a:cxnLst/>
                <a:rect l="l" t="t" r="r" b="b"/>
                <a:pathLst>
                  <a:path w="4569" h="12906" extrusionOk="0">
                    <a:moveTo>
                      <a:pt x="60" y="0"/>
                    </a:moveTo>
                    <a:cubicBezTo>
                      <a:pt x="53" y="0"/>
                      <a:pt x="47" y="1"/>
                      <a:pt x="43" y="2"/>
                    </a:cubicBezTo>
                    <a:cubicBezTo>
                      <a:pt x="1" y="15"/>
                      <a:pt x="94" y="213"/>
                      <a:pt x="111" y="256"/>
                    </a:cubicBezTo>
                    <a:cubicBezTo>
                      <a:pt x="1294" y="3381"/>
                      <a:pt x="2444" y="6521"/>
                      <a:pt x="3486" y="9696"/>
                    </a:cubicBezTo>
                    <a:cubicBezTo>
                      <a:pt x="3727" y="10435"/>
                      <a:pt x="4213" y="11391"/>
                      <a:pt x="4262" y="12166"/>
                    </a:cubicBezTo>
                    <a:cubicBezTo>
                      <a:pt x="4278" y="12426"/>
                      <a:pt x="4220" y="12669"/>
                      <a:pt x="4138" y="12906"/>
                    </a:cubicBezTo>
                    <a:lnTo>
                      <a:pt x="4508" y="12553"/>
                    </a:lnTo>
                    <a:cubicBezTo>
                      <a:pt x="4568" y="12341"/>
                      <a:pt x="4506" y="12142"/>
                      <a:pt x="4229" y="11244"/>
                    </a:cubicBezTo>
                    <a:cubicBezTo>
                      <a:pt x="3582" y="9154"/>
                      <a:pt x="2821" y="7165"/>
                      <a:pt x="2082" y="5105"/>
                    </a:cubicBezTo>
                    <a:cubicBezTo>
                      <a:pt x="1728" y="4114"/>
                      <a:pt x="1366" y="3126"/>
                      <a:pt x="1000" y="2139"/>
                    </a:cubicBezTo>
                    <a:cubicBezTo>
                      <a:pt x="872" y="1797"/>
                      <a:pt x="745" y="1454"/>
                      <a:pt x="616" y="1112"/>
                    </a:cubicBezTo>
                    <a:cubicBezTo>
                      <a:pt x="482" y="754"/>
                      <a:pt x="354" y="94"/>
                      <a:pt x="354" y="94"/>
                    </a:cubicBezTo>
                    <a:cubicBezTo>
                      <a:pt x="354" y="94"/>
                      <a:pt x="141"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8"/>
              <p:cNvSpPr/>
              <p:nvPr/>
            </p:nvSpPr>
            <p:spPr>
              <a:xfrm>
                <a:off x="2647541" y="2134298"/>
                <a:ext cx="261111" cy="778116"/>
              </a:xfrm>
              <a:custGeom>
                <a:avLst/>
                <a:gdLst/>
                <a:ahLst/>
                <a:cxnLst/>
                <a:rect l="l" t="t" r="r" b="b"/>
                <a:pathLst>
                  <a:path w="6305" h="18789" extrusionOk="0">
                    <a:moveTo>
                      <a:pt x="629" y="0"/>
                    </a:moveTo>
                    <a:cubicBezTo>
                      <a:pt x="615" y="0"/>
                      <a:pt x="600" y="4"/>
                      <a:pt x="586" y="12"/>
                    </a:cubicBezTo>
                    <a:cubicBezTo>
                      <a:pt x="529" y="43"/>
                      <a:pt x="473" y="71"/>
                      <a:pt x="417" y="101"/>
                    </a:cubicBezTo>
                    <a:cubicBezTo>
                      <a:pt x="417" y="101"/>
                      <a:pt x="586" y="506"/>
                      <a:pt x="647" y="638"/>
                    </a:cubicBezTo>
                    <a:cubicBezTo>
                      <a:pt x="983" y="1365"/>
                      <a:pt x="1250" y="2270"/>
                      <a:pt x="1430" y="2850"/>
                    </a:cubicBezTo>
                    <a:cubicBezTo>
                      <a:pt x="1898" y="4362"/>
                      <a:pt x="2808" y="5632"/>
                      <a:pt x="3277" y="7173"/>
                    </a:cubicBezTo>
                    <a:cubicBezTo>
                      <a:pt x="3963" y="9427"/>
                      <a:pt x="4283" y="11781"/>
                      <a:pt x="4714" y="14093"/>
                    </a:cubicBezTo>
                    <a:cubicBezTo>
                      <a:pt x="5360" y="15899"/>
                      <a:pt x="6123" y="18564"/>
                      <a:pt x="3034" y="18629"/>
                    </a:cubicBezTo>
                    <a:cubicBezTo>
                      <a:pt x="3022" y="18630"/>
                      <a:pt x="3010" y="18630"/>
                      <a:pt x="2997" y="18630"/>
                    </a:cubicBezTo>
                    <a:cubicBezTo>
                      <a:pt x="2567" y="18630"/>
                      <a:pt x="2019" y="18484"/>
                      <a:pt x="1562" y="18484"/>
                    </a:cubicBezTo>
                    <a:cubicBezTo>
                      <a:pt x="1480" y="18484"/>
                      <a:pt x="1401" y="18489"/>
                      <a:pt x="1326" y="18500"/>
                    </a:cubicBezTo>
                    <a:cubicBezTo>
                      <a:pt x="1250" y="18511"/>
                      <a:pt x="1180" y="18517"/>
                      <a:pt x="1116" y="18517"/>
                    </a:cubicBezTo>
                    <a:cubicBezTo>
                      <a:pt x="341" y="18517"/>
                      <a:pt x="317" y="17746"/>
                      <a:pt x="267" y="17060"/>
                    </a:cubicBezTo>
                    <a:cubicBezTo>
                      <a:pt x="245" y="16743"/>
                      <a:pt x="150" y="16384"/>
                      <a:pt x="143" y="16067"/>
                    </a:cubicBezTo>
                    <a:cubicBezTo>
                      <a:pt x="143" y="16054"/>
                      <a:pt x="157" y="15918"/>
                      <a:pt x="151" y="15907"/>
                    </a:cubicBezTo>
                    <a:cubicBezTo>
                      <a:pt x="140" y="15888"/>
                      <a:pt x="98" y="15856"/>
                      <a:pt x="73" y="15856"/>
                    </a:cubicBezTo>
                    <a:cubicBezTo>
                      <a:pt x="68" y="15856"/>
                      <a:pt x="64" y="15857"/>
                      <a:pt x="61" y="15859"/>
                    </a:cubicBezTo>
                    <a:cubicBezTo>
                      <a:pt x="0" y="15899"/>
                      <a:pt x="10" y="16223"/>
                      <a:pt x="20" y="16318"/>
                    </a:cubicBezTo>
                    <a:cubicBezTo>
                      <a:pt x="81" y="16871"/>
                      <a:pt x="63" y="17492"/>
                      <a:pt x="150" y="18026"/>
                    </a:cubicBezTo>
                    <a:cubicBezTo>
                      <a:pt x="241" y="18583"/>
                      <a:pt x="422" y="18785"/>
                      <a:pt x="931" y="18785"/>
                    </a:cubicBezTo>
                    <a:cubicBezTo>
                      <a:pt x="996" y="18785"/>
                      <a:pt x="1065" y="18782"/>
                      <a:pt x="1141" y="18776"/>
                    </a:cubicBezTo>
                    <a:cubicBezTo>
                      <a:pt x="1501" y="18746"/>
                      <a:pt x="1500" y="18654"/>
                      <a:pt x="1805" y="18654"/>
                    </a:cubicBezTo>
                    <a:cubicBezTo>
                      <a:pt x="1811" y="18654"/>
                      <a:pt x="1817" y="18654"/>
                      <a:pt x="1822" y="18654"/>
                    </a:cubicBezTo>
                    <a:cubicBezTo>
                      <a:pt x="2031" y="18656"/>
                      <a:pt x="2255" y="18739"/>
                      <a:pt x="2467" y="18761"/>
                    </a:cubicBezTo>
                    <a:cubicBezTo>
                      <a:pt x="2626" y="18779"/>
                      <a:pt x="2792" y="18788"/>
                      <a:pt x="2959" y="18788"/>
                    </a:cubicBezTo>
                    <a:cubicBezTo>
                      <a:pt x="3429" y="18788"/>
                      <a:pt x="3913" y="18711"/>
                      <a:pt x="4327" y="18506"/>
                    </a:cubicBezTo>
                    <a:cubicBezTo>
                      <a:pt x="6304" y="17525"/>
                      <a:pt x="5458" y="15665"/>
                      <a:pt x="4879" y="14048"/>
                    </a:cubicBezTo>
                    <a:cubicBezTo>
                      <a:pt x="4359" y="11258"/>
                      <a:pt x="4027" y="8343"/>
                      <a:pt x="2938" y="5701"/>
                    </a:cubicBezTo>
                    <a:cubicBezTo>
                      <a:pt x="2601" y="4881"/>
                      <a:pt x="2061" y="4167"/>
                      <a:pt x="1761" y="3345"/>
                    </a:cubicBezTo>
                    <a:cubicBezTo>
                      <a:pt x="1368" y="2269"/>
                      <a:pt x="1079" y="1148"/>
                      <a:pt x="712" y="63"/>
                    </a:cubicBezTo>
                    <a:cubicBezTo>
                      <a:pt x="699" y="25"/>
                      <a:pt x="665"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8"/>
              <p:cNvSpPr/>
              <p:nvPr/>
            </p:nvSpPr>
            <p:spPr>
              <a:xfrm>
                <a:off x="1948151" y="1969886"/>
                <a:ext cx="637062" cy="941906"/>
              </a:xfrm>
              <a:custGeom>
                <a:avLst/>
                <a:gdLst/>
                <a:ahLst/>
                <a:cxnLst/>
                <a:rect l="l" t="t" r="r" b="b"/>
                <a:pathLst>
                  <a:path w="15383" h="22744" extrusionOk="0">
                    <a:moveTo>
                      <a:pt x="7393" y="0"/>
                    </a:moveTo>
                    <a:cubicBezTo>
                      <a:pt x="6871" y="0"/>
                      <a:pt x="6350" y="10"/>
                      <a:pt x="5828" y="31"/>
                    </a:cubicBezTo>
                    <a:cubicBezTo>
                      <a:pt x="5689" y="36"/>
                      <a:pt x="5550" y="37"/>
                      <a:pt x="5413" y="37"/>
                    </a:cubicBezTo>
                    <a:cubicBezTo>
                      <a:pt x="5281" y="37"/>
                      <a:pt x="5151" y="36"/>
                      <a:pt x="5023" y="36"/>
                    </a:cubicBezTo>
                    <a:cubicBezTo>
                      <a:pt x="4473" y="36"/>
                      <a:pt x="3965" y="58"/>
                      <a:pt x="3571" y="293"/>
                    </a:cubicBezTo>
                    <a:lnTo>
                      <a:pt x="3880" y="404"/>
                    </a:lnTo>
                    <a:lnTo>
                      <a:pt x="3918" y="439"/>
                    </a:lnTo>
                    <a:cubicBezTo>
                      <a:pt x="4440" y="203"/>
                      <a:pt x="5088" y="159"/>
                      <a:pt x="5709" y="159"/>
                    </a:cubicBezTo>
                    <a:cubicBezTo>
                      <a:pt x="6075" y="159"/>
                      <a:pt x="6433" y="175"/>
                      <a:pt x="6749" y="175"/>
                    </a:cubicBezTo>
                    <a:cubicBezTo>
                      <a:pt x="6789" y="175"/>
                      <a:pt x="6829" y="174"/>
                      <a:pt x="6867" y="174"/>
                    </a:cubicBezTo>
                    <a:cubicBezTo>
                      <a:pt x="7383" y="166"/>
                      <a:pt x="7920" y="148"/>
                      <a:pt x="8458" y="148"/>
                    </a:cubicBezTo>
                    <a:cubicBezTo>
                      <a:pt x="9092" y="148"/>
                      <a:pt x="9728" y="173"/>
                      <a:pt x="10332" y="272"/>
                    </a:cubicBezTo>
                    <a:cubicBezTo>
                      <a:pt x="10688" y="330"/>
                      <a:pt x="11009" y="400"/>
                      <a:pt x="11245" y="545"/>
                    </a:cubicBezTo>
                    <a:cubicBezTo>
                      <a:pt x="11647" y="790"/>
                      <a:pt x="12014" y="2230"/>
                      <a:pt x="12335" y="3134"/>
                    </a:cubicBezTo>
                    <a:cubicBezTo>
                      <a:pt x="13130" y="5370"/>
                      <a:pt x="12894" y="7865"/>
                      <a:pt x="13032" y="10221"/>
                    </a:cubicBezTo>
                    <a:cubicBezTo>
                      <a:pt x="13032" y="10224"/>
                      <a:pt x="13033" y="10226"/>
                      <a:pt x="13034" y="10230"/>
                    </a:cubicBezTo>
                    <a:cubicBezTo>
                      <a:pt x="13034" y="10234"/>
                      <a:pt x="13033" y="10238"/>
                      <a:pt x="13035" y="10244"/>
                    </a:cubicBezTo>
                    <a:cubicBezTo>
                      <a:pt x="13801" y="13268"/>
                      <a:pt x="14319" y="16362"/>
                      <a:pt x="14843" y="19436"/>
                    </a:cubicBezTo>
                    <a:cubicBezTo>
                      <a:pt x="14989" y="20290"/>
                      <a:pt x="15136" y="21736"/>
                      <a:pt x="14882" y="21809"/>
                    </a:cubicBezTo>
                    <a:cubicBezTo>
                      <a:pt x="13724" y="22144"/>
                      <a:pt x="11982" y="22290"/>
                      <a:pt x="10782" y="22402"/>
                    </a:cubicBezTo>
                    <a:cubicBezTo>
                      <a:pt x="10446" y="22434"/>
                      <a:pt x="9847" y="22507"/>
                      <a:pt x="9378" y="22516"/>
                    </a:cubicBezTo>
                    <a:cubicBezTo>
                      <a:pt x="9329" y="22518"/>
                      <a:pt x="9280" y="22521"/>
                      <a:pt x="9233" y="22521"/>
                    </a:cubicBezTo>
                    <a:cubicBezTo>
                      <a:pt x="9130" y="22521"/>
                      <a:pt x="9042" y="22505"/>
                      <a:pt x="9009" y="22412"/>
                    </a:cubicBezTo>
                    <a:cubicBezTo>
                      <a:pt x="8818" y="21875"/>
                      <a:pt x="8653" y="21085"/>
                      <a:pt x="8556" y="20592"/>
                    </a:cubicBezTo>
                    <a:cubicBezTo>
                      <a:pt x="8415" y="19874"/>
                      <a:pt x="8290" y="19153"/>
                      <a:pt x="8190" y="18428"/>
                    </a:cubicBezTo>
                    <a:cubicBezTo>
                      <a:pt x="8185" y="18392"/>
                      <a:pt x="8141" y="18366"/>
                      <a:pt x="8107" y="18366"/>
                    </a:cubicBezTo>
                    <a:lnTo>
                      <a:pt x="6721" y="18366"/>
                    </a:lnTo>
                    <a:cubicBezTo>
                      <a:pt x="6675" y="18366"/>
                      <a:pt x="6636" y="18405"/>
                      <a:pt x="6636" y="18451"/>
                    </a:cubicBezTo>
                    <a:cubicBezTo>
                      <a:pt x="6632" y="19101"/>
                      <a:pt x="6609" y="19749"/>
                      <a:pt x="6578" y="20397"/>
                    </a:cubicBezTo>
                    <a:cubicBezTo>
                      <a:pt x="6556" y="20850"/>
                      <a:pt x="6501" y="21685"/>
                      <a:pt x="6465" y="22129"/>
                    </a:cubicBezTo>
                    <a:cubicBezTo>
                      <a:pt x="6452" y="22293"/>
                      <a:pt x="6346" y="22416"/>
                      <a:pt x="6275" y="22463"/>
                    </a:cubicBezTo>
                    <a:cubicBezTo>
                      <a:pt x="6183" y="22523"/>
                      <a:pt x="6020" y="22543"/>
                      <a:pt x="5825" y="22543"/>
                    </a:cubicBezTo>
                    <a:cubicBezTo>
                      <a:pt x="5545" y="22543"/>
                      <a:pt x="5201" y="22502"/>
                      <a:pt x="4909" y="22480"/>
                    </a:cubicBezTo>
                    <a:cubicBezTo>
                      <a:pt x="3653" y="22386"/>
                      <a:pt x="2399" y="22256"/>
                      <a:pt x="1154" y="22073"/>
                    </a:cubicBezTo>
                    <a:cubicBezTo>
                      <a:pt x="635" y="21996"/>
                      <a:pt x="174" y="21986"/>
                      <a:pt x="176" y="21439"/>
                    </a:cubicBezTo>
                    <a:cubicBezTo>
                      <a:pt x="178" y="20835"/>
                      <a:pt x="225" y="19953"/>
                      <a:pt x="264" y="19349"/>
                    </a:cubicBezTo>
                    <a:cubicBezTo>
                      <a:pt x="348" y="18031"/>
                      <a:pt x="556" y="16747"/>
                      <a:pt x="801" y="15472"/>
                    </a:cubicBezTo>
                    <a:lnTo>
                      <a:pt x="573" y="15330"/>
                    </a:lnTo>
                    <a:cubicBezTo>
                      <a:pt x="225" y="17523"/>
                      <a:pt x="19" y="19726"/>
                      <a:pt x="0" y="21985"/>
                    </a:cubicBezTo>
                    <a:cubicBezTo>
                      <a:pt x="0" y="22020"/>
                      <a:pt x="27" y="22061"/>
                      <a:pt x="63" y="22068"/>
                    </a:cubicBezTo>
                    <a:cubicBezTo>
                      <a:pt x="2188" y="22443"/>
                      <a:pt x="4347" y="22648"/>
                      <a:pt x="6501" y="22743"/>
                    </a:cubicBezTo>
                    <a:cubicBezTo>
                      <a:pt x="6503" y="22744"/>
                      <a:pt x="6504" y="22744"/>
                      <a:pt x="6506" y="22744"/>
                    </a:cubicBezTo>
                    <a:cubicBezTo>
                      <a:pt x="6552" y="22744"/>
                      <a:pt x="6583" y="22701"/>
                      <a:pt x="6587" y="22658"/>
                    </a:cubicBezTo>
                    <a:cubicBezTo>
                      <a:pt x="6697" y="21464"/>
                      <a:pt x="6770" y="20268"/>
                      <a:pt x="6797" y="19070"/>
                    </a:cubicBezTo>
                    <a:cubicBezTo>
                      <a:pt x="6808" y="18593"/>
                      <a:pt x="6765" y="18527"/>
                      <a:pt x="7000" y="18527"/>
                    </a:cubicBezTo>
                    <a:cubicBezTo>
                      <a:pt x="7090" y="18527"/>
                      <a:pt x="7222" y="18537"/>
                      <a:pt x="7415" y="18537"/>
                    </a:cubicBezTo>
                    <a:cubicBezTo>
                      <a:pt x="7595" y="18537"/>
                      <a:pt x="7722" y="18529"/>
                      <a:pt x="7813" y="18529"/>
                    </a:cubicBezTo>
                    <a:cubicBezTo>
                      <a:pt x="8070" y="18529"/>
                      <a:pt x="8038" y="18594"/>
                      <a:pt x="8117" y="19092"/>
                    </a:cubicBezTo>
                    <a:cubicBezTo>
                      <a:pt x="8306" y="20290"/>
                      <a:pt x="8552" y="21476"/>
                      <a:pt x="8842" y="22654"/>
                    </a:cubicBezTo>
                    <a:cubicBezTo>
                      <a:pt x="8851" y="22687"/>
                      <a:pt x="8887" y="22716"/>
                      <a:pt x="8922" y="22716"/>
                    </a:cubicBezTo>
                    <a:cubicBezTo>
                      <a:pt x="8923" y="22716"/>
                      <a:pt x="8924" y="22716"/>
                      <a:pt x="8925" y="22716"/>
                    </a:cubicBezTo>
                    <a:cubicBezTo>
                      <a:pt x="11064" y="22583"/>
                      <a:pt x="13209" y="22360"/>
                      <a:pt x="15315" y="21963"/>
                    </a:cubicBezTo>
                    <a:cubicBezTo>
                      <a:pt x="15348" y="21956"/>
                      <a:pt x="15382" y="21915"/>
                      <a:pt x="15378" y="21880"/>
                    </a:cubicBezTo>
                    <a:cubicBezTo>
                      <a:pt x="14920" y="17988"/>
                      <a:pt x="14162" y="14002"/>
                      <a:pt x="13203" y="10209"/>
                    </a:cubicBezTo>
                    <a:cubicBezTo>
                      <a:pt x="13093" y="8303"/>
                      <a:pt x="13328" y="6167"/>
                      <a:pt x="12978" y="4305"/>
                    </a:cubicBezTo>
                    <a:cubicBezTo>
                      <a:pt x="12792" y="3314"/>
                      <a:pt x="12214" y="2072"/>
                      <a:pt x="11876" y="1104"/>
                    </a:cubicBezTo>
                    <a:cubicBezTo>
                      <a:pt x="11750" y="745"/>
                      <a:pt x="11704" y="453"/>
                      <a:pt x="11335" y="245"/>
                    </a:cubicBezTo>
                    <a:cubicBezTo>
                      <a:pt x="11017" y="67"/>
                      <a:pt x="10565" y="35"/>
                      <a:pt x="10125" y="35"/>
                    </a:cubicBezTo>
                    <a:cubicBezTo>
                      <a:pt x="9884" y="35"/>
                      <a:pt x="9647" y="45"/>
                      <a:pt x="9438" y="45"/>
                    </a:cubicBezTo>
                    <a:cubicBezTo>
                      <a:pt x="9369" y="45"/>
                      <a:pt x="9303" y="44"/>
                      <a:pt x="9240" y="41"/>
                    </a:cubicBezTo>
                    <a:cubicBezTo>
                      <a:pt x="8625" y="14"/>
                      <a:pt x="8009" y="0"/>
                      <a:pt x="7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8"/>
              <p:cNvSpPr/>
              <p:nvPr/>
            </p:nvSpPr>
            <p:spPr>
              <a:xfrm>
                <a:off x="1978631" y="2071847"/>
                <a:ext cx="350771" cy="211374"/>
              </a:xfrm>
              <a:custGeom>
                <a:avLst/>
                <a:gdLst/>
                <a:ahLst/>
                <a:cxnLst/>
                <a:rect l="l" t="t" r="r" b="b"/>
                <a:pathLst>
                  <a:path w="8470" h="5104" extrusionOk="0">
                    <a:moveTo>
                      <a:pt x="3675" y="0"/>
                    </a:moveTo>
                    <a:cubicBezTo>
                      <a:pt x="3646" y="0"/>
                      <a:pt x="3619" y="17"/>
                      <a:pt x="3599" y="42"/>
                    </a:cubicBezTo>
                    <a:cubicBezTo>
                      <a:pt x="2371" y="1673"/>
                      <a:pt x="1171" y="3324"/>
                      <a:pt x="0" y="4995"/>
                    </a:cubicBezTo>
                    <a:lnTo>
                      <a:pt x="125" y="5104"/>
                    </a:lnTo>
                    <a:cubicBezTo>
                      <a:pt x="681" y="4312"/>
                      <a:pt x="1242" y="3523"/>
                      <a:pt x="1813" y="2742"/>
                    </a:cubicBezTo>
                    <a:cubicBezTo>
                      <a:pt x="2248" y="2145"/>
                      <a:pt x="2687" y="1550"/>
                      <a:pt x="3128" y="957"/>
                    </a:cubicBezTo>
                    <a:cubicBezTo>
                      <a:pt x="3378" y="620"/>
                      <a:pt x="3582" y="276"/>
                      <a:pt x="3711" y="276"/>
                    </a:cubicBezTo>
                    <a:cubicBezTo>
                      <a:pt x="3713" y="276"/>
                      <a:pt x="3714" y="276"/>
                      <a:pt x="3716" y="276"/>
                    </a:cubicBezTo>
                    <a:cubicBezTo>
                      <a:pt x="3781" y="281"/>
                      <a:pt x="3968" y="375"/>
                      <a:pt x="4184" y="476"/>
                    </a:cubicBezTo>
                    <a:cubicBezTo>
                      <a:pt x="5325" y="1009"/>
                      <a:pt x="7343" y="2494"/>
                      <a:pt x="8291" y="3334"/>
                    </a:cubicBezTo>
                    <a:lnTo>
                      <a:pt x="8470" y="3222"/>
                    </a:lnTo>
                    <a:cubicBezTo>
                      <a:pt x="8285" y="3063"/>
                      <a:pt x="8039" y="2879"/>
                      <a:pt x="7697" y="2619"/>
                    </a:cubicBezTo>
                    <a:cubicBezTo>
                      <a:pt x="6432" y="1657"/>
                      <a:pt x="5101" y="792"/>
                      <a:pt x="3716" y="12"/>
                    </a:cubicBezTo>
                    <a:cubicBezTo>
                      <a:pt x="3702" y="4"/>
                      <a:pt x="3688" y="0"/>
                      <a:pt x="3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8"/>
              <p:cNvSpPr/>
              <p:nvPr/>
            </p:nvSpPr>
            <p:spPr>
              <a:xfrm>
                <a:off x="2269312" y="2363937"/>
                <a:ext cx="63197" cy="87382"/>
              </a:xfrm>
              <a:custGeom>
                <a:avLst/>
                <a:gdLst/>
                <a:ahLst/>
                <a:cxnLst/>
                <a:rect l="l" t="t" r="r" b="b"/>
                <a:pathLst>
                  <a:path w="1526" h="2110" extrusionOk="0">
                    <a:moveTo>
                      <a:pt x="1299" y="0"/>
                    </a:moveTo>
                    <a:cubicBezTo>
                      <a:pt x="1106" y="341"/>
                      <a:pt x="874" y="695"/>
                      <a:pt x="608" y="1094"/>
                    </a:cubicBezTo>
                    <a:cubicBezTo>
                      <a:pt x="410" y="1390"/>
                      <a:pt x="202" y="1682"/>
                      <a:pt x="0" y="1976"/>
                    </a:cubicBezTo>
                    <a:cubicBezTo>
                      <a:pt x="42" y="2015"/>
                      <a:pt x="88" y="2061"/>
                      <a:pt x="126" y="2110"/>
                    </a:cubicBezTo>
                    <a:cubicBezTo>
                      <a:pt x="338" y="1801"/>
                      <a:pt x="549" y="1491"/>
                      <a:pt x="756" y="1180"/>
                    </a:cubicBezTo>
                    <a:cubicBezTo>
                      <a:pt x="965" y="867"/>
                      <a:pt x="1251" y="481"/>
                      <a:pt x="1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8"/>
              <p:cNvSpPr/>
              <p:nvPr/>
            </p:nvSpPr>
            <p:spPr>
              <a:xfrm>
                <a:off x="1831945" y="2425353"/>
                <a:ext cx="196341" cy="212948"/>
              </a:xfrm>
              <a:custGeom>
                <a:avLst/>
                <a:gdLst/>
                <a:ahLst/>
                <a:cxnLst/>
                <a:rect l="l" t="t" r="r" b="b"/>
                <a:pathLst>
                  <a:path w="4741" h="5142" extrusionOk="0">
                    <a:moveTo>
                      <a:pt x="1129" y="1"/>
                    </a:moveTo>
                    <a:cubicBezTo>
                      <a:pt x="758" y="559"/>
                      <a:pt x="385" y="1115"/>
                      <a:pt x="20" y="1676"/>
                    </a:cubicBezTo>
                    <a:cubicBezTo>
                      <a:pt x="1" y="1706"/>
                      <a:pt x="6" y="1757"/>
                      <a:pt x="33" y="1780"/>
                    </a:cubicBezTo>
                    <a:cubicBezTo>
                      <a:pt x="641" y="2301"/>
                      <a:pt x="1267" y="2849"/>
                      <a:pt x="1907" y="3328"/>
                    </a:cubicBezTo>
                    <a:cubicBezTo>
                      <a:pt x="2604" y="3851"/>
                      <a:pt x="4660" y="5142"/>
                      <a:pt x="4660" y="5142"/>
                    </a:cubicBezTo>
                    <a:lnTo>
                      <a:pt x="4740" y="5006"/>
                    </a:lnTo>
                    <a:cubicBezTo>
                      <a:pt x="4601" y="4933"/>
                      <a:pt x="2773" y="3714"/>
                      <a:pt x="2191" y="3286"/>
                    </a:cubicBezTo>
                    <a:cubicBezTo>
                      <a:pt x="1901" y="3071"/>
                      <a:pt x="250" y="1780"/>
                      <a:pt x="250" y="1655"/>
                    </a:cubicBezTo>
                    <a:cubicBezTo>
                      <a:pt x="250" y="1450"/>
                      <a:pt x="977" y="530"/>
                      <a:pt x="1135" y="290"/>
                    </a:cubicBezTo>
                    <a:cubicBezTo>
                      <a:pt x="1178" y="227"/>
                      <a:pt x="1221" y="164"/>
                      <a:pt x="1262" y="100"/>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8"/>
              <p:cNvSpPr/>
              <p:nvPr/>
            </p:nvSpPr>
            <p:spPr>
              <a:xfrm>
                <a:off x="2018181" y="2607241"/>
                <a:ext cx="135546" cy="70279"/>
              </a:xfrm>
              <a:custGeom>
                <a:avLst/>
                <a:gdLst/>
                <a:ahLst/>
                <a:cxnLst/>
                <a:rect l="l" t="t" r="r" b="b"/>
                <a:pathLst>
                  <a:path w="3273" h="1697" extrusionOk="0">
                    <a:moveTo>
                      <a:pt x="1300" y="1"/>
                    </a:moveTo>
                    <a:cubicBezTo>
                      <a:pt x="881" y="169"/>
                      <a:pt x="468" y="352"/>
                      <a:pt x="61" y="539"/>
                    </a:cubicBezTo>
                    <a:cubicBezTo>
                      <a:pt x="0" y="568"/>
                      <a:pt x="11" y="657"/>
                      <a:pt x="61" y="688"/>
                    </a:cubicBezTo>
                    <a:cubicBezTo>
                      <a:pt x="557" y="990"/>
                      <a:pt x="1053" y="1317"/>
                      <a:pt x="1575" y="1573"/>
                    </a:cubicBezTo>
                    <a:cubicBezTo>
                      <a:pt x="1707" y="1638"/>
                      <a:pt x="1794" y="1697"/>
                      <a:pt x="1895" y="1697"/>
                    </a:cubicBezTo>
                    <a:cubicBezTo>
                      <a:pt x="1942" y="1697"/>
                      <a:pt x="1993" y="1684"/>
                      <a:pt x="2053" y="1652"/>
                    </a:cubicBezTo>
                    <a:cubicBezTo>
                      <a:pt x="2060" y="1650"/>
                      <a:pt x="2067" y="1647"/>
                      <a:pt x="2074" y="1642"/>
                    </a:cubicBezTo>
                    <a:cubicBezTo>
                      <a:pt x="2074" y="1642"/>
                      <a:pt x="2074" y="1641"/>
                      <a:pt x="2074" y="1641"/>
                    </a:cubicBezTo>
                    <a:cubicBezTo>
                      <a:pt x="2075" y="1641"/>
                      <a:pt x="2076" y="1641"/>
                      <a:pt x="2076" y="1641"/>
                    </a:cubicBezTo>
                    <a:cubicBezTo>
                      <a:pt x="2081" y="1636"/>
                      <a:pt x="2087" y="1634"/>
                      <a:pt x="2092" y="1628"/>
                    </a:cubicBezTo>
                    <a:cubicBezTo>
                      <a:pt x="2094" y="1626"/>
                      <a:pt x="2096" y="1623"/>
                      <a:pt x="2099" y="1620"/>
                    </a:cubicBezTo>
                    <a:cubicBezTo>
                      <a:pt x="2100" y="1619"/>
                      <a:pt x="2102" y="1617"/>
                      <a:pt x="2103" y="1615"/>
                    </a:cubicBezTo>
                    <a:cubicBezTo>
                      <a:pt x="2505" y="1154"/>
                      <a:pt x="2891" y="680"/>
                      <a:pt x="3273" y="202"/>
                    </a:cubicBezTo>
                    <a:lnTo>
                      <a:pt x="3273" y="202"/>
                    </a:lnTo>
                    <a:cubicBezTo>
                      <a:pt x="3172" y="244"/>
                      <a:pt x="3072" y="279"/>
                      <a:pt x="2975" y="305"/>
                    </a:cubicBezTo>
                    <a:cubicBezTo>
                      <a:pt x="2973" y="309"/>
                      <a:pt x="2969" y="313"/>
                      <a:pt x="2966" y="317"/>
                    </a:cubicBezTo>
                    <a:cubicBezTo>
                      <a:pt x="2644" y="715"/>
                      <a:pt x="2318" y="1110"/>
                      <a:pt x="1981" y="1496"/>
                    </a:cubicBezTo>
                    <a:cubicBezTo>
                      <a:pt x="1969" y="1501"/>
                      <a:pt x="1953" y="1503"/>
                      <a:pt x="1934" y="1503"/>
                    </a:cubicBezTo>
                    <a:cubicBezTo>
                      <a:pt x="1603" y="1503"/>
                      <a:pt x="294" y="720"/>
                      <a:pt x="302" y="616"/>
                    </a:cubicBezTo>
                    <a:cubicBezTo>
                      <a:pt x="310" y="511"/>
                      <a:pt x="1225" y="216"/>
                      <a:pt x="1314" y="181"/>
                    </a:cubicBezTo>
                    <a:cubicBezTo>
                      <a:pt x="1370" y="158"/>
                      <a:pt x="1429" y="137"/>
                      <a:pt x="1486" y="114"/>
                    </a:cubicBezTo>
                    <a:cubicBezTo>
                      <a:pt x="1411" y="74"/>
                      <a:pt x="1348" y="35"/>
                      <a:pt x="1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a:off x="2152660" y="2084643"/>
                <a:ext cx="145071" cy="92352"/>
              </a:xfrm>
              <a:custGeom>
                <a:avLst/>
                <a:gdLst/>
                <a:ahLst/>
                <a:cxnLst/>
                <a:rect l="l" t="t" r="r" b="b"/>
                <a:pathLst>
                  <a:path w="3503" h="2230" extrusionOk="0">
                    <a:moveTo>
                      <a:pt x="1" y="1"/>
                    </a:moveTo>
                    <a:lnTo>
                      <a:pt x="968" y="582"/>
                    </a:lnTo>
                    <a:cubicBezTo>
                      <a:pt x="1016" y="606"/>
                      <a:pt x="1059" y="628"/>
                      <a:pt x="1099" y="646"/>
                    </a:cubicBezTo>
                    <a:cubicBezTo>
                      <a:pt x="1586" y="863"/>
                      <a:pt x="2068" y="1092"/>
                      <a:pt x="2544" y="1333"/>
                    </a:cubicBezTo>
                    <a:cubicBezTo>
                      <a:pt x="2834" y="1480"/>
                      <a:pt x="3295" y="1606"/>
                      <a:pt x="3268" y="1964"/>
                    </a:cubicBezTo>
                    <a:cubicBezTo>
                      <a:pt x="3265" y="2010"/>
                      <a:pt x="3249" y="2064"/>
                      <a:pt x="3226" y="2119"/>
                    </a:cubicBezTo>
                    <a:lnTo>
                      <a:pt x="3373" y="2230"/>
                    </a:lnTo>
                    <a:cubicBezTo>
                      <a:pt x="3446" y="2084"/>
                      <a:pt x="3502" y="1938"/>
                      <a:pt x="3489" y="1818"/>
                    </a:cubicBezTo>
                    <a:cubicBezTo>
                      <a:pt x="3450" y="1466"/>
                      <a:pt x="2906" y="1325"/>
                      <a:pt x="2630" y="1185"/>
                    </a:cubicBezTo>
                    <a:cubicBezTo>
                      <a:pt x="1939" y="836"/>
                      <a:pt x="1236" y="511"/>
                      <a:pt x="523" y="212"/>
                    </a:cubicBezTo>
                    <a:cubicBezTo>
                      <a:pt x="341" y="136"/>
                      <a:pt x="169" y="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a:off x="2319340" y="2078556"/>
                <a:ext cx="81667" cy="157661"/>
              </a:xfrm>
              <a:custGeom>
                <a:avLst/>
                <a:gdLst/>
                <a:ahLst/>
                <a:cxnLst/>
                <a:rect l="l" t="t" r="r" b="b"/>
                <a:pathLst>
                  <a:path w="1972" h="3807" extrusionOk="0">
                    <a:moveTo>
                      <a:pt x="93" y="0"/>
                    </a:moveTo>
                    <a:cubicBezTo>
                      <a:pt x="47" y="0"/>
                      <a:pt x="0" y="33"/>
                      <a:pt x="5" y="84"/>
                    </a:cubicBezTo>
                    <a:cubicBezTo>
                      <a:pt x="107" y="1220"/>
                      <a:pt x="258" y="2368"/>
                      <a:pt x="594" y="3461"/>
                    </a:cubicBezTo>
                    <a:lnTo>
                      <a:pt x="844" y="3669"/>
                    </a:lnTo>
                    <a:cubicBezTo>
                      <a:pt x="628" y="3023"/>
                      <a:pt x="479" y="2359"/>
                      <a:pt x="371" y="1687"/>
                    </a:cubicBezTo>
                    <a:cubicBezTo>
                      <a:pt x="323" y="1390"/>
                      <a:pt x="120" y="752"/>
                      <a:pt x="209" y="435"/>
                    </a:cubicBezTo>
                    <a:cubicBezTo>
                      <a:pt x="241" y="319"/>
                      <a:pt x="220" y="278"/>
                      <a:pt x="231" y="278"/>
                    </a:cubicBezTo>
                    <a:cubicBezTo>
                      <a:pt x="241" y="278"/>
                      <a:pt x="278" y="313"/>
                      <a:pt x="408" y="355"/>
                    </a:cubicBezTo>
                    <a:cubicBezTo>
                      <a:pt x="583" y="413"/>
                      <a:pt x="784" y="566"/>
                      <a:pt x="941" y="656"/>
                    </a:cubicBezTo>
                    <a:cubicBezTo>
                      <a:pt x="1326" y="877"/>
                      <a:pt x="1710" y="1085"/>
                      <a:pt x="1723" y="1255"/>
                    </a:cubicBezTo>
                    <a:cubicBezTo>
                      <a:pt x="1729" y="1352"/>
                      <a:pt x="1697" y="1543"/>
                      <a:pt x="1632" y="1726"/>
                    </a:cubicBezTo>
                    <a:cubicBezTo>
                      <a:pt x="1394" y="2388"/>
                      <a:pt x="1137" y="3041"/>
                      <a:pt x="872" y="3692"/>
                    </a:cubicBezTo>
                    <a:lnTo>
                      <a:pt x="1010" y="3807"/>
                    </a:lnTo>
                    <a:cubicBezTo>
                      <a:pt x="1232" y="3263"/>
                      <a:pt x="1449" y="2717"/>
                      <a:pt x="1653" y="2166"/>
                    </a:cubicBezTo>
                    <a:cubicBezTo>
                      <a:pt x="1742" y="1926"/>
                      <a:pt x="1971" y="1536"/>
                      <a:pt x="1966" y="1275"/>
                    </a:cubicBezTo>
                    <a:cubicBezTo>
                      <a:pt x="1961" y="1041"/>
                      <a:pt x="1848" y="1006"/>
                      <a:pt x="1658" y="878"/>
                    </a:cubicBezTo>
                    <a:cubicBezTo>
                      <a:pt x="1175" y="554"/>
                      <a:pt x="642" y="288"/>
                      <a:pt x="134" y="10"/>
                    </a:cubicBezTo>
                    <a:cubicBezTo>
                      <a:pt x="121" y="3"/>
                      <a:pt x="107"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8"/>
              <p:cNvSpPr/>
              <p:nvPr/>
            </p:nvSpPr>
            <p:spPr>
              <a:xfrm>
                <a:off x="1957262" y="2120508"/>
                <a:ext cx="110035" cy="148508"/>
              </a:xfrm>
              <a:custGeom>
                <a:avLst/>
                <a:gdLst/>
                <a:ahLst/>
                <a:cxnLst/>
                <a:rect l="l" t="t" r="r" b="b"/>
                <a:pathLst>
                  <a:path w="2657" h="3586" extrusionOk="0">
                    <a:moveTo>
                      <a:pt x="2536" y="1"/>
                    </a:moveTo>
                    <a:cubicBezTo>
                      <a:pt x="2509" y="1"/>
                      <a:pt x="2483" y="12"/>
                      <a:pt x="2464" y="39"/>
                    </a:cubicBezTo>
                    <a:cubicBezTo>
                      <a:pt x="1655" y="1177"/>
                      <a:pt x="851" y="2320"/>
                      <a:pt x="46" y="3461"/>
                    </a:cubicBezTo>
                    <a:cubicBezTo>
                      <a:pt x="1" y="3524"/>
                      <a:pt x="60" y="3585"/>
                      <a:pt x="122" y="3585"/>
                    </a:cubicBezTo>
                    <a:cubicBezTo>
                      <a:pt x="148" y="3585"/>
                      <a:pt x="175" y="3574"/>
                      <a:pt x="194" y="3547"/>
                    </a:cubicBezTo>
                    <a:cubicBezTo>
                      <a:pt x="998" y="2406"/>
                      <a:pt x="1802" y="1263"/>
                      <a:pt x="2612" y="125"/>
                    </a:cubicBezTo>
                    <a:cubicBezTo>
                      <a:pt x="2657" y="62"/>
                      <a:pt x="2597" y="1"/>
                      <a:pt x="2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8"/>
              <p:cNvSpPr/>
              <p:nvPr/>
            </p:nvSpPr>
            <p:spPr>
              <a:xfrm>
                <a:off x="2021867" y="1999414"/>
                <a:ext cx="56612" cy="105853"/>
              </a:xfrm>
              <a:custGeom>
                <a:avLst/>
                <a:gdLst/>
                <a:ahLst/>
                <a:cxnLst/>
                <a:rect l="l" t="t" r="r" b="b"/>
                <a:pathLst>
                  <a:path w="1367" h="2556" extrusionOk="0">
                    <a:moveTo>
                      <a:pt x="1251" y="0"/>
                    </a:moveTo>
                    <a:cubicBezTo>
                      <a:pt x="1225" y="0"/>
                      <a:pt x="1200" y="13"/>
                      <a:pt x="1184" y="43"/>
                    </a:cubicBezTo>
                    <a:cubicBezTo>
                      <a:pt x="763" y="854"/>
                      <a:pt x="364" y="1679"/>
                      <a:pt x="11" y="2522"/>
                    </a:cubicBezTo>
                    <a:cubicBezTo>
                      <a:pt x="1" y="2546"/>
                      <a:pt x="7" y="2556"/>
                      <a:pt x="23" y="2556"/>
                    </a:cubicBezTo>
                    <a:cubicBezTo>
                      <a:pt x="74" y="2556"/>
                      <a:pt x="222" y="2458"/>
                      <a:pt x="238" y="2420"/>
                    </a:cubicBezTo>
                    <a:cubicBezTo>
                      <a:pt x="570" y="1642"/>
                      <a:pt x="943" y="880"/>
                      <a:pt x="1332" y="130"/>
                    </a:cubicBezTo>
                    <a:cubicBezTo>
                      <a:pt x="1367" y="63"/>
                      <a:pt x="1307"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8"/>
              <p:cNvSpPr/>
              <p:nvPr/>
            </p:nvSpPr>
            <p:spPr>
              <a:xfrm>
                <a:off x="2432564" y="3340758"/>
                <a:ext cx="18015" cy="8904"/>
              </a:xfrm>
              <a:custGeom>
                <a:avLst/>
                <a:gdLst/>
                <a:ahLst/>
                <a:cxnLst/>
                <a:rect l="l" t="t" r="r" b="b"/>
                <a:pathLst>
                  <a:path w="435" h="215" extrusionOk="0">
                    <a:moveTo>
                      <a:pt x="80" y="0"/>
                    </a:moveTo>
                    <a:cubicBezTo>
                      <a:pt x="49" y="0"/>
                      <a:pt x="21" y="21"/>
                      <a:pt x="12" y="53"/>
                    </a:cubicBezTo>
                    <a:cubicBezTo>
                      <a:pt x="0" y="90"/>
                      <a:pt x="23" y="130"/>
                      <a:pt x="61" y="140"/>
                    </a:cubicBezTo>
                    <a:cubicBezTo>
                      <a:pt x="61" y="140"/>
                      <a:pt x="164" y="169"/>
                      <a:pt x="338" y="213"/>
                    </a:cubicBezTo>
                    <a:cubicBezTo>
                      <a:pt x="344" y="214"/>
                      <a:pt x="350" y="214"/>
                      <a:pt x="355" y="214"/>
                    </a:cubicBezTo>
                    <a:cubicBezTo>
                      <a:pt x="387" y="214"/>
                      <a:pt x="417" y="193"/>
                      <a:pt x="425" y="160"/>
                    </a:cubicBezTo>
                    <a:cubicBezTo>
                      <a:pt x="434" y="123"/>
                      <a:pt x="411" y="83"/>
                      <a:pt x="372" y="74"/>
                    </a:cubicBezTo>
                    <a:cubicBezTo>
                      <a:pt x="201" y="31"/>
                      <a:pt x="100" y="3"/>
                      <a:pt x="99" y="3"/>
                    </a:cubicBezTo>
                    <a:cubicBezTo>
                      <a:pt x="93" y="1"/>
                      <a:pt x="86"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8"/>
              <p:cNvSpPr/>
              <p:nvPr/>
            </p:nvSpPr>
            <p:spPr>
              <a:xfrm>
                <a:off x="2453395" y="3345977"/>
                <a:ext cx="54003" cy="15571"/>
              </a:xfrm>
              <a:custGeom>
                <a:avLst/>
                <a:gdLst/>
                <a:ahLst/>
                <a:cxnLst/>
                <a:rect l="l" t="t" r="r" b="b"/>
                <a:pathLst>
                  <a:path w="1304" h="376" extrusionOk="0">
                    <a:moveTo>
                      <a:pt x="78" y="1"/>
                    </a:moveTo>
                    <a:cubicBezTo>
                      <a:pt x="46" y="1"/>
                      <a:pt x="17" y="23"/>
                      <a:pt x="9" y="56"/>
                    </a:cubicBezTo>
                    <a:cubicBezTo>
                      <a:pt x="0" y="94"/>
                      <a:pt x="24" y="133"/>
                      <a:pt x="62" y="142"/>
                    </a:cubicBezTo>
                    <a:cubicBezTo>
                      <a:pt x="197" y="174"/>
                      <a:pt x="352" y="209"/>
                      <a:pt x="522" y="245"/>
                    </a:cubicBezTo>
                    <a:cubicBezTo>
                      <a:pt x="527" y="245"/>
                      <a:pt x="532" y="245"/>
                      <a:pt x="536" y="245"/>
                    </a:cubicBezTo>
                    <a:cubicBezTo>
                      <a:pt x="570" y="245"/>
                      <a:pt x="599" y="223"/>
                      <a:pt x="606" y="189"/>
                    </a:cubicBezTo>
                    <a:cubicBezTo>
                      <a:pt x="614" y="150"/>
                      <a:pt x="590" y="113"/>
                      <a:pt x="551" y="104"/>
                    </a:cubicBezTo>
                    <a:cubicBezTo>
                      <a:pt x="383" y="69"/>
                      <a:pt x="228" y="34"/>
                      <a:pt x="96" y="3"/>
                    </a:cubicBezTo>
                    <a:cubicBezTo>
                      <a:pt x="90" y="1"/>
                      <a:pt x="84" y="1"/>
                      <a:pt x="78" y="1"/>
                    </a:cubicBezTo>
                    <a:close/>
                    <a:moveTo>
                      <a:pt x="765" y="149"/>
                    </a:moveTo>
                    <a:cubicBezTo>
                      <a:pt x="732" y="149"/>
                      <a:pt x="702" y="174"/>
                      <a:pt x="696" y="207"/>
                    </a:cubicBezTo>
                    <a:cubicBezTo>
                      <a:pt x="688" y="245"/>
                      <a:pt x="714" y="283"/>
                      <a:pt x="752" y="291"/>
                    </a:cubicBezTo>
                    <a:cubicBezTo>
                      <a:pt x="901" y="320"/>
                      <a:pt x="1056" y="348"/>
                      <a:pt x="1216" y="375"/>
                    </a:cubicBezTo>
                    <a:cubicBezTo>
                      <a:pt x="1219" y="376"/>
                      <a:pt x="1224" y="376"/>
                      <a:pt x="1227" y="376"/>
                    </a:cubicBezTo>
                    <a:cubicBezTo>
                      <a:pt x="1262" y="376"/>
                      <a:pt x="1292" y="351"/>
                      <a:pt x="1298" y="316"/>
                    </a:cubicBezTo>
                    <a:cubicBezTo>
                      <a:pt x="1304" y="277"/>
                      <a:pt x="1278" y="240"/>
                      <a:pt x="1238" y="234"/>
                    </a:cubicBezTo>
                    <a:cubicBezTo>
                      <a:pt x="1080" y="208"/>
                      <a:pt x="927" y="180"/>
                      <a:pt x="780" y="151"/>
                    </a:cubicBezTo>
                    <a:cubicBezTo>
                      <a:pt x="775" y="150"/>
                      <a:pt x="770" y="149"/>
                      <a:pt x="765" y="1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8"/>
              <p:cNvSpPr/>
              <p:nvPr/>
            </p:nvSpPr>
            <p:spPr>
              <a:xfrm>
                <a:off x="2510752" y="3357158"/>
                <a:ext cx="18056" cy="7496"/>
              </a:xfrm>
              <a:custGeom>
                <a:avLst/>
                <a:gdLst/>
                <a:ahLst/>
                <a:cxnLst/>
                <a:rect l="l" t="t" r="r" b="b"/>
                <a:pathLst>
                  <a:path w="436" h="181" extrusionOk="0">
                    <a:moveTo>
                      <a:pt x="77" y="0"/>
                    </a:moveTo>
                    <a:cubicBezTo>
                      <a:pt x="41" y="0"/>
                      <a:pt x="11" y="25"/>
                      <a:pt x="5" y="61"/>
                    </a:cubicBezTo>
                    <a:cubicBezTo>
                      <a:pt x="0" y="99"/>
                      <a:pt x="27" y="136"/>
                      <a:pt x="66" y="141"/>
                    </a:cubicBezTo>
                    <a:cubicBezTo>
                      <a:pt x="161" y="155"/>
                      <a:pt x="256" y="168"/>
                      <a:pt x="351" y="180"/>
                    </a:cubicBezTo>
                    <a:cubicBezTo>
                      <a:pt x="355" y="181"/>
                      <a:pt x="357" y="181"/>
                      <a:pt x="360" y="181"/>
                    </a:cubicBezTo>
                    <a:cubicBezTo>
                      <a:pt x="396" y="181"/>
                      <a:pt x="426" y="154"/>
                      <a:pt x="431" y="118"/>
                    </a:cubicBezTo>
                    <a:cubicBezTo>
                      <a:pt x="436" y="78"/>
                      <a:pt x="408" y="44"/>
                      <a:pt x="369" y="38"/>
                    </a:cubicBezTo>
                    <a:cubicBezTo>
                      <a:pt x="274" y="27"/>
                      <a:pt x="180" y="14"/>
                      <a:pt x="87" y="1"/>
                    </a:cubicBezTo>
                    <a:cubicBezTo>
                      <a:pt x="83" y="0"/>
                      <a:pt x="80"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8"/>
              <p:cNvSpPr/>
              <p:nvPr/>
            </p:nvSpPr>
            <p:spPr>
              <a:xfrm>
                <a:off x="2474599" y="3358111"/>
                <a:ext cx="156336" cy="482176"/>
              </a:xfrm>
              <a:custGeom>
                <a:avLst/>
                <a:gdLst/>
                <a:ahLst/>
                <a:cxnLst/>
                <a:rect l="l" t="t" r="r" b="b"/>
                <a:pathLst>
                  <a:path w="3775" h="11643" extrusionOk="0">
                    <a:moveTo>
                      <a:pt x="1524" y="0"/>
                    </a:moveTo>
                    <a:cubicBezTo>
                      <a:pt x="1481" y="0"/>
                      <a:pt x="1436" y="28"/>
                      <a:pt x="1432" y="83"/>
                    </a:cubicBezTo>
                    <a:cubicBezTo>
                      <a:pt x="1176" y="3632"/>
                      <a:pt x="1" y="9264"/>
                      <a:pt x="3611" y="11628"/>
                    </a:cubicBezTo>
                    <a:cubicBezTo>
                      <a:pt x="3627" y="11638"/>
                      <a:pt x="3642" y="11642"/>
                      <a:pt x="3656" y="11642"/>
                    </a:cubicBezTo>
                    <a:cubicBezTo>
                      <a:pt x="3727" y="11642"/>
                      <a:pt x="3774" y="11531"/>
                      <a:pt x="3698" y="11480"/>
                    </a:cubicBezTo>
                    <a:cubicBezTo>
                      <a:pt x="187" y="9181"/>
                      <a:pt x="1353" y="3564"/>
                      <a:pt x="1603" y="83"/>
                    </a:cubicBezTo>
                    <a:cubicBezTo>
                      <a:pt x="1607" y="28"/>
                      <a:pt x="1566"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8"/>
              <p:cNvSpPr/>
              <p:nvPr/>
            </p:nvSpPr>
            <p:spPr>
              <a:xfrm>
                <a:off x="2576393" y="3475394"/>
                <a:ext cx="578007" cy="269518"/>
              </a:xfrm>
              <a:custGeom>
                <a:avLst/>
                <a:gdLst/>
                <a:ahLst/>
                <a:cxnLst/>
                <a:rect l="l" t="t" r="r" b="b"/>
                <a:pathLst>
                  <a:path w="13957" h="6508" extrusionOk="0">
                    <a:moveTo>
                      <a:pt x="13017" y="1"/>
                    </a:moveTo>
                    <a:cubicBezTo>
                      <a:pt x="13105" y="837"/>
                      <a:pt x="13226" y="1717"/>
                      <a:pt x="13189" y="2559"/>
                    </a:cubicBezTo>
                    <a:cubicBezTo>
                      <a:pt x="13159" y="3247"/>
                      <a:pt x="12879" y="4022"/>
                      <a:pt x="12341" y="4520"/>
                    </a:cubicBezTo>
                    <a:cubicBezTo>
                      <a:pt x="12029" y="4809"/>
                      <a:pt x="10948" y="5111"/>
                      <a:pt x="10476" y="5271"/>
                    </a:cubicBezTo>
                    <a:cubicBezTo>
                      <a:pt x="8809" y="5832"/>
                      <a:pt x="7057" y="6166"/>
                      <a:pt x="5302" y="6282"/>
                    </a:cubicBezTo>
                    <a:cubicBezTo>
                      <a:pt x="4905" y="6309"/>
                      <a:pt x="4503" y="6335"/>
                      <a:pt x="4103" y="6335"/>
                    </a:cubicBezTo>
                    <a:cubicBezTo>
                      <a:pt x="3417" y="6335"/>
                      <a:pt x="2737" y="6257"/>
                      <a:pt x="2102" y="5966"/>
                    </a:cubicBezTo>
                    <a:cubicBezTo>
                      <a:pt x="1339" y="5617"/>
                      <a:pt x="631" y="5279"/>
                      <a:pt x="465" y="4371"/>
                    </a:cubicBezTo>
                    <a:cubicBezTo>
                      <a:pt x="319" y="3570"/>
                      <a:pt x="471" y="2590"/>
                      <a:pt x="499" y="1777"/>
                    </a:cubicBezTo>
                    <a:lnTo>
                      <a:pt x="328" y="1777"/>
                    </a:lnTo>
                    <a:cubicBezTo>
                      <a:pt x="299" y="2633"/>
                      <a:pt x="1" y="4102"/>
                      <a:pt x="306" y="4896"/>
                    </a:cubicBezTo>
                    <a:cubicBezTo>
                      <a:pt x="537" y="5494"/>
                      <a:pt x="1313" y="5764"/>
                      <a:pt x="1844" y="6028"/>
                    </a:cubicBezTo>
                    <a:cubicBezTo>
                      <a:pt x="2595" y="6401"/>
                      <a:pt x="3383" y="6508"/>
                      <a:pt x="4189" y="6508"/>
                    </a:cubicBezTo>
                    <a:cubicBezTo>
                      <a:pt x="4678" y="6508"/>
                      <a:pt x="5174" y="6468"/>
                      <a:pt x="5672" y="6425"/>
                    </a:cubicBezTo>
                    <a:cubicBezTo>
                      <a:pt x="7812" y="6242"/>
                      <a:pt x="9999" y="5776"/>
                      <a:pt x="11958" y="4882"/>
                    </a:cubicBezTo>
                    <a:cubicBezTo>
                      <a:pt x="13956" y="3971"/>
                      <a:pt x="13384" y="1865"/>
                      <a:pt x="13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8"/>
              <p:cNvSpPr/>
              <p:nvPr/>
            </p:nvSpPr>
            <p:spPr>
              <a:xfrm>
                <a:off x="2683281" y="3562404"/>
                <a:ext cx="23440" cy="174350"/>
              </a:xfrm>
              <a:custGeom>
                <a:avLst/>
                <a:gdLst/>
                <a:ahLst/>
                <a:cxnLst/>
                <a:rect l="l" t="t" r="r" b="b"/>
                <a:pathLst>
                  <a:path w="566" h="4210" extrusionOk="0">
                    <a:moveTo>
                      <a:pt x="158" y="1"/>
                    </a:moveTo>
                    <a:cubicBezTo>
                      <a:pt x="124" y="699"/>
                      <a:pt x="186" y="1360"/>
                      <a:pt x="243" y="2055"/>
                    </a:cubicBezTo>
                    <a:cubicBezTo>
                      <a:pt x="271" y="2378"/>
                      <a:pt x="521" y="3957"/>
                      <a:pt x="88" y="4111"/>
                    </a:cubicBezTo>
                    <a:cubicBezTo>
                      <a:pt x="1" y="4143"/>
                      <a:pt x="159" y="4210"/>
                      <a:pt x="230" y="4210"/>
                    </a:cubicBezTo>
                    <a:cubicBezTo>
                      <a:pt x="243" y="4210"/>
                      <a:pt x="253" y="4208"/>
                      <a:pt x="258" y="4203"/>
                    </a:cubicBezTo>
                    <a:cubicBezTo>
                      <a:pt x="566" y="3935"/>
                      <a:pt x="477" y="3196"/>
                      <a:pt x="467" y="2883"/>
                    </a:cubicBezTo>
                    <a:cubicBezTo>
                      <a:pt x="436" y="1915"/>
                      <a:pt x="282" y="972"/>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8"/>
              <p:cNvSpPr/>
              <p:nvPr/>
            </p:nvSpPr>
            <p:spPr>
              <a:xfrm>
                <a:off x="2616481" y="3400063"/>
                <a:ext cx="106101" cy="162382"/>
              </a:xfrm>
              <a:custGeom>
                <a:avLst/>
                <a:gdLst/>
                <a:ahLst/>
                <a:cxnLst/>
                <a:rect l="l" t="t" r="r" b="b"/>
                <a:pathLst>
                  <a:path w="2562" h="3921" extrusionOk="0">
                    <a:moveTo>
                      <a:pt x="28" y="0"/>
                    </a:moveTo>
                    <a:cubicBezTo>
                      <a:pt x="0" y="423"/>
                      <a:pt x="1236" y="693"/>
                      <a:pt x="1489" y="804"/>
                    </a:cubicBezTo>
                    <a:cubicBezTo>
                      <a:pt x="2124" y="1080"/>
                      <a:pt x="2125" y="1577"/>
                      <a:pt x="2091" y="2210"/>
                    </a:cubicBezTo>
                    <a:cubicBezTo>
                      <a:pt x="2061" y="2782"/>
                      <a:pt x="1981" y="3350"/>
                      <a:pt x="1928" y="3921"/>
                    </a:cubicBezTo>
                    <a:lnTo>
                      <a:pt x="2100" y="3921"/>
                    </a:lnTo>
                    <a:cubicBezTo>
                      <a:pt x="2172" y="3140"/>
                      <a:pt x="2562" y="1840"/>
                      <a:pt x="2182" y="1098"/>
                    </a:cubicBezTo>
                    <a:cubicBezTo>
                      <a:pt x="1944" y="633"/>
                      <a:pt x="176" y="361"/>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8"/>
              <p:cNvSpPr/>
              <p:nvPr/>
            </p:nvSpPr>
            <p:spPr>
              <a:xfrm>
                <a:off x="2542848" y="1030958"/>
                <a:ext cx="104527" cy="35491"/>
              </a:xfrm>
              <a:custGeom>
                <a:avLst/>
                <a:gdLst/>
                <a:ahLst/>
                <a:cxnLst/>
                <a:rect l="l" t="t" r="r" b="b"/>
                <a:pathLst>
                  <a:path w="2524" h="857" extrusionOk="0">
                    <a:moveTo>
                      <a:pt x="2388" y="0"/>
                    </a:moveTo>
                    <a:cubicBezTo>
                      <a:pt x="2376" y="0"/>
                      <a:pt x="2363" y="3"/>
                      <a:pt x="2350" y="9"/>
                    </a:cubicBezTo>
                    <a:cubicBezTo>
                      <a:pt x="1641" y="335"/>
                      <a:pt x="864" y="532"/>
                      <a:pt x="102" y="690"/>
                    </a:cubicBezTo>
                    <a:cubicBezTo>
                      <a:pt x="0" y="710"/>
                      <a:pt x="35" y="857"/>
                      <a:pt x="128" y="857"/>
                    </a:cubicBezTo>
                    <a:cubicBezTo>
                      <a:pt x="134" y="857"/>
                      <a:pt x="141" y="856"/>
                      <a:pt x="147" y="855"/>
                    </a:cubicBezTo>
                    <a:cubicBezTo>
                      <a:pt x="925" y="694"/>
                      <a:pt x="1713" y="489"/>
                      <a:pt x="2437" y="157"/>
                    </a:cubicBezTo>
                    <a:cubicBezTo>
                      <a:pt x="2523" y="117"/>
                      <a:pt x="2469" y="0"/>
                      <a:pt x="2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8"/>
              <p:cNvSpPr/>
              <p:nvPr/>
            </p:nvSpPr>
            <p:spPr>
              <a:xfrm>
                <a:off x="1781297" y="2196626"/>
                <a:ext cx="143580" cy="29155"/>
              </a:xfrm>
              <a:custGeom>
                <a:avLst/>
                <a:gdLst/>
                <a:ahLst/>
                <a:cxnLst/>
                <a:rect l="l" t="t" r="r" b="b"/>
                <a:pathLst>
                  <a:path w="3467" h="704" extrusionOk="0">
                    <a:moveTo>
                      <a:pt x="494" y="1"/>
                    </a:moveTo>
                    <a:cubicBezTo>
                      <a:pt x="366" y="1"/>
                      <a:pt x="238" y="3"/>
                      <a:pt x="111" y="7"/>
                    </a:cubicBezTo>
                    <a:cubicBezTo>
                      <a:pt x="2" y="10"/>
                      <a:pt x="1" y="179"/>
                      <a:pt x="108" y="179"/>
                    </a:cubicBezTo>
                    <a:cubicBezTo>
                      <a:pt x="109" y="179"/>
                      <a:pt x="110" y="179"/>
                      <a:pt x="111" y="179"/>
                    </a:cubicBezTo>
                    <a:cubicBezTo>
                      <a:pt x="242" y="175"/>
                      <a:pt x="373" y="172"/>
                      <a:pt x="506" y="172"/>
                    </a:cubicBezTo>
                    <a:cubicBezTo>
                      <a:pt x="1451" y="172"/>
                      <a:pt x="2451" y="286"/>
                      <a:pt x="3294" y="694"/>
                    </a:cubicBezTo>
                    <a:cubicBezTo>
                      <a:pt x="3307" y="700"/>
                      <a:pt x="3321" y="703"/>
                      <a:pt x="3333" y="703"/>
                    </a:cubicBezTo>
                    <a:cubicBezTo>
                      <a:pt x="3413" y="703"/>
                      <a:pt x="3466" y="587"/>
                      <a:pt x="3380" y="545"/>
                    </a:cubicBezTo>
                    <a:cubicBezTo>
                      <a:pt x="2508" y="123"/>
                      <a:pt x="1472"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81" name="Google Shape;6281;p68"/>
          <p:cNvSpPr/>
          <p:nvPr/>
        </p:nvSpPr>
        <p:spPr>
          <a:xfrm flipH="1">
            <a:off x="1018475" y="3993221"/>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2" name="Google Shape;6282;p68"/>
          <p:cNvGrpSpPr/>
          <p:nvPr/>
        </p:nvGrpSpPr>
        <p:grpSpPr>
          <a:xfrm>
            <a:off x="8172040" y="3431811"/>
            <a:ext cx="624548" cy="617260"/>
            <a:chOff x="7946340" y="3546861"/>
            <a:chExt cx="624548" cy="617260"/>
          </a:xfrm>
        </p:grpSpPr>
        <p:grpSp>
          <p:nvGrpSpPr>
            <p:cNvPr id="6283" name="Google Shape;6283;p68"/>
            <p:cNvGrpSpPr/>
            <p:nvPr/>
          </p:nvGrpSpPr>
          <p:grpSpPr>
            <a:xfrm rot="-2700000">
              <a:off x="7999059" y="3751082"/>
              <a:ext cx="566736" cy="249156"/>
              <a:chOff x="5037189" y="4399535"/>
              <a:chExt cx="550698" cy="242105"/>
            </a:xfrm>
          </p:grpSpPr>
          <p:sp>
            <p:nvSpPr>
              <p:cNvPr id="6284" name="Google Shape;6284;p68"/>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8"/>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8"/>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8"/>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8"/>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8"/>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8"/>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8"/>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8"/>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8"/>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8"/>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8"/>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8"/>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68"/>
            <p:cNvGrpSpPr/>
            <p:nvPr/>
          </p:nvGrpSpPr>
          <p:grpSpPr>
            <a:xfrm rot="-2700000">
              <a:off x="7951434" y="3710745"/>
              <a:ext cx="566736" cy="249156"/>
              <a:chOff x="5037189" y="4399535"/>
              <a:chExt cx="550698" cy="242105"/>
            </a:xfrm>
          </p:grpSpPr>
          <p:sp>
            <p:nvSpPr>
              <p:cNvPr id="6298" name="Google Shape;6298;p68"/>
              <p:cNvSpPr/>
              <p:nvPr/>
            </p:nvSpPr>
            <p:spPr>
              <a:xfrm>
                <a:off x="5418067" y="4485036"/>
                <a:ext cx="166055" cy="151473"/>
              </a:xfrm>
              <a:custGeom>
                <a:avLst/>
                <a:gdLst/>
                <a:ahLst/>
                <a:cxnLst/>
                <a:rect l="l" t="t" r="r" b="b"/>
                <a:pathLst>
                  <a:path w="4498" h="4103" extrusionOk="0">
                    <a:moveTo>
                      <a:pt x="2890" y="1"/>
                    </a:moveTo>
                    <a:cubicBezTo>
                      <a:pt x="2666" y="1"/>
                      <a:pt x="2406" y="54"/>
                      <a:pt x="2124" y="174"/>
                    </a:cubicBezTo>
                    <a:cubicBezTo>
                      <a:pt x="1051" y="631"/>
                      <a:pt x="1" y="1704"/>
                      <a:pt x="1" y="1704"/>
                    </a:cubicBezTo>
                    <a:cubicBezTo>
                      <a:pt x="1046" y="2642"/>
                      <a:pt x="2695" y="4103"/>
                      <a:pt x="3617" y="4103"/>
                    </a:cubicBezTo>
                    <a:cubicBezTo>
                      <a:pt x="3883" y="4103"/>
                      <a:pt x="4088" y="3981"/>
                      <a:pt x="4201" y="3689"/>
                    </a:cubicBezTo>
                    <a:cubicBezTo>
                      <a:pt x="4497" y="2959"/>
                      <a:pt x="3995" y="2411"/>
                      <a:pt x="3562" y="2069"/>
                    </a:cubicBezTo>
                    <a:cubicBezTo>
                      <a:pt x="3333" y="1886"/>
                      <a:pt x="3288" y="1521"/>
                      <a:pt x="3470" y="1270"/>
                    </a:cubicBezTo>
                    <a:cubicBezTo>
                      <a:pt x="3998" y="602"/>
                      <a:pt x="3645" y="1"/>
                      <a:pt x="28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8"/>
              <p:cNvSpPr/>
              <p:nvPr/>
            </p:nvSpPr>
            <p:spPr>
              <a:xfrm>
                <a:off x="5418067" y="4491460"/>
                <a:ext cx="155090" cy="145049"/>
              </a:xfrm>
              <a:custGeom>
                <a:avLst/>
                <a:gdLst/>
                <a:ahLst/>
                <a:cxnLst/>
                <a:rect l="l" t="t" r="r" b="b"/>
                <a:pathLst>
                  <a:path w="4201" h="3929" extrusionOk="0">
                    <a:moveTo>
                      <a:pt x="2124" y="0"/>
                    </a:moveTo>
                    <a:lnTo>
                      <a:pt x="2124" y="0"/>
                    </a:lnTo>
                    <a:cubicBezTo>
                      <a:pt x="1051" y="457"/>
                      <a:pt x="1" y="1530"/>
                      <a:pt x="1" y="1530"/>
                    </a:cubicBezTo>
                    <a:cubicBezTo>
                      <a:pt x="1046" y="2468"/>
                      <a:pt x="2695" y="3929"/>
                      <a:pt x="3617" y="3929"/>
                    </a:cubicBezTo>
                    <a:cubicBezTo>
                      <a:pt x="3883" y="3929"/>
                      <a:pt x="4088" y="3807"/>
                      <a:pt x="4201" y="3515"/>
                    </a:cubicBezTo>
                    <a:lnTo>
                      <a:pt x="4201" y="3515"/>
                    </a:lnTo>
                    <a:cubicBezTo>
                      <a:pt x="4111" y="3575"/>
                      <a:pt x="4003" y="3601"/>
                      <a:pt x="3882" y="3601"/>
                    </a:cubicBezTo>
                    <a:cubicBezTo>
                      <a:pt x="3166" y="3601"/>
                      <a:pt x="2005" y="2680"/>
                      <a:pt x="1713" y="2192"/>
                    </a:cubicBezTo>
                    <a:cubicBezTo>
                      <a:pt x="1370" y="1644"/>
                      <a:pt x="1348" y="891"/>
                      <a:pt x="1348" y="891"/>
                    </a:cubicBezTo>
                    <a:cubicBezTo>
                      <a:pt x="1621" y="388"/>
                      <a:pt x="2123"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8"/>
              <p:cNvSpPr/>
              <p:nvPr/>
            </p:nvSpPr>
            <p:spPr>
              <a:xfrm>
                <a:off x="5497292" y="4491349"/>
                <a:ext cx="54822" cy="29349"/>
              </a:xfrm>
              <a:custGeom>
                <a:avLst/>
                <a:gdLst/>
                <a:ahLst/>
                <a:cxnLst/>
                <a:rect l="l" t="t" r="r" b="b"/>
                <a:pathLst>
                  <a:path w="1485" h="795" extrusionOk="0">
                    <a:moveTo>
                      <a:pt x="794" y="0"/>
                    </a:moveTo>
                    <a:cubicBezTo>
                      <a:pt x="661" y="0"/>
                      <a:pt x="532" y="28"/>
                      <a:pt x="434" y="72"/>
                    </a:cubicBezTo>
                    <a:cubicBezTo>
                      <a:pt x="229" y="163"/>
                      <a:pt x="0" y="323"/>
                      <a:pt x="297" y="506"/>
                    </a:cubicBezTo>
                    <a:cubicBezTo>
                      <a:pt x="532" y="656"/>
                      <a:pt x="815" y="795"/>
                      <a:pt x="1031" y="795"/>
                    </a:cubicBezTo>
                    <a:cubicBezTo>
                      <a:pt x="1109" y="795"/>
                      <a:pt x="1178" y="776"/>
                      <a:pt x="1233" y="734"/>
                    </a:cubicBezTo>
                    <a:cubicBezTo>
                      <a:pt x="1484" y="597"/>
                      <a:pt x="1438" y="254"/>
                      <a:pt x="1210" y="118"/>
                    </a:cubicBezTo>
                    <a:cubicBezTo>
                      <a:pt x="1091" y="34"/>
                      <a:pt x="940" y="0"/>
                      <a:pt x="79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8"/>
              <p:cNvSpPr/>
              <p:nvPr/>
            </p:nvSpPr>
            <p:spPr>
              <a:xfrm>
                <a:off x="5412862" y="4480791"/>
                <a:ext cx="175026" cy="159705"/>
              </a:xfrm>
              <a:custGeom>
                <a:avLst/>
                <a:gdLst/>
                <a:ahLst/>
                <a:cxnLst/>
                <a:rect l="l" t="t" r="r" b="b"/>
                <a:pathLst>
                  <a:path w="4741" h="4326" extrusionOk="0">
                    <a:moveTo>
                      <a:pt x="3080" y="238"/>
                    </a:moveTo>
                    <a:cubicBezTo>
                      <a:pt x="3480" y="238"/>
                      <a:pt x="3800" y="438"/>
                      <a:pt x="3634" y="1157"/>
                    </a:cubicBezTo>
                    <a:cubicBezTo>
                      <a:pt x="3611" y="1294"/>
                      <a:pt x="3451" y="1408"/>
                      <a:pt x="3406" y="1568"/>
                    </a:cubicBezTo>
                    <a:cubicBezTo>
                      <a:pt x="3360" y="1750"/>
                      <a:pt x="3383" y="1933"/>
                      <a:pt x="3497" y="2093"/>
                    </a:cubicBezTo>
                    <a:cubicBezTo>
                      <a:pt x="3588" y="2275"/>
                      <a:pt x="3817" y="2389"/>
                      <a:pt x="3954" y="2549"/>
                    </a:cubicBezTo>
                    <a:cubicBezTo>
                      <a:pt x="4273" y="2914"/>
                      <a:pt x="4547" y="3987"/>
                      <a:pt x="3794" y="4101"/>
                    </a:cubicBezTo>
                    <a:cubicBezTo>
                      <a:pt x="3757" y="4108"/>
                      <a:pt x="3720" y="4111"/>
                      <a:pt x="3682" y="4111"/>
                    </a:cubicBezTo>
                    <a:cubicBezTo>
                      <a:pt x="3317" y="4111"/>
                      <a:pt x="2899" y="3831"/>
                      <a:pt x="2630" y="3645"/>
                    </a:cubicBezTo>
                    <a:cubicBezTo>
                      <a:pt x="1773" y="3139"/>
                      <a:pt x="1043" y="2464"/>
                      <a:pt x="297" y="1824"/>
                    </a:cubicBezTo>
                    <a:lnTo>
                      <a:pt x="297" y="1824"/>
                    </a:lnTo>
                    <a:cubicBezTo>
                      <a:pt x="872" y="1258"/>
                      <a:pt x="1550" y="686"/>
                      <a:pt x="2310" y="404"/>
                    </a:cubicBezTo>
                    <a:cubicBezTo>
                      <a:pt x="2526" y="323"/>
                      <a:pt x="2820" y="238"/>
                      <a:pt x="3080" y="238"/>
                    </a:cubicBezTo>
                    <a:close/>
                    <a:moveTo>
                      <a:pt x="2995" y="0"/>
                    </a:moveTo>
                    <a:cubicBezTo>
                      <a:pt x="1898" y="0"/>
                      <a:pt x="755" y="1025"/>
                      <a:pt x="51" y="1750"/>
                    </a:cubicBezTo>
                    <a:cubicBezTo>
                      <a:pt x="42" y="1759"/>
                      <a:pt x="35" y="1768"/>
                      <a:pt x="31" y="1778"/>
                    </a:cubicBezTo>
                    <a:lnTo>
                      <a:pt x="31" y="1778"/>
                    </a:lnTo>
                    <a:cubicBezTo>
                      <a:pt x="3" y="1817"/>
                      <a:pt x="1" y="1870"/>
                      <a:pt x="51" y="1910"/>
                    </a:cubicBezTo>
                    <a:cubicBezTo>
                      <a:pt x="1009" y="2732"/>
                      <a:pt x="2219" y="4056"/>
                      <a:pt x="3497" y="4307"/>
                    </a:cubicBezTo>
                    <a:cubicBezTo>
                      <a:pt x="3569" y="4319"/>
                      <a:pt x="3637" y="4325"/>
                      <a:pt x="3701" y="4325"/>
                    </a:cubicBezTo>
                    <a:cubicBezTo>
                      <a:pt x="4556" y="4325"/>
                      <a:pt x="4740" y="3253"/>
                      <a:pt x="4273" y="2595"/>
                    </a:cubicBezTo>
                    <a:cubicBezTo>
                      <a:pt x="4022" y="2207"/>
                      <a:pt x="3588" y="2024"/>
                      <a:pt x="3725" y="1453"/>
                    </a:cubicBezTo>
                    <a:cubicBezTo>
                      <a:pt x="3771" y="1157"/>
                      <a:pt x="3999" y="1020"/>
                      <a:pt x="3976" y="700"/>
                    </a:cubicBezTo>
                    <a:cubicBezTo>
                      <a:pt x="3931" y="312"/>
                      <a:pt x="3588" y="84"/>
                      <a:pt x="3223" y="15"/>
                    </a:cubicBezTo>
                    <a:cubicBezTo>
                      <a:pt x="3147" y="5"/>
                      <a:pt x="3071" y="0"/>
                      <a:pt x="2995"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8"/>
              <p:cNvSpPr/>
              <p:nvPr/>
            </p:nvSpPr>
            <p:spPr>
              <a:xfrm>
                <a:off x="5043945" y="4429734"/>
                <a:ext cx="171076" cy="145455"/>
              </a:xfrm>
              <a:custGeom>
                <a:avLst/>
                <a:gdLst/>
                <a:ahLst/>
                <a:cxnLst/>
                <a:rect l="l" t="t" r="r" b="b"/>
                <a:pathLst>
                  <a:path w="4634" h="3940" extrusionOk="0">
                    <a:moveTo>
                      <a:pt x="1853" y="0"/>
                    </a:moveTo>
                    <a:cubicBezTo>
                      <a:pt x="1249" y="0"/>
                      <a:pt x="932" y="493"/>
                      <a:pt x="1279" y="1170"/>
                    </a:cubicBezTo>
                    <a:cubicBezTo>
                      <a:pt x="1416" y="1444"/>
                      <a:pt x="1324" y="1787"/>
                      <a:pt x="1050" y="1923"/>
                    </a:cubicBezTo>
                    <a:cubicBezTo>
                      <a:pt x="571" y="2197"/>
                      <a:pt x="0" y="2654"/>
                      <a:pt x="137" y="3430"/>
                    </a:cubicBezTo>
                    <a:cubicBezTo>
                      <a:pt x="211" y="3794"/>
                      <a:pt x="462" y="3939"/>
                      <a:pt x="818" y="3939"/>
                    </a:cubicBezTo>
                    <a:cubicBezTo>
                      <a:pt x="1781" y="3939"/>
                      <a:pt x="3518" y="2874"/>
                      <a:pt x="4634" y="2175"/>
                    </a:cubicBezTo>
                    <a:cubicBezTo>
                      <a:pt x="4634" y="2175"/>
                      <a:pt x="3767" y="942"/>
                      <a:pt x="2808" y="326"/>
                    </a:cubicBezTo>
                    <a:cubicBezTo>
                      <a:pt x="2454" y="99"/>
                      <a:pt x="2125" y="0"/>
                      <a:pt x="18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8"/>
              <p:cNvSpPr/>
              <p:nvPr/>
            </p:nvSpPr>
            <p:spPr>
              <a:xfrm>
                <a:off x="5044794" y="4462812"/>
                <a:ext cx="170227" cy="112377"/>
              </a:xfrm>
              <a:custGeom>
                <a:avLst/>
                <a:gdLst/>
                <a:ahLst/>
                <a:cxnLst/>
                <a:rect l="l" t="t" r="r" b="b"/>
                <a:pathLst>
                  <a:path w="4611" h="3044" extrusionOk="0">
                    <a:moveTo>
                      <a:pt x="3515" y="0"/>
                    </a:moveTo>
                    <a:cubicBezTo>
                      <a:pt x="3264" y="525"/>
                      <a:pt x="3013" y="1119"/>
                      <a:pt x="2945" y="1667"/>
                    </a:cubicBezTo>
                    <a:cubicBezTo>
                      <a:pt x="2945" y="1667"/>
                      <a:pt x="2167" y="2367"/>
                      <a:pt x="1455" y="2367"/>
                    </a:cubicBezTo>
                    <a:cubicBezTo>
                      <a:pt x="1395" y="2367"/>
                      <a:pt x="1336" y="2362"/>
                      <a:pt x="1278" y="2351"/>
                    </a:cubicBezTo>
                    <a:cubicBezTo>
                      <a:pt x="525" y="2237"/>
                      <a:pt x="776" y="1210"/>
                      <a:pt x="776" y="1187"/>
                    </a:cubicBezTo>
                    <a:lnTo>
                      <a:pt x="776" y="1187"/>
                    </a:lnTo>
                    <a:cubicBezTo>
                      <a:pt x="365" y="1461"/>
                      <a:pt x="0" y="1895"/>
                      <a:pt x="114" y="2534"/>
                    </a:cubicBezTo>
                    <a:cubicBezTo>
                      <a:pt x="188" y="2898"/>
                      <a:pt x="439" y="3043"/>
                      <a:pt x="795" y="3043"/>
                    </a:cubicBezTo>
                    <a:cubicBezTo>
                      <a:pt x="1758" y="3043"/>
                      <a:pt x="3495" y="1978"/>
                      <a:pt x="4611" y="1279"/>
                    </a:cubicBezTo>
                    <a:cubicBezTo>
                      <a:pt x="4611" y="1279"/>
                      <a:pt x="4154" y="617"/>
                      <a:pt x="3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8"/>
              <p:cNvSpPr/>
              <p:nvPr/>
            </p:nvSpPr>
            <p:spPr>
              <a:xfrm>
                <a:off x="5094485" y="4439923"/>
                <a:ext cx="54822" cy="29165"/>
              </a:xfrm>
              <a:custGeom>
                <a:avLst/>
                <a:gdLst/>
                <a:ahLst/>
                <a:cxnLst/>
                <a:rect l="l" t="t" r="r" b="b"/>
                <a:pathLst>
                  <a:path w="1485" h="790" extrusionOk="0">
                    <a:moveTo>
                      <a:pt x="621" y="0"/>
                    </a:moveTo>
                    <a:cubicBezTo>
                      <a:pt x="396" y="0"/>
                      <a:pt x="225" y="70"/>
                      <a:pt x="138" y="187"/>
                    </a:cubicBezTo>
                    <a:cubicBezTo>
                      <a:pt x="47" y="301"/>
                      <a:pt x="1" y="712"/>
                      <a:pt x="184" y="780"/>
                    </a:cubicBezTo>
                    <a:cubicBezTo>
                      <a:pt x="201" y="787"/>
                      <a:pt x="227" y="790"/>
                      <a:pt x="259" y="790"/>
                    </a:cubicBezTo>
                    <a:cubicBezTo>
                      <a:pt x="566" y="790"/>
                      <a:pt x="1464" y="520"/>
                      <a:pt x="1485" y="438"/>
                    </a:cubicBezTo>
                    <a:cubicBezTo>
                      <a:pt x="1485" y="369"/>
                      <a:pt x="1256" y="141"/>
                      <a:pt x="1051" y="73"/>
                    </a:cubicBezTo>
                    <a:cubicBezTo>
                      <a:pt x="894" y="23"/>
                      <a:pt x="748" y="0"/>
                      <a:pt x="62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8"/>
              <p:cNvSpPr/>
              <p:nvPr/>
            </p:nvSpPr>
            <p:spPr>
              <a:xfrm>
                <a:off x="5037189" y="4425378"/>
                <a:ext cx="183148" cy="153761"/>
              </a:xfrm>
              <a:custGeom>
                <a:avLst/>
                <a:gdLst/>
                <a:ahLst/>
                <a:cxnLst/>
                <a:rect l="l" t="t" r="r" b="b"/>
                <a:pathLst>
                  <a:path w="4961" h="4165" extrusionOk="0">
                    <a:moveTo>
                      <a:pt x="2032" y="238"/>
                    </a:moveTo>
                    <a:cubicBezTo>
                      <a:pt x="2352" y="238"/>
                      <a:pt x="2649" y="352"/>
                      <a:pt x="2922" y="535"/>
                    </a:cubicBezTo>
                    <a:cubicBezTo>
                      <a:pt x="3598" y="949"/>
                      <a:pt x="4191" y="1613"/>
                      <a:pt x="4660" y="2268"/>
                    </a:cubicBezTo>
                    <a:lnTo>
                      <a:pt x="4660" y="2268"/>
                    </a:lnTo>
                    <a:cubicBezTo>
                      <a:pt x="3900" y="2727"/>
                      <a:pt x="3157" y="3200"/>
                      <a:pt x="2352" y="3548"/>
                    </a:cubicBezTo>
                    <a:cubicBezTo>
                      <a:pt x="2033" y="3707"/>
                      <a:pt x="1524" y="3953"/>
                      <a:pt x="1127" y="3953"/>
                    </a:cubicBezTo>
                    <a:cubicBezTo>
                      <a:pt x="1068" y="3953"/>
                      <a:pt x="1012" y="3948"/>
                      <a:pt x="959" y="3936"/>
                    </a:cubicBezTo>
                    <a:cubicBezTo>
                      <a:pt x="320" y="3799"/>
                      <a:pt x="389" y="2932"/>
                      <a:pt x="777" y="2521"/>
                    </a:cubicBezTo>
                    <a:cubicBezTo>
                      <a:pt x="959" y="2338"/>
                      <a:pt x="1142" y="2293"/>
                      <a:pt x="1325" y="2133"/>
                    </a:cubicBezTo>
                    <a:cubicBezTo>
                      <a:pt x="1553" y="1905"/>
                      <a:pt x="1576" y="1813"/>
                      <a:pt x="1644" y="1494"/>
                    </a:cubicBezTo>
                    <a:cubicBezTo>
                      <a:pt x="1667" y="1425"/>
                      <a:pt x="1553" y="1311"/>
                      <a:pt x="1553" y="1220"/>
                    </a:cubicBezTo>
                    <a:cubicBezTo>
                      <a:pt x="1347" y="740"/>
                      <a:pt x="1462" y="352"/>
                      <a:pt x="2032" y="238"/>
                    </a:cubicBezTo>
                    <a:close/>
                    <a:moveTo>
                      <a:pt x="2092" y="1"/>
                    </a:moveTo>
                    <a:cubicBezTo>
                      <a:pt x="1732" y="1"/>
                      <a:pt x="1375" y="134"/>
                      <a:pt x="1256" y="489"/>
                    </a:cubicBezTo>
                    <a:cubicBezTo>
                      <a:pt x="1165" y="718"/>
                      <a:pt x="1279" y="877"/>
                      <a:pt x="1256" y="1106"/>
                    </a:cubicBezTo>
                    <a:cubicBezTo>
                      <a:pt x="1233" y="1494"/>
                      <a:pt x="1051" y="1905"/>
                      <a:pt x="800" y="2178"/>
                    </a:cubicBezTo>
                    <a:cubicBezTo>
                      <a:pt x="731" y="2270"/>
                      <a:pt x="617" y="2338"/>
                      <a:pt x="549" y="2429"/>
                    </a:cubicBezTo>
                    <a:cubicBezTo>
                      <a:pt x="1" y="3069"/>
                      <a:pt x="69" y="4164"/>
                      <a:pt x="1051" y="4164"/>
                    </a:cubicBezTo>
                    <a:cubicBezTo>
                      <a:pt x="1064" y="4164"/>
                      <a:pt x="1076" y="4165"/>
                      <a:pt x="1089" y="4165"/>
                    </a:cubicBezTo>
                    <a:cubicBezTo>
                      <a:pt x="2381" y="4165"/>
                      <a:pt x="3823" y="3039"/>
                      <a:pt x="4885" y="2407"/>
                    </a:cubicBezTo>
                    <a:cubicBezTo>
                      <a:pt x="4960" y="2347"/>
                      <a:pt x="4937" y="2248"/>
                      <a:pt x="4880" y="2206"/>
                    </a:cubicBezTo>
                    <a:lnTo>
                      <a:pt x="4880" y="2206"/>
                    </a:lnTo>
                    <a:cubicBezTo>
                      <a:pt x="4286" y="1343"/>
                      <a:pt x="3362" y="190"/>
                      <a:pt x="2260" y="10"/>
                    </a:cubicBezTo>
                    <a:cubicBezTo>
                      <a:pt x="2205" y="4"/>
                      <a:pt x="2149" y="1"/>
                      <a:pt x="2092"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8"/>
              <p:cNvSpPr/>
              <p:nvPr/>
            </p:nvSpPr>
            <p:spPr>
              <a:xfrm>
                <a:off x="5170351" y="4403744"/>
                <a:ext cx="289064" cy="233208"/>
              </a:xfrm>
              <a:custGeom>
                <a:avLst/>
                <a:gdLst/>
                <a:ahLst/>
                <a:cxnLst/>
                <a:rect l="l" t="t" r="r" b="b"/>
                <a:pathLst>
                  <a:path w="7830" h="6317" extrusionOk="0">
                    <a:moveTo>
                      <a:pt x="1784" y="1"/>
                    </a:moveTo>
                    <a:cubicBezTo>
                      <a:pt x="1418" y="1"/>
                      <a:pt x="1063" y="181"/>
                      <a:pt x="890" y="505"/>
                    </a:cubicBezTo>
                    <a:cubicBezTo>
                      <a:pt x="69" y="2034"/>
                      <a:pt x="0" y="3677"/>
                      <a:pt x="46" y="4568"/>
                    </a:cubicBezTo>
                    <a:cubicBezTo>
                      <a:pt x="69" y="4956"/>
                      <a:pt x="320" y="5321"/>
                      <a:pt x="708" y="5458"/>
                    </a:cubicBezTo>
                    <a:cubicBezTo>
                      <a:pt x="2476" y="6140"/>
                      <a:pt x="3929" y="6317"/>
                      <a:pt x="4950" y="6317"/>
                    </a:cubicBezTo>
                    <a:cubicBezTo>
                      <a:pt x="5431" y="6317"/>
                      <a:pt x="5817" y="6278"/>
                      <a:pt x="6095" y="6234"/>
                    </a:cubicBezTo>
                    <a:cubicBezTo>
                      <a:pt x="6437" y="6188"/>
                      <a:pt x="6711" y="5983"/>
                      <a:pt x="6871" y="5709"/>
                    </a:cubicBezTo>
                    <a:cubicBezTo>
                      <a:pt x="7647" y="4248"/>
                      <a:pt x="7806" y="2924"/>
                      <a:pt x="7829" y="2148"/>
                    </a:cubicBezTo>
                    <a:cubicBezTo>
                      <a:pt x="7829" y="1714"/>
                      <a:pt x="7555" y="1326"/>
                      <a:pt x="7167" y="1189"/>
                    </a:cubicBezTo>
                    <a:cubicBezTo>
                      <a:pt x="4862" y="322"/>
                      <a:pt x="2831" y="71"/>
                      <a:pt x="1849" y="3"/>
                    </a:cubicBezTo>
                    <a:cubicBezTo>
                      <a:pt x="1827" y="1"/>
                      <a:pt x="1806" y="1"/>
                      <a:pt x="17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8"/>
              <p:cNvSpPr/>
              <p:nvPr/>
            </p:nvSpPr>
            <p:spPr>
              <a:xfrm>
                <a:off x="5182977" y="4437450"/>
                <a:ext cx="225012" cy="180933"/>
              </a:xfrm>
              <a:custGeom>
                <a:avLst/>
                <a:gdLst/>
                <a:ahLst/>
                <a:cxnLst/>
                <a:rect l="l" t="t" r="r" b="b"/>
                <a:pathLst>
                  <a:path w="6095" h="4901" extrusionOk="0">
                    <a:moveTo>
                      <a:pt x="1375" y="0"/>
                    </a:moveTo>
                    <a:cubicBezTo>
                      <a:pt x="1100" y="0"/>
                      <a:pt x="835" y="136"/>
                      <a:pt x="708" y="391"/>
                    </a:cubicBezTo>
                    <a:cubicBezTo>
                      <a:pt x="46" y="1578"/>
                      <a:pt x="1" y="2856"/>
                      <a:pt x="46" y="3540"/>
                    </a:cubicBezTo>
                    <a:cubicBezTo>
                      <a:pt x="46" y="3860"/>
                      <a:pt x="252" y="4134"/>
                      <a:pt x="548" y="4248"/>
                    </a:cubicBezTo>
                    <a:cubicBezTo>
                      <a:pt x="1921" y="4772"/>
                      <a:pt x="3043" y="4901"/>
                      <a:pt x="3838" y="4901"/>
                    </a:cubicBezTo>
                    <a:cubicBezTo>
                      <a:pt x="4220" y="4901"/>
                      <a:pt x="4526" y="4871"/>
                      <a:pt x="4748" y="4842"/>
                    </a:cubicBezTo>
                    <a:cubicBezTo>
                      <a:pt x="4999" y="4796"/>
                      <a:pt x="5205" y="4659"/>
                      <a:pt x="5319" y="4431"/>
                    </a:cubicBezTo>
                    <a:cubicBezTo>
                      <a:pt x="5935" y="3289"/>
                      <a:pt x="6072" y="2262"/>
                      <a:pt x="6072" y="1669"/>
                    </a:cubicBezTo>
                    <a:cubicBezTo>
                      <a:pt x="6095" y="1326"/>
                      <a:pt x="5867" y="1030"/>
                      <a:pt x="5570" y="916"/>
                    </a:cubicBezTo>
                    <a:cubicBezTo>
                      <a:pt x="3790" y="254"/>
                      <a:pt x="2215" y="48"/>
                      <a:pt x="1439" y="3"/>
                    </a:cubicBezTo>
                    <a:cubicBezTo>
                      <a:pt x="1417" y="1"/>
                      <a:pt x="1396" y="0"/>
                      <a:pt x="1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8"/>
              <p:cNvSpPr/>
              <p:nvPr/>
            </p:nvSpPr>
            <p:spPr>
              <a:xfrm>
                <a:off x="5170351" y="4422350"/>
                <a:ext cx="225012" cy="214601"/>
              </a:xfrm>
              <a:custGeom>
                <a:avLst/>
                <a:gdLst/>
                <a:ahLst/>
                <a:cxnLst/>
                <a:rect l="l" t="t" r="r" b="b"/>
                <a:pathLst>
                  <a:path w="6095" h="5813" extrusionOk="0">
                    <a:moveTo>
                      <a:pt x="890" y="1"/>
                    </a:moveTo>
                    <a:lnTo>
                      <a:pt x="890" y="1"/>
                    </a:lnTo>
                    <a:cubicBezTo>
                      <a:pt x="69" y="1530"/>
                      <a:pt x="0" y="3173"/>
                      <a:pt x="46" y="4064"/>
                    </a:cubicBezTo>
                    <a:cubicBezTo>
                      <a:pt x="69" y="4452"/>
                      <a:pt x="320" y="4817"/>
                      <a:pt x="708" y="4954"/>
                    </a:cubicBezTo>
                    <a:cubicBezTo>
                      <a:pt x="2476" y="5636"/>
                      <a:pt x="3929" y="5813"/>
                      <a:pt x="4950" y="5813"/>
                    </a:cubicBezTo>
                    <a:cubicBezTo>
                      <a:pt x="5431" y="5813"/>
                      <a:pt x="5817" y="5774"/>
                      <a:pt x="6095" y="5730"/>
                    </a:cubicBezTo>
                    <a:cubicBezTo>
                      <a:pt x="6095" y="5730"/>
                      <a:pt x="2328" y="4703"/>
                      <a:pt x="1393" y="3493"/>
                    </a:cubicBezTo>
                    <a:cubicBezTo>
                      <a:pt x="480" y="2306"/>
                      <a:pt x="890" y="1"/>
                      <a:pt x="8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8"/>
              <p:cNvSpPr/>
              <p:nvPr/>
            </p:nvSpPr>
            <p:spPr>
              <a:xfrm>
                <a:off x="5323706" y="4438262"/>
                <a:ext cx="117065" cy="108021"/>
              </a:xfrm>
              <a:custGeom>
                <a:avLst/>
                <a:gdLst/>
                <a:ahLst/>
                <a:cxnLst/>
                <a:rect l="l" t="t" r="r" b="b"/>
                <a:pathLst>
                  <a:path w="3171" h="2926" extrusionOk="0">
                    <a:moveTo>
                      <a:pt x="544" y="1"/>
                    </a:moveTo>
                    <a:cubicBezTo>
                      <a:pt x="521" y="1"/>
                      <a:pt x="499" y="2"/>
                      <a:pt x="480" y="3"/>
                    </a:cubicBezTo>
                    <a:cubicBezTo>
                      <a:pt x="0" y="49"/>
                      <a:pt x="2580" y="2902"/>
                      <a:pt x="2808" y="2925"/>
                    </a:cubicBezTo>
                    <a:cubicBezTo>
                      <a:pt x="2810" y="2925"/>
                      <a:pt x="2811" y="2925"/>
                      <a:pt x="2813" y="2925"/>
                    </a:cubicBezTo>
                    <a:cubicBezTo>
                      <a:pt x="3038" y="2925"/>
                      <a:pt x="3170" y="1369"/>
                      <a:pt x="2808" y="848"/>
                    </a:cubicBezTo>
                    <a:cubicBezTo>
                      <a:pt x="2567" y="498"/>
                      <a:pt x="1088" y="1"/>
                      <a:pt x="54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8"/>
              <p:cNvSpPr/>
              <p:nvPr/>
            </p:nvSpPr>
            <p:spPr>
              <a:xfrm>
                <a:off x="5155178" y="4399535"/>
                <a:ext cx="316014" cy="242105"/>
              </a:xfrm>
              <a:custGeom>
                <a:avLst/>
                <a:gdLst/>
                <a:ahLst/>
                <a:cxnLst/>
                <a:rect l="l" t="t" r="r" b="b"/>
                <a:pathLst>
                  <a:path w="8560" h="6558" extrusionOk="0">
                    <a:moveTo>
                      <a:pt x="2260" y="231"/>
                    </a:moveTo>
                    <a:cubicBezTo>
                      <a:pt x="3584" y="322"/>
                      <a:pt x="4885" y="573"/>
                      <a:pt x="6140" y="938"/>
                    </a:cubicBezTo>
                    <a:cubicBezTo>
                      <a:pt x="6871" y="1144"/>
                      <a:pt x="7898" y="1760"/>
                      <a:pt x="8103" y="2582"/>
                    </a:cubicBezTo>
                    <a:cubicBezTo>
                      <a:pt x="8195" y="2878"/>
                      <a:pt x="8012" y="3449"/>
                      <a:pt x="7944" y="3769"/>
                    </a:cubicBezTo>
                    <a:cubicBezTo>
                      <a:pt x="7715" y="4750"/>
                      <a:pt x="7373" y="5983"/>
                      <a:pt x="6277" y="6257"/>
                    </a:cubicBezTo>
                    <a:cubicBezTo>
                      <a:pt x="5973" y="6341"/>
                      <a:pt x="5638" y="6375"/>
                      <a:pt x="5292" y="6375"/>
                    </a:cubicBezTo>
                    <a:cubicBezTo>
                      <a:pt x="4419" y="6375"/>
                      <a:pt x="3468" y="6156"/>
                      <a:pt x="2717" y="5960"/>
                    </a:cubicBezTo>
                    <a:cubicBezTo>
                      <a:pt x="1689" y="5709"/>
                      <a:pt x="708" y="5092"/>
                      <a:pt x="571" y="3974"/>
                    </a:cubicBezTo>
                    <a:cubicBezTo>
                      <a:pt x="434" y="2993"/>
                      <a:pt x="1096" y="368"/>
                      <a:pt x="2260" y="231"/>
                    </a:cubicBezTo>
                    <a:close/>
                    <a:moveTo>
                      <a:pt x="2241" y="1"/>
                    </a:moveTo>
                    <a:cubicBezTo>
                      <a:pt x="2228" y="1"/>
                      <a:pt x="2216" y="4"/>
                      <a:pt x="2206" y="8"/>
                    </a:cubicBezTo>
                    <a:lnTo>
                      <a:pt x="2206" y="8"/>
                    </a:lnTo>
                    <a:cubicBezTo>
                      <a:pt x="1313" y="121"/>
                      <a:pt x="1044" y="795"/>
                      <a:pt x="754" y="1623"/>
                    </a:cubicBezTo>
                    <a:cubicBezTo>
                      <a:pt x="457" y="2468"/>
                      <a:pt x="0" y="4202"/>
                      <a:pt x="434" y="5092"/>
                    </a:cubicBezTo>
                    <a:cubicBezTo>
                      <a:pt x="845" y="5891"/>
                      <a:pt x="2123" y="6074"/>
                      <a:pt x="2899" y="6234"/>
                    </a:cubicBezTo>
                    <a:cubicBezTo>
                      <a:pt x="3684" y="6421"/>
                      <a:pt x="4532" y="6558"/>
                      <a:pt x="5358" y="6558"/>
                    </a:cubicBezTo>
                    <a:cubicBezTo>
                      <a:pt x="5638" y="6558"/>
                      <a:pt x="5915" y="6542"/>
                      <a:pt x="6186" y="6508"/>
                    </a:cubicBezTo>
                    <a:cubicBezTo>
                      <a:pt x="7829" y="6279"/>
                      <a:pt x="8560" y="3677"/>
                      <a:pt x="8354" y="2239"/>
                    </a:cubicBezTo>
                    <a:cubicBezTo>
                      <a:pt x="8195" y="1075"/>
                      <a:pt x="6916" y="915"/>
                      <a:pt x="5935" y="642"/>
                    </a:cubicBezTo>
                    <a:cubicBezTo>
                      <a:pt x="4767" y="327"/>
                      <a:pt x="3554" y="101"/>
                      <a:pt x="2319" y="7"/>
                    </a:cubicBezTo>
                    <a:lnTo>
                      <a:pt x="2319" y="7"/>
                    </a:lnTo>
                    <a:cubicBezTo>
                      <a:pt x="2308" y="3"/>
                      <a:pt x="2296" y="1"/>
                      <a:pt x="2282" y="1"/>
                    </a:cubicBezTo>
                    <a:cubicBezTo>
                      <a:pt x="2275" y="1"/>
                      <a:pt x="2268" y="1"/>
                      <a:pt x="2260" y="2"/>
                    </a:cubicBezTo>
                    <a:cubicBezTo>
                      <a:pt x="2254" y="1"/>
                      <a:pt x="2247" y="1"/>
                      <a:pt x="2241" y="1"/>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1" name="Google Shape;6311;p68"/>
          <p:cNvGrpSpPr/>
          <p:nvPr/>
        </p:nvGrpSpPr>
        <p:grpSpPr>
          <a:xfrm>
            <a:off x="484400" y="2607176"/>
            <a:ext cx="691547" cy="730867"/>
            <a:chOff x="7946517" y="672421"/>
            <a:chExt cx="624197" cy="659687"/>
          </a:xfrm>
        </p:grpSpPr>
        <p:grpSp>
          <p:nvGrpSpPr>
            <p:cNvPr id="6312" name="Google Shape;6312;p68"/>
            <p:cNvGrpSpPr/>
            <p:nvPr/>
          </p:nvGrpSpPr>
          <p:grpSpPr>
            <a:xfrm rot="-1558234" flipH="1">
              <a:off x="8081988" y="775608"/>
              <a:ext cx="400879" cy="493650"/>
              <a:chOff x="3405953" y="2369331"/>
              <a:chExt cx="400887" cy="493661"/>
            </a:xfrm>
          </p:grpSpPr>
          <p:sp>
            <p:nvSpPr>
              <p:cNvPr id="6313" name="Google Shape;6313;p68"/>
              <p:cNvSpPr/>
              <p:nvPr/>
            </p:nvSpPr>
            <p:spPr>
              <a:xfrm>
                <a:off x="3405953" y="2372654"/>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8"/>
              <p:cNvSpPr/>
              <p:nvPr/>
            </p:nvSpPr>
            <p:spPr>
              <a:xfrm>
                <a:off x="3524606" y="2415589"/>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8"/>
              <p:cNvSpPr/>
              <p:nvPr/>
            </p:nvSpPr>
            <p:spPr>
              <a:xfrm>
                <a:off x="3460591" y="2469082"/>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8"/>
              <p:cNvSpPr/>
              <p:nvPr/>
            </p:nvSpPr>
            <p:spPr>
              <a:xfrm>
                <a:off x="3672091" y="2391962"/>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8"/>
              <p:cNvSpPr/>
              <p:nvPr/>
            </p:nvSpPr>
            <p:spPr>
              <a:xfrm>
                <a:off x="3408352" y="2369331"/>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68"/>
            <p:cNvGrpSpPr/>
            <p:nvPr/>
          </p:nvGrpSpPr>
          <p:grpSpPr>
            <a:xfrm rot="-1558234" flipH="1">
              <a:off x="8034363" y="735270"/>
              <a:ext cx="400879" cy="493650"/>
              <a:chOff x="3405953" y="2369331"/>
              <a:chExt cx="400887" cy="493661"/>
            </a:xfrm>
          </p:grpSpPr>
          <p:sp>
            <p:nvSpPr>
              <p:cNvPr id="6319" name="Google Shape;6319;p68"/>
              <p:cNvSpPr/>
              <p:nvPr/>
            </p:nvSpPr>
            <p:spPr>
              <a:xfrm>
                <a:off x="3405953" y="2372654"/>
                <a:ext cx="389332" cy="486794"/>
              </a:xfrm>
              <a:custGeom>
                <a:avLst/>
                <a:gdLst/>
                <a:ahLst/>
                <a:cxnLst/>
                <a:rect l="l" t="t" r="r" b="b"/>
                <a:pathLst>
                  <a:path w="10546" h="13186" extrusionOk="0">
                    <a:moveTo>
                      <a:pt x="6774" y="1"/>
                    </a:moveTo>
                    <a:cubicBezTo>
                      <a:pt x="6216" y="1"/>
                      <a:pt x="5573" y="410"/>
                      <a:pt x="5019" y="1357"/>
                    </a:cubicBezTo>
                    <a:cubicBezTo>
                      <a:pt x="4037" y="3046"/>
                      <a:pt x="5201" y="4530"/>
                      <a:pt x="4539" y="4713"/>
                    </a:cubicBezTo>
                    <a:cubicBezTo>
                      <a:pt x="4526" y="4716"/>
                      <a:pt x="4513" y="4718"/>
                      <a:pt x="4500" y="4718"/>
                    </a:cubicBezTo>
                    <a:cubicBezTo>
                      <a:pt x="4118" y="4718"/>
                      <a:pt x="3951" y="3123"/>
                      <a:pt x="3421" y="2681"/>
                    </a:cubicBezTo>
                    <a:cubicBezTo>
                      <a:pt x="3062" y="2378"/>
                      <a:pt x="2700" y="2232"/>
                      <a:pt x="2382" y="2232"/>
                    </a:cubicBezTo>
                    <a:cubicBezTo>
                      <a:pt x="1670" y="2232"/>
                      <a:pt x="1175" y="2967"/>
                      <a:pt x="1412" y="4325"/>
                    </a:cubicBezTo>
                    <a:cubicBezTo>
                      <a:pt x="1732" y="6128"/>
                      <a:pt x="3056" y="6676"/>
                      <a:pt x="3352" y="6950"/>
                    </a:cubicBezTo>
                    <a:cubicBezTo>
                      <a:pt x="3665" y="7218"/>
                      <a:pt x="3672" y="7726"/>
                      <a:pt x="3158" y="7726"/>
                    </a:cubicBezTo>
                    <a:cubicBezTo>
                      <a:pt x="3147" y="7726"/>
                      <a:pt x="3136" y="7726"/>
                      <a:pt x="3124" y="7726"/>
                    </a:cubicBezTo>
                    <a:cubicBezTo>
                      <a:pt x="2690" y="7703"/>
                      <a:pt x="2531" y="7087"/>
                      <a:pt x="1800" y="6539"/>
                    </a:cubicBezTo>
                    <a:cubicBezTo>
                      <a:pt x="1620" y="6404"/>
                      <a:pt x="1411" y="6334"/>
                      <a:pt x="1207" y="6334"/>
                    </a:cubicBezTo>
                    <a:cubicBezTo>
                      <a:pt x="582" y="6334"/>
                      <a:pt x="1" y="6988"/>
                      <a:pt x="431" y="8433"/>
                    </a:cubicBezTo>
                    <a:cubicBezTo>
                      <a:pt x="887" y="9985"/>
                      <a:pt x="2325" y="10556"/>
                      <a:pt x="2599" y="11081"/>
                    </a:cubicBezTo>
                    <a:cubicBezTo>
                      <a:pt x="2987" y="11811"/>
                      <a:pt x="3010" y="12496"/>
                      <a:pt x="2941" y="12975"/>
                    </a:cubicBezTo>
                    <a:cubicBezTo>
                      <a:pt x="2926" y="13103"/>
                      <a:pt x="3032" y="13186"/>
                      <a:pt x="3136" y="13186"/>
                    </a:cubicBezTo>
                    <a:cubicBezTo>
                      <a:pt x="3181" y="13186"/>
                      <a:pt x="3226" y="13170"/>
                      <a:pt x="3261" y="13135"/>
                    </a:cubicBezTo>
                    <a:cubicBezTo>
                      <a:pt x="4149" y="12203"/>
                      <a:pt x="5100" y="11601"/>
                      <a:pt x="6287" y="11601"/>
                    </a:cubicBezTo>
                    <a:cubicBezTo>
                      <a:pt x="6351" y="11601"/>
                      <a:pt x="6415" y="11602"/>
                      <a:pt x="6479" y="11606"/>
                    </a:cubicBezTo>
                    <a:cubicBezTo>
                      <a:pt x="6543" y="11609"/>
                      <a:pt x="6607" y="11610"/>
                      <a:pt x="6670" y="11610"/>
                    </a:cubicBezTo>
                    <a:cubicBezTo>
                      <a:pt x="8237" y="11610"/>
                      <a:pt x="9620" y="10806"/>
                      <a:pt x="9401" y="9666"/>
                    </a:cubicBezTo>
                    <a:cubicBezTo>
                      <a:pt x="9261" y="8926"/>
                      <a:pt x="8053" y="8572"/>
                      <a:pt x="7004" y="8572"/>
                    </a:cubicBezTo>
                    <a:cubicBezTo>
                      <a:pt x="6855" y="8572"/>
                      <a:pt x="6710" y="8579"/>
                      <a:pt x="6571" y="8593"/>
                    </a:cubicBezTo>
                    <a:cubicBezTo>
                      <a:pt x="6432" y="8608"/>
                      <a:pt x="6306" y="8614"/>
                      <a:pt x="6194" y="8614"/>
                    </a:cubicBezTo>
                    <a:cubicBezTo>
                      <a:pt x="5090" y="8614"/>
                      <a:pt x="5261" y="7958"/>
                      <a:pt x="6297" y="7771"/>
                    </a:cubicBezTo>
                    <a:cubicBezTo>
                      <a:pt x="6411" y="7754"/>
                      <a:pt x="6544" y="7749"/>
                      <a:pt x="6691" y="7749"/>
                    </a:cubicBezTo>
                    <a:cubicBezTo>
                      <a:pt x="6867" y="7749"/>
                      <a:pt x="7063" y="7756"/>
                      <a:pt x="7271" y="7756"/>
                    </a:cubicBezTo>
                    <a:cubicBezTo>
                      <a:pt x="8032" y="7756"/>
                      <a:pt x="8945" y="7665"/>
                      <a:pt x="9584" y="6813"/>
                    </a:cubicBezTo>
                    <a:cubicBezTo>
                      <a:pt x="10546" y="5579"/>
                      <a:pt x="9668" y="4479"/>
                      <a:pt x="8566" y="4479"/>
                    </a:cubicBezTo>
                    <a:cubicBezTo>
                      <a:pt x="8466" y="4479"/>
                      <a:pt x="8363" y="4488"/>
                      <a:pt x="8260" y="4507"/>
                    </a:cubicBezTo>
                    <a:cubicBezTo>
                      <a:pt x="7344" y="4663"/>
                      <a:pt x="6912" y="5210"/>
                      <a:pt x="6608" y="5210"/>
                    </a:cubicBezTo>
                    <a:cubicBezTo>
                      <a:pt x="6510" y="5210"/>
                      <a:pt x="6426" y="5154"/>
                      <a:pt x="6342" y="5009"/>
                    </a:cubicBezTo>
                    <a:cubicBezTo>
                      <a:pt x="6000" y="4370"/>
                      <a:pt x="8237" y="3800"/>
                      <a:pt x="8123" y="1700"/>
                    </a:cubicBezTo>
                    <a:cubicBezTo>
                      <a:pt x="8046" y="655"/>
                      <a:pt x="7479" y="1"/>
                      <a:pt x="6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8"/>
              <p:cNvSpPr/>
              <p:nvPr/>
            </p:nvSpPr>
            <p:spPr>
              <a:xfrm>
                <a:off x="3524606" y="2415589"/>
                <a:ext cx="132718" cy="427431"/>
              </a:xfrm>
              <a:custGeom>
                <a:avLst/>
                <a:gdLst/>
                <a:ahLst/>
                <a:cxnLst/>
                <a:rect l="l" t="t" r="r" b="b"/>
                <a:pathLst>
                  <a:path w="3595" h="11578" extrusionOk="0">
                    <a:moveTo>
                      <a:pt x="3439" y="0"/>
                    </a:moveTo>
                    <a:cubicBezTo>
                      <a:pt x="3408" y="0"/>
                      <a:pt x="3377" y="17"/>
                      <a:pt x="3357" y="57"/>
                    </a:cubicBezTo>
                    <a:cubicBezTo>
                      <a:pt x="2718" y="1404"/>
                      <a:pt x="2170" y="2819"/>
                      <a:pt x="1759" y="4257"/>
                    </a:cubicBezTo>
                    <a:cubicBezTo>
                      <a:pt x="1074" y="6631"/>
                      <a:pt x="1029" y="9119"/>
                      <a:pt x="47" y="11402"/>
                    </a:cubicBezTo>
                    <a:cubicBezTo>
                      <a:pt x="0" y="11495"/>
                      <a:pt x="81" y="11578"/>
                      <a:pt x="151" y="11578"/>
                    </a:cubicBezTo>
                    <a:cubicBezTo>
                      <a:pt x="184" y="11578"/>
                      <a:pt x="215" y="11559"/>
                      <a:pt x="230" y="11516"/>
                    </a:cubicBezTo>
                    <a:cubicBezTo>
                      <a:pt x="1097" y="9530"/>
                      <a:pt x="1257" y="7430"/>
                      <a:pt x="1713" y="5330"/>
                    </a:cubicBezTo>
                    <a:cubicBezTo>
                      <a:pt x="2101" y="3550"/>
                      <a:pt x="2786" y="1815"/>
                      <a:pt x="3562" y="172"/>
                    </a:cubicBezTo>
                    <a:cubicBezTo>
                      <a:pt x="3594" y="91"/>
                      <a:pt x="3514" y="0"/>
                      <a:pt x="3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8"/>
              <p:cNvSpPr/>
              <p:nvPr/>
            </p:nvSpPr>
            <p:spPr>
              <a:xfrm>
                <a:off x="3460591" y="2469082"/>
                <a:ext cx="52275" cy="111823"/>
              </a:xfrm>
              <a:custGeom>
                <a:avLst/>
                <a:gdLst/>
                <a:ahLst/>
                <a:cxnLst/>
                <a:rect l="l" t="t" r="r" b="b"/>
                <a:pathLst>
                  <a:path w="1416" h="3029" extrusionOk="0">
                    <a:moveTo>
                      <a:pt x="754" y="1"/>
                    </a:moveTo>
                    <a:cubicBezTo>
                      <a:pt x="229" y="1"/>
                      <a:pt x="1" y="1393"/>
                      <a:pt x="480" y="2260"/>
                    </a:cubicBezTo>
                    <a:cubicBezTo>
                      <a:pt x="745" y="2764"/>
                      <a:pt x="895" y="3029"/>
                      <a:pt x="1009" y="3029"/>
                    </a:cubicBezTo>
                    <a:cubicBezTo>
                      <a:pt x="1092" y="3029"/>
                      <a:pt x="1157" y="2890"/>
                      <a:pt x="1233" y="2603"/>
                    </a:cubicBezTo>
                    <a:cubicBezTo>
                      <a:pt x="1416" y="1941"/>
                      <a:pt x="1096" y="1"/>
                      <a:pt x="754"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8"/>
              <p:cNvSpPr/>
              <p:nvPr/>
            </p:nvSpPr>
            <p:spPr>
              <a:xfrm>
                <a:off x="3672091" y="2391962"/>
                <a:ext cx="25325" cy="89045"/>
              </a:xfrm>
              <a:custGeom>
                <a:avLst/>
                <a:gdLst/>
                <a:ahLst/>
                <a:cxnLst/>
                <a:rect l="l" t="t" r="r" b="b"/>
                <a:pathLst>
                  <a:path w="686" h="2412" extrusionOk="0">
                    <a:moveTo>
                      <a:pt x="203" y="0"/>
                    </a:moveTo>
                    <a:cubicBezTo>
                      <a:pt x="189" y="0"/>
                      <a:pt x="174" y="4"/>
                      <a:pt x="161" y="13"/>
                    </a:cubicBezTo>
                    <a:cubicBezTo>
                      <a:pt x="1" y="81"/>
                      <a:pt x="46" y="926"/>
                      <a:pt x="24" y="1314"/>
                    </a:cubicBezTo>
                    <a:cubicBezTo>
                      <a:pt x="24" y="1669"/>
                      <a:pt x="67" y="2411"/>
                      <a:pt x="258" y="2411"/>
                    </a:cubicBezTo>
                    <a:cubicBezTo>
                      <a:pt x="263" y="2411"/>
                      <a:pt x="269" y="2411"/>
                      <a:pt x="275" y="2409"/>
                    </a:cubicBezTo>
                    <a:cubicBezTo>
                      <a:pt x="480" y="2364"/>
                      <a:pt x="686" y="1405"/>
                      <a:pt x="663" y="994"/>
                    </a:cubicBezTo>
                    <a:cubicBezTo>
                      <a:pt x="621" y="614"/>
                      <a:pt x="383"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8"/>
              <p:cNvSpPr/>
              <p:nvPr/>
            </p:nvSpPr>
            <p:spPr>
              <a:xfrm>
                <a:off x="3408352" y="2369331"/>
                <a:ext cx="398487" cy="493661"/>
              </a:xfrm>
              <a:custGeom>
                <a:avLst/>
                <a:gdLst/>
                <a:ahLst/>
                <a:cxnLst/>
                <a:rect l="l" t="t" r="r" b="b"/>
                <a:pathLst>
                  <a:path w="10794" h="13372" extrusionOk="0">
                    <a:moveTo>
                      <a:pt x="6801" y="428"/>
                    </a:moveTo>
                    <a:cubicBezTo>
                      <a:pt x="7178" y="428"/>
                      <a:pt x="7557" y="567"/>
                      <a:pt x="7875" y="1333"/>
                    </a:cubicBezTo>
                    <a:cubicBezTo>
                      <a:pt x="8332" y="2360"/>
                      <a:pt x="7533" y="3365"/>
                      <a:pt x="6894" y="4027"/>
                    </a:cubicBezTo>
                    <a:cubicBezTo>
                      <a:pt x="6597" y="4323"/>
                      <a:pt x="5638" y="5031"/>
                      <a:pt x="6460" y="5396"/>
                    </a:cubicBezTo>
                    <a:cubicBezTo>
                      <a:pt x="6496" y="5413"/>
                      <a:pt x="6529" y="5420"/>
                      <a:pt x="6559" y="5420"/>
                    </a:cubicBezTo>
                    <a:cubicBezTo>
                      <a:pt x="6714" y="5420"/>
                      <a:pt x="6789" y="5227"/>
                      <a:pt x="6914" y="5227"/>
                    </a:cubicBezTo>
                    <a:cubicBezTo>
                      <a:pt x="6929" y="5227"/>
                      <a:pt x="6945" y="5230"/>
                      <a:pt x="6962" y="5236"/>
                    </a:cubicBezTo>
                    <a:cubicBezTo>
                      <a:pt x="7384" y="5072"/>
                      <a:pt x="7822" y="4997"/>
                      <a:pt x="8224" y="4997"/>
                    </a:cubicBezTo>
                    <a:cubicBezTo>
                      <a:pt x="9780" y="4997"/>
                      <a:pt x="10793" y="6128"/>
                      <a:pt x="8218" y="7633"/>
                    </a:cubicBezTo>
                    <a:cubicBezTo>
                      <a:pt x="7886" y="7703"/>
                      <a:pt x="7568" y="7733"/>
                      <a:pt x="7243" y="7733"/>
                    </a:cubicBezTo>
                    <a:cubicBezTo>
                      <a:pt x="7143" y="7733"/>
                      <a:pt x="7042" y="7730"/>
                      <a:pt x="6939" y="7724"/>
                    </a:cubicBezTo>
                    <a:cubicBezTo>
                      <a:pt x="6574" y="7770"/>
                      <a:pt x="5433" y="7679"/>
                      <a:pt x="5296" y="8249"/>
                    </a:cubicBezTo>
                    <a:cubicBezTo>
                      <a:pt x="5185" y="8792"/>
                      <a:pt x="5874" y="8881"/>
                      <a:pt x="6595" y="8881"/>
                    </a:cubicBezTo>
                    <a:cubicBezTo>
                      <a:pt x="6950" y="8881"/>
                      <a:pt x="7313" y="8860"/>
                      <a:pt x="7592" y="8860"/>
                    </a:cubicBezTo>
                    <a:cubicBezTo>
                      <a:pt x="7796" y="8860"/>
                      <a:pt x="7955" y="8871"/>
                      <a:pt x="8035" y="8911"/>
                    </a:cubicBezTo>
                    <a:cubicBezTo>
                      <a:pt x="8857" y="9048"/>
                      <a:pt x="9016" y="9779"/>
                      <a:pt x="8514" y="11102"/>
                    </a:cubicBezTo>
                    <a:cubicBezTo>
                      <a:pt x="7926" y="11427"/>
                      <a:pt x="7320" y="11589"/>
                      <a:pt x="6663" y="11589"/>
                    </a:cubicBezTo>
                    <a:cubicBezTo>
                      <a:pt x="6581" y="11589"/>
                      <a:pt x="6498" y="11587"/>
                      <a:pt x="6414" y="11582"/>
                    </a:cubicBezTo>
                    <a:cubicBezTo>
                      <a:pt x="5844" y="11627"/>
                      <a:pt x="5410" y="11627"/>
                      <a:pt x="4862" y="11856"/>
                    </a:cubicBezTo>
                    <a:cubicBezTo>
                      <a:pt x="4520" y="11993"/>
                      <a:pt x="4292" y="12244"/>
                      <a:pt x="3949" y="12403"/>
                    </a:cubicBezTo>
                    <a:cubicBezTo>
                      <a:pt x="3797" y="12647"/>
                      <a:pt x="3604" y="12769"/>
                      <a:pt x="3378" y="12769"/>
                    </a:cubicBezTo>
                    <a:cubicBezTo>
                      <a:pt x="3264" y="12769"/>
                      <a:pt x="3143" y="12738"/>
                      <a:pt x="3013" y="12677"/>
                    </a:cubicBezTo>
                    <a:cubicBezTo>
                      <a:pt x="3013" y="12495"/>
                      <a:pt x="3036" y="12335"/>
                      <a:pt x="2991" y="12175"/>
                    </a:cubicBezTo>
                    <a:cubicBezTo>
                      <a:pt x="2625" y="11148"/>
                      <a:pt x="2557" y="11034"/>
                      <a:pt x="1758" y="10281"/>
                    </a:cubicBezTo>
                    <a:cubicBezTo>
                      <a:pt x="1438" y="10007"/>
                      <a:pt x="1142" y="9710"/>
                      <a:pt x="891" y="9368"/>
                    </a:cubicBezTo>
                    <a:cubicBezTo>
                      <a:pt x="228" y="8540"/>
                      <a:pt x="115" y="6791"/>
                      <a:pt x="1148" y="6791"/>
                    </a:cubicBezTo>
                    <a:cubicBezTo>
                      <a:pt x="1397" y="6791"/>
                      <a:pt x="1711" y="6892"/>
                      <a:pt x="2100" y="7131"/>
                    </a:cubicBezTo>
                    <a:cubicBezTo>
                      <a:pt x="2374" y="7245"/>
                      <a:pt x="2443" y="7679"/>
                      <a:pt x="2740" y="7816"/>
                    </a:cubicBezTo>
                    <a:cubicBezTo>
                      <a:pt x="2899" y="7878"/>
                      <a:pt x="3033" y="7905"/>
                      <a:pt x="3144" y="7905"/>
                    </a:cubicBezTo>
                    <a:cubicBezTo>
                      <a:pt x="3603" y="7905"/>
                      <a:pt x="3650" y="7427"/>
                      <a:pt x="3356" y="6948"/>
                    </a:cubicBezTo>
                    <a:cubicBezTo>
                      <a:pt x="3128" y="6583"/>
                      <a:pt x="2557" y="6400"/>
                      <a:pt x="2260" y="6081"/>
                    </a:cubicBezTo>
                    <a:cubicBezTo>
                      <a:pt x="1712" y="5442"/>
                      <a:pt x="1438" y="4711"/>
                      <a:pt x="1393" y="3867"/>
                    </a:cubicBezTo>
                    <a:cubicBezTo>
                      <a:pt x="1572" y="2949"/>
                      <a:pt x="2014" y="2525"/>
                      <a:pt x="2486" y="2525"/>
                    </a:cubicBezTo>
                    <a:cubicBezTo>
                      <a:pt x="2976" y="2525"/>
                      <a:pt x="3499" y="2984"/>
                      <a:pt x="3789" y="3821"/>
                    </a:cubicBezTo>
                    <a:cubicBezTo>
                      <a:pt x="3968" y="4222"/>
                      <a:pt x="3972" y="4732"/>
                      <a:pt x="4418" y="4905"/>
                    </a:cubicBezTo>
                    <a:lnTo>
                      <a:pt x="4418" y="4905"/>
                    </a:lnTo>
                    <a:cubicBezTo>
                      <a:pt x="4428" y="4911"/>
                      <a:pt x="4438" y="4915"/>
                      <a:pt x="4450" y="4916"/>
                    </a:cubicBezTo>
                    <a:lnTo>
                      <a:pt x="4450" y="4916"/>
                    </a:lnTo>
                    <a:cubicBezTo>
                      <a:pt x="4450" y="4916"/>
                      <a:pt x="4451" y="4917"/>
                      <a:pt x="4451" y="4917"/>
                    </a:cubicBezTo>
                    <a:cubicBezTo>
                      <a:pt x="4464" y="4921"/>
                      <a:pt x="4475" y="4923"/>
                      <a:pt x="4486" y="4923"/>
                    </a:cubicBezTo>
                    <a:cubicBezTo>
                      <a:pt x="4526" y="4923"/>
                      <a:pt x="4554" y="4897"/>
                      <a:pt x="4569" y="4863"/>
                    </a:cubicBezTo>
                    <a:lnTo>
                      <a:pt x="4569" y="4863"/>
                    </a:lnTo>
                    <a:cubicBezTo>
                      <a:pt x="4849" y="4676"/>
                      <a:pt x="4728" y="4554"/>
                      <a:pt x="4771" y="4186"/>
                    </a:cubicBezTo>
                    <a:cubicBezTo>
                      <a:pt x="4725" y="3798"/>
                      <a:pt x="4680" y="3410"/>
                      <a:pt x="4657" y="3022"/>
                    </a:cubicBezTo>
                    <a:cubicBezTo>
                      <a:pt x="4634" y="1744"/>
                      <a:pt x="5547" y="489"/>
                      <a:pt x="6551" y="443"/>
                    </a:cubicBezTo>
                    <a:cubicBezTo>
                      <a:pt x="6634" y="435"/>
                      <a:pt x="6717" y="428"/>
                      <a:pt x="6801" y="428"/>
                    </a:cubicBezTo>
                    <a:close/>
                    <a:moveTo>
                      <a:pt x="6674" y="0"/>
                    </a:moveTo>
                    <a:cubicBezTo>
                      <a:pt x="6456" y="0"/>
                      <a:pt x="6223" y="53"/>
                      <a:pt x="5981" y="169"/>
                    </a:cubicBezTo>
                    <a:cubicBezTo>
                      <a:pt x="5342" y="512"/>
                      <a:pt x="4817" y="1310"/>
                      <a:pt x="4588" y="1972"/>
                    </a:cubicBezTo>
                    <a:cubicBezTo>
                      <a:pt x="4436" y="2407"/>
                      <a:pt x="4677" y="4307"/>
                      <a:pt x="4445" y="4668"/>
                    </a:cubicBezTo>
                    <a:lnTo>
                      <a:pt x="4445" y="4668"/>
                    </a:lnTo>
                    <a:cubicBezTo>
                      <a:pt x="3805" y="4372"/>
                      <a:pt x="4078" y="2694"/>
                      <a:pt x="2899" y="2360"/>
                    </a:cubicBezTo>
                    <a:cubicBezTo>
                      <a:pt x="2676" y="2289"/>
                      <a:pt x="2471" y="2241"/>
                      <a:pt x="2279" y="2241"/>
                    </a:cubicBezTo>
                    <a:cubicBezTo>
                      <a:pt x="2037" y="2241"/>
                      <a:pt x="1814" y="2317"/>
                      <a:pt x="1598" y="2520"/>
                    </a:cubicBezTo>
                    <a:cubicBezTo>
                      <a:pt x="959" y="3091"/>
                      <a:pt x="1142" y="4301"/>
                      <a:pt x="1370" y="5008"/>
                    </a:cubicBezTo>
                    <a:cubicBezTo>
                      <a:pt x="1507" y="5396"/>
                      <a:pt x="1712" y="5761"/>
                      <a:pt x="1986" y="6081"/>
                    </a:cubicBezTo>
                    <a:cubicBezTo>
                      <a:pt x="2123" y="6263"/>
                      <a:pt x="2899" y="6766"/>
                      <a:pt x="2991" y="6971"/>
                    </a:cubicBezTo>
                    <a:cubicBezTo>
                      <a:pt x="3165" y="7345"/>
                      <a:pt x="3154" y="7481"/>
                      <a:pt x="3046" y="7481"/>
                    </a:cubicBezTo>
                    <a:cubicBezTo>
                      <a:pt x="2762" y="7481"/>
                      <a:pt x="1804" y="6537"/>
                      <a:pt x="1803" y="6537"/>
                    </a:cubicBezTo>
                    <a:lnTo>
                      <a:pt x="1803" y="6537"/>
                    </a:lnTo>
                    <a:cubicBezTo>
                      <a:pt x="1803" y="6537"/>
                      <a:pt x="1804" y="6537"/>
                      <a:pt x="1804" y="6537"/>
                    </a:cubicBezTo>
                    <a:cubicBezTo>
                      <a:pt x="1574" y="6412"/>
                      <a:pt x="1383" y="6306"/>
                      <a:pt x="1143" y="6306"/>
                    </a:cubicBezTo>
                    <a:cubicBezTo>
                      <a:pt x="1120" y="6306"/>
                      <a:pt x="1097" y="6307"/>
                      <a:pt x="1073" y="6309"/>
                    </a:cubicBezTo>
                    <a:cubicBezTo>
                      <a:pt x="480" y="6378"/>
                      <a:pt x="183" y="6857"/>
                      <a:pt x="115" y="7405"/>
                    </a:cubicBezTo>
                    <a:cubicBezTo>
                      <a:pt x="0" y="8272"/>
                      <a:pt x="457" y="9231"/>
                      <a:pt x="1005" y="9870"/>
                    </a:cubicBezTo>
                    <a:cubicBezTo>
                      <a:pt x="1553" y="10532"/>
                      <a:pt x="2329" y="10851"/>
                      <a:pt x="2648" y="11742"/>
                    </a:cubicBezTo>
                    <a:cubicBezTo>
                      <a:pt x="2831" y="12267"/>
                      <a:pt x="2625" y="12837"/>
                      <a:pt x="2899" y="13317"/>
                    </a:cubicBezTo>
                    <a:cubicBezTo>
                      <a:pt x="2916" y="13350"/>
                      <a:pt x="2945" y="13371"/>
                      <a:pt x="2977" y="13371"/>
                    </a:cubicBezTo>
                    <a:cubicBezTo>
                      <a:pt x="2989" y="13371"/>
                      <a:pt x="3001" y="13368"/>
                      <a:pt x="3013" y="13362"/>
                    </a:cubicBezTo>
                    <a:cubicBezTo>
                      <a:pt x="3516" y="13271"/>
                      <a:pt x="3059" y="13339"/>
                      <a:pt x="3698" y="12906"/>
                    </a:cubicBezTo>
                    <a:cubicBezTo>
                      <a:pt x="4702" y="12198"/>
                      <a:pt x="5159" y="11924"/>
                      <a:pt x="6414" y="11810"/>
                    </a:cubicBezTo>
                    <a:cubicBezTo>
                      <a:pt x="7305" y="11719"/>
                      <a:pt x="8332" y="11719"/>
                      <a:pt x="8994" y="11011"/>
                    </a:cubicBezTo>
                    <a:cubicBezTo>
                      <a:pt x="9678" y="10304"/>
                      <a:pt x="9587" y="9391"/>
                      <a:pt x="8720" y="8911"/>
                    </a:cubicBezTo>
                    <a:cubicBezTo>
                      <a:pt x="8355" y="8706"/>
                      <a:pt x="6688" y="8637"/>
                      <a:pt x="6506" y="8569"/>
                    </a:cubicBezTo>
                    <a:cubicBezTo>
                      <a:pt x="6043" y="8415"/>
                      <a:pt x="5708" y="8111"/>
                      <a:pt x="6158" y="8111"/>
                    </a:cubicBezTo>
                    <a:cubicBezTo>
                      <a:pt x="6174" y="8111"/>
                      <a:pt x="6191" y="8112"/>
                      <a:pt x="6209" y="8112"/>
                    </a:cubicBezTo>
                    <a:cubicBezTo>
                      <a:pt x="6235" y="8113"/>
                      <a:pt x="6262" y="8113"/>
                      <a:pt x="6290" y="8113"/>
                    </a:cubicBezTo>
                    <a:cubicBezTo>
                      <a:pt x="7126" y="8113"/>
                      <a:pt x="8544" y="7790"/>
                      <a:pt x="8743" y="7701"/>
                    </a:cubicBezTo>
                    <a:cubicBezTo>
                      <a:pt x="9633" y="7245"/>
                      <a:pt x="10454" y="6058"/>
                      <a:pt x="9793" y="5099"/>
                    </a:cubicBezTo>
                    <a:cubicBezTo>
                      <a:pt x="9541" y="4711"/>
                      <a:pt x="9108" y="4506"/>
                      <a:pt x="8651" y="4460"/>
                    </a:cubicBezTo>
                    <a:cubicBezTo>
                      <a:pt x="8634" y="4458"/>
                      <a:pt x="8616" y="4457"/>
                      <a:pt x="8596" y="4457"/>
                    </a:cubicBezTo>
                    <a:cubicBezTo>
                      <a:pt x="8207" y="4457"/>
                      <a:pt x="7346" y="4889"/>
                      <a:pt x="6906" y="4889"/>
                    </a:cubicBezTo>
                    <a:cubicBezTo>
                      <a:pt x="6715" y="4889"/>
                      <a:pt x="6603" y="4808"/>
                      <a:pt x="6643" y="4574"/>
                    </a:cubicBezTo>
                    <a:cubicBezTo>
                      <a:pt x="6688" y="4232"/>
                      <a:pt x="7715" y="3502"/>
                      <a:pt x="7921" y="3091"/>
                    </a:cubicBezTo>
                    <a:cubicBezTo>
                      <a:pt x="8172" y="2520"/>
                      <a:pt x="8240" y="1881"/>
                      <a:pt x="8081" y="1288"/>
                    </a:cubicBezTo>
                    <a:cubicBezTo>
                      <a:pt x="7890" y="526"/>
                      <a:pt x="7358" y="0"/>
                      <a:pt x="6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24" name="Google Shape;6324;p68"/>
          <p:cNvSpPr/>
          <p:nvPr/>
        </p:nvSpPr>
        <p:spPr>
          <a:xfrm rot="3645288">
            <a:off x="3494046" y="2555245"/>
            <a:ext cx="502347" cy="590630"/>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8"/>
          <p:cNvSpPr/>
          <p:nvPr/>
        </p:nvSpPr>
        <p:spPr>
          <a:xfrm>
            <a:off x="701587" y="49409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8"/>
          <p:cNvSpPr/>
          <p:nvPr/>
        </p:nvSpPr>
        <p:spPr>
          <a:xfrm rot="-4692726">
            <a:off x="3173297" y="196298"/>
            <a:ext cx="673971" cy="584536"/>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8"/>
          <p:cNvSpPr/>
          <p:nvPr/>
        </p:nvSpPr>
        <p:spPr>
          <a:xfrm rot="-1799958">
            <a:off x="8186726" y="2022297"/>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8"/>
          <p:cNvSpPr/>
          <p:nvPr/>
        </p:nvSpPr>
        <p:spPr>
          <a:xfrm>
            <a:off x="3477125" y="136475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8"/>
          <p:cNvSpPr/>
          <p:nvPr/>
        </p:nvSpPr>
        <p:spPr>
          <a:xfrm>
            <a:off x="748950" y="181280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8"/>
          <p:cNvSpPr/>
          <p:nvPr/>
        </p:nvSpPr>
        <p:spPr>
          <a:xfrm>
            <a:off x="3364825" y="437030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8"/>
          <p:cNvSpPr/>
          <p:nvPr/>
        </p:nvSpPr>
        <p:spPr>
          <a:xfrm>
            <a:off x="6725875" y="473637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8"/>
          <p:cNvSpPr/>
          <p:nvPr/>
        </p:nvSpPr>
        <p:spPr>
          <a:xfrm>
            <a:off x="8451175" y="81185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8"/>
          <p:cNvSpPr/>
          <p:nvPr/>
        </p:nvSpPr>
        <p:spPr>
          <a:xfrm>
            <a:off x="6402525" y="303600"/>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8"/>
          <p:cNvSpPr/>
          <p:nvPr/>
        </p:nvSpPr>
        <p:spPr>
          <a:xfrm>
            <a:off x="418100" y="4802675"/>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5732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grpSp>
        <p:nvGrpSpPr>
          <p:cNvPr id="2009" name="Google Shape;2009;p39"/>
          <p:cNvGrpSpPr/>
          <p:nvPr/>
        </p:nvGrpSpPr>
        <p:grpSpPr>
          <a:xfrm>
            <a:off x="6952766" y="2144200"/>
            <a:ext cx="1794659" cy="2509160"/>
            <a:chOff x="7105166" y="2144200"/>
            <a:chExt cx="1794659" cy="2509160"/>
          </a:xfrm>
        </p:grpSpPr>
        <p:grpSp>
          <p:nvGrpSpPr>
            <p:cNvPr id="2010" name="Google Shape;2010;p39"/>
            <p:cNvGrpSpPr/>
            <p:nvPr/>
          </p:nvGrpSpPr>
          <p:grpSpPr>
            <a:xfrm>
              <a:off x="7153812" y="2192846"/>
              <a:ext cx="1746013" cy="2460514"/>
              <a:chOff x="6663516" y="2518725"/>
              <a:chExt cx="1746013" cy="2460514"/>
            </a:xfrm>
          </p:grpSpPr>
          <p:grpSp>
            <p:nvGrpSpPr>
              <p:cNvPr id="2011" name="Google Shape;2011;p39"/>
              <p:cNvGrpSpPr/>
              <p:nvPr/>
            </p:nvGrpSpPr>
            <p:grpSpPr>
              <a:xfrm>
                <a:off x="6663516" y="2518725"/>
                <a:ext cx="1746013" cy="2052502"/>
                <a:chOff x="6663516" y="2518725"/>
                <a:chExt cx="1746013" cy="2052502"/>
              </a:xfrm>
            </p:grpSpPr>
            <p:sp>
              <p:nvSpPr>
                <p:cNvPr id="2012" name="Google Shape;20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accent6"/>
                </a:solidFill>
                <a:ln w="142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accent6"/>
                </a:solid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39"/>
              <p:cNvGrpSpPr/>
              <p:nvPr/>
            </p:nvGrpSpPr>
            <p:grpSpPr>
              <a:xfrm>
                <a:off x="7210253" y="3699494"/>
                <a:ext cx="790588" cy="982153"/>
                <a:chOff x="7210253" y="3699494"/>
                <a:chExt cx="790588" cy="982153"/>
              </a:xfrm>
            </p:grpSpPr>
            <p:grpSp>
              <p:nvGrpSpPr>
                <p:cNvPr id="2080" name="Google Shape;2080;p39"/>
                <p:cNvGrpSpPr/>
                <p:nvPr/>
              </p:nvGrpSpPr>
              <p:grpSpPr>
                <a:xfrm>
                  <a:off x="7210253" y="3786878"/>
                  <a:ext cx="790588" cy="894769"/>
                  <a:chOff x="7210253" y="3786878"/>
                  <a:chExt cx="790588" cy="894769"/>
                </a:xfrm>
              </p:grpSpPr>
              <p:sp>
                <p:nvSpPr>
                  <p:cNvPr id="2081" name="Google Shape;20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39"/>
                <p:cNvGrpSpPr/>
                <p:nvPr/>
              </p:nvGrpSpPr>
              <p:grpSpPr>
                <a:xfrm>
                  <a:off x="7708429" y="3699494"/>
                  <a:ext cx="140730" cy="252700"/>
                  <a:chOff x="7708429" y="3699494"/>
                  <a:chExt cx="140730" cy="252700"/>
                </a:xfrm>
              </p:grpSpPr>
              <p:sp>
                <p:nvSpPr>
                  <p:cNvPr id="2087" name="Google Shape;20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92" name="Google Shape;20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39"/>
            <p:cNvGrpSpPr/>
            <p:nvPr/>
          </p:nvGrpSpPr>
          <p:grpSpPr>
            <a:xfrm>
              <a:off x="7105166" y="2144200"/>
              <a:ext cx="1746013" cy="2460514"/>
              <a:chOff x="6663516" y="2518725"/>
              <a:chExt cx="1746013" cy="2460514"/>
            </a:xfrm>
          </p:grpSpPr>
          <p:grpSp>
            <p:nvGrpSpPr>
              <p:cNvPr id="2111" name="Google Shape;2111;p39"/>
              <p:cNvGrpSpPr/>
              <p:nvPr/>
            </p:nvGrpSpPr>
            <p:grpSpPr>
              <a:xfrm>
                <a:off x="6663516" y="2518725"/>
                <a:ext cx="1746013" cy="2052502"/>
                <a:chOff x="6663516" y="2518725"/>
                <a:chExt cx="1746013" cy="2052502"/>
              </a:xfrm>
            </p:grpSpPr>
            <p:sp>
              <p:nvSpPr>
                <p:cNvPr id="2112" name="Google Shape;2112;p39"/>
                <p:cNvSpPr/>
                <p:nvPr/>
              </p:nvSpPr>
              <p:spPr>
                <a:xfrm>
                  <a:off x="6714905" y="2524337"/>
                  <a:ext cx="1685358" cy="2042018"/>
                </a:xfrm>
                <a:custGeom>
                  <a:avLst/>
                  <a:gdLst/>
                  <a:ahLst/>
                  <a:cxnLst/>
                  <a:rect l="l" t="t" r="r" b="b"/>
                  <a:pathLst>
                    <a:path w="45652" h="55313" extrusionOk="0">
                      <a:moveTo>
                        <a:pt x="18468" y="0"/>
                      </a:moveTo>
                      <a:cubicBezTo>
                        <a:pt x="16808" y="0"/>
                        <a:pt x="14776" y="271"/>
                        <a:pt x="12555" y="1149"/>
                      </a:cubicBezTo>
                      <a:cubicBezTo>
                        <a:pt x="7259" y="3226"/>
                        <a:pt x="3128" y="10461"/>
                        <a:pt x="3448" y="16966"/>
                      </a:cubicBezTo>
                      <a:cubicBezTo>
                        <a:pt x="3744" y="23472"/>
                        <a:pt x="1" y="27238"/>
                        <a:pt x="1" y="31141"/>
                      </a:cubicBezTo>
                      <a:cubicBezTo>
                        <a:pt x="1" y="36117"/>
                        <a:pt x="4703" y="34884"/>
                        <a:pt x="2808" y="39221"/>
                      </a:cubicBezTo>
                      <a:cubicBezTo>
                        <a:pt x="1" y="45635"/>
                        <a:pt x="5799" y="47233"/>
                        <a:pt x="5799" y="47233"/>
                      </a:cubicBezTo>
                      <a:cubicBezTo>
                        <a:pt x="5709" y="47228"/>
                        <a:pt x="5622" y="47226"/>
                        <a:pt x="5538" y="47226"/>
                      </a:cubicBezTo>
                      <a:cubicBezTo>
                        <a:pt x="2346" y="47226"/>
                        <a:pt x="3130" y="50520"/>
                        <a:pt x="5799" y="50520"/>
                      </a:cubicBezTo>
                      <a:cubicBezTo>
                        <a:pt x="7282" y="50520"/>
                        <a:pt x="8127" y="50132"/>
                        <a:pt x="8127" y="50132"/>
                      </a:cubicBezTo>
                      <a:lnTo>
                        <a:pt x="8127" y="50132"/>
                      </a:lnTo>
                      <a:cubicBezTo>
                        <a:pt x="8127" y="50132"/>
                        <a:pt x="7351" y="50816"/>
                        <a:pt x="6849" y="51843"/>
                      </a:cubicBezTo>
                      <a:cubicBezTo>
                        <a:pt x="6360" y="52879"/>
                        <a:pt x="6858" y="53898"/>
                        <a:pt x="8229" y="53898"/>
                      </a:cubicBezTo>
                      <a:cubicBezTo>
                        <a:pt x="8459" y="53898"/>
                        <a:pt x="8715" y="53869"/>
                        <a:pt x="8994" y="53806"/>
                      </a:cubicBezTo>
                      <a:cubicBezTo>
                        <a:pt x="10729" y="53418"/>
                        <a:pt x="11824" y="52049"/>
                        <a:pt x="11824" y="52049"/>
                      </a:cubicBezTo>
                      <a:cubicBezTo>
                        <a:pt x="11824" y="52049"/>
                        <a:pt x="14906" y="55313"/>
                        <a:pt x="18353" y="55313"/>
                      </a:cubicBezTo>
                      <a:cubicBezTo>
                        <a:pt x="21548" y="55313"/>
                        <a:pt x="22826" y="53966"/>
                        <a:pt x="22826" y="53966"/>
                      </a:cubicBezTo>
                      <a:cubicBezTo>
                        <a:pt x="22826" y="53966"/>
                        <a:pt x="24104" y="55313"/>
                        <a:pt x="27323" y="55313"/>
                      </a:cubicBezTo>
                      <a:cubicBezTo>
                        <a:pt x="30747" y="55313"/>
                        <a:pt x="33851" y="52049"/>
                        <a:pt x="33851" y="52049"/>
                      </a:cubicBezTo>
                      <a:cubicBezTo>
                        <a:pt x="33851" y="52049"/>
                        <a:pt x="34947" y="53418"/>
                        <a:pt x="36681" y="53806"/>
                      </a:cubicBezTo>
                      <a:cubicBezTo>
                        <a:pt x="36961" y="53869"/>
                        <a:pt x="37215" y="53898"/>
                        <a:pt x="37445" y="53898"/>
                      </a:cubicBezTo>
                      <a:cubicBezTo>
                        <a:pt x="38811" y="53898"/>
                        <a:pt x="39296" y="52879"/>
                        <a:pt x="38827" y="51843"/>
                      </a:cubicBezTo>
                      <a:cubicBezTo>
                        <a:pt x="38325" y="50816"/>
                        <a:pt x="37549" y="50132"/>
                        <a:pt x="37549" y="50132"/>
                      </a:cubicBezTo>
                      <a:lnTo>
                        <a:pt x="37549" y="50132"/>
                      </a:lnTo>
                      <a:cubicBezTo>
                        <a:pt x="37549" y="50132"/>
                        <a:pt x="38393" y="50520"/>
                        <a:pt x="39877" y="50520"/>
                      </a:cubicBezTo>
                      <a:cubicBezTo>
                        <a:pt x="42546" y="50520"/>
                        <a:pt x="43307" y="47226"/>
                        <a:pt x="40135" y="47226"/>
                      </a:cubicBezTo>
                      <a:cubicBezTo>
                        <a:pt x="40052" y="47226"/>
                        <a:pt x="39966" y="47228"/>
                        <a:pt x="39877" y="47233"/>
                      </a:cubicBezTo>
                      <a:cubicBezTo>
                        <a:pt x="39877" y="47233"/>
                        <a:pt x="45652" y="45635"/>
                        <a:pt x="42867" y="39221"/>
                      </a:cubicBezTo>
                      <a:cubicBezTo>
                        <a:pt x="40972" y="34884"/>
                        <a:pt x="45652" y="36117"/>
                        <a:pt x="45652" y="31141"/>
                      </a:cubicBezTo>
                      <a:cubicBezTo>
                        <a:pt x="45652" y="27238"/>
                        <a:pt x="41908" y="23472"/>
                        <a:pt x="42228" y="16966"/>
                      </a:cubicBezTo>
                      <a:cubicBezTo>
                        <a:pt x="42547" y="10461"/>
                        <a:pt x="38416" y="3226"/>
                        <a:pt x="33120" y="1149"/>
                      </a:cubicBezTo>
                      <a:cubicBezTo>
                        <a:pt x="30899" y="271"/>
                        <a:pt x="28864" y="0"/>
                        <a:pt x="27200" y="0"/>
                      </a:cubicBezTo>
                      <a:cubicBezTo>
                        <a:pt x="24538" y="0"/>
                        <a:pt x="22826" y="692"/>
                        <a:pt x="22826" y="692"/>
                      </a:cubicBezTo>
                      <a:cubicBezTo>
                        <a:pt x="22826" y="692"/>
                        <a:pt x="21123" y="0"/>
                        <a:pt x="18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9"/>
                <p:cNvSpPr/>
                <p:nvPr/>
              </p:nvSpPr>
              <p:spPr>
                <a:xfrm>
                  <a:off x="6815210" y="3182686"/>
                  <a:ext cx="247753" cy="1072749"/>
                </a:xfrm>
                <a:custGeom>
                  <a:avLst/>
                  <a:gdLst/>
                  <a:ahLst/>
                  <a:cxnLst/>
                  <a:rect l="l" t="t" r="r" b="b"/>
                  <a:pathLst>
                    <a:path w="6711" h="29058" fill="none" extrusionOk="0">
                      <a:moveTo>
                        <a:pt x="2534" y="1"/>
                      </a:moveTo>
                      <a:cubicBezTo>
                        <a:pt x="2169" y="3196"/>
                        <a:pt x="1529" y="8423"/>
                        <a:pt x="776" y="12326"/>
                      </a:cubicBezTo>
                      <a:cubicBezTo>
                        <a:pt x="0" y="16252"/>
                        <a:pt x="4063" y="17028"/>
                        <a:pt x="4063" y="19562"/>
                      </a:cubicBezTo>
                      <a:cubicBezTo>
                        <a:pt x="4063" y="22073"/>
                        <a:pt x="1415" y="26866"/>
                        <a:pt x="671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9"/>
                <p:cNvSpPr/>
                <p:nvPr/>
              </p:nvSpPr>
              <p:spPr>
                <a:xfrm>
                  <a:off x="6852275" y="3796994"/>
                  <a:ext cx="149184" cy="423038"/>
                </a:xfrm>
                <a:custGeom>
                  <a:avLst/>
                  <a:gdLst/>
                  <a:ahLst/>
                  <a:cxnLst/>
                  <a:rect l="l" t="t" r="r" b="b"/>
                  <a:pathLst>
                    <a:path w="4041" h="11459" fill="none" extrusionOk="0">
                      <a:moveTo>
                        <a:pt x="1302" y="0"/>
                      </a:moveTo>
                      <a:cubicBezTo>
                        <a:pt x="2374" y="1164"/>
                        <a:pt x="457" y="5410"/>
                        <a:pt x="229" y="7487"/>
                      </a:cubicBezTo>
                      <a:cubicBezTo>
                        <a:pt x="0" y="9564"/>
                        <a:pt x="1393" y="11367"/>
                        <a:pt x="404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9"/>
                <p:cNvSpPr/>
                <p:nvPr/>
              </p:nvSpPr>
              <p:spPr>
                <a:xfrm>
                  <a:off x="7070531" y="3612443"/>
                  <a:ext cx="139917" cy="601681"/>
                </a:xfrm>
                <a:custGeom>
                  <a:avLst/>
                  <a:gdLst/>
                  <a:ahLst/>
                  <a:cxnLst/>
                  <a:rect l="l" t="t" r="r" b="b"/>
                  <a:pathLst>
                    <a:path w="3790" h="16298" fill="none" extrusionOk="0">
                      <a:moveTo>
                        <a:pt x="1005" y="1"/>
                      </a:moveTo>
                      <a:cubicBezTo>
                        <a:pt x="2283" y="2557"/>
                        <a:pt x="2009" y="7579"/>
                        <a:pt x="1005" y="10432"/>
                      </a:cubicBezTo>
                      <a:cubicBezTo>
                        <a:pt x="0" y="13285"/>
                        <a:pt x="1347" y="16298"/>
                        <a:pt x="3789"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9"/>
                <p:cNvSpPr/>
                <p:nvPr/>
              </p:nvSpPr>
              <p:spPr>
                <a:xfrm>
                  <a:off x="8059479" y="3182686"/>
                  <a:ext cx="246941" cy="1072749"/>
                </a:xfrm>
                <a:custGeom>
                  <a:avLst/>
                  <a:gdLst/>
                  <a:ahLst/>
                  <a:cxnLst/>
                  <a:rect l="l" t="t" r="r" b="b"/>
                  <a:pathLst>
                    <a:path w="6689" h="29058" fill="none" extrusionOk="0">
                      <a:moveTo>
                        <a:pt x="4178" y="1"/>
                      </a:moveTo>
                      <a:cubicBezTo>
                        <a:pt x="4543" y="3196"/>
                        <a:pt x="5182" y="8423"/>
                        <a:pt x="5935" y="12326"/>
                      </a:cubicBezTo>
                      <a:cubicBezTo>
                        <a:pt x="6688" y="16252"/>
                        <a:pt x="2648" y="17028"/>
                        <a:pt x="2648" y="19562"/>
                      </a:cubicBezTo>
                      <a:cubicBezTo>
                        <a:pt x="2648" y="22073"/>
                        <a:pt x="5296" y="26866"/>
                        <a:pt x="1" y="2905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9"/>
                <p:cNvSpPr/>
                <p:nvPr/>
              </p:nvSpPr>
              <p:spPr>
                <a:xfrm>
                  <a:off x="8120983" y="3796994"/>
                  <a:ext cx="149184" cy="423038"/>
                </a:xfrm>
                <a:custGeom>
                  <a:avLst/>
                  <a:gdLst/>
                  <a:ahLst/>
                  <a:cxnLst/>
                  <a:rect l="l" t="t" r="r" b="b"/>
                  <a:pathLst>
                    <a:path w="4041" h="11459" fill="none" extrusionOk="0">
                      <a:moveTo>
                        <a:pt x="2740" y="0"/>
                      </a:moveTo>
                      <a:cubicBezTo>
                        <a:pt x="1667" y="1164"/>
                        <a:pt x="3584" y="5410"/>
                        <a:pt x="3813" y="7487"/>
                      </a:cubicBezTo>
                      <a:cubicBezTo>
                        <a:pt x="4041" y="9564"/>
                        <a:pt x="2649" y="11367"/>
                        <a:pt x="1" y="1145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9"/>
                <p:cNvSpPr/>
                <p:nvPr/>
              </p:nvSpPr>
              <p:spPr>
                <a:xfrm>
                  <a:off x="7912030" y="3612443"/>
                  <a:ext cx="139068" cy="601681"/>
                </a:xfrm>
                <a:custGeom>
                  <a:avLst/>
                  <a:gdLst/>
                  <a:ahLst/>
                  <a:cxnLst/>
                  <a:rect l="l" t="t" r="r" b="b"/>
                  <a:pathLst>
                    <a:path w="3767" h="16298" fill="none" extrusionOk="0">
                      <a:moveTo>
                        <a:pt x="2762" y="1"/>
                      </a:moveTo>
                      <a:cubicBezTo>
                        <a:pt x="1484" y="2557"/>
                        <a:pt x="1781" y="7579"/>
                        <a:pt x="2762" y="10432"/>
                      </a:cubicBezTo>
                      <a:cubicBezTo>
                        <a:pt x="3766" y="13285"/>
                        <a:pt x="2442" y="16298"/>
                        <a:pt x="0" y="162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9"/>
                <p:cNvSpPr/>
                <p:nvPr/>
              </p:nvSpPr>
              <p:spPr>
                <a:xfrm>
                  <a:off x="6663516" y="2518725"/>
                  <a:ext cx="1746013" cy="2052502"/>
                </a:xfrm>
                <a:custGeom>
                  <a:avLst/>
                  <a:gdLst/>
                  <a:ahLst/>
                  <a:cxnLst/>
                  <a:rect l="l" t="t" r="r" b="b"/>
                  <a:pathLst>
                    <a:path w="47295" h="55597" extrusionOk="0">
                      <a:moveTo>
                        <a:pt x="19875" y="183"/>
                      </a:moveTo>
                      <a:cubicBezTo>
                        <a:pt x="21352" y="183"/>
                        <a:pt x="22810" y="425"/>
                        <a:pt x="24150" y="941"/>
                      </a:cubicBezTo>
                      <a:lnTo>
                        <a:pt x="24150" y="941"/>
                      </a:lnTo>
                      <a:cubicBezTo>
                        <a:pt x="24166" y="959"/>
                        <a:pt x="24188" y="971"/>
                        <a:pt x="24215" y="971"/>
                      </a:cubicBezTo>
                      <a:cubicBezTo>
                        <a:pt x="24220" y="971"/>
                        <a:pt x="24225" y="970"/>
                        <a:pt x="24230" y="970"/>
                      </a:cubicBezTo>
                      <a:lnTo>
                        <a:pt x="24230" y="970"/>
                      </a:lnTo>
                      <a:cubicBezTo>
                        <a:pt x="24235" y="970"/>
                        <a:pt x="24240" y="971"/>
                        <a:pt x="24245" y="971"/>
                      </a:cubicBezTo>
                      <a:cubicBezTo>
                        <a:pt x="24271" y="971"/>
                        <a:pt x="24293" y="959"/>
                        <a:pt x="24309" y="941"/>
                      </a:cubicBezTo>
                      <a:lnTo>
                        <a:pt x="24309" y="941"/>
                      </a:lnTo>
                      <a:cubicBezTo>
                        <a:pt x="25624" y="434"/>
                        <a:pt x="27091" y="196"/>
                        <a:pt x="28587" y="196"/>
                      </a:cubicBezTo>
                      <a:cubicBezTo>
                        <a:pt x="31606" y="196"/>
                        <a:pt x="34743" y="1165"/>
                        <a:pt x="36978" y="2853"/>
                      </a:cubicBezTo>
                      <a:cubicBezTo>
                        <a:pt x="41680" y="6391"/>
                        <a:pt x="43483" y="12097"/>
                        <a:pt x="43483" y="17758"/>
                      </a:cubicBezTo>
                      <a:cubicBezTo>
                        <a:pt x="43483" y="20109"/>
                        <a:pt x="44008" y="22345"/>
                        <a:pt x="44852" y="24514"/>
                      </a:cubicBezTo>
                      <a:cubicBezTo>
                        <a:pt x="45583" y="26477"/>
                        <a:pt x="46633" y="28417"/>
                        <a:pt x="46884" y="30517"/>
                      </a:cubicBezTo>
                      <a:cubicBezTo>
                        <a:pt x="47158" y="32959"/>
                        <a:pt x="46085" y="34169"/>
                        <a:pt x="44556" y="35789"/>
                      </a:cubicBezTo>
                      <a:cubicBezTo>
                        <a:pt x="43780" y="36588"/>
                        <a:pt x="43551" y="37433"/>
                        <a:pt x="43825" y="38529"/>
                      </a:cubicBezTo>
                      <a:cubicBezTo>
                        <a:pt x="44464" y="40994"/>
                        <a:pt x="45765" y="43322"/>
                        <a:pt x="43825" y="45604"/>
                      </a:cubicBezTo>
                      <a:cubicBezTo>
                        <a:pt x="43163" y="46358"/>
                        <a:pt x="42205" y="46997"/>
                        <a:pt x="41223" y="47271"/>
                      </a:cubicBezTo>
                      <a:cubicBezTo>
                        <a:pt x="41109" y="47293"/>
                        <a:pt x="41132" y="47499"/>
                        <a:pt x="41269" y="47499"/>
                      </a:cubicBezTo>
                      <a:cubicBezTo>
                        <a:pt x="42022" y="47499"/>
                        <a:pt x="43163" y="47613"/>
                        <a:pt x="43460" y="48480"/>
                      </a:cubicBezTo>
                      <a:cubicBezTo>
                        <a:pt x="43734" y="49348"/>
                        <a:pt x="42981" y="50055"/>
                        <a:pt x="42296" y="50329"/>
                      </a:cubicBezTo>
                      <a:cubicBezTo>
                        <a:pt x="41902" y="50498"/>
                        <a:pt x="41436" y="50570"/>
                        <a:pt x="40957" y="50570"/>
                      </a:cubicBezTo>
                      <a:cubicBezTo>
                        <a:pt x="40271" y="50570"/>
                        <a:pt x="39561" y="50421"/>
                        <a:pt x="39009" y="50192"/>
                      </a:cubicBezTo>
                      <a:cubicBezTo>
                        <a:pt x="38991" y="50185"/>
                        <a:pt x="38973" y="50182"/>
                        <a:pt x="38955" y="50182"/>
                      </a:cubicBezTo>
                      <a:cubicBezTo>
                        <a:pt x="38859" y="50182"/>
                        <a:pt x="38776" y="50278"/>
                        <a:pt x="38872" y="50375"/>
                      </a:cubicBezTo>
                      <a:cubicBezTo>
                        <a:pt x="39009" y="50512"/>
                        <a:pt x="39192" y="50672"/>
                        <a:pt x="39306" y="50831"/>
                      </a:cubicBezTo>
                      <a:cubicBezTo>
                        <a:pt x="40128" y="51470"/>
                        <a:pt x="40013" y="52110"/>
                        <a:pt x="38963" y="52703"/>
                      </a:cubicBezTo>
                      <a:cubicBezTo>
                        <a:pt x="38746" y="53472"/>
                        <a:pt x="38408" y="53854"/>
                        <a:pt x="37956" y="53854"/>
                      </a:cubicBezTo>
                      <a:cubicBezTo>
                        <a:pt x="37698" y="53854"/>
                        <a:pt x="37401" y="53728"/>
                        <a:pt x="37069" y="53479"/>
                      </a:cubicBezTo>
                      <a:cubicBezTo>
                        <a:pt x="36407" y="53159"/>
                        <a:pt x="35814" y="52680"/>
                        <a:pt x="35334" y="52132"/>
                      </a:cubicBezTo>
                      <a:cubicBezTo>
                        <a:pt x="35311" y="52110"/>
                        <a:pt x="35277" y="52098"/>
                        <a:pt x="35246" y="52098"/>
                      </a:cubicBezTo>
                      <a:cubicBezTo>
                        <a:pt x="35214" y="52098"/>
                        <a:pt x="35186" y="52110"/>
                        <a:pt x="35174" y="52132"/>
                      </a:cubicBezTo>
                      <a:cubicBezTo>
                        <a:pt x="33919" y="53411"/>
                        <a:pt x="32253" y="54529"/>
                        <a:pt x="30518" y="55054"/>
                      </a:cubicBezTo>
                      <a:cubicBezTo>
                        <a:pt x="29884" y="55247"/>
                        <a:pt x="29111" y="55358"/>
                        <a:pt x="28310" y="55358"/>
                      </a:cubicBezTo>
                      <a:cubicBezTo>
                        <a:pt x="26837" y="55358"/>
                        <a:pt x="25271" y="54982"/>
                        <a:pt x="24310" y="54050"/>
                      </a:cubicBezTo>
                      <a:cubicBezTo>
                        <a:pt x="24287" y="54027"/>
                        <a:pt x="24258" y="54015"/>
                        <a:pt x="24230" y="54015"/>
                      </a:cubicBezTo>
                      <a:cubicBezTo>
                        <a:pt x="24201" y="54015"/>
                        <a:pt x="24173" y="54027"/>
                        <a:pt x="24150" y="54050"/>
                      </a:cubicBezTo>
                      <a:cubicBezTo>
                        <a:pt x="23188" y="54982"/>
                        <a:pt x="21623" y="55358"/>
                        <a:pt x="20143" y="55358"/>
                      </a:cubicBezTo>
                      <a:cubicBezTo>
                        <a:pt x="19339" y="55358"/>
                        <a:pt x="18561" y="55247"/>
                        <a:pt x="17918" y="55054"/>
                      </a:cubicBezTo>
                      <a:cubicBezTo>
                        <a:pt x="16184" y="54529"/>
                        <a:pt x="14540" y="53411"/>
                        <a:pt x="13285" y="52132"/>
                      </a:cubicBezTo>
                      <a:cubicBezTo>
                        <a:pt x="13262" y="52110"/>
                        <a:pt x="13234" y="52098"/>
                        <a:pt x="13205" y="52098"/>
                      </a:cubicBezTo>
                      <a:cubicBezTo>
                        <a:pt x="13177" y="52098"/>
                        <a:pt x="13148" y="52110"/>
                        <a:pt x="13125" y="52132"/>
                      </a:cubicBezTo>
                      <a:cubicBezTo>
                        <a:pt x="12646" y="52680"/>
                        <a:pt x="12030" y="53159"/>
                        <a:pt x="11390" y="53479"/>
                      </a:cubicBezTo>
                      <a:cubicBezTo>
                        <a:pt x="11048" y="53593"/>
                        <a:pt x="10706" y="53707"/>
                        <a:pt x="10363" y="53844"/>
                      </a:cubicBezTo>
                      <a:cubicBezTo>
                        <a:pt x="8446" y="52863"/>
                        <a:pt x="8035" y="51858"/>
                        <a:pt x="9131" y="50831"/>
                      </a:cubicBezTo>
                      <a:cubicBezTo>
                        <a:pt x="9268" y="50672"/>
                        <a:pt x="9427" y="50512"/>
                        <a:pt x="9587" y="50375"/>
                      </a:cubicBezTo>
                      <a:cubicBezTo>
                        <a:pt x="9684" y="50278"/>
                        <a:pt x="9601" y="50182"/>
                        <a:pt x="9504" y="50182"/>
                      </a:cubicBezTo>
                      <a:cubicBezTo>
                        <a:pt x="9486" y="50182"/>
                        <a:pt x="9468" y="50185"/>
                        <a:pt x="9450" y="50192"/>
                      </a:cubicBezTo>
                      <a:cubicBezTo>
                        <a:pt x="8876" y="50433"/>
                        <a:pt x="8177" y="50587"/>
                        <a:pt x="7504" y="50587"/>
                      </a:cubicBezTo>
                      <a:cubicBezTo>
                        <a:pt x="7026" y="50587"/>
                        <a:pt x="6561" y="50509"/>
                        <a:pt x="6163" y="50329"/>
                      </a:cubicBezTo>
                      <a:cubicBezTo>
                        <a:pt x="5524" y="50055"/>
                        <a:pt x="4999" y="49576"/>
                        <a:pt x="4999" y="48846"/>
                      </a:cubicBezTo>
                      <a:cubicBezTo>
                        <a:pt x="5045" y="47659"/>
                        <a:pt x="6232" y="47499"/>
                        <a:pt x="7191" y="47499"/>
                      </a:cubicBezTo>
                      <a:cubicBezTo>
                        <a:pt x="7328" y="47499"/>
                        <a:pt x="7350" y="47293"/>
                        <a:pt x="7236" y="47271"/>
                      </a:cubicBezTo>
                      <a:cubicBezTo>
                        <a:pt x="4064" y="46358"/>
                        <a:pt x="2968" y="43162"/>
                        <a:pt x="3995" y="40218"/>
                      </a:cubicBezTo>
                      <a:cubicBezTo>
                        <a:pt x="4429" y="38962"/>
                        <a:pt x="5182" y="37684"/>
                        <a:pt x="4406" y="36406"/>
                      </a:cubicBezTo>
                      <a:cubicBezTo>
                        <a:pt x="3561" y="34991"/>
                        <a:pt x="2123" y="34466"/>
                        <a:pt x="1667" y="32708"/>
                      </a:cubicBezTo>
                      <a:cubicBezTo>
                        <a:pt x="1119" y="30494"/>
                        <a:pt x="2078" y="28303"/>
                        <a:pt x="2899" y="26294"/>
                      </a:cubicBezTo>
                      <a:cubicBezTo>
                        <a:pt x="3744" y="24217"/>
                        <a:pt x="4566" y="22117"/>
                        <a:pt x="4840" y="19857"/>
                      </a:cubicBezTo>
                      <a:cubicBezTo>
                        <a:pt x="5182" y="17073"/>
                        <a:pt x="4840" y="14425"/>
                        <a:pt x="5638" y="11686"/>
                      </a:cubicBezTo>
                      <a:cubicBezTo>
                        <a:pt x="6460" y="8901"/>
                        <a:pt x="7921" y="6254"/>
                        <a:pt x="9952" y="4176"/>
                      </a:cubicBezTo>
                      <a:cubicBezTo>
                        <a:pt x="12402" y="1678"/>
                        <a:pt x="16202" y="183"/>
                        <a:pt x="19875" y="183"/>
                      </a:cubicBezTo>
                      <a:close/>
                      <a:moveTo>
                        <a:pt x="19953" y="0"/>
                      </a:moveTo>
                      <a:cubicBezTo>
                        <a:pt x="17857" y="0"/>
                        <a:pt x="15727" y="453"/>
                        <a:pt x="13901" y="1186"/>
                      </a:cubicBezTo>
                      <a:cubicBezTo>
                        <a:pt x="10112" y="2716"/>
                        <a:pt x="7419" y="6322"/>
                        <a:pt x="5958" y="10043"/>
                      </a:cubicBezTo>
                      <a:cubicBezTo>
                        <a:pt x="5113" y="12211"/>
                        <a:pt x="4680" y="14516"/>
                        <a:pt x="4703" y="16845"/>
                      </a:cubicBezTo>
                      <a:cubicBezTo>
                        <a:pt x="4748" y="19606"/>
                        <a:pt x="4292" y="22117"/>
                        <a:pt x="3310" y="24696"/>
                      </a:cubicBezTo>
                      <a:cubicBezTo>
                        <a:pt x="2169" y="27641"/>
                        <a:pt x="1" y="31476"/>
                        <a:pt x="2260" y="34466"/>
                      </a:cubicBezTo>
                      <a:cubicBezTo>
                        <a:pt x="3287" y="35835"/>
                        <a:pt x="4908" y="36451"/>
                        <a:pt x="4406" y="38483"/>
                      </a:cubicBezTo>
                      <a:cubicBezTo>
                        <a:pt x="3972" y="40263"/>
                        <a:pt x="3036" y="41724"/>
                        <a:pt x="3424" y="43619"/>
                      </a:cubicBezTo>
                      <a:cubicBezTo>
                        <a:pt x="3653" y="44783"/>
                        <a:pt x="4337" y="45764"/>
                        <a:pt x="5250" y="46495"/>
                      </a:cubicBezTo>
                      <a:cubicBezTo>
                        <a:pt x="5654" y="46802"/>
                        <a:pt x="6398" y="46996"/>
                        <a:pt x="6855" y="47282"/>
                      </a:cubicBezTo>
                      <a:lnTo>
                        <a:pt x="6855" y="47282"/>
                      </a:lnTo>
                      <a:cubicBezTo>
                        <a:pt x="6725" y="47212"/>
                        <a:pt x="6585" y="47179"/>
                        <a:pt x="6441" y="47179"/>
                      </a:cubicBezTo>
                      <a:cubicBezTo>
                        <a:pt x="5315" y="47179"/>
                        <a:pt x="3949" y="49155"/>
                        <a:pt x="5616" y="50329"/>
                      </a:cubicBezTo>
                      <a:cubicBezTo>
                        <a:pt x="6065" y="50639"/>
                        <a:pt x="6500" y="50738"/>
                        <a:pt x="6933" y="50738"/>
                      </a:cubicBezTo>
                      <a:cubicBezTo>
                        <a:pt x="7714" y="50738"/>
                        <a:pt x="8483" y="50414"/>
                        <a:pt x="9300" y="50414"/>
                      </a:cubicBezTo>
                      <a:cubicBezTo>
                        <a:pt x="9363" y="50414"/>
                        <a:pt x="9427" y="50416"/>
                        <a:pt x="9491" y="50420"/>
                      </a:cubicBezTo>
                      <a:lnTo>
                        <a:pt x="9491" y="50420"/>
                      </a:lnTo>
                      <a:cubicBezTo>
                        <a:pt x="9485" y="50420"/>
                        <a:pt x="9478" y="50420"/>
                        <a:pt x="9471" y="50420"/>
                      </a:cubicBezTo>
                      <a:cubicBezTo>
                        <a:pt x="8851" y="50420"/>
                        <a:pt x="7809" y="52076"/>
                        <a:pt x="7989" y="53000"/>
                      </a:cubicBezTo>
                      <a:cubicBezTo>
                        <a:pt x="8146" y="53852"/>
                        <a:pt x="8868" y="54130"/>
                        <a:pt x="9639" y="54130"/>
                      </a:cubicBezTo>
                      <a:cubicBezTo>
                        <a:pt x="10107" y="54130"/>
                        <a:pt x="10592" y="54028"/>
                        <a:pt x="10980" y="53890"/>
                      </a:cubicBezTo>
                      <a:cubicBezTo>
                        <a:pt x="11642" y="53662"/>
                        <a:pt x="12281" y="53251"/>
                        <a:pt x="12806" y="52771"/>
                      </a:cubicBezTo>
                      <a:cubicBezTo>
                        <a:pt x="13091" y="52509"/>
                        <a:pt x="13148" y="52383"/>
                        <a:pt x="13208" y="52383"/>
                      </a:cubicBezTo>
                      <a:cubicBezTo>
                        <a:pt x="13268" y="52383"/>
                        <a:pt x="13331" y="52509"/>
                        <a:pt x="13627" y="52749"/>
                      </a:cubicBezTo>
                      <a:cubicBezTo>
                        <a:pt x="15519" y="54341"/>
                        <a:pt x="17868" y="55595"/>
                        <a:pt x="20283" y="55595"/>
                      </a:cubicBezTo>
                      <a:cubicBezTo>
                        <a:pt x="21365" y="55595"/>
                        <a:pt x="22460" y="55343"/>
                        <a:pt x="23534" y="54757"/>
                      </a:cubicBezTo>
                      <a:cubicBezTo>
                        <a:pt x="24022" y="54486"/>
                        <a:pt x="24139" y="54354"/>
                        <a:pt x="24247" y="54354"/>
                      </a:cubicBezTo>
                      <a:cubicBezTo>
                        <a:pt x="24367" y="54354"/>
                        <a:pt x="24476" y="54514"/>
                        <a:pt x="25063" y="54826"/>
                      </a:cubicBezTo>
                      <a:cubicBezTo>
                        <a:pt x="26057" y="55337"/>
                        <a:pt x="27248" y="55596"/>
                        <a:pt x="28420" y="55596"/>
                      </a:cubicBezTo>
                      <a:cubicBezTo>
                        <a:pt x="29077" y="55596"/>
                        <a:pt x="29728" y="55515"/>
                        <a:pt x="30335" y="55351"/>
                      </a:cubicBezTo>
                      <a:cubicBezTo>
                        <a:pt x="32093" y="54894"/>
                        <a:pt x="33440" y="53821"/>
                        <a:pt x="34832" y="52749"/>
                      </a:cubicBezTo>
                      <a:cubicBezTo>
                        <a:pt x="35157" y="52508"/>
                        <a:pt x="35184" y="52394"/>
                        <a:pt x="35213" y="52394"/>
                      </a:cubicBezTo>
                      <a:cubicBezTo>
                        <a:pt x="35240" y="52394"/>
                        <a:pt x="35269" y="52485"/>
                        <a:pt x="35517" y="52657"/>
                      </a:cubicBezTo>
                      <a:cubicBezTo>
                        <a:pt x="36179" y="53091"/>
                        <a:pt x="36681" y="53616"/>
                        <a:pt x="37480" y="53890"/>
                      </a:cubicBezTo>
                      <a:cubicBezTo>
                        <a:pt x="37876" y="54028"/>
                        <a:pt x="38360" y="54130"/>
                        <a:pt x="38824" y="54130"/>
                      </a:cubicBezTo>
                      <a:cubicBezTo>
                        <a:pt x="39589" y="54130"/>
                        <a:pt x="40299" y="53852"/>
                        <a:pt x="40470" y="53000"/>
                      </a:cubicBezTo>
                      <a:cubicBezTo>
                        <a:pt x="40650" y="52076"/>
                        <a:pt x="39586" y="50420"/>
                        <a:pt x="38987" y="50420"/>
                      </a:cubicBezTo>
                      <a:cubicBezTo>
                        <a:pt x="38981" y="50420"/>
                        <a:pt x="38975" y="50420"/>
                        <a:pt x="38970" y="50420"/>
                      </a:cubicBezTo>
                      <a:lnTo>
                        <a:pt x="38970" y="50420"/>
                      </a:lnTo>
                      <a:cubicBezTo>
                        <a:pt x="39033" y="50416"/>
                        <a:pt x="39097" y="50414"/>
                        <a:pt x="39160" y="50414"/>
                      </a:cubicBezTo>
                      <a:cubicBezTo>
                        <a:pt x="39976" y="50414"/>
                        <a:pt x="40746" y="50738"/>
                        <a:pt x="41526" y="50738"/>
                      </a:cubicBezTo>
                      <a:cubicBezTo>
                        <a:pt x="41959" y="50738"/>
                        <a:pt x="42395" y="50639"/>
                        <a:pt x="42844" y="50329"/>
                      </a:cubicBezTo>
                      <a:cubicBezTo>
                        <a:pt x="43506" y="49850"/>
                        <a:pt x="43962" y="48982"/>
                        <a:pt x="43574" y="48184"/>
                      </a:cubicBezTo>
                      <a:cubicBezTo>
                        <a:pt x="43293" y="47654"/>
                        <a:pt x="42495" y="47280"/>
                        <a:pt x="41913" y="47280"/>
                      </a:cubicBezTo>
                      <a:cubicBezTo>
                        <a:pt x="41692" y="47280"/>
                        <a:pt x="41502" y="47334"/>
                        <a:pt x="41383" y="47453"/>
                      </a:cubicBezTo>
                      <a:cubicBezTo>
                        <a:pt x="41794" y="47042"/>
                        <a:pt x="42707" y="46883"/>
                        <a:pt x="43209" y="46495"/>
                      </a:cubicBezTo>
                      <a:cubicBezTo>
                        <a:pt x="44122" y="45764"/>
                        <a:pt x="44784" y="44783"/>
                        <a:pt x="45035" y="43619"/>
                      </a:cubicBezTo>
                      <a:cubicBezTo>
                        <a:pt x="45423" y="41724"/>
                        <a:pt x="44487" y="40263"/>
                        <a:pt x="44053" y="38483"/>
                      </a:cubicBezTo>
                      <a:cubicBezTo>
                        <a:pt x="43551" y="36451"/>
                        <a:pt x="45172" y="35812"/>
                        <a:pt x="46199" y="34443"/>
                      </a:cubicBezTo>
                      <a:cubicBezTo>
                        <a:pt x="47089" y="33256"/>
                        <a:pt x="47295" y="31727"/>
                        <a:pt x="47089" y="30289"/>
                      </a:cubicBezTo>
                      <a:cubicBezTo>
                        <a:pt x="46815" y="28326"/>
                        <a:pt x="45857" y="26522"/>
                        <a:pt x="45149" y="24696"/>
                      </a:cubicBezTo>
                      <a:cubicBezTo>
                        <a:pt x="44168" y="22117"/>
                        <a:pt x="43688" y="19606"/>
                        <a:pt x="43734" y="16845"/>
                      </a:cubicBezTo>
                      <a:cubicBezTo>
                        <a:pt x="43802" y="12416"/>
                        <a:pt x="42136" y="7920"/>
                        <a:pt x="39192" y="4610"/>
                      </a:cubicBezTo>
                      <a:cubicBezTo>
                        <a:pt x="36522" y="1574"/>
                        <a:pt x="32652" y="48"/>
                        <a:pt x="28653" y="48"/>
                      </a:cubicBezTo>
                      <a:cubicBezTo>
                        <a:pt x="28173" y="48"/>
                        <a:pt x="27690" y="70"/>
                        <a:pt x="27208" y="114"/>
                      </a:cubicBezTo>
                      <a:cubicBezTo>
                        <a:pt x="26216" y="204"/>
                        <a:pt x="25179" y="361"/>
                        <a:pt x="24229" y="739"/>
                      </a:cubicBezTo>
                      <a:lnTo>
                        <a:pt x="24229" y="739"/>
                      </a:lnTo>
                      <a:cubicBezTo>
                        <a:pt x="22899" y="226"/>
                        <a:pt x="21435" y="0"/>
                        <a:pt x="19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9"/>
                <p:cNvSpPr/>
                <p:nvPr/>
              </p:nvSpPr>
              <p:spPr>
                <a:xfrm>
                  <a:off x="6753669" y="3383444"/>
                  <a:ext cx="264662" cy="290282"/>
                </a:xfrm>
                <a:custGeom>
                  <a:avLst/>
                  <a:gdLst/>
                  <a:ahLst/>
                  <a:cxnLst/>
                  <a:rect l="l" t="t" r="r" b="b"/>
                  <a:pathLst>
                    <a:path w="7169" h="7863" extrusionOk="0">
                      <a:moveTo>
                        <a:pt x="3844" y="1"/>
                      </a:moveTo>
                      <a:cubicBezTo>
                        <a:pt x="3486" y="1"/>
                        <a:pt x="3102" y="60"/>
                        <a:pt x="2694" y="201"/>
                      </a:cubicBezTo>
                      <a:cubicBezTo>
                        <a:pt x="457" y="977"/>
                        <a:pt x="1" y="4195"/>
                        <a:pt x="1781" y="6478"/>
                      </a:cubicBezTo>
                      <a:cubicBezTo>
                        <a:pt x="2545" y="7451"/>
                        <a:pt x="3573" y="7863"/>
                        <a:pt x="4540" y="7863"/>
                      </a:cubicBezTo>
                      <a:cubicBezTo>
                        <a:pt x="5681" y="7863"/>
                        <a:pt x="6736" y="7288"/>
                        <a:pt x="7168" y="6386"/>
                      </a:cubicBezTo>
                      <a:lnTo>
                        <a:pt x="6826" y="1570"/>
                      </a:lnTo>
                      <a:cubicBezTo>
                        <a:pt x="6826" y="1570"/>
                        <a:pt x="5689" y="1"/>
                        <a:pt x="3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9"/>
                <p:cNvSpPr/>
                <p:nvPr/>
              </p:nvSpPr>
              <p:spPr>
                <a:xfrm>
                  <a:off x="6746950" y="3379494"/>
                  <a:ext cx="280647" cy="298663"/>
                </a:xfrm>
                <a:custGeom>
                  <a:avLst/>
                  <a:gdLst/>
                  <a:ahLst/>
                  <a:cxnLst/>
                  <a:rect l="l" t="t" r="r" b="b"/>
                  <a:pathLst>
                    <a:path w="7602" h="8090" extrusionOk="0">
                      <a:moveTo>
                        <a:pt x="3910" y="240"/>
                      </a:moveTo>
                      <a:cubicBezTo>
                        <a:pt x="5032" y="240"/>
                        <a:pt x="6201" y="807"/>
                        <a:pt x="6894" y="1723"/>
                      </a:cubicBezTo>
                      <a:cubicBezTo>
                        <a:pt x="6895" y="1724"/>
                        <a:pt x="6896" y="1726"/>
                        <a:pt x="6897" y="1727"/>
                      </a:cubicBezTo>
                      <a:lnTo>
                        <a:pt x="6897" y="1727"/>
                      </a:lnTo>
                      <a:lnTo>
                        <a:pt x="7122" y="5055"/>
                      </a:lnTo>
                      <a:cubicBezTo>
                        <a:pt x="7167" y="5443"/>
                        <a:pt x="7327" y="6060"/>
                        <a:pt x="7236" y="6448"/>
                      </a:cubicBezTo>
                      <a:cubicBezTo>
                        <a:pt x="6984" y="7416"/>
                        <a:pt x="5630" y="7859"/>
                        <a:pt x="4641" y="7859"/>
                      </a:cubicBezTo>
                      <a:cubicBezTo>
                        <a:pt x="4464" y="7859"/>
                        <a:pt x="4299" y="7845"/>
                        <a:pt x="4155" y="7817"/>
                      </a:cubicBezTo>
                      <a:cubicBezTo>
                        <a:pt x="1575" y="7315"/>
                        <a:pt x="160" y="3777"/>
                        <a:pt x="1484" y="1586"/>
                      </a:cubicBezTo>
                      <a:cubicBezTo>
                        <a:pt x="2048" y="645"/>
                        <a:pt x="2962" y="240"/>
                        <a:pt x="3910" y="240"/>
                      </a:cubicBezTo>
                      <a:close/>
                      <a:moveTo>
                        <a:pt x="3948" y="1"/>
                      </a:moveTo>
                      <a:cubicBezTo>
                        <a:pt x="3297" y="1"/>
                        <a:pt x="2648" y="187"/>
                        <a:pt x="2077" y="604"/>
                      </a:cubicBezTo>
                      <a:cubicBezTo>
                        <a:pt x="0" y="2134"/>
                        <a:pt x="594" y="5466"/>
                        <a:pt x="2237" y="7064"/>
                      </a:cubicBezTo>
                      <a:cubicBezTo>
                        <a:pt x="2924" y="7712"/>
                        <a:pt x="3818" y="8090"/>
                        <a:pt x="4746" y="8090"/>
                      </a:cubicBezTo>
                      <a:cubicBezTo>
                        <a:pt x="4928" y="8090"/>
                        <a:pt x="5112" y="8075"/>
                        <a:pt x="5296" y="8045"/>
                      </a:cubicBezTo>
                      <a:cubicBezTo>
                        <a:pt x="6072" y="7908"/>
                        <a:pt x="7259" y="7361"/>
                        <a:pt x="7464" y="6493"/>
                      </a:cubicBezTo>
                      <a:cubicBezTo>
                        <a:pt x="7601" y="5877"/>
                        <a:pt x="7350" y="4850"/>
                        <a:pt x="7304" y="4211"/>
                      </a:cubicBezTo>
                      <a:cubicBezTo>
                        <a:pt x="7236" y="3366"/>
                        <a:pt x="7167" y="2522"/>
                        <a:pt x="7122" y="1677"/>
                      </a:cubicBezTo>
                      <a:cubicBezTo>
                        <a:pt x="7122" y="1676"/>
                        <a:pt x="7122" y="1676"/>
                        <a:pt x="7122" y="1675"/>
                      </a:cubicBezTo>
                      <a:lnTo>
                        <a:pt x="7122" y="1675"/>
                      </a:lnTo>
                      <a:cubicBezTo>
                        <a:pt x="7124" y="1654"/>
                        <a:pt x="7117" y="1631"/>
                        <a:pt x="7099" y="1609"/>
                      </a:cubicBezTo>
                      <a:cubicBezTo>
                        <a:pt x="6359" y="632"/>
                        <a:pt x="5149" y="1"/>
                        <a:pt x="3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9"/>
                <p:cNvSpPr/>
                <p:nvPr/>
              </p:nvSpPr>
              <p:spPr>
                <a:xfrm>
                  <a:off x="6859696" y="3486185"/>
                  <a:ext cx="121495" cy="63572"/>
                </a:xfrm>
                <a:custGeom>
                  <a:avLst/>
                  <a:gdLst/>
                  <a:ahLst/>
                  <a:cxnLst/>
                  <a:rect l="l" t="t" r="r" b="b"/>
                  <a:pathLst>
                    <a:path w="3291" h="1722" extrusionOk="0">
                      <a:moveTo>
                        <a:pt x="1518" y="0"/>
                      </a:moveTo>
                      <a:cubicBezTo>
                        <a:pt x="654" y="0"/>
                        <a:pt x="216" y="776"/>
                        <a:pt x="28" y="1572"/>
                      </a:cubicBezTo>
                      <a:cubicBezTo>
                        <a:pt x="1" y="1667"/>
                        <a:pt x="70" y="1721"/>
                        <a:pt x="136" y="1721"/>
                      </a:cubicBezTo>
                      <a:cubicBezTo>
                        <a:pt x="181" y="1721"/>
                        <a:pt x="224" y="1696"/>
                        <a:pt x="233" y="1640"/>
                      </a:cubicBezTo>
                      <a:cubicBezTo>
                        <a:pt x="423" y="881"/>
                        <a:pt x="818" y="232"/>
                        <a:pt x="1523" y="232"/>
                      </a:cubicBezTo>
                      <a:cubicBezTo>
                        <a:pt x="1666" y="232"/>
                        <a:pt x="1822" y="259"/>
                        <a:pt x="1991" y="316"/>
                      </a:cubicBezTo>
                      <a:cubicBezTo>
                        <a:pt x="2379" y="431"/>
                        <a:pt x="2744" y="636"/>
                        <a:pt x="3041" y="910"/>
                      </a:cubicBezTo>
                      <a:cubicBezTo>
                        <a:pt x="3064" y="929"/>
                        <a:pt x="3090" y="937"/>
                        <a:pt x="3115" y="937"/>
                      </a:cubicBezTo>
                      <a:cubicBezTo>
                        <a:pt x="3209" y="937"/>
                        <a:pt x="3291" y="818"/>
                        <a:pt x="3200" y="727"/>
                      </a:cubicBezTo>
                      <a:cubicBezTo>
                        <a:pt x="2790" y="385"/>
                        <a:pt x="2287" y="88"/>
                        <a:pt x="1762" y="20"/>
                      </a:cubicBezTo>
                      <a:cubicBezTo>
                        <a:pt x="1677" y="6"/>
                        <a:pt x="1596" y="0"/>
                        <a:pt x="1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9"/>
                <p:cNvSpPr/>
                <p:nvPr/>
              </p:nvSpPr>
              <p:spPr>
                <a:xfrm>
                  <a:off x="8097724" y="3383444"/>
                  <a:ext cx="264625" cy="290282"/>
                </a:xfrm>
                <a:custGeom>
                  <a:avLst/>
                  <a:gdLst/>
                  <a:ahLst/>
                  <a:cxnLst/>
                  <a:rect l="l" t="t" r="r" b="b"/>
                  <a:pathLst>
                    <a:path w="7168" h="7863" extrusionOk="0">
                      <a:moveTo>
                        <a:pt x="3311" y="1"/>
                      </a:moveTo>
                      <a:cubicBezTo>
                        <a:pt x="1480" y="1"/>
                        <a:pt x="343" y="1570"/>
                        <a:pt x="343" y="1570"/>
                      </a:cubicBezTo>
                      <a:lnTo>
                        <a:pt x="0" y="6386"/>
                      </a:lnTo>
                      <a:cubicBezTo>
                        <a:pt x="433" y="7288"/>
                        <a:pt x="1481" y="7863"/>
                        <a:pt x="2620" y="7863"/>
                      </a:cubicBezTo>
                      <a:cubicBezTo>
                        <a:pt x="3584" y="7863"/>
                        <a:pt x="4613" y="7451"/>
                        <a:pt x="5387" y="6478"/>
                      </a:cubicBezTo>
                      <a:cubicBezTo>
                        <a:pt x="7167" y="4195"/>
                        <a:pt x="6711" y="977"/>
                        <a:pt x="4451" y="201"/>
                      </a:cubicBezTo>
                      <a:cubicBezTo>
                        <a:pt x="4047" y="60"/>
                        <a:pt x="3666" y="1"/>
                        <a:pt x="3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9"/>
                <p:cNvSpPr/>
                <p:nvPr/>
              </p:nvSpPr>
              <p:spPr>
                <a:xfrm>
                  <a:off x="8088458" y="3378940"/>
                  <a:ext cx="280647" cy="299216"/>
                </a:xfrm>
                <a:custGeom>
                  <a:avLst/>
                  <a:gdLst/>
                  <a:ahLst/>
                  <a:cxnLst/>
                  <a:rect l="l" t="t" r="r" b="b"/>
                  <a:pathLst>
                    <a:path w="7602" h="8105" extrusionOk="0">
                      <a:moveTo>
                        <a:pt x="3649" y="251"/>
                      </a:moveTo>
                      <a:cubicBezTo>
                        <a:pt x="4520" y="251"/>
                        <a:pt x="5368" y="593"/>
                        <a:pt x="5958" y="1373"/>
                      </a:cubicBezTo>
                      <a:cubicBezTo>
                        <a:pt x="7578" y="3541"/>
                        <a:pt x="6095" y="7330"/>
                        <a:pt x="3447" y="7832"/>
                      </a:cubicBezTo>
                      <a:cubicBezTo>
                        <a:pt x="3309" y="7856"/>
                        <a:pt x="3151" y="7868"/>
                        <a:pt x="2981" y="7868"/>
                      </a:cubicBezTo>
                      <a:cubicBezTo>
                        <a:pt x="1995" y="7868"/>
                        <a:pt x="599" y="7459"/>
                        <a:pt x="365" y="6485"/>
                      </a:cubicBezTo>
                      <a:cubicBezTo>
                        <a:pt x="274" y="6120"/>
                        <a:pt x="434" y="5550"/>
                        <a:pt x="457" y="5184"/>
                      </a:cubicBezTo>
                      <a:cubicBezTo>
                        <a:pt x="548" y="4026"/>
                        <a:pt x="616" y="2868"/>
                        <a:pt x="706" y="1709"/>
                      </a:cubicBezTo>
                      <a:lnTo>
                        <a:pt x="706" y="1709"/>
                      </a:lnTo>
                      <a:cubicBezTo>
                        <a:pt x="1401" y="803"/>
                        <a:pt x="2543" y="251"/>
                        <a:pt x="3649" y="251"/>
                      </a:cubicBezTo>
                      <a:close/>
                      <a:moveTo>
                        <a:pt x="3647" y="0"/>
                      </a:moveTo>
                      <a:cubicBezTo>
                        <a:pt x="2444" y="0"/>
                        <a:pt x="1240" y="636"/>
                        <a:pt x="502" y="1624"/>
                      </a:cubicBezTo>
                      <a:cubicBezTo>
                        <a:pt x="484" y="1647"/>
                        <a:pt x="478" y="1670"/>
                        <a:pt x="480" y="1691"/>
                      </a:cubicBezTo>
                      <a:lnTo>
                        <a:pt x="480" y="1691"/>
                      </a:lnTo>
                      <a:cubicBezTo>
                        <a:pt x="480" y="1691"/>
                        <a:pt x="480" y="1692"/>
                        <a:pt x="480" y="1692"/>
                      </a:cubicBezTo>
                      <a:cubicBezTo>
                        <a:pt x="411" y="2537"/>
                        <a:pt x="365" y="3381"/>
                        <a:pt x="297" y="4226"/>
                      </a:cubicBezTo>
                      <a:cubicBezTo>
                        <a:pt x="251" y="4865"/>
                        <a:pt x="0" y="5869"/>
                        <a:pt x="137" y="6508"/>
                      </a:cubicBezTo>
                      <a:cubicBezTo>
                        <a:pt x="320" y="7376"/>
                        <a:pt x="1530" y="7923"/>
                        <a:pt x="2306" y="8060"/>
                      </a:cubicBezTo>
                      <a:cubicBezTo>
                        <a:pt x="2489" y="8090"/>
                        <a:pt x="2673" y="8105"/>
                        <a:pt x="2856" y="8105"/>
                      </a:cubicBezTo>
                      <a:cubicBezTo>
                        <a:pt x="3783" y="8105"/>
                        <a:pt x="4674" y="7727"/>
                        <a:pt x="5341" y="7079"/>
                      </a:cubicBezTo>
                      <a:cubicBezTo>
                        <a:pt x="6985" y="5481"/>
                        <a:pt x="7601" y="2149"/>
                        <a:pt x="5547" y="619"/>
                      </a:cubicBezTo>
                      <a:cubicBezTo>
                        <a:pt x="4965" y="191"/>
                        <a:pt x="4306" y="0"/>
                        <a:pt x="3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9"/>
                <p:cNvSpPr/>
                <p:nvPr/>
              </p:nvSpPr>
              <p:spPr>
                <a:xfrm>
                  <a:off x="8124563" y="3427486"/>
                  <a:ext cx="167827" cy="125704"/>
                </a:xfrm>
                <a:custGeom>
                  <a:avLst/>
                  <a:gdLst/>
                  <a:ahLst/>
                  <a:cxnLst/>
                  <a:rect l="l" t="t" r="r" b="b"/>
                  <a:pathLst>
                    <a:path w="4546" h="3405" extrusionOk="0">
                      <a:moveTo>
                        <a:pt x="2805" y="0"/>
                      </a:moveTo>
                      <a:cubicBezTo>
                        <a:pt x="2740" y="0"/>
                        <a:pt x="2674" y="4"/>
                        <a:pt x="2606" y="12"/>
                      </a:cubicBezTo>
                      <a:cubicBezTo>
                        <a:pt x="1099" y="217"/>
                        <a:pt x="415" y="2043"/>
                        <a:pt x="27" y="3276"/>
                      </a:cubicBezTo>
                      <a:cubicBezTo>
                        <a:pt x="0" y="3356"/>
                        <a:pt x="58" y="3404"/>
                        <a:pt x="121" y="3404"/>
                      </a:cubicBezTo>
                      <a:cubicBezTo>
                        <a:pt x="166" y="3404"/>
                        <a:pt x="213" y="3379"/>
                        <a:pt x="232" y="3322"/>
                      </a:cubicBezTo>
                      <a:cubicBezTo>
                        <a:pt x="574" y="2294"/>
                        <a:pt x="1122" y="720"/>
                        <a:pt x="2286" y="331"/>
                      </a:cubicBezTo>
                      <a:cubicBezTo>
                        <a:pt x="2461" y="273"/>
                        <a:pt x="2628" y="246"/>
                        <a:pt x="2786" y="246"/>
                      </a:cubicBezTo>
                      <a:cubicBezTo>
                        <a:pt x="3679" y="246"/>
                        <a:pt x="4279" y="1109"/>
                        <a:pt x="4318" y="2021"/>
                      </a:cubicBezTo>
                      <a:cubicBezTo>
                        <a:pt x="4318" y="2100"/>
                        <a:pt x="4375" y="2140"/>
                        <a:pt x="4432" y="2140"/>
                      </a:cubicBezTo>
                      <a:cubicBezTo>
                        <a:pt x="4489" y="2140"/>
                        <a:pt x="4546" y="2100"/>
                        <a:pt x="4546" y="2021"/>
                      </a:cubicBezTo>
                      <a:cubicBezTo>
                        <a:pt x="4503" y="1010"/>
                        <a:pt x="3853" y="0"/>
                        <a:pt x="2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8134826" y="3486185"/>
                  <a:ext cx="121495" cy="63572"/>
                </a:xfrm>
                <a:custGeom>
                  <a:avLst/>
                  <a:gdLst/>
                  <a:ahLst/>
                  <a:cxnLst/>
                  <a:rect l="l" t="t" r="r" b="b"/>
                  <a:pathLst>
                    <a:path w="3291" h="1722" extrusionOk="0">
                      <a:moveTo>
                        <a:pt x="1774" y="0"/>
                      </a:moveTo>
                      <a:cubicBezTo>
                        <a:pt x="1696" y="0"/>
                        <a:pt x="1614" y="6"/>
                        <a:pt x="1529" y="20"/>
                      </a:cubicBezTo>
                      <a:cubicBezTo>
                        <a:pt x="1004" y="88"/>
                        <a:pt x="502" y="385"/>
                        <a:pt x="91" y="727"/>
                      </a:cubicBezTo>
                      <a:cubicBezTo>
                        <a:pt x="0" y="818"/>
                        <a:pt x="82" y="937"/>
                        <a:pt x="177" y="937"/>
                      </a:cubicBezTo>
                      <a:cubicBezTo>
                        <a:pt x="201" y="937"/>
                        <a:pt x="227" y="929"/>
                        <a:pt x="251" y="910"/>
                      </a:cubicBezTo>
                      <a:cubicBezTo>
                        <a:pt x="547" y="636"/>
                        <a:pt x="913" y="431"/>
                        <a:pt x="1278" y="316"/>
                      </a:cubicBezTo>
                      <a:cubicBezTo>
                        <a:pt x="1451" y="259"/>
                        <a:pt x="1609" y="232"/>
                        <a:pt x="1755" y="232"/>
                      </a:cubicBezTo>
                      <a:cubicBezTo>
                        <a:pt x="2473" y="232"/>
                        <a:pt x="2865" y="881"/>
                        <a:pt x="3035" y="1640"/>
                      </a:cubicBezTo>
                      <a:cubicBezTo>
                        <a:pt x="3054" y="1696"/>
                        <a:pt x="3103" y="1721"/>
                        <a:pt x="3151" y="1721"/>
                      </a:cubicBezTo>
                      <a:cubicBezTo>
                        <a:pt x="3221" y="1721"/>
                        <a:pt x="3291" y="1667"/>
                        <a:pt x="3264" y="1572"/>
                      </a:cubicBezTo>
                      <a:cubicBezTo>
                        <a:pt x="3075" y="776"/>
                        <a:pt x="2637"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6904513" y="2666986"/>
                  <a:ext cx="1306990" cy="1344905"/>
                </a:xfrm>
                <a:custGeom>
                  <a:avLst/>
                  <a:gdLst/>
                  <a:ahLst/>
                  <a:cxnLst/>
                  <a:rect l="l" t="t" r="r" b="b"/>
                  <a:pathLst>
                    <a:path w="35403" h="36430" extrusionOk="0">
                      <a:moveTo>
                        <a:pt x="17690" y="1"/>
                      </a:moveTo>
                      <a:cubicBezTo>
                        <a:pt x="8058" y="1"/>
                        <a:pt x="3128" y="4520"/>
                        <a:pt x="1964" y="13034"/>
                      </a:cubicBezTo>
                      <a:cubicBezTo>
                        <a:pt x="1370" y="17279"/>
                        <a:pt x="1781" y="21160"/>
                        <a:pt x="1713" y="23328"/>
                      </a:cubicBezTo>
                      <a:cubicBezTo>
                        <a:pt x="1" y="30472"/>
                        <a:pt x="4999" y="36430"/>
                        <a:pt x="17690" y="36430"/>
                      </a:cubicBezTo>
                      <a:cubicBezTo>
                        <a:pt x="30404" y="36430"/>
                        <a:pt x="35403" y="30472"/>
                        <a:pt x="33691" y="23328"/>
                      </a:cubicBezTo>
                      <a:cubicBezTo>
                        <a:pt x="33622" y="21160"/>
                        <a:pt x="34033" y="17279"/>
                        <a:pt x="33440" y="13034"/>
                      </a:cubicBezTo>
                      <a:cubicBezTo>
                        <a:pt x="32276" y="4520"/>
                        <a:pt x="27345" y="1"/>
                        <a:pt x="17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p:nvPr/>
              </p:nvSpPr>
              <p:spPr>
                <a:xfrm>
                  <a:off x="6950033" y="2662703"/>
                  <a:ext cx="1217650" cy="1354429"/>
                </a:xfrm>
                <a:custGeom>
                  <a:avLst/>
                  <a:gdLst/>
                  <a:ahLst/>
                  <a:cxnLst/>
                  <a:rect l="l" t="t" r="r" b="b"/>
                  <a:pathLst>
                    <a:path w="32983" h="36688" extrusionOk="0">
                      <a:moveTo>
                        <a:pt x="16457" y="231"/>
                      </a:moveTo>
                      <a:cubicBezTo>
                        <a:pt x="20406" y="254"/>
                        <a:pt x="24537" y="961"/>
                        <a:pt x="27573" y="3632"/>
                      </a:cubicBezTo>
                      <a:cubicBezTo>
                        <a:pt x="30198" y="5937"/>
                        <a:pt x="31499" y="9292"/>
                        <a:pt x="32024" y="12671"/>
                      </a:cubicBezTo>
                      <a:cubicBezTo>
                        <a:pt x="32412" y="15090"/>
                        <a:pt x="32458" y="17555"/>
                        <a:pt x="32389" y="19998"/>
                      </a:cubicBezTo>
                      <a:cubicBezTo>
                        <a:pt x="32367" y="21824"/>
                        <a:pt x="32481" y="23444"/>
                        <a:pt x="32640" y="25247"/>
                      </a:cubicBezTo>
                      <a:cubicBezTo>
                        <a:pt x="32869" y="28192"/>
                        <a:pt x="31750" y="30931"/>
                        <a:pt x="29513" y="32848"/>
                      </a:cubicBezTo>
                      <a:cubicBezTo>
                        <a:pt x="26478" y="35405"/>
                        <a:pt x="22232" y="36203"/>
                        <a:pt x="18375" y="36386"/>
                      </a:cubicBezTo>
                      <a:cubicBezTo>
                        <a:pt x="17623" y="36426"/>
                        <a:pt x="16859" y="36449"/>
                        <a:pt x="16089" y="36449"/>
                      </a:cubicBezTo>
                      <a:cubicBezTo>
                        <a:pt x="12463" y="36449"/>
                        <a:pt x="8706" y="35935"/>
                        <a:pt x="5524" y="34240"/>
                      </a:cubicBezTo>
                      <a:cubicBezTo>
                        <a:pt x="2716" y="32757"/>
                        <a:pt x="617" y="30246"/>
                        <a:pt x="297" y="27005"/>
                      </a:cubicBezTo>
                      <a:cubicBezTo>
                        <a:pt x="183" y="25772"/>
                        <a:pt x="457" y="24654"/>
                        <a:pt x="594" y="23444"/>
                      </a:cubicBezTo>
                      <a:cubicBezTo>
                        <a:pt x="822" y="21253"/>
                        <a:pt x="457" y="18948"/>
                        <a:pt x="548" y="16756"/>
                      </a:cubicBezTo>
                      <a:cubicBezTo>
                        <a:pt x="685" y="12305"/>
                        <a:pt x="1507" y="7489"/>
                        <a:pt x="4771" y="4180"/>
                      </a:cubicBezTo>
                      <a:cubicBezTo>
                        <a:pt x="7852" y="1098"/>
                        <a:pt x="12257" y="254"/>
                        <a:pt x="16457" y="231"/>
                      </a:cubicBezTo>
                      <a:close/>
                      <a:moveTo>
                        <a:pt x="16439" y="1"/>
                      </a:moveTo>
                      <a:cubicBezTo>
                        <a:pt x="16432" y="1"/>
                        <a:pt x="16426" y="2"/>
                        <a:pt x="16420" y="3"/>
                      </a:cubicBezTo>
                      <a:lnTo>
                        <a:pt x="16420" y="3"/>
                      </a:lnTo>
                      <a:cubicBezTo>
                        <a:pt x="12711" y="30"/>
                        <a:pt x="8824" y="649"/>
                        <a:pt x="5798" y="2970"/>
                      </a:cubicBezTo>
                      <a:cubicBezTo>
                        <a:pt x="2899" y="5184"/>
                        <a:pt x="1393" y="8608"/>
                        <a:pt x="776" y="12123"/>
                      </a:cubicBezTo>
                      <a:cubicBezTo>
                        <a:pt x="274" y="14816"/>
                        <a:pt x="251" y="17555"/>
                        <a:pt x="320" y="20271"/>
                      </a:cubicBezTo>
                      <a:cubicBezTo>
                        <a:pt x="365" y="22212"/>
                        <a:pt x="69" y="24060"/>
                        <a:pt x="46" y="25978"/>
                      </a:cubicBezTo>
                      <a:cubicBezTo>
                        <a:pt x="0" y="28762"/>
                        <a:pt x="1233" y="31342"/>
                        <a:pt x="3401" y="33122"/>
                      </a:cubicBezTo>
                      <a:cubicBezTo>
                        <a:pt x="6414" y="35564"/>
                        <a:pt x="10477" y="36386"/>
                        <a:pt x="14243" y="36614"/>
                      </a:cubicBezTo>
                      <a:cubicBezTo>
                        <a:pt x="15058" y="36661"/>
                        <a:pt x="15888" y="36687"/>
                        <a:pt x="16725" y="36687"/>
                      </a:cubicBezTo>
                      <a:cubicBezTo>
                        <a:pt x="20432" y="36687"/>
                        <a:pt x="24268" y="36159"/>
                        <a:pt x="27528" y="34446"/>
                      </a:cubicBezTo>
                      <a:cubicBezTo>
                        <a:pt x="30107" y="33076"/>
                        <a:pt x="32161" y="30817"/>
                        <a:pt x="32732" y="27872"/>
                      </a:cubicBezTo>
                      <a:cubicBezTo>
                        <a:pt x="32983" y="26480"/>
                        <a:pt x="32823" y="25156"/>
                        <a:pt x="32640" y="23787"/>
                      </a:cubicBezTo>
                      <a:cubicBezTo>
                        <a:pt x="32298" y="21253"/>
                        <a:pt x="32709" y="18605"/>
                        <a:pt x="32595" y="16072"/>
                      </a:cubicBezTo>
                      <a:cubicBezTo>
                        <a:pt x="32367" y="11712"/>
                        <a:pt x="31431" y="7056"/>
                        <a:pt x="28189" y="3883"/>
                      </a:cubicBezTo>
                      <a:cubicBezTo>
                        <a:pt x="25073" y="858"/>
                        <a:pt x="20687" y="31"/>
                        <a:pt x="16501" y="3"/>
                      </a:cubicBezTo>
                      <a:lnTo>
                        <a:pt x="16501" y="3"/>
                      </a:lnTo>
                      <a:cubicBezTo>
                        <a:pt x="16494" y="2"/>
                        <a:pt x="16487" y="1"/>
                        <a:pt x="16479" y="1"/>
                      </a:cubicBezTo>
                      <a:cubicBezTo>
                        <a:pt x="16472" y="1"/>
                        <a:pt x="16465" y="1"/>
                        <a:pt x="16457" y="3"/>
                      </a:cubicBezTo>
                      <a:cubicBezTo>
                        <a:pt x="16451" y="1"/>
                        <a:pt x="16445" y="1"/>
                        <a:pt x="16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9"/>
                <p:cNvSpPr/>
                <p:nvPr/>
              </p:nvSpPr>
              <p:spPr>
                <a:xfrm>
                  <a:off x="7721055" y="3318358"/>
                  <a:ext cx="191306" cy="191306"/>
                </a:xfrm>
                <a:custGeom>
                  <a:avLst/>
                  <a:gdLst/>
                  <a:ahLst/>
                  <a:cxnLst/>
                  <a:rect l="l" t="t" r="r" b="b"/>
                  <a:pathLst>
                    <a:path w="5182" h="5182" extrusionOk="0">
                      <a:moveTo>
                        <a:pt x="2602" y="1"/>
                      </a:moveTo>
                      <a:cubicBezTo>
                        <a:pt x="1164" y="1"/>
                        <a:pt x="0" y="1165"/>
                        <a:pt x="0" y="2603"/>
                      </a:cubicBezTo>
                      <a:cubicBezTo>
                        <a:pt x="0" y="4041"/>
                        <a:pt x="1164" y="5182"/>
                        <a:pt x="2602" y="5182"/>
                      </a:cubicBezTo>
                      <a:cubicBezTo>
                        <a:pt x="4040" y="5182"/>
                        <a:pt x="5182" y="4041"/>
                        <a:pt x="5182" y="2603"/>
                      </a:cubicBezTo>
                      <a:cubicBezTo>
                        <a:pt x="5182" y="1165"/>
                        <a:pt x="4040" y="1"/>
                        <a:pt x="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9"/>
                <p:cNvSpPr/>
                <p:nvPr/>
              </p:nvSpPr>
              <p:spPr>
                <a:xfrm>
                  <a:off x="7710090" y="3318358"/>
                  <a:ext cx="251150" cy="125593"/>
                </a:xfrm>
                <a:custGeom>
                  <a:avLst/>
                  <a:gdLst/>
                  <a:ahLst/>
                  <a:cxnLst/>
                  <a:rect l="l" t="t" r="r" b="b"/>
                  <a:pathLst>
                    <a:path w="6803" h="3402" fill="none" extrusionOk="0">
                      <a:moveTo>
                        <a:pt x="6803" y="3402"/>
                      </a:moveTo>
                      <a:cubicBezTo>
                        <a:pt x="6803" y="1530"/>
                        <a:pt x="5296" y="1"/>
                        <a:pt x="3402" y="1"/>
                      </a:cubicBezTo>
                      <a:cubicBezTo>
                        <a:pt x="1530" y="1"/>
                        <a:pt x="1" y="1530"/>
                        <a:pt x="1"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9"/>
                <p:cNvSpPr/>
                <p:nvPr/>
              </p:nvSpPr>
              <p:spPr>
                <a:xfrm>
                  <a:off x="7724414" y="3137204"/>
                  <a:ext cx="219142" cy="89340"/>
                </a:xfrm>
                <a:custGeom>
                  <a:avLst/>
                  <a:gdLst/>
                  <a:ahLst/>
                  <a:cxnLst/>
                  <a:rect l="l" t="t" r="r" b="b"/>
                  <a:pathLst>
                    <a:path w="5936" h="2420" fill="none" extrusionOk="0">
                      <a:moveTo>
                        <a:pt x="5935" y="2420"/>
                      </a:moveTo>
                      <a:cubicBezTo>
                        <a:pt x="4954" y="1256"/>
                        <a:pt x="1713" y="0"/>
                        <a:pt x="1"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9"/>
                <p:cNvSpPr/>
                <p:nvPr/>
              </p:nvSpPr>
              <p:spPr>
                <a:xfrm>
                  <a:off x="7937613"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7937613" y="3335229"/>
                  <a:ext cx="58182" cy="35404"/>
                </a:xfrm>
                <a:custGeom>
                  <a:avLst/>
                  <a:gdLst/>
                  <a:ahLst/>
                  <a:cxnLst/>
                  <a:rect l="l" t="t" r="r" b="b"/>
                  <a:pathLst>
                    <a:path w="1576" h="959" fill="none" extrusionOk="0">
                      <a:moveTo>
                        <a:pt x="0" y="959"/>
                      </a:moveTo>
                      <a:lnTo>
                        <a:pt x="1575"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7164893" y="3318358"/>
                  <a:ext cx="191343" cy="191306"/>
                </a:xfrm>
                <a:custGeom>
                  <a:avLst/>
                  <a:gdLst/>
                  <a:ahLst/>
                  <a:cxnLst/>
                  <a:rect l="l" t="t" r="r" b="b"/>
                  <a:pathLst>
                    <a:path w="5183" h="5182" extrusionOk="0">
                      <a:moveTo>
                        <a:pt x="2603" y="1"/>
                      </a:moveTo>
                      <a:cubicBezTo>
                        <a:pt x="1165" y="1"/>
                        <a:pt x="1" y="1165"/>
                        <a:pt x="1" y="2603"/>
                      </a:cubicBezTo>
                      <a:cubicBezTo>
                        <a:pt x="1" y="4041"/>
                        <a:pt x="1165" y="5182"/>
                        <a:pt x="2603" y="5182"/>
                      </a:cubicBezTo>
                      <a:cubicBezTo>
                        <a:pt x="4041" y="5182"/>
                        <a:pt x="5182" y="4041"/>
                        <a:pt x="5182" y="2603"/>
                      </a:cubicBezTo>
                      <a:cubicBezTo>
                        <a:pt x="5182" y="1165"/>
                        <a:pt x="4041" y="1"/>
                        <a:pt x="2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7153928" y="3318358"/>
                  <a:ext cx="251150" cy="125593"/>
                </a:xfrm>
                <a:custGeom>
                  <a:avLst/>
                  <a:gdLst/>
                  <a:ahLst/>
                  <a:cxnLst/>
                  <a:rect l="l" t="t" r="r" b="b"/>
                  <a:pathLst>
                    <a:path w="6803" h="3402" fill="none" extrusionOk="0">
                      <a:moveTo>
                        <a:pt x="1" y="3402"/>
                      </a:moveTo>
                      <a:cubicBezTo>
                        <a:pt x="1" y="1530"/>
                        <a:pt x="1530" y="1"/>
                        <a:pt x="3402" y="1"/>
                      </a:cubicBezTo>
                      <a:cubicBezTo>
                        <a:pt x="5296" y="1"/>
                        <a:pt x="6803" y="1530"/>
                        <a:pt x="6803" y="3402"/>
                      </a:cubicBezTo>
                    </a:path>
                  </a:pathLst>
                </a:custGeom>
                <a:solidFill>
                  <a:schemeClr val="dk1"/>
                </a:solidFill>
                <a:ln w="14275" cap="rnd" cmpd="sng">
                  <a:solidFill>
                    <a:srgbClr val="5E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7171648" y="3137204"/>
                  <a:ext cx="219954" cy="89340"/>
                </a:xfrm>
                <a:custGeom>
                  <a:avLst/>
                  <a:gdLst/>
                  <a:ahLst/>
                  <a:cxnLst/>
                  <a:rect l="l" t="t" r="r" b="b"/>
                  <a:pathLst>
                    <a:path w="5958" h="2420" fill="none" extrusionOk="0">
                      <a:moveTo>
                        <a:pt x="0" y="2420"/>
                      </a:moveTo>
                      <a:cubicBezTo>
                        <a:pt x="982" y="1256"/>
                        <a:pt x="4223" y="0"/>
                        <a:pt x="5958" y="1895"/>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6982889" y="3503758"/>
                  <a:ext cx="195515" cy="195515"/>
                </a:xfrm>
                <a:custGeom>
                  <a:avLst/>
                  <a:gdLst/>
                  <a:ahLst/>
                  <a:cxnLst/>
                  <a:rect l="l" t="t" r="r" b="b"/>
                  <a:pathLst>
                    <a:path w="5296" h="5296" extrusionOk="0">
                      <a:moveTo>
                        <a:pt x="2648" y="0"/>
                      </a:moveTo>
                      <a:cubicBezTo>
                        <a:pt x="1187" y="0"/>
                        <a:pt x="0" y="1187"/>
                        <a:pt x="0" y="2648"/>
                      </a:cubicBezTo>
                      <a:cubicBezTo>
                        <a:pt x="0" y="4109"/>
                        <a:pt x="1187" y="5296"/>
                        <a:pt x="2648" y="5296"/>
                      </a:cubicBezTo>
                      <a:cubicBezTo>
                        <a:pt x="4109" y="5296"/>
                        <a:pt x="5296" y="4109"/>
                        <a:pt x="5296" y="2648"/>
                      </a:cubicBezTo>
                      <a:cubicBezTo>
                        <a:pt x="5296" y="1187"/>
                        <a:pt x="4109" y="0"/>
                        <a:pt x="2648" y="0"/>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7119410" y="3335229"/>
                  <a:ext cx="58994" cy="35404"/>
                </a:xfrm>
                <a:custGeom>
                  <a:avLst/>
                  <a:gdLst/>
                  <a:ahLst/>
                  <a:cxnLst/>
                  <a:rect l="l" t="t" r="r" b="b"/>
                  <a:pathLst>
                    <a:path w="1598" h="959" fill="none" extrusionOk="0">
                      <a:moveTo>
                        <a:pt x="1598" y="959"/>
                      </a:moveTo>
                      <a:lnTo>
                        <a:pt x="0" y="0"/>
                      </a:ln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7553375" y="3534510"/>
                  <a:ext cx="8454" cy="99456"/>
                </a:xfrm>
                <a:custGeom>
                  <a:avLst/>
                  <a:gdLst/>
                  <a:ahLst/>
                  <a:cxnLst/>
                  <a:rect l="l" t="t" r="r" b="b"/>
                  <a:pathLst>
                    <a:path w="229" h="2694" extrusionOk="0">
                      <a:moveTo>
                        <a:pt x="114" y="0"/>
                      </a:moveTo>
                      <a:cubicBezTo>
                        <a:pt x="57" y="0"/>
                        <a:pt x="0" y="35"/>
                        <a:pt x="0" y="103"/>
                      </a:cubicBezTo>
                      <a:lnTo>
                        <a:pt x="0" y="2591"/>
                      </a:lnTo>
                      <a:cubicBezTo>
                        <a:pt x="0" y="2659"/>
                        <a:pt x="57" y="2694"/>
                        <a:pt x="114" y="2694"/>
                      </a:cubicBezTo>
                      <a:cubicBezTo>
                        <a:pt x="171" y="2694"/>
                        <a:pt x="228" y="2659"/>
                        <a:pt x="228" y="2591"/>
                      </a:cubicBezTo>
                      <a:lnTo>
                        <a:pt x="228" y="103"/>
                      </a:lnTo>
                      <a:cubicBezTo>
                        <a:pt x="228" y="35"/>
                        <a:pt x="171"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9"/>
                <p:cNvSpPr/>
                <p:nvPr/>
              </p:nvSpPr>
              <p:spPr>
                <a:xfrm>
                  <a:off x="7399983" y="3666601"/>
                  <a:ext cx="316088" cy="66821"/>
                </a:xfrm>
                <a:custGeom>
                  <a:avLst/>
                  <a:gdLst/>
                  <a:ahLst/>
                  <a:cxnLst/>
                  <a:rect l="l" t="t" r="r" b="b"/>
                  <a:pathLst>
                    <a:path w="8562" h="1810" extrusionOk="0">
                      <a:moveTo>
                        <a:pt x="155" y="1"/>
                      </a:moveTo>
                      <a:cubicBezTo>
                        <a:pt x="75" y="1"/>
                        <a:pt x="0" y="113"/>
                        <a:pt x="69" y="200"/>
                      </a:cubicBezTo>
                      <a:cubicBezTo>
                        <a:pt x="914" y="1273"/>
                        <a:pt x="2597" y="1809"/>
                        <a:pt x="4281" y="1809"/>
                      </a:cubicBezTo>
                      <a:cubicBezTo>
                        <a:pt x="5964" y="1809"/>
                        <a:pt x="7647" y="1273"/>
                        <a:pt x="8492" y="200"/>
                      </a:cubicBezTo>
                      <a:cubicBezTo>
                        <a:pt x="8561" y="113"/>
                        <a:pt x="8486" y="1"/>
                        <a:pt x="8406" y="1"/>
                      </a:cubicBezTo>
                      <a:cubicBezTo>
                        <a:pt x="8381" y="1"/>
                        <a:pt x="8354" y="12"/>
                        <a:pt x="8332" y="40"/>
                      </a:cubicBezTo>
                      <a:cubicBezTo>
                        <a:pt x="7522" y="1067"/>
                        <a:pt x="5901" y="1581"/>
                        <a:pt x="4281" y="1581"/>
                      </a:cubicBezTo>
                      <a:cubicBezTo>
                        <a:pt x="2660" y="1581"/>
                        <a:pt x="1039" y="1067"/>
                        <a:pt x="229" y="40"/>
                      </a:cubicBezTo>
                      <a:cubicBezTo>
                        <a:pt x="207" y="12"/>
                        <a:pt x="18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9"/>
                <p:cNvSpPr/>
                <p:nvPr/>
              </p:nvSpPr>
              <p:spPr>
                <a:xfrm>
                  <a:off x="6876715" y="2615597"/>
                  <a:ext cx="1361776" cy="828355"/>
                </a:xfrm>
                <a:custGeom>
                  <a:avLst/>
                  <a:gdLst/>
                  <a:ahLst/>
                  <a:cxnLst/>
                  <a:rect l="l" t="t" r="r" b="b"/>
                  <a:pathLst>
                    <a:path w="36887" h="22438" extrusionOk="0">
                      <a:moveTo>
                        <a:pt x="18443" y="0"/>
                      </a:moveTo>
                      <a:cubicBezTo>
                        <a:pt x="11185" y="0"/>
                        <a:pt x="5501" y="2260"/>
                        <a:pt x="2648" y="8788"/>
                      </a:cubicBezTo>
                      <a:cubicBezTo>
                        <a:pt x="0" y="14882"/>
                        <a:pt x="2443" y="22438"/>
                        <a:pt x="2443" y="22438"/>
                      </a:cubicBezTo>
                      <a:cubicBezTo>
                        <a:pt x="4018" y="20452"/>
                        <a:pt x="4018" y="15339"/>
                        <a:pt x="4018" y="15339"/>
                      </a:cubicBezTo>
                      <a:cubicBezTo>
                        <a:pt x="4018" y="15339"/>
                        <a:pt x="4200" y="18786"/>
                        <a:pt x="5524" y="18786"/>
                      </a:cubicBezTo>
                      <a:cubicBezTo>
                        <a:pt x="7099" y="18786"/>
                        <a:pt x="8902" y="13468"/>
                        <a:pt x="8902" y="13467"/>
                      </a:cubicBezTo>
                      <a:lnTo>
                        <a:pt x="8902" y="13467"/>
                      </a:lnTo>
                      <a:cubicBezTo>
                        <a:pt x="8902" y="13468"/>
                        <a:pt x="8172" y="17279"/>
                        <a:pt x="9701" y="17279"/>
                      </a:cubicBezTo>
                      <a:cubicBezTo>
                        <a:pt x="11710" y="17279"/>
                        <a:pt x="13467" y="12281"/>
                        <a:pt x="13467" y="12280"/>
                      </a:cubicBezTo>
                      <a:lnTo>
                        <a:pt x="13467" y="12280"/>
                      </a:lnTo>
                      <a:cubicBezTo>
                        <a:pt x="13467" y="12281"/>
                        <a:pt x="13148" y="15385"/>
                        <a:pt x="14563" y="15385"/>
                      </a:cubicBezTo>
                      <a:cubicBezTo>
                        <a:pt x="16389" y="15385"/>
                        <a:pt x="18443" y="9655"/>
                        <a:pt x="18443" y="9655"/>
                      </a:cubicBezTo>
                      <a:cubicBezTo>
                        <a:pt x="18443" y="9655"/>
                        <a:pt x="20520" y="15385"/>
                        <a:pt x="22324" y="15385"/>
                      </a:cubicBezTo>
                      <a:cubicBezTo>
                        <a:pt x="23761" y="15385"/>
                        <a:pt x="23442" y="12281"/>
                        <a:pt x="23442" y="12280"/>
                      </a:cubicBezTo>
                      <a:lnTo>
                        <a:pt x="23442" y="12280"/>
                      </a:lnTo>
                      <a:cubicBezTo>
                        <a:pt x="23442" y="12281"/>
                        <a:pt x="25177" y="17279"/>
                        <a:pt x="27208" y="17279"/>
                      </a:cubicBezTo>
                      <a:cubicBezTo>
                        <a:pt x="28737" y="17279"/>
                        <a:pt x="28007" y="13468"/>
                        <a:pt x="28007" y="13467"/>
                      </a:cubicBezTo>
                      <a:lnTo>
                        <a:pt x="28007" y="13467"/>
                      </a:lnTo>
                      <a:cubicBezTo>
                        <a:pt x="28007" y="13468"/>
                        <a:pt x="29810" y="18786"/>
                        <a:pt x="31385" y="18786"/>
                      </a:cubicBezTo>
                      <a:cubicBezTo>
                        <a:pt x="32686" y="18786"/>
                        <a:pt x="32869" y="15339"/>
                        <a:pt x="32869" y="15339"/>
                      </a:cubicBezTo>
                      <a:cubicBezTo>
                        <a:pt x="32869" y="15339"/>
                        <a:pt x="32869" y="20452"/>
                        <a:pt x="34467" y="22438"/>
                      </a:cubicBezTo>
                      <a:cubicBezTo>
                        <a:pt x="34467" y="22438"/>
                        <a:pt x="36886" y="14882"/>
                        <a:pt x="34238" y="8788"/>
                      </a:cubicBezTo>
                      <a:cubicBezTo>
                        <a:pt x="31408" y="2260"/>
                        <a:pt x="25702" y="0"/>
                        <a:pt x="18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9"/>
                <p:cNvSpPr/>
                <p:nvPr/>
              </p:nvSpPr>
              <p:spPr>
                <a:xfrm>
                  <a:off x="7184792" y="2522048"/>
                  <a:ext cx="379253" cy="118025"/>
                </a:xfrm>
                <a:custGeom>
                  <a:avLst/>
                  <a:gdLst/>
                  <a:ahLst/>
                  <a:cxnLst/>
                  <a:rect l="l" t="t" r="r" b="b"/>
                  <a:pathLst>
                    <a:path w="10273" h="3197" fill="none" extrusionOk="0">
                      <a:moveTo>
                        <a:pt x="10272" y="1964"/>
                      </a:moveTo>
                      <a:cubicBezTo>
                        <a:pt x="10272" y="1964"/>
                        <a:pt x="5388" y="1"/>
                        <a:pt x="1" y="319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9"/>
                <p:cNvSpPr/>
                <p:nvPr/>
              </p:nvSpPr>
              <p:spPr>
                <a:xfrm>
                  <a:off x="7338185" y="2594517"/>
                  <a:ext cx="217444" cy="55672"/>
                </a:xfrm>
                <a:custGeom>
                  <a:avLst/>
                  <a:gdLst/>
                  <a:ahLst/>
                  <a:cxnLst/>
                  <a:rect l="l" t="t" r="r" b="b"/>
                  <a:pathLst>
                    <a:path w="5890" h="1508" fill="none" extrusionOk="0">
                      <a:moveTo>
                        <a:pt x="5889" y="708"/>
                      </a:moveTo>
                      <a:cubicBezTo>
                        <a:pt x="5889" y="708"/>
                        <a:pt x="2534" y="1"/>
                        <a:pt x="0"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9"/>
                <p:cNvSpPr/>
                <p:nvPr/>
              </p:nvSpPr>
              <p:spPr>
                <a:xfrm>
                  <a:off x="6891557" y="2742814"/>
                  <a:ext cx="234315" cy="627819"/>
                </a:xfrm>
                <a:custGeom>
                  <a:avLst/>
                  <a:gdLst/>
                  <a:ahLst/>
                  <a:cxnLst/>
                  <a:rect l="l" t="t" r="r" b="b"/>
                  <a:pathLst>
                    <a:path w="6347" h="17006" fill="none" extrusionOk="0">
                      <a:moveTo>
                        <a:pt x="6346" y="1"/>
                      </a:moveTo>
                      <a:cubicBezTo>
                        <a:pt x="4292" y="1576"/>
                        <a:pt x="2238" y="5342"/>
                        <a:pt x="2238" y="10523"/>
                      </a:cubicBezTo>
                      <a:cubicBezTo>
                        <a:pt x="2238" y="15066"/>
                        <a:pt x="1" y="17006"/>
                        <a:pt x="1"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9"/>
                <p:cNvSpPr/>
                <p:nvPr/>
              </p:nvSpPr>
              <p:spPr>
                <a:xfrm>
                  <a:off x="6974990" y="2814471"/>
                  <a:ext cx="140766" cy="291574"/>
                </a:xfrm>
                <a:custGeom>
                  <a:avLst/>
                  <a:gdLst/>
                  <a:ahLst/>
                  <a:cxnLst/>
                  <a:rect l="l" t="t" r="r" b="b"/>
                  <a:pathLst>
                    <a:path w="3813" h="7898" fill="none" extrusionOk="0">
                      <a:moveTo>
                        <a:pt x="3812" y="0"/>
                      </a:moveTo>
                      <a:cubicBezTo>
                        <a:pt x="3812" y="0"/>
                        <a:pt x="1210" y="2100"/>
                        <a:pt x="0"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9"/>
                <p:cNvSpPr/>
                <p:nvPr/>
              </p:nvSpPr>
              <p:spPr>
                <a:xfrm>
                  <a:off x="7564009" y="2524595"/>
                  <a:ext cx="380066" cy="115478"/>
                </a:xfrm>
                <a:custGeom>
                  <a:avLst/>
                  <a:gdLst/>
                  <a:ahLst/>
                  <a:cxnLst/>
                  <a:rect l="l" t="t" r="r" b="b"/>
                  <a:pathLst>
                    <a:path w="10295" h="3128" fill="none" extrusionOk="0">
                      <a:moveTo>
                        <a:pt x="0" y="2488"/>
                      </a:moveTo>
                      <a:cubicBezTo>
                        <a:pt x="0" y="2488"/>
                        <a:pt x="4428" y="0"/>
                        <a:pt x="10294" y="312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9"/>
                <p:cNvSpPr/>
                <p:nvPr/>
              </p:nvSpPr>
              <p:spPr>
                <a:xfrm>
                  <a:off x="7573275" y="2594517"/>
                  <a:ext cx="217444" cy="55672"/>
                </a:xfrm>
                <a:custGeom>
                  <a:avLst/>
                  <a:gdLst/>
                  <a:ahLst/>
                  <a:cxnLst/>
                  <a:rect l="l" t="t" r="r" b="b"/>
                  <a:pathLst>
                    <a:path w="5890" h="1508" fill="none" extrusionOk="0">
                      <a:moveTo>
                        <a:pt x="0" y="1302"/>
                      </a:moveTo>
                      <a:cubicBezTo>
                        <a:pt x="0" y="1302"/>
                        <a:pt x="3356" y="1"/>
                        <a:pt x="5889" y="1507"/>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9"/>
                <p:cNvSpPr/>
                <p:nvPr/>
              </p:nvSpPr>
              <p:spPr>
                <a:xfrm>
                  <a:off x="8003032" y="2742814"/>
                  <a:ext cx="233429" cy="627819"/>
                </a:xfrm>
                <a:custGeom>
                  <a:avLst/>
                  <a:gdLst/>
                  <a:ahLst/>
                  <a:cxnLst/>
                  <a:rect l="l" t="t" r="r" b="b"/>
                  <a:pathLst>
                    <a:path w="6323" h="17006" fill="none" extrusionOk="0">
                      <a:moveTo>
                        <a:pt x="0" y="1"/>
                      </a:moveTo>
                      <a:cubicBezTo>
                        <a:pt x="2055" y="1576"/>
                        <a:pt x="4109" y="5342"/>
                        <a:pt x="4109" y="10523"/>
                      </a:cubicBezTo>
                      <a:cubicBezTo>
                        <a:pt x="4109" y="15066"/>
                        <a:pt x="6323" y="17006"/>
                        <a:pt x="6323" y="17006"/>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9"/>
                <p:cNvSpPr/>
                <p:nvPr/>
              </p:nvSpPr>
              <p:spPr>
                <a:xfrm>
                  <a:off x="8013147" y="2814471"/>
                  <a:ext cx="140730" cy="291574"/>
                </a:xfrm>
                <a:custGeom>
                  <a:avLst/>
                  <a:gdLst/>
                  <a:ahLst/>
                  <a:cxnLst/>
                  <a:rect l="l" t="t" r="r" b="b"/>
                  <a:pathLst>
                    <a:path w="3812" h="7898" fill="none" extrusionOk="0">
                      <a:moveTo>
                        <a:pt x="0" y="0"/>
                      </a:moveTo>
                      <a:cubicBezTo>
                        <a:pt x="0" y="0"/>
                        <a:pt x="2602" y="2100"/>
                        <a:pt x="3812" y="789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9"/>
                <p:cNvSpPr/>
                <p:nvPr/>
              </p:nvSpPr>
              <p:spPr>
                <a:xfrm>
                  <a:off x="7037344" y="2924005"/>
                  <a:ext cx="88528" cy="327827"/>
                </a:xfrm>
                <a:custGeom>
                  <a:avLst/>
                  <a:gdLst/>
                  <a:ahLst/>
                  <a:cxnLst/>
                  <a:rect l="l" t="t" r="r" b="b"/>
                  <a:pathLst>
                    <a:path w="2398" h="8880" fill="none" extrusionOk="0">
                      <a:moveTo>
                        <a:pt x="2397" y="0"/>
                      </a:moveTo>
                      <a:cubicBezTo>
                        <a:pt x="2397" y="0"/>
                        <a:pt x="0" y="4429"/>
                        <a:pt x="1096" y="8879"/>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9"/>
                <p:cNvSpPr/>
                <p:nvPr/>
              </p:nvSpPr>
              <p:spPr>
                <a:xfrm>
                  <a:off x="7802459" y="2880184"/>
                  <a:ext cx="86830" cy="318561"/>
                </a:xfrm>
                <a:custGeom>
                  <a:avLst/>
                  <a:gdLst/>
                  <a:ahLst/>
                  <a:cxnLst/>
                  <a:rect l="l" t="t" r="r" b="b"/>
                  <a:pathLst>
                    <a:path w="2352" h="8629" fill="none" extrusionOk="0">
                      <a:moveTo>
                        <a:pt x="1" y="1"/>
                      </a:moveTo>
                      <a:cubicBezTo>
                        <a:pt x="1" y="1"/>
                        <a:pt x="2215" y="3904"/>
                        <a:pt x="2352" y="8628"/>
                      </a:cubicBezTo>
                    </a:path>
                  </a:pathLst>
                </a:custGeom>
                <a:solidFill>
                  <a:schemeClr val="dk1"/>
                </a:solid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9"/>
                <p:cNvSpPr/>
                <p:nvPr/>
              </p:nvSpPr>
              <p:spPr>
                <a:xfrm>
                  <a:off x="6967716" y="2968048"/>
                  <a:ext cx="1179736" cy="480112"/>
                </a:xfrm>
                <a:custGeom>
                  <a:avLst/>
                  <a:gdLst/>
                  <a:ahLst/>
                  <a:cxnLst/>
                  <a:rect l="l" t="t" r="r" b="b"/>
                  <a:pathLst>
                    <a:path w="31956" h="13005" extrusionOk="0">
                      <a:moveTo>
                        <a:pt x="15981" y="0"/>
                      </a:moveTo>
                      <a:cubicBezTo>
                        <a:pt x="15938" y="0"/>
                        <a:pt x="15898" y="29"/>
                        <a:pt x="15887" y="86"/>
                      </a:cubicBezTo>
                      <a:cubicBezTo>
                        <a:pt x="15408" y="1341"/>
                        <a:pt x="14860" y="2619"/>
                        <a:pt x="14152" y="3760"/>
                      </a:cubicBezTo>
                      <a:cubicBezTo>
                        <a:pt x="13767" y="4408"/>
                        <a:pt x="12965" y="5597"/>
                        <a:pt x="12203" y="5597"/>
                      </a:cubicBezTo>
                      <a:cubicBezTo>
                        <a:pt x="11838" y="5597"/>
                        <a:pt x="11481" y="5323"/>
                        <a:pt x="11185" y="4582"/>
                      </a:cubicBezTo>
                      <a:cubicBezTo>
                        <a:pt x="10980" y="4080"/>
                        <a:pt x="11071" y="3281"/>
                        <a:pt x="11116" y="2733"/>
                      </a:cubicBezTo>
                      <a:cubicBezTo>
                        <a:pt x="11129" y="2656"/>
                        <a:pt x="11069" y="2615"/>
                        <a:pt x="11006" y="2615"/>
                      </a:cubicBezTo>
                      <a:cubicBezTo>
                        <a:pt x="10958" y="2615"/>
                        <a:pt x="10908" y="2638"/>
                        <a:pt x="10888" y="2688"/>
                      </a:cubicBezTo>
                      <a:cubicBezTo>
                        <a:pt x="10432" y="4012"/>
                        <a:pt x="9815" y="5381"/>
                        <a:pt x="8948" y="6454"/>
                      </a:cubicBezTo>
                      <a:cubicBezTo>
                        <a:pt x="8600" y="6878"/>
                        <a:pt x="8040" y="7573"/>
                        <a:pt x="7437" y="7573"/>
                      </a:cubicBezTo>
                      <a:cubicBezTo>
                        <a:pt x="7131" y="7573"/>
                        <a:pt x="6813" y="7394"/>
                        <a:pt x="6506" y="6910"/>
                      </a:cubicBezTo>
                      <a:cubicBezTo>
                        <a:pt x="6323" y="6636"/>
                        <a:pt x="6369" y="5997"/>
                        <a:pt x="6369" y="5655"/>
                      </a:cubicBezTo>
                      <a:cubicBezTo>
                        <a:pt x="6369" y="5107"/>
                        <a:pt x="6437" y="4514"/>
                        <a:pt x="6551" y="3966"/>
                      </a:cubicBezTo>
                      <a:cubicBezTo>
                        <a:pt x="6565" y="3871"/>
                        <a:pt x="6498" y="3816"/>
                        <a:pt x="6432" y="3816"/>
                      </a:cubicBezTo>
                      <a:cubicBezTo>
                        <a:pt x="6387" y="3816"/>
                        <a:pt x="6342" y="3842"/>
                        <a:pt x="6323" y="3897"/>
                      </a:cubicBezTo>
                      <a:cubicBezTo>
                        <a:pt x="5889" y="5198"/>
                        <a:pt x="5342" y="6522"/>
                        <a:pt x="4611" y="7686"/>
                      </a:cubicBezTo>
                      <a:cubicBezTo>
                        <a:pt x="4162" y="8398"/>
                        <a:pt x="3589" y="8919"/>
                        <a:pt x="3065" y="8919"/>
                      </a:cubicBezTo>
                      <a:cubicBezTo>
                        <a:pt x="2632" y="8919"/>
                        <a:pt x="2232" y="8563"/>
                        <a:pt x="1964" y="7664"/>
                      </a:cubicBezTo>
                      <a:cubicBezTo>
                        <a:pt x="1804" y="7070"/>
                        <a:pt x="1712" y="6431"/>
                        <a:pt x="1667" y="5792"/>
                      </a:cubicBezTo>
                      <a:cubicBezTo>
                        <a:pt x="1667" y="5723"/>
                        <a:pt x="1610" y="5689"/>
                        <a:pt x="1553" y="5689"/>
                      </a:cubicBezTo>
                      <a:cubicBezTo>
                        <a:pt x="1496" y="5689"/>
                        <a:pt x="1439" y="5723"/>
                        <a:pt x="1439" y="5792"/>
                      </a:cubicBezTo>
                      <a:cubicBezTo>
                        <a:pt x="1439" y="6644"/>
                        <a:pt x="514" y="12668"/>
                        <a:pt x="27" y="12668"/>
                      </a:cubicBezTo>
                      <a:cubicBezTo>
                        <a:pt x="18" y="12668"/>
                        <a:pt x="9" y="12666"/>
                        <a:pt x="1" y="12662"/>
                      </a:cubicBezTo>
                      <a:lnTo>
                        <a:pt x="1" y="12662"/>
                      </a:lnTo>
                      <a:lnTo>
                        <a:pt x="69" y="12959"/>
                      </a:lnTo>
                      <a:cubicBezTo>
                        <a:pt x="1213" y="11353"/>
                        <a:pt x="1467" y="9237"/>
                        <a:pt x="1606" y="7308"/>
                      </a:cubicBezTo>
                      <a:lnTo>
                        <a:pt x="1606" y="7308"/>
                      </a:lnTo>
                      <a:cubicBezTo>
                        <a:pt x="1708" y="7665"/>
                        <a:pt x="1831" y="7999"/>
                        <a:pt x="1918" y="8211"/>
                      </a:cubicBezTo>
                      <a:cubicBezTo>
                        <a:pt x="2238" y="8992"/>
                        <a:pt x="2613" y="9303"/>
                        <a:pt x="3006" y="9303"/>
                      </a:cubicBezTo>
                      <a:cubicBezTo>
                        <a:pt x="4203" y="9303"/>
                        <a:pt x="5574" y="6412"/>
                        <a:pt x="6118" y="5112"/>
                      </a:cubicBezTo>
                      <a:lnTo>
                        <a:pt x="6118" y="5112"/>
                      </a:lnTo>
                      <a:cubicBezTo>
                        <a:pt x="6079" y="5640"/>
                        <a:pt x="6120" y="6213"/>
                        <a:pt x="6209" y="6659"/>
                      </a:cubicBezTo>
                      <a:cubicBezTo>
                        <a:pt x="6370" y="7400"/>
                        <a:pt x="6747" y="7823"/>
                        <a:pt x="7308" y="7823"/>
                      </a:cubicBezTo>
                      <a:cubicBezTo>
                        <a:pt x="7542" y="7823"/>
                        <a:pt x="7808" y="7750"/>
                        <a:pt x="8104" y="7595"/>
                      </a:cubicBezTo>
                      <a:cubicBezTo>
                        <a:pt x="9450" y="6842"/>
                        <a:pt x="10249" y="4879"/>
                        <a:pt x="10797" y="3555"/>
                      </a:cubicBezTo>
                      <a:cubicBezTo>
                        <a:pt x="10816" y="3511"/>
                        <a:pt x="10833" y="3466"/>
                        <a:pt x="10848" y="3423"/>
                      </a:cubicBezTo>
                      <a:lnTo>
                        <a:pt x="10848" y="3423"/>
                      </a:lnTo>
                      <a:cubicBezTo>
                        <a:pt x="10815" y="4014"/>
                        <a:pt x="10898" y="4823"/>
                        <a:pt x="11162" y="5290"/>
                      </a:cubicBezTo>
                      <a:cubicBezTo>
                        <a:pt x="11442" y="5761"/>
                        <a:pt x="11760" y="5959"/>
                        <a:pt x="12096" y="5959"/>
                      </a:cubicBezTo>
                      <a:cubicBezTo>
                        <a:pt x="13680" y="5959"/>
                        <a:pt x="15665" y="1556"/>
                        <a:pt x="15910" y="633"/>
                      </a:cubicBezTo>
                      <a:cubicBezTo>
                        <a:pt x="15946" y="489"/>
                        <a:pt x="15960" y="379"/>
                        <a:pt x="15964" y="305"/>
                      </a:cubicBezTo>
                      <a:lnTo>
                        <a:pt x="15964" y="305"/>
                      </a:lnTo>
                      <a:cubicBezTo>
                        <a:pt x="15973" y="362"/>
                        <a:pt x="15992" y="441"/>
                        <a:pt x="16024" y="542"/>
                      </a:cubicBezTo>
                      <a:cubicBezTo>
                        <a:pt x="16298" y="1318"/>
                        <a:pt x="16686" y="2117"/>
                        <a:pt x="17051" y="2870"/>
                      </a:cubicBezTo>
                      <a:cubicBezTo>
                        <a:pt x="17530" y="3783"/>
                        <a:pt x="18489" y="5906"/>
                        <a:pt x="19767" y="5952"/>
                      </a:cubicBezTo>
                      <a:cubicBezTo>
                        <a:pt x="19783" y="5952"/>
                        <a:pt x="19798" y="5953"/>
                        <a:pt x="19813" y="5953"/>
                      </a:cubicBezTo>
                      <a:cubicBezTo>
                        <a:pt x="20917" y="5953"/>
                        <a:pt x="21225" y="4382"/>
                        <a:pt x="21128" y="3460"/>
                      </a:cubicBezTo>
                      <a:lnTo>
                        <a:pt x="21128" y="3460"/>
                      </a:lnTo>
                      <a:cubicBezTo>
                        <a:pt x="21426" y="4336"/>
                        <a:pt x="21898" y="5211"/>
                        <a:pt x="22392" y="5975"/>
                      </a:cubicBezTo>
                      <a:cubicBezTo>
                        <a:pt x="22821" y="6617"/>
                        <a:pt x="23715" y="7876"/>
                        <a:pt x="24663" y="7876"/>
                      </a:cubicBezTo>
                      <a:cubicBezTo>
                        <a:pt x="24826" y="7876"/>
                        <a:pt x="24990" y="7839"/>
                        <a:pt x="25154" y="7755"/>
                      </a:cubicBezTo>
                      <a:cubicBezTo>
                        <a:pt x="25867" y="7363"/>
                        <a:pt x="25967" y="6040"/>
                        <a:pt x="25858" y="5098"/>
                      </a:cubicBezTo>
                      <a:lnTo>
                        <a:pt x="25858" y="5098"/>
                      </a:lnTo>
                      <a:cubicBezTo>
                        <a:pt x="26211" y="5976"/>
                        <a:pt x="26588" y="6851"/>
                        <a:pt x="27071" y="7641"/>
                      </a:cubicBezTo>
                      <a:cubicBezTo>
                        <a:pt x="27469" y="8315"/>
                        <a:pt x="28142" y="9317"/>
                        <a:pt x="28901" y="9317"/>
                      </a:cubicBezTo>
                      <a:cubicBezTo>
                        <a:pt x="29144" y="9317"/>
                        <a:pt x="29396" y="9214"/>
                        <a:pt x="29651" y="8965"/>
                      </a:cubicBezTo>
                      <a:cubicBezTo>
                        <a:pt x="29955" y="8660"/>
                        <a:pt x="30167" y="8134"/>
                        <a:pt x="30296" y="7611"/>
                      </a:cubicBezTo>
                      <a:lnTo>
                        <a:pt x="30296" y="7611"/>
                      </a:lnTo>
                      <a:cubicBezTo>
                        <a:pt x="30375" y="9466"/>
                        <a:pt x="30951" y="11626"/>
                        <a:pt x="31933" y="13005"/>
                      </a:cubicBezTo>
                      <a:lnTo>
                        <a:pt x="31956" y="12799"/>
                      </a:lnTo>
                      <a:lnTo>
                        <a:pt x="31956" y="12799"/>
                      </a:lnTo>
                      <a:cubicBezTo>
                        <a:pt x="31956" y="12800"/>
                        <a:pt x="31955" y="12800"/>
                        <a:pt x="31955" y="12800"/>
                      </a:cubicBezTo>
                      <a:cubicBezTo>
                        <a:pt x="31896" y="12800"/>
                        <a:pt x="30860" y="9577"/>
                        <a:pt x="30769" y="8987"/>
                      </a:cubicBezTo>
                      <a:cubicBezTo>
                        <a:pt x="30609" y="7938"/>
                        <a:pt x="30518" y="6865"/>
                        <a:pt x="30518" y="5792"/>
                      </a:cubicBezTo>
                      <a:cubicBezTo>
                        <a:pt x="30518" y="5723"/>
                        <a:pt x="30467" y="5689"/>
                        <a:pt x="30412" y="5689"/>
                      </a:cubicBezTo>
                      <a:cubicBezTo>
                        <a:pt x="30358" y="5689"/>
                        <a:pt x="30301" y="5723"/>
                        <a:pt x="30290" y="5792"/>
                      </a:cubicBezTo>
                      <a:cubicBezTo>
                        <a:pt x="30267" y="6408"/>
                        <a:pt x="30176" y="7070"/>
                        <a:pt x="29993" y="7664"/>
                      </a:cubicBezTo>
                      <a:cubicBezTo>
                        <a:pt x="29724" y="8574"/>
                        <a:pt x="29333" y="8936"/>
                        <a:pt x="28907" y="8936"/>
                      </a:cubicBezTo>
                      <a:cubicBezTo>
                        <a:pt x="28394" y="8936"/>
                        <a:pt x="27830" y="8410"/>
                        <a:pt x="27368" y="7686"/>
                      </a:cubicBezTo>
                      <a:cubicBezTo>
                        <a:pt x="26638" y="6522"/>
                        <a:pt x="26090" y="5198"/>
                        <a:pt x="25633" y="3897"/>
                      </a:cubicBezTo>
                      <a:cubicBezTo>
                        <a:pt x="25615" y="3842"/>
                        <a:pt x="25574" y="3816"/>
                        <a:pt x="25533" y="3816"/>
                      </a:cubicBezTo>
                      <a:cubicBezTo>
                        <a:pt x="25473" y="3816"/>
                        <a:pt x="25414" y="3871"/>
                        <a:pt x="25428" y="3966"/>
                      </a:cubicBezTo>
                      <a:cubicBezTo>
                        <a:pt x="25519" y="4514"/>
                        <a:pt x="25588" y="5107"/>
                        <a:pt x="25588" y="5655"/>
                      </a:cubicBezTo>
                      <a:cubicBezTo>
                        <a:pt x="25588" y="5975"/>
                        <a:pt x="25633" y="6659"/>
                        <a:pt x="25474" y="6910"/>
                      </a:cubicBezTo>
                      <a:cubicBezTo>
                        <a:pt x="25166" y="7394"/>
                        <a:pt x="24849" y="7573"/>
                        <a:pt x="24543" y="7573"/>
                      </a:cubicBezTo>
                      <a:cubicBezTo>
                        <a:pt x="23939" y="7573"/>
                        <a:pt x="23380" y="6878"/>
                        <a:pt x="23031" y="6454"/>
                      </a:cubicBezTo>
                      <a:cubicBezTo>
                        <a:pt x="22141" y="5381"/>
                        <a:pt x="21548" y="4012"/>
                        <a:pt x="21068" y="2688"/>
                      </a:cubicBezTo>
                      <a:cubicBezTo>
                        <a:pt x="21058" y="2647"/>
                        <a:pt x="21011" y="2624"/>
                        <a:pt x="20964" y="2624"/>
                      </a:cubicBezTo>
                      <a:cubicBezTo>
                        <a:pt x="20907" y="2624"/>
                        <a:pt x="20850" y="2658"/>
                        <a:pt x="20863" y="2733"/>
                      </a:cubicBezTo>
                      <a:cubicBezTo>
                        <a:pt x="20909" y="3281"/>
                        <a:pt x="20977" y="4057"/>
                        <a:pt x="20794" y="4582"/>
                      </a:cubicBezTo>
                      <a:cubicBezTo>
                        <a:pt x="20531" y="5351"/>
                        <a:pt x="20185" y="5633"/>
                        <a:pt x="19819" y="5633"/>
                      </a:cubicBezTo>
                      <a:cubicBezTo>
                        <a:pt x="19044" y="5633"/>
                        <a:pt x="18176" y="4365"/>
                        <a:pt x="17804" y="3760"/>
                      </a:cubicBezTo>
                      <a:cubicBezTo>
                        <a:pt x="17120" y="2619"/>
                        <a:pt x="16549" y="1341"/>
                        <a:pt x="16092" y="86"/>
                      </a:cubicBezTo>
                      <a:cubicBezTo>
                        <a:pt x="16070" y="29"/>
                        <a:pt x="16024" y="0"/>
                        <a:pt x="15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49" y="7579"/>
                      <a:pt x="7190" y="1439"/>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9"/>
              <p:cNvSpPr/>
              <p:nvPr/>
            </p:nvSpPr>
            <p:spPr>
              <a:xfrm>
                <a:off x="7876108" y="4375048"/>
                <a:ext cx="306748" cy="591603"/>
              </a:xfrm>
              <a:custGeom>
                <a:avLst/>
                <a:gdLst/>
                <a:ahLst/>
                <a:cxnLst/>
                <a:rect l="l" t="t" r="r" b="b"/>
                <a:pathLst>
                  <a:path w="8309" h="16025" extrusionOk="0">
                    <a:moveTo>
                      <a:pt x="6848" y="1"/>
                    </a:moveTo>
                    <a:lnTo>
                      <a:pt x="0" y="2625"/>
                    </a:lnTo>
                    <a:lnTo>
                      <a:pt x="0" y="10135"/>
                    </a:lnTo>
                    <a:cubicBezTo>
                      <a:pt x="456" y="13500"/>
                      <a:pt x="1821" y="16024"/>
                      <a:pt x="4275" y="16024"/>
                    </a:cubicBezTo>
                    <a:cubicBezTo>
                      <a:pt x="4650" y="16024"/>
                      <a:pt x="5051" y="15965"/>
                      <a:pt x="5478" y="15841"/>
                    </a:cubicBezTo>
                    <a:cubicBezTo>
                      <a:pt x="7373" y="15293"/>
                      <a:pt x="8309" y="12920"/>
                      <a:pt x="8195" y="9268"/>
                    </a:cubicBezTo>
                    <a:cubicBezTo>
                      <a:pt x="8172" y="8880"/>
                      <a:pt x="8126" y="8286"/>
                      <a:pt x="8035" y="7533"/>
                    </a:cubicBezTo>
                    <a:cubicBezTo>
                      <a:pt x="7167" y="5867"/>
                      <a:pt x="6186" y="4041"/>
                      <a:pt x="5364" y="2488"/>
                    </a:cubicBezTo>
                    <a:cubicBezTo>
                      <a:pt x="6117" y="2123"/>
                      <a:pt x="6711" y="1758"/>
                      <a:pt x="7145" y="1507"/>
                    </a:cubicBezTo>
                    <a:cubicBezTo>
                      <a:pt x="7030" y="845"/>
                      <a:pt x="6916" y="320"/>
                      <a:pt x="6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9"/>
              <p:cNvSpPr/>
              <p:nvPr/>
            </p:nvSpPr>
            <p:spPr>
              <a:xfrm>
                <a:off x="7845762" y="4370618"/>
                <a:ext cx="337943" cy="600611"/>
              </a:xfrm>
              <a:custGeom>
                <a:avLst/>
                <a:gdLst/>
                <a:ahLst/>
                <a:cxnLst/>
                <a:rect l="l" t="t" r="r" b="b"/>
                <a:pathLst>
                  <a:path w="9154" h="16269" extrusionOk="0">
                    <a:moveTo>
                      <a:pt x="7296" y="369"/>
                    </a:moveTo>
                    <a:cubicBezTo>
                      <a:pt x="7314" y="369"/>
                      <a:pt x="7333" y="370"/>
                      <a:pt x="7350" y="372"/>
                    </a:cubicBezTo>
                    <a:cubicBezTo>
                      <a:pt x="7807" y="417"/>
                      <a:pt x="7624" y="394"/>
                      <a:pt x="7761" y="1170"/>
                    </a:cubicBezTo>
                    <a:cubicBezTo>
                      <a:pt x="7921" y="2038"/>
                      <a:pt x="8058" y="2905"/>
                      <a:pt x="8195" y="3773"/>
                    </a:cubicBezTo>
                    <a:cubicBezTo>
                      <a:pt x="8492" y="5644"/>
                      <a:pt x="8811" y="7516"/>
                      <a:pt x="8902" y="9388"/>
                    </a:cubicBezTo>
                    <a:cubicBezTo>
                      <a:pt x="8902" y="9388"/>
                      <a:pt x="8902" y="9388"/>
                      <a:pt x="8902" y="9388"/>
                    </a:cubicBezTo>
                    <a:lnTo>
                      <a:pt x="8902" y="9388"/>
                    </a:lnTo>
                    <a:cubicBezTo>
                      <a:pt x="8902" y="9389"/>
                      <a:pt x="8902" y="9391"/>
                      <a:pt x="8903" y="9393"/>
                    </a:cubicBezTo>
                    <a:lnTo>
                      <a:pt x="8903" y="9393"/>
                    </a:lnTo>
                    <a:cubicBezTo>
                      <a:pt x="8947" y="11970"/>
                      <a:pt x="8550" y="16034"/>
                      <a:pt x="5151" y="16034"/>
                    </a:cubicBezTo>
                    <a:cubicBezTo>
                      <a:pt x="5086" y="16034"/>
                      <a:pt x="5020" y="16033"/>
                      <a:pt x="4954" y="16030"/>
                    </a:cubicBezTo>
                    <a:cubicBezTo>
                      <a:pt x="2215" y="15893"/>
                      <a:pt x="1096" y="12446"/>
                      <a:pt x="936" y="10164"/>
                    </a:cubicBezTo>
                    <a:cubicBezTo>
                      <a:pt x="845" y="8954"/>
                      <a:pt x="936" y="7721"/>
                      <a:pt x="936" y="6512"/>
                    </a:cubicBezTo>
                    <a:cubicBezTo>
                      <a:pt x="936" y="5667"/>
                      <a:pt x="526" y="3590"/>
                      <a:pt x="936" y="2837"/>
                    </a:cubicBezTo>
                    <a:cubicBezTo>
                      <a:pt x="1028" y="2654"/>
                      <a:pt x="2877" y="2083"/>
                      <a:pt x="3402" y="1878"/>
                    </a:cubicBezTo>
                    <a:cubicBezTo>
                      <a:pt x="4200" y="1581"/>
                      <a:pt x="5022" y="1262"/>
                      <a:pt x="5821" y="942"/>
                    </a:cubicBezTo>
                    <a:cubicBezTo>
                      <a:pt x="6191" y="811"/>
                      <a:pt x="6895" y="369"/>
                      <a:pt x="7296" y="369"/>
                    </a:cubicBezTo>
                    <a:close/>
                    <a:moveTo>
                      <a:pt x="7675" y="0"/>
                    </a:moveTo>
                    <a:cubicBezTo>
                      <a:pt x="7665" y="0"/>
                      <a:pt x="7655" y="2"/>
                      <a:pt x="7647" y="6"/>
                    </a:cubicBezTo>
                    <a:cubicBezTo>
                      <a:pt x="5364" y="897"/>
                      <a:pt x="3082" y="1764"/>
                      <a:pt x="799" y="2631"/>
                    </a:cubicBezTo>
                    <a:cubicBezTo>
                      <a:pt x="731" y="2654"/>
                      <a:pt x="708" y="2700"/>
                      <a:pt x="708" y="2745"/>
                    </a:cubicBezTo>
                    <a:cubicBezTo>
                      <a:pt x="708" y="6352"/>
                      <a:pt x="1" y="10780"/>
                      <a:pt x="1849" y="14067"/>
                    </a:cubicBezTo>
                    <a:cubicBezTo>
                      <a:pt x="2581" y="15377"/>
                      <a:pt x="3820" y="16269"/>
                      <a:pt x="5217" y="16269"/>
                    </a:cubicBezTo>
                    <a:cubicBezTo>
                      <a:pt x="5694" y="16269"/>
                      <a:pt x="6189" y="16165"/>
                      <a:pt x="6688" y="15938"/>
                    </a:cubicBezTo>
                    <a:cubicBezTo>
                      <a:pt x="9039" y="14866"/>
                      <a:pt x="9153" y="11602"/>
                      <a:pt x="9131" y="9388"/>
                    </a:cubicBezTo>
                    <a:cubicBezTo>
                      <a:pt x="9131" y="9384"/>
                      <a:pt x="9130" y="9380"/>
                      <a:pt x="9130" y="9377"/>
                    </a:cubicBezTo>
                    <a:lnTo>
                      <a:pt x="9130" y="9377"/>
                    </a:lnTo>
                    <a:cubicBezTo>
                      <a:pt x="8992" y="6299"/>
                      <a:pt x="8445" y="3107"/>
                      <a:pt x="7784" y="98"/>
                    </a:cubicBezTo>
                    <a:cubicBezTo>
                      <a:pt x="7784" y="41"/>
                      <a:pt x="7722" y="0"/>
                      <a:pt x="7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9"/>
              <p:cNvSpPr/>
              <p:nvPr/>
            </p:nvSpPr>
            <p:spPr>
              <a:xfrm>
                <a:off x="7849122" y="4037142"/>
                <a:ext cx="310144" cy="464348"/>
              </a:xfrm>
              <a:custGeom>
                <a:avLst/>
                <a:gdLst/>
                <a:ahLst/>
                <a:cxnLst/>
                <a:rect l="l" t="t" r="r" b="b"/>
                <a:pathLst>
                  <a:path w="8401" h="12578" extrusionOk="0">
                    <a:moveTo>
                      <a:pt x="1348" y="1"/>
                    </a:moveTo>
                    <a:cubicBezTo>
                      <a:pt x="1348" y="1"/>
                      <a:pt x="320" y="5250"/>
                      <a:pt x="1" y="6506"/>
                    </a:cubicBezTo>
                    <a:lnTo>
                      <a:pt x="1" y="12577"/>
                    </a:lnTo>
                    <a:cubicBezTo>
                      <a:pt x="2922" y="12189"/>
                      <a:pt x="6483" y="10888"/>
                      <a:pt x="8401" y="9861"/>
                    </a:cubicBezTo>
                    <a:cubicBezTo>
                      <a:pt x="6894" y="3927"/>
                      <a:pt x="4566" y="731"/>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9"/>
              <p:cNvSpPr/>
              <p:nvPr/>
            </p:nvSpPr>
            <p:spPr>
              <a:xfrm>
                <a:off x="7849122" y="4037142"/>
                <a:ext cx="213235" cy="464348"/>
              </a:xfrm>
              <a:custGeom>
                <a:avLst/>
                <a:gdLst/>
                <a:ahLst/>
                <a:cxnLst/>
                <a:rect l="l" t="t" r="r" b="b"/>
                <a:pathLst>
                  <a:path w="5776" h="12578" extrusionOk="0">
                    <a:moveTo>
                      <a:pt x="1348" y="1"/>
                    </a:moveTo>
                    <a:cubicBezTo>
                      <a:pt x="1348" y="1"/>
                      <a:pt x="320" y="5250"/>
                      <a:pt x="1" y="6506"/>
                    </a:cubicBezTo>
                    <a:lnTo>
                      <a:pt x="1" y="12577"/>
                    </a:lnTo>
                    <a:cubicBezTo>
                      <a:pt x="1850" y="12326"/>
                      <a:pt x="3972" y="11710"/>
                      <a:pt x="5753" y="11025"/>
                    </a:cubicBezTo>
                    <a:cubicBezTo>
                      <a:pt x="4908" y="9427"/>
                      <a:pt x="4224" y="8172"/>
                      <a:pt x="4041" y="7852"/>
                    </a:cubicBezTo>
                    <a:cubicBezTo>
                      <a:pt x="4338" y="7236"/>
                      <a:pt x="5776" y="3858"/>
                      <a:pt x="4748" y="2101"/>
                    </a:cubicBezTo>
                    <a:cubicBezTo>
                      <a:pt x="4726" y="2055"/>
                      <a:pt x="4680" y="1986"/>
                      <a:pt x="4657" y="1941"/>
                    </a:cubicBezTo>
                    <a:cubicBezTo>
                      <a:pt x="3676" y="936"/>
                      <a:pt x="2580" y="274"/>
                      <a:pt x="1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9"/>
              <p:cNvSpPr/>
              <p:nvPr/>
            </p:nvSpPr>
            <p:spPr>
              <a:xfrm>
                <a:off x="7836496" y="4033302"/>
                <a:ext cx="326978" cy="471769"/>
              </a:xfrm>
              <a:custGeom>
                <a:avLst/>
                <a:gdLst/>
                <a:ahLst/>
                <a:cxnLst/>
                <a:rect l="l" t="t" r="r" b="b"/>
                <a:pathLst>
                  <a:path w="8857" h="12779" extrusionOk="0">
                    <a:moveTo>
                      <a:pt x="1762" y="250"/>
                    </a:moveTo>
                    <a:cubicBezTo>
                      <a:pt x="5446" y="1258"/>
                      <a:pt x="7156" y="5070"/>
                      <a:pt x="8195" y="8413"/>
                    </a:cubicBezTo>
                    <a:cubicBezTo>
                      <a:pt x="8537" y="9554"/>
                      <a:pt x="8423" y="10034"/>
                      <a:pt x="7350" y="10513"/>
                    </a:cubicBezTo>
                    <a:cubicBezTo>
                      <a:pt x="6255" y="10992"/>
                      <a:pt x="5113" y="11403"/>
                      <a:pt x="3972" y="11745"/>
                    </a:cubicBezTo>
                    <a:cubicBezTo>
                      <a:pt x="3098" y="12008"/>
                      <a:pt x="1974" y="12479"/>
                      <a:pt x="1038" y="12479"/>
                    </a:cubicBezTo>
                    <a:cubicBezTo>
                      <a:pt x="996" y="12479"/>
                      <a:pt x="955" y="12478"/>
                      <a:pt x="913" y="12476"/>
                    </a:cubicBezTo>
                    <a:cubicBezTo>
                      <a:pt x="878" y="12475"/>
                      <a:pt x="846" y="12474"/>
                      <a:pt x="816" y="12474"/>
                    </a:cubicBezTo>
                    <a:cubicBezTo>
                      <a:pt x="589" y="12474"/>
                      <a:pt x="502" y="12501"/>
                      <a:pt x="474" y="12501"/>
                    </a:cubicBezTo>
                    <a:cubicBezTo>
                      <a:pt x="426" y="12501"/>
                      <a:pt x="553" y="12423"/>
                      <a:pt x="457" y="11997"/>
                    </a:cubicBezTo>
                    <a:cubicBezTo>
                      <a:pt x="252" y="10947"/>
                      <a:pt x="457" y="9623"/>
                      <a:pt x="457" y="8527"/>
                    </a:cubicBezTo>
                    <a:cubicBezTo>
                      <a:pt x="457" y="7751"/>
                      <a:pt x="434" y="6975"/>
                      <a:pt x="548" y="6222"/>
                    </a:cubicBezTo>
                    <a:cubicBezTo>
                      <a:pt x="907" y="4224"/>
                      <a:pt x="1377" y="2226"/>
                      <a:pt x="1762" y="250"/>
                    </a:cubicBezTo>
                    <a:close/>
                    <a:moveTo>
                      <a:pt x="1673" y="1"/>
                    </a:moveTo>
                    <a:cubicBezTo>
                      <a:pt x="1628" y="1"/>
                      <a:pt x="1585" y="26"/>
                      <a:pt x="1575" y="82"/>
                    </a:cubicBezTo>
                    <a:cubicBezTo>
                      <a:pt x="1142" y="2250"/>
                      <a:pt x="480" y="4441"/>
                      <a:pt x="229" y="6633"/>
                    </a:cubicBezTo>
                    <a:cubicBezTo>
                      <a:pt x="0" y="8596"/>
                      <a:pt x="229" y="10696"/>
                      <a:pt x="229" y="12681"/>
                    </a:cubicBezTo>
                    <a:cubicBezTo>
                      <a:pt x="229" y="12738"/>
                      <a:pt x="275" y="12779"/>
                      <a:pt x="330" y="12779"/>
                    </a:cubicBezTo>
                    <a:cubicBezTo>
                      <a:pt x="341" y="12779"/>
                      <a:pt x="354" y="12777"/>
                      <a:pt x="366" y="12773"/>
                    </a:cubicBezTo>
                    <a:cubicBezTo>
                      <a:pt x="3287" y="12339"/>
                      <a:pt x="6186" y="11426"/>
                      <a:pt x="8788" y="10056"/>
                    </a:cubicBezTo>
                    <a:cubicBezTo>
                      <a:pt x="8834" y="10034"/>
                      <a:pt x="8857" y="9988"/>
                      <a:pt x="8857" y="9942"/>
                    </a:cubicBezTo>
                    <a:cubicBezTo>
                      <a:pt x="7832" y="6024"/>
                      <a:pt x="6124" y="1151"/>
                      <a:pt x="1739" y="20"/>
                    </a:cubicBezTo>
                    <a:lnTo>
                      <a:pt x="1739" y="20"/>
                    </a:lnTo>
                    <a:cubicBezTo>
                      <a:pt x="1719" y="7"/>
                      <a:pt x="1696" y="1"/>
                      <a:pt x="1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9"/>
              <p:cNvSpPr/>
              <p:nvPr/>
            </p:nvSpPr>
            <p:spPr>
              <a:xfrm>
                <a:off x="6931500" y="4375048"/>
                <a:ext cx="307597" cy="591603"/>
              </a:xfrm>
              <a:custGeom>
                <a:avLst/>
                <a:gdLst/>
                <a:ahLst/>
                <a:cxnLst/>
                <a:rect l="l" t="t" r="r" b="b"/>
                <a:pathLst>
                  <a:path w="8332" h="16025" extrusionOk="0">
                    <a:moveTo>
                      <a:pt x="1461" y="1"/>
                    </a:moveTo>
                    <a:cubicBezTo>
                      <a:pt x="1141" y="1439"/>
                      <a:pt x="183" y="7579"/>
                      <a:pt x="137" y="9268"/>
                    </a:cubicBezTo>
                    <a:cubicBezTo>
                      <a:pt x="0" y="12920"/>
                      <a:pt x="959" y="15293"/>
                      <a:pt x="2830" y="15841"/>
                    </a:cubicBezTo>
                    <a:cubicBezTo>
                      <a:pt x="3260" y="15965"/>
                      <a:pt x="3664" y="16024"/>
                      <a:pt x="4042" y="16024"/>
                    </a:cubicBezTo>
                    <a:cubicBezTo>
                      <a:pt x="6511" y="16024"/>
                      <a:pt x="7876" y="13500"/>
                      <a:pt x="8331" y="10135"/>
                    </a:cubicBezTo>
                    <a:lnTo>
                      <a:pt x="8331" y="2625"/>
                    </a:lnTo>
                    <a:lnTo>
                      <a:pt x="14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9"/>
              <p:cNvSpPr/>
              <p:nvPr/>
            </p:nvSpPr>
            <p:spPr>
              <a:xfrm>
                <a:off x="6930688" y="4370618"/>
                <a:ext cx="338755" cy="600611"/>
              </a:xfrm>
              <a:custGeom>
                <a:avLst/>
                <a:gdLst/>
                <a:ahLst/>
                <a:cxnLst/>
                <a:rect l="l" t="t" r="r" b="b"/>
                <a:pathLst>
                  <a:path w="9176" h="16269" extrusionOk="0">
                    <a:moveTo>
                      <a:pt x="1880" y="369"/>
                    </a:moveTo>
                    <a:cubicBezTo>
                      <a:pt x="2281" y="369"/>
                      <a:pt x="2983" y="811"/>
                      <a:pt x="3332" y="942"/>
                    </a:cubicBezTo>
                    <a:cubicBezTo>
                      <a:pt x="4153" y="1262"/>
                      <a:pt x="4952" y="1581"/>
                      <a:pt x="5774" y="1878"/>
                    </a:cubicBezTo>
                    <a:cubicBezTo>
                      <a:pt x="6299" y="2083"/>
                      <a:pt x="8125" y="2654"/>
                      <a:pt x="8239" y="2837"/>
                    </a:cubicBezTo>
                    <a:cubicBezTo>
                      <a:pt x="8650" y="3590"/>
                      <a:pt x="8239" y="5667"/>
                      <a:pt x="8239" y="6512"/>
                    </a:cubicBezTo>
                    <a:cubicBezTo>
                      <a:pt x="8239" y="7721"/>
                      <a:pt x="8308" y="8954"/>
                      <a:pt x="8239" y="10164"/>
                    </a:cubicBezTo>
                    <a:cubicBezTo>
                      <a:pt x="8079" y="12446"/>
                      <a:pt x="6938" y="15893"/>
                      <a:pt x="4222" y="16030"/>
                    </a:cubicBezTo>
                    <a:cubicBezTo>
                      <a:pt x="4155" y="16033"/>
                      <a:pt x="4088" y="16034"/>
                      <a:pt x="4023" y="16034"/>
                    </a:cubicBezTo>
                    <a:cubicBezTo>
                      <a:pt x="601" y="16034"/>
                      <a:pt x="228" y="11964"/>
                      <a:pt x="273" y="9388"/>
                    </a:cubicBezTo>
                    <a:cubicBezTo>
                      <a:pt x="364" y="7516"/>
                      <a:pt x="684" y="5644"/>
                      <a:pt x="958" y="3773"/>
                    </a:cubicBezTo>
                    <a:cubicBezTo>
                      <a:pt x="1095" y="2905"/>
                      <a:pt x="1232" y="2038"/>
                      <a:pt x="1392" y="1170"/>
                    </a:cubicBezTo>
                    <a:cubicBezTo>
                      <a:pt x="1551" y="394"/>
                      <a:pt x="1346" y="417"/>
                      <a:pt x="1825" y="372"/>
                    </a:cubicBezTo>
                    <a:cubicBezTo>
                      <a:pt x="1843" y="370"/>
                      <a:pt x="1861" y="369"/>
                      <a:pt x="1880" y="369"/>
                    </a:cubicBezTo>
                    <a:close/>
                    <a:moveTo>
                      <a:pt x="1492" y="0"/>
                    </a:moveTo>
                    <a:cubicBezTo>
                      <a:pt x="1437" y="0"/>
                      <a:pt x="1388" y="41"/>
                      <a:pt x="1369" y="98"/>
                    </a:cubicBezTo>
                    <a:cubicBezTo>
                      <a:pt x="730" y="3107"/>
                      <a:pt x="183" y="6299"/>
                      <a:pt x="45" y="9377"/>
                    </a:cubicBezTo>
                    <a:lnTo>
                      <a:pt x="45" y="9377"/>
                    </a:lnTo>
                    <a:cubicBezTo>
                      <a:pt x="45" y="9380"/>
                      <a:pt x="45" y="9384"/>
                      <a:pt x="45" y="9388"/>
                    </a:cubicBezTo>
                    <a:cubicBezTo>
                      <a:pt x="45" y="9388"/>
                      <a:pt x="45" y="9388"/>
                      <a:pt x="45" y="9388"/>
                    </a:cubicBezTo>
                    <a:lnTo>
                      <a:pt x="45" y="9388"/>
                    </a:lnTo>
                    <a:cubicBezTo>
                      <a:pt x="43" y="9401"/>
                      <a:pt x="43" y="9413"/>
                      <a:pt x="44" y="9424"/>
                    </a:cubicBezTo>
                    <a:lnTo>
                      <a:pt x="44" y="9424"/>
                    </a:lnTo>
                    <a:cubicBezTo>
                      <a:pt x="1" y="11637"/>
                      <a:pt x="126" y="14872"/>
                      <a:pt x="2487" y="15938"/>
                    </a:cubicBezTo>
                    <a:cubicBezTo>
                      <a:pt x="2987" y="16165"/>
                      <a:pt x="3482" y="16269"/>
                      <a:pt x="3958" y="16269"/>
                    </a:cubicBezTo>
                    <a:cubicBezTo>
                      <a:pt x="5355" y="16269"/>
                      <a:pt x="6594" y="15377"/>
                      <a:pt x="7326" y="14067"/>
                    </a:cubicBezTo>
                    <a:cubicBezTo>
                      <a:pt x="9175" y="10780"/>
                      <a:pt x="8467" y="6352"/>
                      <a:pt x="8467" y="2745"/>
                    </a:cubicBezTo>
                    <a:cubicBezTo>
                      <a:pt x="8467" y="2700"/>
                      <a:pt x="8422" y="2654"/>
                      <a:pt x="8376" y="2631"/>
                    </a:cubicBezTo>
                    <a:cubicBezTo>
                      <a:pt x="6094" y="1764"/>
                      <a:pt x="3811" y="897"/>
                      <a:pt x="1529" y="6"/>
                    </a:cubicBezTo>
                    <a:cubicBezTo>
                      <a:pt x="1516" y="2"/>
                      <a:pt x="1504"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9"/>
              <p:cNvSpPr/>
              <p:nvPr/>
            </p:nvSpPr>
            <p:spPr>
              <a:xfrm>
                <a:off x="7454769" y="3976486"/>
                <a:ext cx="206480" cy="166867"/>
              </a:xfrm>
              <a:custGeom>
                <a:avLst/>
                <a:gdLst/>
                <a:ahLst/>
                <a:cxnLst/>
                <a:rect l="l" t="t" r="r" b="b"/>
                <a:pathLst>
                  <a:path w="5593" h="4520" extrusionOk="0">
                    <a:moveTo>
                      <a:pt x="1" y="0"/>
                    </a:moveTo>
                    <a:lnTo>
                      <a:pt x="1" y="3310"/>
                    </a:lnTo>
                    <a:cubicBezTo>
                      <a:pt x="1" y="3310"/>
                      <a:pt x="845" y="4520"/>
                      <a:pt x="2785" y="4520"/>
                    </a:cubicBezTo>
                    <a:cubicBezTo>
                      <a:pt x="4748" y="4520"/>
                      <a:pt x="5593" y="3310"/>
                      <a:pt x="5593" y="3310"/>
                    </a:cubicBezTo>
                    <a:lnTo>
                      <a:pt x="5593"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9"/>
              <p:cNvSpPr/>
              <p:nvPr/>
            </p:nvSpPr>
            <p:spPr>
              <a:xfrm>
                <a:off x="7444653" y="3972278"/>
                <a:ext cx="225861" cy="175284"/>
              </a:xfrm>
              <a:custGeom>
                <a:avLst/>
                <a:gdLst/>
                <a:ahLst/>
                <a:cxnLst/>
                <a:rect l="l" t="t" r="r" b="b"/>
                <a:pathLst>
                  <a:path w="6118" h="4748" extrusionOk="0">
                    <a:moveTo>
                      <a:pt x="503" y="217"/>
                    </a:moveTo>
                    <a:cubicBezTo>
                      <a:pt x="541" y="217"/>
                      <a:pt x="587" y="219"/>
                      <a:pt x="640" y="228"/>
                    </a:cubicBezTo>
                    <a:cubicBezTo>
                      <a:pt x="898" y="259"/>
                      <a:pt x="1167" y="269"/>
                      <a:pt x="1440" y="269"/>
                    </a:cubicBezTo>
                    <a:cubicBezTo>
                      <a:pt x="1984" y="269"/>
                      <a:pt x="2542" y="228"/>
                      <a:pt x="3059" y="228"/>
                    </a:cubicBezTo>
                    <a:cubicBezTo>
                      <a:pt x="3592" y="228"/>
                      <a:pt x="4145" y="269"/>
                      <a:pt x="4684" y="269"/>
                    </a:cubicBezTo>
                    <a:cubicBezTo>
                      <a:pt x="4954" y="269"/>
                      <a:pt x="5220" y="259"/>
                      <a:pt x="5479" y="228"/>
                    </a:cubicBezTo>
                    <a:cubicBezTo>
                      <a:pt x="5512" y="221"/>
                      <a:pt x="5546" y="218"/>
                      <a:pt x="5578" y="218"/>
                    </a:cubicBezTo>
                    <a:cubicBezTo>
                      <a:pt x="5650" y="218"/>
                      <a:pt x="5715" y="231"/>
                      <a:pt x="5755" y="231"/>
                    </a:cubicBezTo>
                    <a:cubicBezTo>
                      <a:pt x="5768" y="231"/>
                      <a:pt x="5778" y="230"/>
                      <a:pt x="5785" y="227"/>
                    </a:cubicBezTo>
                    <a:lnTo>
                      <a:pt x="5785" y="227"/>
                    </a:lnTo>
                    <a:cubicBezTo>
                      <a:pt x="5815" y="459"/>
                      <a:pt x="5753" y="914"/>
                      <a:pt x="5753" y="1027"/>
                    </a:cubicBezTo>
                    <a:cubicBezTo>
                      <a:pt x="5753" y="1666"/>
                      <a:pt x="5958" y="2739"/>
                      <a:pt x="5753" y="3355"/>
                    </a:cubicBezTo>
                    <a:cubicBezTo>
                      <a:pt x="5456" y="4200"/>
                      <a:pt x="3790" y="4497"/>
                      <a:pt x="3059" y="4519"/>
                    </a:cubicBezTo>
                    <a:cubicBezTo>
                      <a:pt x="2306" y="4497"/>
                      <a:pt x="708" y="4200"/>
                      <a:pt x="389" y="3355"/>
                    </a:cubicBezTo>
                    <a:cubicBezTo>
                      <a:pt x="160" y="2762"/>
                      <a:pt x="389" y="1666"/>
                      <a:pt x="389" y="1027"/>
                    </a:cubicBezTo>
                    <a:cubicBezTo>
                      <a:pt x="389" y="869"/>
                      <a:pt x="320" y="452"/>
                      <a:pt x="362" y="225"/>
                    </a:cubicBezTo>
                    <a:lnTo>
                      <a:pt x="362" y="225"/>
                    </a:lnTo>
                    <a:cubicBezTo>
                      <a:pt x="363" y="226"/>
                      <a:pt x="366" y="226"/>
                      <a:pt x="368" y="226"/>
                    </a:cubicBezTo>
                    <a:cubicBezTo>
                      <a:pt x="390" y="226"/>
                      <a:pt x="435" y="217"/>
                      <a:pt x="503" y="217"/>
                    </a:cubicBezTo>
                    <a:close/>
                    <a:moveTo>
                      <a:pt x="275" y="0"/>
                    </a:moveTo>
                    <a:cubicBezTo>
                      <a:pt x="206" y="0"/>
                      <a:pt x="160" y="46"/>
                      <a:pt x="160" y="114"/>
                    </a:cubicBezTo>
                    <a:cubicBezTo>
                      <a:pt x="160" y="616"/>
                      <a:pt x="160" y="1141"/>
                      <a:pt x="160" y="1643"/>
                    </a:cubicBezTo>
                    <a:cubicBezTo>
                      <a:pt x="160" y="2146"/>
                      <a:pt x="1" y="2944"/>
                      <a:pt x="160" y="3424"/>
                    </a:cubicBezTo>
                    <a:cubicBezTo>
                      <a:pt x="501" y="4400"/>
                      <a:pt x="2197" y="4699"/>
                      <a:pt x="3046" y="4747"/>
                    </a:cubicBezTo>
                    <a:lnTo>
                      <a:pt x="3046" y="4747"/>
                    </a:lnTo>
                    <a:cubicBezTo>
                      <a:pt x="3050" y="4747"/>
                      <a:pt x="3055" y="4748"/>
                      <a:pt x="3059" y="4748"/>
                    </a:cubicBezTo>
                    <a:cubicBezTo>
                      <a:pt x="3065" y="4748"/>
                      <a:pt x="3071" y="4747"/>
                      <a:pt x="3076" y="4747"/>
                    </a:cubicBezTo>
                    <a:lnTo>
                      <a:pt x="3076" y="4747"/>
                    </a:lnTo>
                    <a:cubicBezTo>
                      <a:pt x="3970" y="4698"/>
                      <a:pt x="5618" y="4399"/>
                      <a:pt x="5981" y="3424"/>
                    </a:cubicBezTo>
                    <a:cubicBezTo>
                      <a:pt x="6118" y="2990"/>
                      <a:pt x="5981" y="2214"/>
                      <a:pt x="5981" y="1758"/>
                    </a:cubicBezTo>
                    <a:cubicBezTo>
                      <a:pt x="5981" y="1210"/>
                      <a:pt x="5981" y="662"/>
                      <a:pt x="5981" y="114"/>
                    </a:cubicBezTo>
                    <a:cubicBezTo>
                      <a:pt x="5981" y="46"/>
                      <a:pt x="5912" y="0"/>
                      <a:pt x="5867"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9"/>
              <p:cNvSpPr/>
              <p:nvPr/>
            </p:nvSpPr>
            <p:spPr>
              <a:xfrm>
                <a:off x="6955940" y="4037142"/>
                <a:ext cx="309258" cy="464348"/>
              </a:xfrm>
              <a:custGeom>
                <a:avLst/>
                <a:gdLst/>
                <a:ahLst/>
                <a:cxnLst/>
                <a:rect l="l" t="t" r="r" b="b"/>
                <a:pathLst>
                  <a:path w="8377" h="12578" extrusionOk="0">
                    <a:moveTo>
                      <a:pt x="7053" y="1"/>
                    </a:moveTo>
                    <a:cubicBezTo>
                      <a:pt x="3835" y="731"/>
                      <a:pt x="1484" y="3927"/>
                      <a:pt x="0" y="9861"/>
                    </a:cubicBezTo>
                    <a:cubicBezTo>
                      <a:pt x="1917" y="10888"/>
                      <a:pt x="5478" y="12189"/>
                      <a:pt x="8377" y="12577"/>
                    </a:cubicBezTo>
                    <a:lnTo>
                      <a:pt x="8377" y="6506"/>
                    </a:lnTo>
                    <a:cubicBezTo>
                      <a:pt x="8080" y="5250"/>
                      <a:pt x="7053" y="1"/>
                      <a:pt x="7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9"/>
              <p:cNvSpPr/>
              <p:nvPr/>
            </p:nvSpPr>
            <p:spPr>
              <a:xfrm>
                <a:off x="7052811" y="4037142"/>
                <a:ext cx="212386" cy="464348"/>
              </a:xfrm>
              <a:custGeom>
                <a:avLst/>
                <a:gdLst/>
                <a:ahLst/>
                <a:cxnLst/>
                <a:rect l="l" t="t" r="r" b="b"/>
                <a:pathLst>
                  <a:path w="5753" h="12578" extrusionOk="0">
                    <a:moveTo>
                      <a:pt x="4429" y="1"/>
                    </a:moveTo>
                    <a:cubicBezTo>
                      <a:pt x="3196" y="274"/>
                      <a:pt x="2101" y="936"/>
                      <a:pt x="1119" y="1941"/>
                    </a:cubicBezTo>
                    <a:cubicBezTo>
                      <a:pt x="1074" y="1986"/>
                      <a:pt x="1051" y="2055"/>
                      <a:pt x="1005" y="2101"/>
                    </a:cubicBezTo>
                    <a:cubicBezTo>
                      <a:pt x="1" y="3858"/>
                      <a:pt x="1439" y="7236"/>
                      <a:pt x="1713" y="7852"/>
                    </a:cubicBezTo>
                    <a:cubicBezTo>
                      <a:pt x="1530" y="8172"/>
                      <a:pt x="868" y="9427"/>
                      <a:pt x="1" y="11025"/>
                    </a:cubicBezTo>
                    <a:cubicBezTo>
                      <a:pt x="1804" y="11710"/>
                      <a:pt x="3904" y="12326"/>
                      <a:pt x="5753" y="12577"/>
                    </a:cubicBezTo>
                    <a:lnTo>
                      <a:pt x="5753" y="6506"/>
                    </a:lnTo>
                    <a:cubicBezTo>
                      <a:pt x="5456" y="5250"/>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9"/>
              <p:cNvSpPr/>
              <p:nvPr/>
            </p:nvSpPr>
            <p:spPr>
              <a:xfrm>
                <a:off x="6950882" y="4033302"/>
                <a:ext cx="326978" cy="471769"/>
              </a:xfrm>
              <a:custGeom>
                <a:avLst/>
                <a:gdLst/>
                <a:ahLst/>
                <a:cxnLst/>
                <a:rect l="l" t="t" r="r" b="b"/>
                <a:pathLst>
                  <a:path w="8857" h="12779" extrusionOk="0">
                    <a:moveTo>
                      <a:pt x="7095" y="250"/>
                    </a:moveTo>
                    <a:cubicBezTo>
                      <a:pt x="7481" y="2226"/>
                      <a:pt x="7972" y="4224"/>
                      <a:pt x="8308" y="6222"/>
                    </a:cubicBezTo>
                    <a:cubicBezTo>
                      <a:pt x="8445" y="6975"/>
                      <a:pt x="8400" y="7751"/>
                      <a:pt x="8400" y="8527"/>
                    </a:cubicBezTo>
                    <a:cubicBezTo>
                      <a:pt x="8400" y="9623"/>
                      <a:pt x="8628" y="10947"/>
                      <a:pt x="8400" y="11997"/>
                    </a:cubicBezTo>
                    <a:cubicBezTo>
                      <a:pt x="8317" y="12423"/>
                      <a:pt x="8450" y="12501"/>
                      <a:pt x="8404" y="12501"/>
                    </a:cubicBezTo>
                    <a:cubicBezTo>
                      <a:pt x="8378" y="12501"/>
                      <a:pt x="8290" y="12474"/>
                      <a:pt x="8064" y="12474"/>
                    </a:cubicBezTo>
                    <a:cubicBezTo>
                      <a:pt x="8034" y="12474"/>
                      <a:pt x="8001" y="12475"/>
                      <a:pt x="7966" y="12476"/>
                    </a:cubicBezTo>
                    <a:cubicBezTo>
                      <a:pt x="7925" y="12478"/>
                      <a:pt x="7883" y="12479"/>
                      <a:pt x="7841" y="12479"/>
                    </a:cubicBezTo>
                    <a:cubicBezTo>
                      <a:pt x="6904" y="12479"/>
                      <a:pt x="5758" y="12008"/>
                      <a:pt x="4885" y="11745"/>
                    </a:cubicBezTo>
                    <a:cubicBezTo>
                      <a:pt x="3743" y="11403"/>
                      <a:pt x="2625" y="10992"/>
                      <a:pt x="1507" y="10513"/>
                    </a:cubicBezTo>
                    <a:cubicBezTo>
                      <a:pt x="434" y="10034"/>
                      <a:pt x="320" y="9554"/>
                      <a:pt x="685" y="8413"/>
                    </a:cubicBezTo>
                    <a:cubicBezTo>
                      <a:pt x="1701" y="5070"/>
                      <a:pt x="3433" y="1259"/>
                      <a:pt x="7095" y="250"/>
                    </a:cubicBezTo>
                    <a:close/>
                    <a:moveTo>
                      <a:pt x="7205" y="1"/>
                    </a:moveTo>
                    <a:cubicBezTo>
                      <a:pt x="7180" y="1"/>
                      <a:pt x="7154" y="8"/>
                      <a:pt x="7132" y="22"/>
                    </a:cubicBezTo>
                    <a:lnTo>
                      <a:pt x="7132" y="22"/>
                    </a:lnTo>
                    <a:cubicBezTo>
                      <a:pt x="2753" y="1158"/>
                      <a:pt x="1047" y="6027"/>
                      <a:pt x="23" y="9942"/>
                    </a:cubicBezTo>
                    <a:cubicBezTo>
                      <a:pt x="0" y="9988"/>
                      <a:pt x="23" y="10034"/>
                      <a:pt x="69" y="10056"/>
                    </a:cubicBezTo>
                    <a:cubicBezTo>
                      <a:pt x="2693" y="11426"/>
                      <a:pt x="5569" y="12339"/>
                      <a:pt x="8491" y="12773"/>
                    </a:cubicBezTo>
                    <a:cubicBezTo>
                      <a:pt x="8503" y="12777"/>
                      <a:pt x="8515" y="12779"/>
                      <a:pt x="8527" y="12779"/>
                    </a:cubicBezTo>
                    <a:cubicBezTo>
                      <a:pt x="8582" y="12779"/>
                      <a:pt x="8628" y="12738"/>
                      <a:pt x="8628" y="12681"/>
                    </a:cubicBezTo>
                    <a:cubicBezTo>
                      <a:pt x="8628" y="10696"/>
                      <a:pt x="8856" y="8596"/>
                      <a:pt x="8628" y="6633"/>
                    </a:cubicBezTo>
                    <a:cubicBezTo>
                      <a:pt x="8377" y="4441"/>
                      <a:pt x="7715" y="2250"/>
                      <a:pt x="7304" y="82"/>
                    </a:cubicBezTo>
                    <a:cubicBezTo>
                      <a:pt x="7295" y="26"/>
                      <a:pt x="7252" y="1"/>
                      <a:pt x="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9"/>
              <p:cNvSpPr/>
              <p:nvPr/>
            </p:nvSpPr>
            <p:spPr>
              <a:xfrm>
                <a:off x="7216319" y="4032527"/>
                <a:ext cx="683417" cy="934936"/>
              </a:xfrm>
              <a:custGeom>
                <a:avLst/>
                <a:gdLst/>
                <a:ahLst/>
                <a:cxnLst/>
                <a:rect l="l" t="t" r="r" b="b"/>
                <a:pathLst>
                  <a:path w="18512" h="25325" extrusionOk="0">
                    <a:moveTo>
                      <a:pt x="1175" y="1"/>
                    </a:moveTo>
                    <a:cubicBezTo>
                      <a:pt x="783" y="1"/>
                      <a:pt x="389" y="39"/>
                      <a:pt x="0" y="126"/>
                    </a:cubicBezTo>
                    <a:cubicBezTo>
                      <a:pt x="0" y="126"/>
                      <a:pt x="1027" y="5375"/>
                      <a:pt x="1324" y="6631"/>
                    </a:cubicBezTo>
                    <a:cubicBezTo>
                      <a:pt x="1324" y="6631"/>
                      <a:pt x="46" y="17747"/>
                      <a:pt x="46" y="25325"/>
                    </a:cubicBezTo>
                    <a:lnTo>
                      <a:pt x="18443" y="25325"/>
                    </a:lnTo>
                    <a:cubicBezTo>
                      <a:pt x="18443" y="1774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9"/>
              <p:cNvSpPr/>
              <p:nvPr/>
            </p:nvSpPr>
            <p:spPr>
              <a:xfrm>
                <a:off x="7216319" y="4032527"/>
                <a:ext cx="683417" cy="807718"/>
              </a:xfrm>
              <a:custGeom>
                <a:avLst/>
                <a:gdLst/>
                <a:ahLst/>
                <a:cxnLst/>
                <a:rect l="l" t="t" r="r" b="b"/>
                <a:pathLst>
                  <a:path w="18512" h="21879" extrusionOk="0">
                    <a:moveTo>
                      <a:pt x="1175" y="1"/>
                    </a:moveTo>
                    <a:cubicBezTo>
                      <a:pt x="783" y="1"/>
                      <a:pt x="389" y="39"/>
                      <a:pt x="0" y="126"/>
                    </a:cubicBezTo>
                    <a:cubicBezTo>
                      <a:pt x="0" y="126"/>
                      <a:pt x="1027" y="5375"/>
                      <a:pt x="1324" y="6631"/>
                    </a:cubicBezTo>
                    <a:cubicBezTo>
                      <a:pt x="1324" y="6631"/>
                      <a:pt x="388" y="14779"/>
                      <a:pt x="137" y="21878"/>
                    </a:cubicBezTo>
                    <a:cubicBezTo>
                      <a:pt x="251" y="21125"/>
                      <a:pt x="457" y="19322"/>
                      <a:pt x="639" y="17633"/>
                    </a:cubicBezTo>
                    <a:lnTo>
                      <a:pt x="17484" y="17633"/>
                    </a:lnTo>
                    <a:cubicBezTo>
                      <a:pt x="17644" y="17633"/>
                      <a:pt x="17804" y="17541"/>
                      <a:pt x="17895" y="17404"/>
                    </a:cubicBezTo>
                    <a:cubicBezTo>
                      <a:pt x="18055" y="19116"/>
                      <a:pt x="18260" y="21034"/>
                      <a:pt x="18374" y="21832"/>
                    </a:cubicBezTo>
                    <a:cubicBezTo>
                      <a:pt x="18100" y="14757"/>
                      <a:pt x="17165" y="6631"/>
                      <a:pt x="17165" y="6631"/>
                    </a:cubicBezTo>
                    <a:cubicBezTo>
                      <a:pt x="17484" y="5375"/>
                      <a:pt x="18511" y="126"/>
                      <a:pt x="18511" y="126"/>
                    </a:cubicBezTo>
                    <a:cubicBezTo>
                      <a:pt x="18123" y="39"/>
                      <a:pt x="17728" y="1"/>
                      <a:pt x="17336" y="1"/>
                    </a:cubicBezTo>
                    <a:cubicBezTo>
                      <a:pt x="14643" y="1"/>
                      <a:pt x="12052" y="1792"/>
                      <a:pt x="12052" y="1792"/>
                    </a:cubicBezTo>
                    <a:cubicBezTo>
                      <a:pt x="12052" y="1792"/>
                      <a:pt x="11207" y="3002"/>
                      <a:pt x="9244" y="3002"/>
                    </a:cubicBezTo>
                    <a:cubicBezTo>
                      <a:pt x="7304" y="3002"/>
                      <a:pt x="6460" y="1792"/>
                      <a:pt x="6460" y="1792"/>
                    </a:cubicBezTo>
                    <a:cubicBezTo>
                      <a:pt x="6460" y="1792"/>
                      <a:pt x="3868" y="1"/>
                      <a:pt x="1175"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9"/>
              <p:cNvSpPr/>
              <p:nvPr/>
            </p:nvSpPr>
            <p:spPr>
              <a:xfrm>
                <a:off x="7209563" y="4030091"/>
                <a:ext cx="694455" cy="941581"/>
              </a:xfrm>
              <a:custGeom>
                <a:avLst/>
                <a:gdLst/>
                <a:ahLst/>
                <a:cxnLst/>
                <a:rect l="l" t="t" r="r" b="b"/>
                <a:pathLst>
                  <a:path w="18811" h="25505" extrusionOk="0">
                    <a:moveTo>
                      <a:pt x="1353" y="106"/>
                    </a:moveTo>
                    <a:cubicBezTo>
                      <a:pt x="2023" y="106"/>
                      <a:pt x="2854" y="350"/>
                      <a:pt x="3356" y="488"/>
                    </a:cubicBezTo>
                    <a:cubicBezTo>
                      <a:pt x="4337" y="739"/>
                      <a:pt x="5433" y="1173"/>
                      <a:pt x="6300" y="1767"/>
                    </a:cubicBezTo>
                    <a:cubicBezTo>
                      <a:pt x="7122" y="2360"/>
                      <a:pt x="7738" y="2999"/>
                      <a:pt x="8857" y="3136"/>
                    </a:cubicBezTo>
                    <a:cubicBezTo>
                      <a:pt x="9063" y="3165"/>
                      <a:pt x="9256" y="3178"/>
                      <a:pt x="9440" y="3178"/>
                    </a:cubicBezTo>
                    <a:cubicBezTo>
                      <a:pt x="10580" y="3178"/>
                      <a:pt x="11337" y="2657"/>
                      <a:pt x="12280" y="1949"/>
                    </a:cubicBezTo>
                    <a:cubicBezTo>
                      <a:pt x="13740" y="888"/>
                      <a:pt x="15703" y="220"/>
                      <a:pt x="17542" y="220"/>
                    </a:cubicBezTo>
                    <a:cubicBezTo>
                      <a:pt x="17886" y="220"/>
                      <a:pt x="18225" y="243"/>
                      <a:pt x="18556" y="291"/>
                    </a:cubicBezTo>
                    <a:lnTo>
                      <a:pt x="18556" y="291"/>
                    </a:lnTo>
                    <a:cubicBezTo>
                      <a:pt x="18136" y="2383"/>
                      <a:pt x="17301" y="4707"/>
                      <a:pt x="17256" y="6811"/>
                    </a:cubicBezTo>
                    <a:cubicBezTo>
                      <a:pt x="17165" y="9755"/>
                      <a:pt x="17873" y="12882"/>
                      <a:pt x="18078" y="15827"/>
                    </a:cubicBezTo>
                    <a:cubicBezTo>
                      <a:pt x="18261" y="18224"/>
                      <a:pt x="18420" y="20620"/>
                      <a:pt x="18489" y="23040"/>
                    </a:cubicBezTo>
                    <a:cubicBezTo>
                      <a:pt x="18489" y="23382"/>
                      <a:pt x="18694" y="25185"/>
                      <a:pt x="18557" y="25277"/>
                    </a:cubicBezTo>
                    <a:cubicBezTo>
                      <a:pt x="18527" y="25307"/>
                      <a:pt x="18453" y="25317"/>
                      <a:pt x="18365" y="25317"/>
                    </a:cubicBezTo>
                    <a:cubicBezTo>
                      <a:pt x="18187" y="25317"/>
                      <a:pt x="17949" y="25277"/>
                      <a:pt x="17873" y="25277"/>
                    </a:cubicBezTo>
                    <a:cubicBezTo>
                      <a:pt x="17028" y="25353"/>
                      <a:pt x="16173" y="25378"/>
                      <a:pt x="15315" y="25378"/>
                    </a:cubicBezTo>
                    <a:cubicBezTo>
                      <a:pt x="13599" y="25378"/>
                      <a:pt x="11870" y="25277"/>
                      <a:pt x="10181" y="25277"/>
                    </a:cubicBezTo>
                    <a:lnTo>
                      <a:pt x="1895" y="25277"/>
                    </a:lnTo>
                    <a:cubicBezTo>
                      <a:pt x="1667" y="25277"/>
                      <a:pt x="1367" y="25327"/>
                      <a:pt x="1092" y="25327"/>
                    </a:cubicBezTo>
                    <a:cubicBezTo>
                      <a:pt x="954" y="25327"/>
                      <a:pt x="822" y="25315"/>
                      <a:pt x="708" y="25277"/>
                    </a:cubicBezTo>
                    <a:cubicBezTo>
                      <a:pt x="596" y="25245"/>
                      <a:pt x="526" y="25235"/>
                      <a:pt x="480" y="25235"/>
                    </a:cubicBezTo>
                    <a:cubicBezTo>
                      <a:pt x="411" y="25235"/>
                      <a:pt x="400" y="25257"/>
                      <a:pt x="393" y="25257"/>
                    </a:cubicBezTo>
                    <a:cubicBezTo>
                      <a:pt x="385" y="25257"/>
                      <a:pt x="382" y="25227"/>
                      <a:pt x="297" y="25094"/>
                    </a:cubicBezTo>
                    <a:cubicBezTo>
                      <a:pt x="0" y="24615"/>
                      <a:pt x="411" y="22560"/>
                      <a:pt x="434" y="21944"/>
                    </a:cubicBezTo>
                    <a:cubicBezTo>
                      <a:pt x="480" y="20734"/>
                      <a:pt x="525" y="19502"/>
                      <a:pt x="617" y="18292"/>
                    </a:cubicBezTo>
                    <a:cubicBezTo>
                      <a:pt x="845" y="14640"/>
                      <a:pt x="1256" y="11011"/>
                      <a:pt x="1553" y="7359"/>
                    </a:cubicBezTo>
                    <a:cubicBezTo>
                      <a:pt x="1735" y="5145"/>
                      <a:pt x="799" y="2862"/>
                      <a:pt x="411" y="762"/>
                    </a:cubicBezTo>
                    <a:cubicBezTo>
                      <a:pt x="274" y="32"/>
                      <a:pt x="0" y="488"/>
                      <a:pt x="776" y="192"/>
                    </a:cubicBezTo>
                    <a:cubicBezTo>
                      <a:pt x="942" y="131"/>
                      <a:pt x="1139" y="106"/>
                      <a:pt x="1353" y="106"/>
                    </a:cubicBezTo>
                    <a:close/>
                    <a:moveTo>
                      <a:pt x="1353" y="1"/>
                    </a:moveTo>
                    <a:cubicBezTo>
                      <a:pt x="959" y="1"/>
                      <a:pt x="561" y="33"/>
                      <a:pt x="160" y="100"/>
                    </a:cubicBezTo>
                    <a:cubicBezTo>
                      <a:pt x="92" y="100"/>
                      <a:pt x="69" y="169"/>
                      <a:pt x="69" y="237"/>
                    </a:cubicBezTo>
                    <a:cubicBezTo>
                      <a:pt x="388" y="1881"/>
                      <a:pt x="708" y="3547"/>
                      <a:pt x="1073" y="5190"/>
                    </a:cubicBezTo>
                    <a:cubicBezTo>
                      <a:pt x="1347" y="6537"/>
                      <a:pt x="1324" y="7427"/>
                      <a:pt x="1187" y="8797"/>
                    </a:cubicBezTo>
                    <a:cubicBezTo>
                      <a:pt x="617" y="14320"/>
                      <a:pt x="137" y="19867"/>
                      <a:pt x="115" y="25391"/>
                    </a:cubicBezTo>
                    <a:cubicBezTo>
                      <a:pt x="115" y="25459"/>
                      <a:pt x="183" y="25505"/>
                      <a:pt x="229" y="25505"/>
                    </a:cubicBezTo>
                    <a:lnTo>
                      <a:pt x="18626" y="25505"/>
                    </a:lnTo>
                    <a:cubicBezTo>
                      <a:pt x="18694" y="25505"/>
                      <a:pt x="18740" y="25459"/>
                      <a:pt x="18740" y="25391"/>
                    </a:cubicBezTo>
                    <a:cubicBezTo>
                      <a:pt x="18717" y="19867"/>
                      <a:pt x="18261" y="14320"/>
                      <a:pt x="17690" y="8797"/>
                    </a:cubicBezTo>
                    <a:cubicBezTo>
                      <a:pt x="17553" y="7496"/>
                      <a:pt x="17507" y="6651"/>
                      <a:pt x="17759" y="5373"/>
                    </a:cubicBezTo>
                    <a:cubicBezTo>
                      <a:pt x="18123" y="3663"/>
                      <a:pt x="18465" y="1954"/>
                      <a:pt x="18784" y="245"/>
                    </a:cubicBezTo>
                    <a:lnTo>
                      <a:pt x="18784" y="245"/>
                    </a:lnTo>
                    <a:cubicBezTo>
                      <a:pt x="18811" y="196"/>
                      <a:pt x="18801" y="134"/>
                      <a:pt x="18746" y="109"/>
                    </a:cubicBezTo>
                    <a:lnTo>
                      <a:pt x="18746" y="109"/>
                    </a:lnTo>
                    <a:cubicBezTo>
                      <a:pt x="18726" y="95"/>
                      <a:pt x="18702" y="88"/>
                      <a:pt x="18677" y="88"/>
                    </a:cubicBezTo>
                    <a:cubicBezTo>
                      <a:pt x="18670" y="88"/>
                      <a:pt x="18662" y="88"/>
                      <a:pt x="18654" y="90"/>
                    </a:cubicBezTo>
                    <a:lnTo>
                      <a:pt x="18654" y="90"/>
                    </a:lnTo>
                    <a:cubicBezTo>
                      <a:pt x="18270" y="29"/>
                      <a:pt x="17890" y="1"/>
                      <a:pt x="17513" y="1"/>
                    </a:cubicBezTo>
                    <a:cubicBezTo>
                      <a:pt x="16034" y="1"/>
                      <a:pt x="14617" y="444"/>
                      <a:pt x="13285" y="1127"/>
                    </a:cubicBezTo>
                    <a:cubicBezTo>
                      <a:pt x="11938" y="1789"/>
                      <a:pt x="11094" y="2953"/>
                      <a:pt x="9427" y="2953"/>
                    </a:cubicBezTo>
                    <a:cubicBezTo>
                      <a:pt x="7784" y="2953"/>
                      <a:pt x="6939" y="1812"/>
                      <a:pt x="5593" y="1127"/>
                    </a:cubicBezTo>
                    <a:cubicBezTo>
                      <a:pt x="4243" y="444"/>
                      <a:pt x="2822"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9"/>
              <p:cNvSpPr/>
              <p:nvPr/>
            </p:nvSpPr>
            <p:spPr>
              <a:xfrm>
                <a:off x="7315737" y="4039689"/>
                <a:ext cx="484542" cy="230070"/>
              </a:xfrm>
              <a:custGeom>
                <a:avLst/>
                <a:gdLst/>
                <a:ahLst/>
                <a:cxnLst/>
                <a:rect l="l" t="t" r="r" b="b"/>
                <a:pathLst>
                  <a:path w="13125" h="6232" extrusionOk="0">
                    <a:moveTo>
                      <a:pt x="0" y="0"/>
                    </a:moveTo>
                    <a:cubicBezTo>
                      <a:pt x="46" y="2420"/>
                      <a:pt x="959" y="5410"/>
                      <a:pt x="3401" y="6117"/>
                    </a:cubicBezTo>
                    <a:cubicBezTo>
                      <a:pt x="3677" y="6197"/>
                      <a:pt x="3940" y="6232"/>
                      <a:pt x="4189" y="6232"/>
                    </a:cubicBezTo>
                    <a:cubicBezTo>
                      <a:pt x="5361" y="6232"/>
                      <a:pt x="6212" y="5467"/>
                      <a:pt x="6551" y="5090"/>
                    </a:cubicBezTo>
                    <a:cubicBezTo>
                      <a:pt x="6894" y="5455"/>
                      <a:pt x="7761" y="6231"/>
                      <a:pt x="8925" y="6231"/>
                    </a:cubicBezTo>
                    <a:cubicBezTo>
                      <a:pt x="9176" y="6231"/>
                      <a:pt x="9450" y="6209"/>
                      <a:pt x="9724" y="6117"/>
                    </a:cubicBezTo>
                    <a:cubicBezTo>
                      <a:pt x="12166" y="5410"/>
                      <a:pt x="13079" y="2420"/>
                      <a:pt x="13125" y="0"/>
                    </a:cubicBezTo>
                    <a:lnTo>
                      <a:pt x="13125" y="0"/>
                    </a:lnTo>
                    <a:cubicBezTo>
                      <a:pt x="11048" y="434"/>
                      <a:pt x="9359" y="1598"/>
                      <a:pt x="9359" y="1598"/>
                    </a:cubicBezTo>
                    <a:cubicBezTo>
                      <a:pt x="9359" y="1598"/>
                      <a:pt x="8514" y="2808"/>
                      <a:pt x="6551" y="2808"/>
                    </a:cubicBezTo>
                    <a:cubicBezTo>
                      <a:pt x="4611" y="2808"/>
                      <a:pt x="3767" y="1598"/>
                      <a:pt x="3767" y="1598"/>
                    </a:cubicBezTo>
                    <a:cubicBezTo>
                      <a:pt x="3767" y="1598"/>
                      <a:pt x="2078" y="434"/>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9"/>
              <p:cNvSpPr/>
              <p:nvPr/>
            </p:nvSpPr>
            <p:spPr>
              <a:xfrm>
                <a:off x="7330061" y="4032933"/>
                <a:ext cx="455894" cy="222945"/>
              </a:xfrm>
              <a:custGeom>
                <a:avLst/>
                <a:gdLst/>
                <a:ahLst/>
                <a:cxnLst/>
                <a:rect l="l" t="t" r="r" b="b"/>
                <a:pathLst>
                  <a:path w="12349" h="6039" extrusionOk="0">
                    <a:moveTo>
                      <a:pt x="0" y="0"/>
                    </a:moveTo>
                    <a:cubicBezTo>
                      <a:pt x="0" y="2557"/>
                      <a:pt x="959" y="5296"/>
                      <a:pt x="3150" y="5935"/>
                    </a:cubicBezTo>
                    <a:cubicBezTo>
                      <a:pt x="3402" y="6007"/>
                      <a:pt x="3641" y="6039"/>
                      <a:pt x="3867" y="6039"/>
                    </a:cubicBezTo>
                    <a:cubicBezTo>
                      <a:pt x="5281" y="6039"/>
                      <a:pt x="6163" y="4817"/>
                      <a:pt x="6163" y="4817"/>
                    </a:cubicBezTo>
                    <a:cubicBezTo>
                      <a:pt x="6163" y="4817"/>
                      <a:pt x="7063" y="6039"/>
                      <a:pt x="8467" y="6039"/>
                    </a:cubicBezTo>
                    <a:cubicBezTo>
                      <a:pt x="8691" y="6039"/>
                      <a:pt x="8928" y="6007"/>
                      <a:pt x="9176" y="5935"/>
                    </a:cubicBezTo>
                    <a:cubicBezTo>
                      <a:pt x="11367" y="5296"/>
                      <a:pt x="12349" y="2557"/>
                      <a:pt x="12349" y="0"/>
                    </a:cubicBezTo>
                    <a:cubicBezTo>
                      <a:pt x="11139" y="0"/>
                      <a:pt x="9131" y="1256"/>
                      <a:pt x="9131" y="1256"/>
                    </a:cubicBezTo>
                    <a:cubicBezTo>
                      <a:pt x="8103" y="2694"/>
                      <a:pt x="6163" y="2991"/>
                      <a:pt x="6163" y="2991"/>
                    </a:cubicBezTo>
                    <a:cubicBezTo>
                      <a:pt x="6163" y="2991"/>
                      <a:pt x="4246" y="2694"/>
                      <a:pt x="3196" y="1256"/>
                    </a:cubicBezTo>
                    <a:cubicBezTo>
                      <a:pt x="3196" y="1256"/>
                      <a:pt x="1187" y="0"/>
                      <a:pt x="0"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9"/>
              <p:cNvSpPr/>
              <p:nvPr/>
            </p:nvSpPr>
            <p:spPr>
              <a:xfrm>
                <a:off x="7325853" y="4028725"/>
                <a:ext cx="464348" cy="230882"/>
              </a:xfrm>
              <a:custGeom>
                <a:avLst/>
                <a:gdLst/>
                <a:ahLst/>
                <a:cxnLst/>
                <a:rect l="l" t="t" r="r" b="b"/>
                <a:pathLst>
                  <a:path w="12578" h="6254" extrusionOk="0">
                    <a:moveTo>
                      <a:pt x="11642" y="391"/>
                    </a:moveTo>
                    <a:cubicBezTo>
                      <a:pt x="11757" y="391"/>
                      <a:pt x="11876" y="423"/>
                      <a:pt x="12006" y="502"/>
                    </a:cubicBezTo>
                    <a:cubicBezTo>
                      <a:pt x="12531" y="822"/>
                      <a:pt x="12258" y="1438"/>
                      <a:pt x="12166" y="2009"/>
                    </a:cubicBezTo>
                    <a:cubicBezTo>
                      <a:pt x="11984" y="2922"/>
                      <a:pt x="11664" y="3835"/>
                      <a:pt x="11071" y="4588"/>
                    </a:cubicBezTo>
                    <a:cubicBezTo>
                      <a:pt x="10417" y="5443"/>
                      <a:pt x="9452" y="5945"/>
                      <a:pt x="8499" y="5945"/>
                    </a:cubicBezTo>
                    <a:cubicBezTo>
                      <a:pt x="7722" y="5945"/>
                      <a:pt x="6953" y="5611"/>
                      <a:pt x="6369" y="4862"/>
                    </a:cubicBezTo>
                    <a:cubicBezTo>
                      <a:pt x="6346" y="4839"/>
                      <a:pt x="6312" y="4828"/>
                      <a:pt x="6280" y="4828"/>
                    </a:cubicBezTo>
                    <a:cubicBezTo>
                      <a:pt x="6249" y="4828"/>
                      <a:pt x="6220" y="4839"/>
                      <a:pt x="6209" y="4862"/>
                    </a:cubicBezTo>
                    <a:cubicBezTo>
                      <a:pt x="5631" y="5590"/>
                      <a:pt x="4819" y="5944"/>
                      <a:pt x="3999" y="5944"/>
                    </a:cubicBezTo>
                    <a:cubicBezTo>
                      <a:pt x="3198" y="5944"/>
                      <a:pt x="2389" y="5607"/>
                      <a:pt x="1781" y="4953"/>
                    </a:cubicBezTo>
                    <a:cubicBezTo>
                      <a:pt x="1096" y="4223"/>
                      <a:pt x="685" y="3219"/>
                      <a:pt x="457" y="2260"/>
                    </a:cubicBezTo>
                    <a:cubicBezTo>
                      <a:pt x="225" y="1262"/>
                      <a:pt x="188" y="459"/>
                      <a:pt x="911" y="459"/>
                    </a:cubicBezTo>
                    <a:cubicBezTo>
                      <a:pt x="1114" y="459"/>
                      <a:pt x="1377" y="522"/>
                      <a:pt x="1712" y="662"/>
                    </a:cubicBezTo>
                    <a:cubicBezTo>
                      <a:pt x="3378" y="1370"/>
                      <a:pt x="4406" y="2899"/>
                      <a:pt x="6254" y="3219"/>
                    </a:cubicBezTo>
                    <a:cubicBezTo>
                      <a:pt x="6261" y="3220"/>
                      <a:pt x="6267" y="3220"/>
                      <a:pt x="6273" y="3220"/>
                    </a:cubicBezTo>
                    <a:cubicBezTo>
                      <a:pt x="6278" y="3220"/>
                      <a:pt x="6282" y="3220"/>
                      <a:pt x="6286" y="3220"/>
                    </a:cubicBezTo>
                    <a:lnTo>
                      <a:pt x="6286" y="3220"/>
                    </a:lnTo>
                    <a:cubicBezTo>
                      <a:pt x="6291" y="3220"/>
                      <a:pt x="6296" y="3220"/>
                      <a:pt x="6301" y="3220"/>
                    </a:cubicBezTo>
                    <a:cubicBezTo>
                      <a:pt x="6308" y="3220"/>
                      <a:pt x="6315" y="3220"/>
                      <a:pt x="6323" y="3219"/>
                    </a:cubicBezTo>
                    <a:cubicBezTo>
                      <a:pt x="8172" y="2899"/>
                      <a:pt x="9199" y="1370"/>
                      <a:pt x="10865" y="662"/>
                    </a:cubicBezTo>
                    <a:cubicBezTo>
                      <a:pt x="11161" y="538"/>
                      <a:pt x="11394" y="391"/>
                      <a:pt x="11642" y="391"/>
                    </a:cubicBezTo>
                    <a:close/>
                    <a:moveTo>
                      <a:pt x="114" y="0"/>
                    </a:moveTo>
                    <a:cubicBezTo>
                      <a:pt x="46" y="0"/>
                      <a:pt x="0" y="46"/>
                      <a:pt x="0" y="114"/>
                    </a:cubicBezTo>
                    <a:cubicBezTo>
                      <a:pt x="46" y="2123"/>
                      <a:pt x="525" y="4588"/>
                      <a:pt x="2351" y="5752"/>
                    </a:cubicBezTo>
                    <a:cubicBezTo>
                      <a:pt x="2842" y="6069"/>
                      <a:pt x="3409" y="6254"/>
                      <a:pt x="3985" y="6254"/>
                    </a:cubicBezTo>
                    <a:cubicBezTo>
                      <a:pt x="4239" y="6254"/>
                      <a:pt x="4496" y="6217"/>
                      <a:pt x="4748" y="6140"/>
                    </a:cubicBezTo>
                    <a:cubicBezTo>
                      <a:pt x="5159" y="6026"/>
                      <a:pt x="6163" y="5068"/>
                      <a:pt x="6277" y="5068"/>
                    </a:cubicBezTo>
                    <a:cubicBezTo>
                      <a:pt x="6346" y="5068"/>
                      <a:pt x="7327" y="5958"/>
                      <a:pt x="7624" y="6072"/>
                    </a:cubicBezTo>
                    <a:cubicBezTo>
                      <a:pt x="7940" y="6189"/>
                      <a:pt x="8261" y="6246"/>
                      <a:pt x="8580" y="6246"/>
                    </a:cubicBezTo>
                    <a:cubicBezTo>
                      <a:pt x="9067" y="6246"/>
                      <a:pt x="9552" y="6114"/>
                      <a:pt x="10021" y="5866"/>
                    </a:cubicBezTo>
                    <a:cubicBezTo>
                      <a:pt x="12006" y="4794"/>
                      <a:pt x="12509" y="2169"/>
                      <a:pt x="12577" y="114"/>
                    </a:cubicBezTo>
                    <a:cubicBezTo>
                      <a:pt x="12577" y="46"/>
                      <a:pt x="12509" y="0"/>
                      <a:pt x="12463" y="0"/>
                    </a:cubicBezTo>
                    <a:cubicBezTo>
                      <a:pt x="11367" y="92"/>
                      <a:pt x="10226" y="594"/>
                      <a:pt x="9336" y="1187"/>
                    </a:cubicBezTo>
                    <a:cubicBezTo>
                      <a:pt x="8295" y="1889"/>
                      <a:pt x="7613" y="2747"/>
                      <a:pt x="6289" y="2984"/>
                    </a:cubicBezTo>
                    <a:lnTo>
                      <a:pt x="6289" y="2984"/>
                    </a:lnTo>
                    <a:cubicBezTo>
                      <a:pt x="4964" y="2748"/>
                      <a:pt x="4260" y="1911"/>
                      <a:pt x="3242" y="1187"/>
                    </a:cubicBezTo>
                    <a:cubicBezTo>
                      <a:pt x="2351" y="571"/>
                      <a:pt x="1187" y="92"/>
                      <a:pt x="114" y="0"/>
                    </a:cubicBezTo>
                    <a:close/>
                  </a:path>
                </a:pathLst>
              </a:custGeom>
              <a:solidFill>
                <a:srgbClr val="78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9"/>
              <p:cNvSpPr/>
              <p:nvPr/>
            </p:nvSpPr>
            <p:spPr>
              <a:xfrm>
                <a:off x="7219678" y="3793634"/>
                <a:ext cx="696079" cy="883104"/>
              </a:xfrm>
              <a:custGeom>
                <a:avLst/>
                <a:gdLst/>
                <a:ahLst/>
                <a:cxnLst/>
                <a:rect l="l" t="t" r="r" b="b"/>
                <a:pathLst>
                  <a:path w="18855" h="23921" extrusionOk="0">
                    <a:moveTo>
                      <a:pt x="16594" y="0"/>
                    </a:moveTo>
                    <a:cubicBezTo>
                      <a:pt x="16594" y="91"/>
                      <a:pt x="16617" y="160"/>
                      <a:pt x="16617" y="251"/>
                    </a:cubicBezTo>
                    <a:lnTo>
                      <a:pt x="16115" y="251"/>
                    </a:lnTo>
                    <a:cubicBezTo>
                      <a:pt x="16161" y="228"/>
                      <a:pt x="16183" y="183"/>
                      <a:pt x="16183" y="137"/>
                    </a:cubicBezTo>
                    <a:cubicBezTo>
                      <a:pt x="16183" y="91"/>
                      <a:pt x="16183" y="46"/>
                      <a:pt x="16183" y="23"/>
                    </a:cubicBezTo>
                    <a:lnTo>
                      <a:pt x="15773" y="23"/>
                    </a:lnTo>
                    <a:cubicBezTo>
                      <a:pt x="15841" y="91"/>
                      <a:pt x="15887" y="160"/>
                      <a:pt x="15955" y="228"/>
                    </a:cubicBezTo>
                    <a:cubicBezTo>
                      <a:pt x="15978" y="228"/>
                      <a:pt x="15978" y="228"/>
                      <a:pt x="16001" y="251"/>
                    </a:cubicBezTo>
                    <a:lnTo>
                      <a:pt x="15407" y="228"/>
                    </a:lnTo>
                    <a:cubicBezTo>
                      <a:pt x="15407" y="160"/>
                      <a:pt x="15430" y="91"/>
                      <a:pt x="15430" y="23"/>
                    </a:cubicBezTo>
                    <a:lnTo>
                      <a:pt x="15430" y="23"/>
                    </a:lnTo>
                    <a:lnTo>
                      <a:pt x="15111" y="46"/>
                    </a:lnTo>
                    <a:cubicBezTo>
                      <a:pt x="15111" y="91"/>
                      <a:pt x="15111" y="160"/>
                      <a:pt x="15111" y="228"/>
                    </a:cubicBezTo>
                    <a:lnTo>
                      <a:pt x="9404" y="137"/>
                    </a:lnTo>
                    <a:lnTo>
                      <a:pt x="0" y="297"/>
                    </a:lnTo>
                    <a:cubicBezTo>
                      <a:pt x="0" y="297"/>
                      <a:pt x="0" y="1027"/>
                      <a:pt x="0" y="2283"/>
                    </a:cubicBezTo>
                    <a:cubicBezTo>
                      <a:pt x="0" y="5501"/>
                      <a:pt x="69" y="11709"/>
                      <a:pt x="480" y="18580"/>
                    </a:cubicBezTo>
                    <a:cubicBezTo>
                      <a:pt x="594" y="20337"/>
                      <a:pt x="731" y="22118"/>
                      <a:pt x="891" y="23921"/>
                    </a:cubicBezTo>
                    <a:lnTo>
                      <a:pt x="17188" y="23921"/>
                    </a:lnTo>
                    <a:cubicBezTo>
                      <a:pt x="17325" y="23921"/>
                      <a:pt x="17439" y="23807"/>
                      <a:pt x="17462" y="23670"/>
                    </a:cubicBezTo>
                    <a:cubicBezTo>
                      <a:pt x="17644" y="22392"/>
                      <a:pt x="18420" y="16252"/>
                      <a:pt x="18649" y="8788"/>
                    </a:cubicBezTo>
                    <a:cubicBezTo>
                      <a:pt x="18740" y="6140"/>
                      <a:pt x="18808" y="3355"/>
                      <a:pt x="18854" y="571"/>
                    </a:cubicBezTo>
                    <a:cubicBezTo>
                      <a:pt x="18854" y="411"/>
                      <a:pt x="18740" y="274"/>
                      <a:pt x="18557" y="274"/>
                    </a:cubicBezTo>
                    <a:lnTo>
                      <a:pt x="16914" y="251"/>
                    </a:lnTo>
                    <a:cubicBezTo>
                      <a:pt x="16914" y="160"/>
                      <a:pt x="16914" y="91"/>
                      <a:pt x="16914" y="0"/>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9"/>
              <p:cNvSpPr/>
              <p:nvPr/>
            </p:nvSpPr>
            <p:spPr>
              <a:xfrm>
                <a:off x="7690709" y="4003436"/>
                <a:ext cx="292460" cy="336245"/>
              </a:xfrm>
              <a:custGeom>
                <a:avLst/>
                <a:gdLst/>
                <a:ahLst/>
                <a:cxnLst/>
                <a:rect l="l" t="t" r="r" b="b"/>
                <a:pathLst>
                  <a:path w="7922" h="9108" extrusionOk="0">
                    <a:moveTo>
                      <a:pt x="5410" y="1"/>
                    </a:moveTo>
                    <a:cubicBezTo>
                      <a:pt x="4132" y="1"/>
                      <a:pt x="1667" y="548"/>
                      <a:pt x="1667" y="1827"/>
                    </a:cubicBezTo>
                    <a:cubicBezTo>
                      <a:pt x="1667" y="1895"/>
                      <a:pt x="1690" y="1986"/>
                      <a:pt x="1690" y="2055"/>
                    </a:cubicBezTo>
                    <a:cubicBezTo>
                      <a:pt x="731" y="2443"/>
                      <a:pt x="526" y="2945"/>
                      <a:pt x="526" y="3287"/>
                    </a:cubicBezTo>
                    <a:cubicBezTo>
                      <a:pt x="526" y="4086"/>
                      <a:pt x="1416" y="4406"/>
                      <a:pt x="2101" y="4543"/>
                    </a:cubicBezTo>
                    <a:cubicBezTo>
                      <a:pt x="1165" y="5022"/>
                      <a:pt x="1" y="5821"/>
                      <a:pt x="297" y="6688"/>
                    </a:cubicBezTo>
                    <a:cubicBezTo>
                      <a:pt x="389" y="6917"/>
                      <a:pt x="526" y="7099"/>
                      <a:pt x="685" y="7213"/>
                    </a:cubicBezTo>
                    <a:cubicBezTo>
                      <a:pt x="526" y="7442"/>
                      <a:pt x="434" y="7670"/>
                      <a:pt x="457" y="7852"/>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570" y="9108"/>
                    </a:lnTo>
                    <a:cubicBezTo>
                      <a:pt x="5707" y="7282"/>
                      <a:pt x="5821" y="5250"/>
                      <a:pt x="5890" y="3082"/>
                    </a:cubicBezTo>
                    <a:lnTo>
                      <a:pt x="7556" y="3082"/>
                    </a:lnTo>
                    <a:cubicBezTo>
                      <a:pt x="7693" y="3082"/>
                      <a:pt x="7830" y="2991"/>
                      <a:pt x="7830" y="2831"/>
                    </a:cubicBezTo>
                    <a:cubicBezTo>
                      <a:pt x="7875" y="2466"/>
                      <a:pt x="7898" y="2009"/>
                      <a:pt x="7921" y="1484"/>
                    </a:cubicBezTo>
                    <a:cubicBezTo>
                      <a:pt x="7008" y="548"/>
                      <a:pt x="6027" y="1"/>
                      <a:pt x="5410"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9"/>
              <p:cNvSpPr/>
              <p:nvPr/>
            </p:nvSpPr>
            <p:spPr>
              <a:xfrm>
                <a:off x="7690709" y="4003436"/>
                <a:ext cx="200610" cy="329526"/>
              </a:xfrm>
              <a:custGeom>
                <a:avLst/>
                <a:gdLst/>
                <a:ahLst/>
                <a:cxnLst/>
                <a:rect l="l" t="t" r="r" b="b"/>
                <a:pathLst>
                  <a:path w="5434" h="8926" extrusionOk="0">
                    <a:moveTo>
                      <a:pt x="5410" y="1"/>
                    </a:moveTo>
                    <a:cubicBezTo>
                      <a:pt x="4132" y="1"/>
                      <a:pt x="1667" y="548"/>
                      <a:pt x="1667" y="1827"/>
                    </a:cubicBezTo>
                    <a:cubicBezTo>
                      <a:pt x="1667" y="1895"/>
                      <a:pt x="1690" y="1986"/>
                      <a:pt x="1690" y="2055"/>
                    </a:cubicBezTo>
                    <a:cubicBezTo>
                      <a:pt x="731" y="2443"/>
                      <a:pt x="526" y="2945"/>
                      <a:pt x="526" y="3310"/>
                    </a:cubicBezTo>
                    <a:cubicBezTo>
                      <a:pt x="526" y="4086"/>
                      <a:pt x="1416" y="4406"/>
                      <a:pt x="2101" y="4543"/>
                    </a:cubicBezTo>
                    <a:cubicBezTo>
                      <a:pt x="1165" y="5022"/>
                      <a:pt x="1" y="5821"/>
                      <a:pt x="297" y="6688"/>
                    </a:cubicBezTo>
                    <a:cubicBezTo>
                      <a:pt x="389" y="6917"/>
                      <a:pt x="526" y="7099"/>
                      <a:pt x="685" y="7213"/>
                    </a:cubicBezTo>
                    <a:cubicBezTo>
                      <a:pt x="526" y="7442"/>
                      <a:pt x="434" y="7670"/>
                      <a:pt x="457" y="7875"/>
                    </a:cubicBezTo>
                    <a:cubicBezTo>
                      <a:pt x="503" y="8172"/>
                      <a:pt x="640" y="8400"/>
                      <a:pt x="868" y="8560"/>
                    </a:cubicBezTo>
                    <a:cubicBezTo>
                      <a:pt x="1086" y="8716"/>
                      <a:pt x="1356" y="8797"/>
                      <a:pt x="1665" y="8797"/>
                    </a:cubicBezTo>
                    <a:cubicBezTo>
                      <a:pt x="1810" y="8797"/>
                      <a:pt x="1963" y="8779"/>
                      <a:pt x="2123" y="8743"/>
                    </a:cubicBezTo>
                    <a:cubicBezTo>
                      <a:pt x="2466" y="8674"/>
                      <a:pt x="3242" y="8355"/>
                      <a:pt x="3493" y="8240"/>
                    </a:cubicBezTo>
                    <a:lnTo>
                      <a:pt x="5136" y="8925"/>
                    </a:lnTo>
                    <a:cubicBezTo>
                      <a:pt x="5250" y="6255"/>
                      <a:pt x="5365" y="3173"/>
                      <a:pt x="5433"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9"/>
              <p:cNvSpPr/>
              <p:nvPr/>
            </p:nvSpPr>
            <p:spPr>
              <a:xfrm>
                <a:off x="7220527" y="4003436"/>
                <a:ext cx="204781" cy="343850"/>
              </a:xfrm>
              <a:custGeom>
                <a:avLst/>
                <a:gdLst/>
                <a:ahLst/>
                <a:cxnLst/>
                <a:rect l="l" t="t" r="r" b="b"/>
                <a:pathLst>
                  <a:path w="5547" h="9314" extrusionOk="0">
                    <a:moveTo>
                      <a:pt x="0" y="1"/>
                    </a:moveTo>
                    <a:cubicBezTo>
                      <a:pt x="23" y="2534"/>
                      <a:pt x="91" y="5753"/>
                      <a:pt x="274" y="9313"/>
                    </a:cubicBezTo>
                    <a:lnTo>
                      <a:pt x="2054" y="8240"/>
                    </a:lnTo>
                    <a:cubicBezTo>
                      <a:pt x="2328" y="8355"/>
                      <a:pt x="3082" y="8674"/>
                      <a:pt x="3401" y="8743"/>
                    </a:cubicBezTo>
                    <a:cubicBezTo>
                      <a:pt x="3569" y="8779"/>
                      <a:pt x="3727" y="8797"/>
                      <a:pt x="3875" y="8797"/>
                    </a:cubicBezTo>
                    <a:cubicBezTo>
                      <a:pt x="4191" y="8797"/>
                      <a:pt x="4462" y="8716"/>
                      <a:pt x="4679" y="8560"/>
                    </a:cubicBezTo>
                    <a:cubicBezTo>
                      <a:pt x="4908" y="8400"/>
                      <a:pt x="5045" y="8172"/>
                      <a:pt x="5090" y="7875"/>
                    </a:cubicBezTo>
                    <a:cubicBezTo>
                      <a:pt x="5113" y="7670"/>
                      <a:pt x="5022" y="7442"/>
                      <a:pt x="4839" y="7213"/>
                    </a:cubicBezTo>
                    <a:cubicBezTo>
                      <a:pt x="5022" y="7099"/>
                      <a:pt x="5159" y="6917"/>
                      <a:pt x="5227" y="6688"/>
                    </a:cubicBezTo>
                    <a:cubicBezTo>
                      <a:pt x="5547" y="5821"/>
                      <a:pt x="4360" y="5022"/>
                      <a:pt x="3447" y="4543"/>
                    </a:cubicBezTo>
                    <a:cubicBezTo>
                      <a:pt x="4132" y="4406"/>
                      <a:pt x="5022" y="4086"/>
                      <a:pt x="5022" y="3287"/>
                    </a:cubicBezTo>
                    <a:cubicBezTo>
                      <a:pt x="5022" y="2945"/>
                      <a:pt x="4793" y="2443"/>
                      <a:pt x="3835" y="2055"/>
                    </a:cubicBezTo>
                    <a:cubicBezTo>
                      <a:pt x="3858" y="1986"/>
                      <a:pt x="3858" y="1895"/>
                      <a:pt x="3858" y="1827"/>
                    </a:cubicBezTo>
                    <a:cubicBezTo>
                      <a:pt x="3858" y="548"/>
                      <a:pt x="1393" y="1"/>
                      <a:pt x="137"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39"/>
              <p:cNvGrpSpPr/>
              <p:nvPr/>
            </p:nvGrpSpPr>
            <p:grpSpPr>
              <a:xfrm>
                <a:off x="7210253" y="3699494"/>
                <a:ext cx="790588" cy="982153"/>
                <a:chOff x="7210253" y="3699494"/>
                <a:chExt cx="790588" cy="982153"/>
              </a:xfrm>
            </p:grpSpPr>
            <p:grpSp>
              <p:nvGrpSpPr>
                <p:cNvPr id="2180" name="Google Shape;2180;p39"/>
                <p:cNvGrpSpPr/>
                <p:nvPr/>
              </p:nvGrpSpPr>
              <p:grpSpPr>
                <a:xfrm>
                  <a:off x="7210253" y="3786878"/>
                  <a:ext cx="790588" cy="894769"/>
                  <a:chOff x="7210253" y="3786878"/>
                  <a:chExt cx="790588" cy="894769"/>
                </a:xfrm>
              </p:grpSpPr>
              <p:sp>
                <p:nvSpPr>
                  <p:cNvPr id="2181" name="Google Shape;2181;p39"/>
                  <p:cNvSpPr/>
                  <p:nvPr/>
                </p:nvSpPr>
                <p:spPr>
                  <a:xfrm>
                    <a:off x="7212922" y="3791087"/>
                    <a:ext cx="773606" cy="885651"/>
                  </a:xfrm>
                  <a:custGeom>
                    <a:avLst/>
                    <a:gdLst/>
                    <a:ahLst/>
                    <a:cxnLst/>
                    <a:rect l="l" t="t" r="r" b="b"/>
                    <a:pathLst>
                      <a:path w="20955" h="23990" extrusionOk="0">
                        <a:moveTo>
                          <a:pt x="20658" y="1"/>
                        </a:moveTo>
                        <a:lnTo>
                          <a:pt x="183" y="366"/>
                        </a:lnTo>
                        <a:cubicBezTo>
                          <a:pt x="183" y="366"/>
                          <a:pt x="1" y="12166"/>
                          <a:pt x="1074" y="23990"/>
                        </a:cubicBezTo>
                        <a:lnTo>
                          <a:pt x="17371" y="23990"/>
                        </a:lnTo>
                        <a:cubicBezTo>
                          <a:pt x="17508" y="23990"/>
                          <a:pt x="17622" y="23876"/>
                          <a:pt x="17645" y="23739"/>
                        </a:cubicBezTo>
                        <a:cubicBezTo>
                          <a:pt x="17827" y="22461"/>
                          <a:pt x="18603" y="16321"/>
                          <a:pt x="18832" y="8834"/>
                        </a:cubicBezTo>
                        <a:lnTo>
                          <a:pt x="20498" y="8834"/>
                        </a:lnTo>
                        <a:cubicBezTo>
                          <a:pt x="20635" y="8834"/>
                          <a:pt x="20772" y="8743"/>
                          <a:pt x="20772" y="8583"/>
                        </a:cubicBezTo>
                        <a:cubicBezTo>
                          <a:pt x="20932" y="6597"/>
                          <a:pt x="20954" y="1553"/>
                          <a:pt x="20954" y="297"/>
                        </a:cubicBezTo>
                        <a:cubicBezTo>
                          <a:pt x="20954" y="138"/>
                          <a:pt x="20817" y="1"/>
                          <a:pt x="20658" y="1"/>
                        </a:cubicBez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9"/>
                  <p:cNvSpPr/>
                  <p:nvPr/>
                </p:nvSpPr>
                <p:spPr>
                  <a:xfrm>
                    <a:off x="7210253" y="3786878"/>
                    <a:ext cx="790588" cy="894769"/>
                  </a:xfrm>
                  <a:custGeom>
                    <a:avLst/>
                    <a:gdLst/>
                    <a:ahLst/>
                    <a:cxnLst/>
                    <a:rect l="l" t="t" r="r" b="b"/>
                    <a:pathLst>
                      <a:path w="21415" h="24237" extrusionOk="0">
                        <a:moveTo>
                          <a:pt x="20681" y="229"/>
                        </a:moveTo>
                        <a:lnTo>
                          <a:pt x="20681" y="229"/>
                        </a:lnTo>
                        <a:cubicBezTo>
                          <a:pt x="21113" y="483"/>
                          <a:pt x="20908" y="2878"/>
                          <a:pt x="20817" y="5775"/>
                        </a:cubicBezTo>
                        <a:cubicBezTo>
                          <a:pt x="20817" y="6460"/>
                          <a:pt x="20817" y="8286"/>
                          <a:pt x="20680" y="8628"/>
                        </a:cubicBezTo>
                        <a:cubicBezTo>
                          <a:pt x="20600" y="8815"/>
                          <a:pt x="20248" y="8854"/>
                          <a:pt x="19824" y="8854"/>
                        </a:cubicBezTo>
                        <a:cubicBezTo>
                          <a:pt x="19521" y="8854"/>
                          <a:pt x="19181" y="8834"/>
                          <a:pt x="18877" y="8834"/>
                        </a:cubicBezTo>
                        <a:cubicBezTo>
                          <a:pt x="18808" y="8834"/>
                          <a:pt x="18762" y="8902"/>
                          <a:pt x="18762" y="8948"/>
                        </a:cubicBezTo>
                        <a:cubicBezTo>
                          <a:pt x="18626" y="13262"/>
                          <a:pt x="18306" y="17576"/>
                          <a:pt x="17827" y="21867"/>
                        </a:cubicBezTo>
                        <a:cubicBezTo>
                          <a:pt x="17758" y="22461"/>
                          <a:pt x="17849" y="23647"/>
                          <a:pt x="17302" y="23990"/>
                        </a:cubicBezTo>
                        <a:cubicBezTo>
                          <a:pt x="17188" y="24058"/>
                          <a:pt x="16992" y="24081"/>
                          <a:pt x="16767" y="24081"/>
                        </a:cubicBezTo>
                        <a:cubicBezTo>
                          <a:pt x="16318" y="24081"/>
                          <a:pt x="15750" y="23990"/>
                          <a:pt x="15476" y="23990"/>
                        </a:cubicBezTo>
                        <a:lnTo>
                          <a:pt x="8149" y="23990"/>
                        </a:lnTo>
                        <a:cubicBezTo>
                          <a:pt x="6794" y="23990"/>
                          <a:pt x="5318" y="24122"/>
                          <a:pt x="3890" y="24122"/>
                        </a:cubicBezTo>
                        <a:cubicBezTo>
                          <a:pt x="3175" y="24122"/>
                          <a:pt x="2473" y="24089"/>
                          <a:pt x="1803" y="23990"/>
                        </a:cubicBezTo>
                        <a:cubicBezTo>
                          <a:pt x="1793" y="23987"/>
                          <a:pt x="1778" y="23986"/>
                          <a:pt x="1760" y="23986"/>
                        </a:cubicBezTo>
                        <a:cubicBezTo>
                          <a:pt x="1669" y="23986"/>
                          <a:pt x="1495" y="24016"/>
                          <a:pt x="1368" y="24016"/>
                        </a:cubicBezTo>
                        <a:cubicBezTo>
                          <a:pt x="1308" y="24016"/>
                          <a:pt x="1258" y="24009"/>
                          <a:pt x="1233" y="23990"/>
                        </a:cubicBezTo>
                        <a:cubicBezTo>
                          <a:pt x="1096" y="23876"/>
                          <a:pt x="1073" y="22141"/>
                          <a:pt x="1050" y="21844"/>
                        </a:cubicBezTo>
                        <a:cubicBezTo>
                          <a:pt x="845" y="19174"/>
                          <a:pt x="685" y="16526"/>
                          <a:pt x="571" y="13855"/>
                        </a:cubicBezTo>
                        <a:cubicBezTo>
                          <a:pt x="411" y="9998"/>
                          <a:pt x="342" y="6140"/>
                          <a:pt x="342" y="2260"/>
                        </a:cubicBezTo>
                        <a:cubicBezTo>
                          <a:pt x="342" y="1941"/>
                          <a:pt x="137" y="731"/>
                          <a:pt x="342" y="503"/>
                        </a:cubicBezTo>
                        <a:lnTo>
                          <a:pt x="342" y="503"/>
                        </a:lnTo>
                        <a:cubicBezTo>
                          <a:pt x="274" y="591"/>
                          <a:pt x="390" y="616"/>
                          <a:pt x="565" y="616"/>
                        </a:cubicBezTo>
                        <a:cubicBezTo>
                          <a:pt x="798" y="616"/>
                          <a:pt x="1135" y="571"/>
                          <a:pt x="1278" y="571"/>
                        </a:cubicBezTo>
                        <a:cubicBezTo>
                          <a:pt x="3333" y="548"/>
                          <a:pt x="5410" y="503"/>
                          <a:pt x="7487" y="480"/>
                        </a:cubicBezTo>
                        <a:cubicBezTo>
                          <a:pt x="11885" y="389"/>
                          <a:pt x="16283" y="320"/>
                          <a:pt x="20681" y="229"/>
                        </a:cubicBezTo>
                        <a:close/>
                        <a:moveTo>
                          <a:pt x="20703" y="0"/>
                        </a:moveTo>
                        <a:cubicBezTo>
                          <a:pt x="13878" y="137"/>
                          <a:pt x="7053" y="252"/>
                          <a:pt x="228" y="366"/>
                        </a:cubicBezTo>
                        <a:cubicBezTo>
                          <a:pt x="183" y="366"/>
                          <a:pt x="114" y="411"/>
                          <a:pt x="114" y="480"/>
                        </a:cubicBezTo>
                        <a:cubicBezTo>
                          <a:pt x="0" y="8355"/>
                          <a:pt x="320" y="16252"/>
                          <a:pt x="1004" y="24104"/>
                        </a:cubicBezTo>
                        <a:cubicBezTo>
                          <a:pt x="1004" y="24150"/>
                          <a:pt x="1050" y="24218"/>
                          <a:pt x="1119" y="24218"/>
                        </a:cubicBezTo>
                        <a:lnTo>
                          <a:pt x="16548" y="24218"/>
                        </a:lnTo>
                        <a:cubicBezTo>
                          <a:pt x="16690" y="24218"/>
                          <a:pt x="16882" y="24236"/>
                          <a:pt x="17073" y="24236"/>
                        </a:cubicBezTo>
                        <a:cubicBezTo>
                          <a:pt x="17312" y="24236"/>
                          <a:pt x="17550" y="24208"/>
                          <a:pt x="17690" y="24081"/>
                        </a:cubicBezTo>
                        <a:cubicBezTo>
                          <a:pt x="18260" y="23556"/>
                          <a:pt x="18101" y="21342"/>
                          <a:pt x="18192" y="20657"/>
                        </a:cubicBezTo>
                        <a:cubicBezTo>
                          <a:pt x="18466" y="17964"/>
                          <a:pt x="18694" y="15271"/>
                          <a:pt x="18831" y="12577"/>
                        </a:cubicBezTo>
                        <a:cubicBezTo>
                          <a:pt x="18877" y="11733"/>
                          <a:pt x="18922" y="10911"/>
                          <a:pt x="18945" y="10066"/>
                        </a:cubicBezTo>
                        <a:cubicBezTo>
                          <a:pt x="18968" y="9199"/>
                          <a:pt x="18785" y="9222"/>
                          <a:pt x="19539" y="9062"/>
                        </a:cubicBezTo>
                        <a:cubicBezTo>
                          <a:pt x="19582" y="9053"/>
                          <a:pt x="19631" y="9050"/>
                          <a:pt x="19683" y="9050"/>
                        </a:cubicBezTo>
                        <a:cubicBezTo>
                          <a:pt x="19893" y="9050"/>
                          <a:pt x="20156" y="9108"/>
                          <a:pt x="20390" y="9108"/>
                        </a:cubicBezTo>
                        <a:cubicBezTo>
                          <a:pt x="20547" y="9108"/>
                          <a:pt x="20690" y="9082"/>
                          <a:pt x="20794" y="8994"/>
                        </a:cubicBezTo>
                        <a:cubicBezTo>
                          <a:pt x="21113" y="8697"/>
                          <a:pt x="20977" y="7989"/>
                          <a:pt x="20999" y="7624"/>
                        </a:cubicBezTo>
                        <a:cubicBezTo>
                          <a:pt x="21068" y="6346"/>
                          <a:pt x="21068" y="5068"/>
                          <a:pt x="21091" y="3789"/>
                        </a:cubicBezTo>
                        <a:cubicBezTo>
                          <a:pt x="21091" y="3079"/>
                          <a:pt x="21415" y="271"/>
                          <a:pt x="20780" y="37"/>
                        </a:cubicBezTo>
                        <a:lnTo>
                          <a:pt x="20780" y="37"/>
                        </a:lnTo>
                        <a:cubicBezTo>
                          <a:pt x="20763" y="15"/>
                          <a:pt x="20737" y="0"/>
                          <a:pt x="20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9"/>
                  <p:cNvSpPr/>
                  <p:nvPr/>
                </p:nvSpPr>
                <p:spPr>
                  <a:xfrm>
                    <a:off x="7212922" y="3804562"/>
                    <a:ext cx="682605" cy="872176"/>
                  </a:xfrm>
                  <a:custGeom>
                    <a:avLst/>
                    <a:gdLst/>
                    <a:ahLst/>
                    <a:cxnLst/>
                    <a:rect l="l" t="t" r="r" b="b"/>
                    <a:pathLst>
                      <a:path w="18490" h="23625" extrusionOk="0">
                        <a:moveTo>
                          <a:pt x="183" y="1"/>
                        </a:moveTo>
                        <a:lnTo>
                          <a:pt x="183" y="1"/>
                        </a:lnTo>
                        <a:cubicBezTo>
                          <a:pt x="183" y="1"/>
                          <a:pt x="1" y="11802"/>
                          <a:pt x="1074" y="23625"/>
                        </a:cubicBezTo>
                        <a:lnTo>
                          <a:pt x="17348" y="23625"/>
                        </a:lnTo>
                        <a:cubicBezTo>
                          <a:pt x="17485" y="23625"/>
                          <a:pt x="17622" y="23511"/>
                          <a:pt x="17622" y="23351"/>
                        </a:cubicBezTo>
                        <a:cubicBezTo>
                          <a:pt x="17736" y="21548"/>
                          <a:pt x="18329" y="10980"/>
                          <a:pt x="18489" y="571"/>
                        </a:cubicBezTo>
                        <a:cubicBezTo>
                          <a:pt x="18489" y="434"/>
                          <a:pt x="18375" y="298"/>
                          <a:pt x="18215" y="298"/>
                        </a:cubicBezTo>
                        <a:lnTo>
                          <a:pt x="183" y="1"/>
                        </a:lnTo>
                        <a:close/>
                      </a:path>
                    </a:pathLst>
                  </a:custGeom>
                  <a:solidFill>
                    <a:srgbClr val="774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9"/>
                  <p:cNvSpPr/>
                  <p:nvPr/>
                </p:nvSpPr>
                <p:spPr>
                  <a:xfrm>
                    <a:off x="7258442" y="4484582"/>
                    <a:ext cx="260416" cy="170042"/>
                  </a:xfrm>
                  <a:custGeom>
                    <a:avLst/>
                    <a:gdLst/>
                    <a:ahLst/>
                    <a:cxnLst/>
                    <a:rect l="l" t="t" r="r" b="b"/>
                    <a:pathLst>
                      <a:path w="7054" h="4606" extrusionOk="0">
                        <a:moveTo>
                          <a:pt x="487" y="1"/>
                        </a:moveTo>
                        <a:cubicBezTo>
                          <a:pt x="485" y="1"/>
                          <a:pt x="482" y="1"/>
                          <a:pt x="480" y="1"/>
                        </a:cubicBezTo>
                        <a:cubicBezTo>
                          <a:pt x="0" y="24"/>
                          <a:pt x="297" y="686"/>
                          <a:pt x="297" y="1005"/>
                        </a:cubicBezTo>
                        <a:cubicBezTo>
                          <a:pt x="366" y="2146"/>
                          <a:pt x="274" y="4429"/>
                          <a:pt x="685" y="4543"/>
                        </a:cubicBezTo>
                        <a:cubicBezTo>
                          <a:pt x="851" y="4589"/>
                          <a:pt x="1697" y="4605"/>
                          <a:pt x="2691" y="4605"/>
                        </a:cubicBezTo>
                        <a:cubicBezTo>
                          <a:pt x="4155" y="4605"/>
                          <a:pt x="5938" y="4570"/>
                          <a:pt x="6346" y="4543"/>
                        </a:cubicBezTo>
                        <a:cubicBezTo>
                          <a:pt x="7053" y="4497"/>
                          <a:pt x="6140" y="3904"/>
                          <a:pt x="5478" y="3653"/>
                        </a:cubicBezTo>
                        <a:cubicBezTo>
                          <a:pt x="4816" y="3379"/>
                          <a:pt x="2625" y="3607"/>
                          <a:pt x="2192" y="2877"/>
                        </a:cubicBezTo>
                        <a:cubicBezTo>
                          <a:pt x="1737" y="2173"/>
                          <a:pt x="967" y="1"/>
                          <a:pt x="4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11261" y="3800353"/>
                    <a:ext cx="695193" cy="880630"/>
                  </a:xfrm>
                  <a:custGeom>
                    <a:avLst/>
                    <a:gdLst/>
                    <a:ahLst/>
                    <a:cxnLst/>
                    <a:rect l="l" t="t" r="r" b="b"/>
                    <a:pathLst>
                      <a:path w="18831" h="23854" extrusionOk="0">
                        <a:moveTo>
                          <a:pt x="331" y="199"/>
                        </a:moveTo>
                        <a:lnTo>
                          <a:pt x="331" y="199"/>
                        </a:lnTo>
                        <a:cubicBezTo>
                          <a:pt x="303" y="248"/>
                          <a:pt x="368" y="261"/>
                          <a:pt x="475" y="261"/>
                        </a:cubicBezTo>
                        <a:cubicBezTo>
                          <a:pt x="584" y="261"/>
                          <a:pt x="738" y="248"/>
                          <a:pt x="882" y="248"/>
                        </a:cubicBezTo>
                        <a:cubicBezTo>
                          <a:pt x="924" y="248"/>
                          <a:pt x="965" y="249"/>
                          <a:pt x="1004" y="252"/>
                        </a:cubicBezTo>
                        <a:cubicBezTo>
                          <a:pt x="1940" y="252"/>
                          <a:pt x="2853" y="275"/>
                          <a:pt x="3789" y="297"/>
                        </a:cubicBezTo>
                        <a:cubicBezTo>
                          <a:pt x="6346" y="320"/>
                          <a:pt x="8925" y="366"/>
                          <a:pt x="11481" y="412"/>
                        </a:cubicBezTo>
                        <a:cubicBezTo>
                          <a:pt x="12714" y="434"/>
                          <a:pt x="13924" y="457"/>
                          <a:pt x="15156" y="480"/>
                        </a:cubicBezTo>
                        <a:cubicBezTo>
                          <a:pt x="15635" y="480"/>
                          <a:pt x="16207" y="415"/>
                          <a:pt x="16754" y="415"/>
                        </a:cubicBezTo>
                        <a:cubicBezTo>
                          <a:pt x="17066" y="415"/>
                          <a:pt x="17370" y="436"/>
                          <a:pt x="17644" y="503"/>
                        </a:cubicBezTo>
                        <a:cubicBezTo>
                          <a:pt x="17658" y="506"/>
                          <a:pt x="17675" y="507"/>
                          <a:pt x="17694" y="507"/>
                        </a:cubicBezTo>
                        <a:cubicBezTo>
                          <a:pt x="17783" y="507"/>
                          <a:pt x="17925" y="484"/>
                          <a:pt x="18041" y="484"/>
                        </a:cubicBezTo>
                        <a:cubicBezTo>
                          <a:pt x="18118" y="484"/>
                          <a:pt x="18183" y="494"/>
                          <a:pt x="18215" y="526"/>
                        </a:cubicBezTo>
                        <a:cubicBezTo>
                          <a:pt x="18740" y="914"/>
                          <a:pt x="18352" y="3767"/>
                          <a:pt x="18352" y="4406"/>
                        </a:cubicBezTo>
                        <a:cubicBezTo>
                          <a:pt x="18283" y="7213"/>
                          <a:pt x="18192" y="10021"/>
                          <a:pt x="18078" y="12828"/>
                        </a:cubicBezTo>
                        <a:cubicBezTo>
                          <a:pt x="17986" y="15065"/>
                          <a:pt x="17872" y="17302"/>
                          <a:pt x="17758" y="19539"/>
                        </a:cubicBezTo>
                        <a:cubicBezTo>
                          <a:pt x="17735" y="20018"/>
                          <a:pt x="17918" y="23397"/>
                          <a:pt x="17347" y="23625"/>
                        </a:cubicBezTo>
                        <a:lnTo>
                          <a:pt x="2374" y="23625"/>
                        </a:lnTo>
                        <a:cubicBezTo>
                          <a:pt x="2046" y="23625"/>
                          <a:pt x="1808" y="23645"/>
                          <a:pt x="1635" y="23645"/>
                        </a:cubicBezTo>
                        <a:cubicBezTo>
                          <a:pt x="1195" y="23645"/>
                          <a:pt x="1174" y="23515"/>
                          <a:pt x="1141" y="22598"/>
                        </a:cubicBezTo>
                        <a:cubicBezTo>
                          <a:pt x="959" y="17667"/>
                          <a:pt x="502" y="12737"/>
                          <a:pt x="388" y="7784"/>
                        </a:cubicBezTo>
                        <a:cubicBezTo>
                          <a:pt x="365" y="6118"/>
                          <a:pt x="342" y="4429"/>
                          <a:pt x="342" y="2763"/>
                        </a:cubicBezTo>
                        <a:cubicBezTo>
                          <a:pt x="342" y="2334"/>
                          <a:pt x="53" y="617"/>
                          <a:pt x="331" y="199"/>
                        </a:cubicBezTo>
                        <a:close/>
                        <a:moveTo>
                          <a:pt x="228" y="1"/>
                        </a:moveTo>
                        <a:cubicBezTo>
                          <a:pt x="183" y="1"/>
                          <a:pt x="114" y="46"/>
                          <a:pt x="114" y="115"/>
                        </a:cubicBezTo>
                        <a:cubicBezTo>
                          <a:pt x="0" y="7990"/>
                          <a:pt x="320" y="15887"/>
                          <a:pt x="1004" y="23739"/>
                        </a:cubicBezTo>
                        <a:cubicBezTo>
                          <a:pt x="1004" y="23785"/>
                          <a:pt x="1050" y="23853"/>
                          <a:pt x="1119" y="23853"/>
                        </a:cubicBezTo>
                        <a:lnTo>
                          <a:pt x="17393" y="23853"/>
                        </a:lnTo>
                        <a:cubicBezTo>
                          <a:pt x="17434" y="23853"/>
                          <a:pt x="17463" y="23832"/>
                          <a:pt x="17479" y="23804"/>
                        </a:cubicBezTo>
                        <a:lnTo>
                          <a:pt x="17479" y="23804"/>
                        </a:lnTo>
                        <a:cubicBezTo>
                          <a:pt x="17974" y="23565"/>
                          <a:pt x="17828" y="22828"/>
                          <a:pt x="17849" y="22324"/>
                        </a:cubicBezTo>
                        <a:cubicBezTo>
                          <a:pt x="17941" y="20566"/>
                          <a:pt x="18032" y="18786"/>
                          <a:pt x="18123" y="17028"/>
                        </a:cubicBezTo>
                        <a:cubicBezTo>
                          <a:pt x="18237" y="14381"/>
                          <a:pt x="18352" y="11733"/>
                          <a:pt x="18443" y="9085"/>
                        </a:cubicBezTo>
                        <a:cubicBezTo>
                          <a:pt x="18489" y="7647"/>
                          <a:pt x="18534" y="6209"/>
                          <a:pt x="18557" y="4771"/>
                        </a:cubicBezTo>
                        <a:cubicBezTo>
                          <a:pt x="18580" y="4041"/>
                          <a:pt x="18603" y="3288"/>
                          <a:pt x="18626" y="2557"/>
                        </a:cubicBezTo>
                        <a:cubicBezTo>
                          <a:pt x="18626" y="2101"/>
                          <a:pt x="18831" y="1051"/>
                          <a:pt x="18648" y="663"/>
                        </a:cubicBezTo>
                        <a:cubicBezTo>
                          <a:pt x="18443" y="252"/>
                          <a:pt x="17792" y="149"/>
                          <a:pt x="17099" y="149"/>
                        </a:cubicBezTo>
                        <a:cubicBezTo>
                          <a:pt x="16406" y="149"/>
                          <a:pt x="15670" y="252"/>
                          <a:pt x="15293" y="252"/>
                        </a:cubicBezTo>
                        <a:cubicBezTo>
                          <a:pt x="12349" y="206"/>
                          <a:pt x="9404" y="138"/>
                          <a:pt x="6482" y="92"/>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39"/>
                <p:cNvGrpSpPr/>
                <p:nvPr/>
              </p:nvGrpSpPr>
              <p:grpSpPr>
                <a:xfrm>
                  <a:off x="7708429" y="3699494"/>
                  <a:ext cx="140730" cy="252700"/>
                  <a:chOff x="7708429" y="3699494"/>
                  <a:chExt cx="140730" cy="252700"/>
                </a:xfrm>
              </p:grpSpPr>
              <p:sp>
                <p:nvSpPr>
                  <p:cNvPr id="2187" name="Google Shape;2187;p39"/>
                  <p:cNvSpPr/>
                  <p:nvPr/>
                </p:nvSpPr>
                <p:spPr>
                  <a:xfrm>
                    <a:off x="7748854" y="3750514"/>
                    <a:ext cx="85132" cy="197361"/>
                  </a:xfrm>
                  <a:custGeom>
                    <a:avLst/>
                    <a:gdLst/>
                    <a:ahLst/>
                    <a:cxnLst/>
                    <a:rect l="l" t="t" r="r" b="b"/>
                    <a:pathLst>
                      <a:path w="2306" h="5346" extrusionOk="0">
                        <a:moveTo>
                          <a:pt x="1122" y="0"/>
                        </a:moveTo>
                        <a:cubicBezTo>
                          <a:pt x="741" y="0"/>
                          <a:pt x="429" y="377"/>
                          <a:pt x="343" y="917"/>
                        </a:cubicBezTo>
                        <a:cubicBezTo>
                          <a:pt x="252" y="1625"/>
                          <a:pt x="1" y="4386"/>
                          <a:pt x="663" y="5140"/>
                        </a:cubicBezTo>
                        <a:cubicBezTo>
                          <a:pt x="777" y="5277"/>
                          <a:pt x="914" y="5345"/>
                          <a:pt x="1073" y="5345"/>
                        </a:cubicBezTo>
                        <a:cubicBezTo>
                          <a:pt x="1758" y="5345"/>
                          <a:pt x="2169" y="4135"/>
                          <a:pt x="2260" y="3291"/>
                        </a:cubicBezTo>
                        <a:cubicBezTo>
                          <a:pt x="2306" y="2560"/>
                          <a:pt x="2169" y="2127"/>
                          <a:pt x="1827" y="2058"/>
                        </a:cubicBezTo>
                        <a:cubicBezTo>
                          <a:pt x="1800" y="2054"/>
                          <a:pt x="1774" y="2053"/>
                          <a:pt x="1749" y="2053"/>
                        </a:cubicBezTo>
                        <a:cubicBezTo>
                          <a:pt x="1621" y="2053"/>
                          <a:pt x="1507" y="2100"/>
                          <a:pt x="1393" y="2195"/>
                        </a:cubicBezTo>
                        <a:cubicBezTo>
                          <a:pt x="1028" y="2492"/>
                          <a:pt x="891" y="3314"/>
                          <a:pt x="891" y="3747"/>
                        </a:cubicBezTo>
                        <a:cubicBezTo>
                          <a:pt x="891" y="3816"/>
                          <a:pt x="959" y="3884"/>
                          <a:pt x="1051" y="3884"/>
                        </a:cubicBezTo>
                        <a:cubicBezTo>
                          <a:pt x="1119" y="3884"/>
                          <a:pt x="1188" y="3839"/>
                          <a:pt x="1188" y="3747"/>
                        </a:cubicBezTo>
                        <a:cubicBezTo>
                          <a:pt x="1210" y="3245"/>
                          <a:pt x="1347" y="2629"/>
                          <a:pt x="1598" y="2423"/>
                        </a:cubicBezTo>
                        <a:cubicBezTo>
                          <a:pt x="1644" y="2378"/>
                          <a:pt x="1713" y="2355"/>
                          <a:pt x="1781" y="2355"/>
                        </a:cubicBezTo>
                        <a:cubicBezTo>
                          <a:pt x="1895" y="2378"/>
                          <a:pt x="2009" y="2697"/>
                          <a:pt x="1941" y="3245"/>
                        </a:cubicBezTo>
                        <a:cubicBezTo>
                          <a:pt x="1872" y="4090"/>
                          <a:pt x="1484" y="5048"/>
                          <a:pt x="1073" y="5048"/>
                        </a:cubicBezTo>
                        <a:cubicBezTo>
                          <a:pt x="1028" y="5048"/>
                          <a:pt x="959" y="5026"/>
                          <a:pt x="891" y="4934"/>
                        </a:cubicBezTo>
                        <a:cubicBezTo>
                          <a:pt x="389" y="4386"/>
                          <a:pt x="503" y="2035"/>
                          <a:pt x="663" y="963"/>
                        </a:cubicBezTo>
                        <a:cubicBezTo>
                          <a:pt x="706" y="568"/>
                          <a:pt x="919" y="299"/>
                          <a:pt x="1138" y="299"/>
                        </a:cubicBezTo>
                        <a:cubicBezTo>
                          <a:pt x="1147" y="299"/>
                          <a:pt x="1156" y="300"/>
                          <a:pt x="1165" y="301"/>
                        </a:cubicBezTo>
                        <a:cubicBezTo>
                          <a:pt x="1461" y="324"/>
                          <a:pt x="1735" y="780"/>
                          <a:pt x="1758" y="1625"/>
                        </a:cubicBezTo>
                        <a:lnTo>
                          <a:pt x="2055" y="1625"/>
                        </a:lnTo>
                        <a:cubicBezTo>
                          <a:pt x="2032" y="552"/>
                          <a:pt x="1621" y="50"/>
                          <a:pt x="1188" y="4"/>
                        </a:cubicBezTo>
                        <a:cubicBezTo>
                          <a:pt x="1166" y="2"/>
                          <a:pt x="1144" y="0"/>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7741286" y="3745641"/>
                    <a:ext cx="107873" cy="206553"/>
                  </a:xfrm>
                  <a:custGeom>
                    <a:avLst/>
                    <a:gdLst/>
                    <a:ahLst/>
                    <a:cxnLst/>
                    <a:rect l="l" t="t" r="r" b="b"/>
                    <a:pathLst>
                      <a:path w="2922" h="5595" extrusionOk="0">
                        <a:moveTo>
                          <a:pt x="1353" y="182"/>
                        </a:moveTo>
                        <a:cubicBezTo>
                          <a:pt x="1702" y="182"/>
                          <a:pt x="1958" y="490"/>
                          <a:pt x="2077" y="866"/>
                        </a:cubicBezTo>
                        <a:cubicBezTo>
                          <a:pt x="2123" y="1003"/>
                          <a:pt x="2146" y="1323"/>
                          <a:pt x="2146" y="1528"/>
                        </a:cubicBezTo>
                        <a:cubicBezTo>
                          <a:pt x="2157" y="1665"/>
                          <a:pt x="2117" y="1711"/>
                          <a:pt x="2074" y="1711"/>
                        </a:cubicBezTo>
                        <a:cubicBezTo>
                          <a:pt x="2032" y="1711"/>
                          <a:pt x="1986" y="1665"/>
                          <a:pt x="1986" y="1620"/>
                        </a:cubicBezTo>
                        <a:cubicBezTo>
                          <a:pt x="1986" y="1242"/>
                          <a:pt x="1832" y="365"/>
                          <a:pt x="1383" y="365"/>
                        </a:cubicBezTo>
                        <a:cubicBezTo>
                          <a:pt x="1343" y="365"/>
                          <a:pt x="1300" y="372"/>
                          <a:pt x="1256" y="387"/>
                        </a:cubicBezTo>
                        <a:cubicBezTo>
                          <a:pt x="571" y="615"/>
                          <a:pt x="708" y="2213"/>
                          <a:pt x="685" y="2715"/>
                        </a:cubicBezTo>
                        <a:cubicBezTo>
                          <a:pt x="685" y="3217"/>
                          <a:pt x="685" y="5021"/>
                          <a:pt x="1164" y="5203"/>
                        </a:cubicBezTo>
                        <a:cubicBezTo>
                          <a:pt x="1202" y="5219"/>
                          <a:pt x="1239" y="5226"/>
                          <a:pt x="1275" y="5226"/>
                        </a:cubicBezTo>
                        <a:cubicBezTo>
                          <a:pt x="1616" y="5226"/>
                          <a:pt x="1906" y="4600"/>
                          <a:pt x="2009" y="4290"/>
                        </a:cubicBezTo>
                        <a:cubicBezTo>
                          <a:pt x="2146" y="3925"/>
                          <a:pt x="2397" y="2578"/>
                          <a:pt x="1986" y="2441"/>
                        </a:cubicBezTo>
                        <a:cubicBezTo>
                          <a:pt x="1958" y="2432"/>
                          <a:pt x="1931" y="2428"/>
                          <a:pt x="1905" y="2428"/>
                        </a:cubicBezTo>
                        <a:cubicBezTo>
                          <a:pt x="1681" y="2428"/>
                          <a:pt x="1548" y="2759"/>
                          <a:pt x="1507" y="2944"/>
                        </a:cubicBezTo>
                        <a:cubicBezTo>
                          <a:pt x="1415" y="3286"/>
                          <a:pt x="1370" y="3811"/>
                          <a:pt x="1301" y="3902"/>
                        </a:cubicBezTo>
                        <a:cubicBezTo>
                          <a:pt x="1267" y="3951"/>
                          <a:pt x="1238" y="3974"/>
                          <a:pt x="1215" y="3974"/>
                        </a:cubicBezTo>
                        <a:cubicBezTo>
                          <a:pt x="1129" y="3974"/>
                          <a:pt x="1120" y="3666"/>
                          <a:pt x="1210" y="3217"/>
                        </a:cubicBezTo>
                        <a:cubicBezTo>
                          <a:pt x="1393" y="2464"/>
                          <a:pt x="1666" y="2236"/>
                          <a:pt x="1963" y="2213"/>
                        </a:cubicBezTo>
                        <a:cubicBezTo>
                          <a:pt x="2534" y="2213"/>
                          <a:pt x="2511" y="3560"/>
                          <a:pt x="2214" y="4381"/>
                        </a:cubicBezTo>
                        <a:cubicBezTo>
                          <a:pt x="1983" y="4977"/>
                          <a:pt x="1620" y="5452"/>
                          <a:pt x="1272" y="5452"/>
                        </a:cubicBezTo>
                        <a:cubicBezTo>
                          <a:pt x="1140" y="5452"/>
                          <a:pt x="1010" y="5383"/>
                          <a:pt x="890" y="5226"/>
                        </a:cubicBezTo>
                        <a:cubicBezTo>
                          <a:pt x="525" y="4770"/>
                          <a:pt x="480" y="3514"/>
                          <a:pt x="480" y="2921"/>
                        </a:cubicBezTo>
                        <a:cubicBezTo>
                          <a:pt x="480" y="2441"/>
                          <a:pt x="548" y="1802"/>
                          <a:pt x="594" y="1323"/>
                        </a:cubicBezTo>
                        <a:cubicBezTo>
                          <a:pt x="662" y="684"/>
                          <a:pt x="890" y="273"/>
                          <a:pt x="1187" y="204"/>
                        </a:cubicBezTo>
                        <a:cubicBezTo>
                          <a:pt x="1244" y="189"/>
                          <a:pt x="1300" y="182"/>
                          <a:pt x="1353" y="182"/>
                        </a:cubicBezTo>
                        <a:close/>
                        <a:moveTo>
                          <a:pt x="1376" y="1"/>
                        </a:moveTo>
                        <a:cubicBezTo>
                          <a:pt x="1225" y="1"/>
                          <a:pt x="1057" y="62"/>
                          <a:pt x="868" y="204"/>
                        </a:cubicBezTo>
                        <a:cubicBezTo>
                          <a:pt x="0" y="866"/>
                          <a:pt x="251" y="3286"/>
                          <a:pt x="365" y="4176"/>
                        </a:cubicBezTo>
                        <a:cubicBezTo>
                          <a:pt x="451" y="4757"/>
                          <a:pt x="780" y="5595"/>
                          <a:pt x="1313" y="5595"/>
                        </a:cubicBezTo>
                        <a:cubicBezTo>
                          <a:pt x="1492" y="5595"/>
                          <a:pt x="1694" y="5501"/>
                          <a:pt x="1918" y="5272"/>
                        </a:cubicBezTo>
                        <a:cubicBezTo>
                          <a:pt x="2465" y="4678"/>
                          <a:pt x="2922" y="2350"/>
                          <a:pt x="2123" y="2122"/>
                        </a:cubicBezTo>
                        <a:cubicBezTo>
                          <a:pt x="2068" y="2107"/>
                          <a:pt x="2015" y="2100"/>
                          <a:pt x="1964" y="2100"/>
                        </a:cubicBezTo>
                        <a:cubicBezTo>
                          <a:pt x="1396" y="2100"/>
                          <a:pt x="1050" y="2983"/>
                          <a:pt x="1050" y="3674"/>
                        </a:cubicBezTo>
                        <a:cubicBezTo>
                          <a:pt x="1032" y="3869"/>
                          <a:pt x="1056" y="4134"/>
                          <a:pt x="1229" y="4134"/>
                        </a:cubicBezTo>
                        <a:cubicBezTo>
                          <a:pt x="1278" y="4134"/>
                          <a:pt x="1340" y="4113"/>
                          <a:pt x="1415" y="4062"/>
                        </a:cubicBezTo>
                        <a:cubicBezTo>
                          <a:pt x="1709" y="3881"/>
                          <a:pt x="1443" y="2624"/>
                          <a:pt x="1949" y="2624"/>
                        </a:cubicBezTo>
                        <a:cubicBezTo>
                          <a:pt x="1954" y="2624"/>
                          <a:pt x="1959" y="2624"/>
                          <a:pt x="1963" y="2624"/>
                        </a:cubicBezTo>
                        <a:cubicBezTo>
                          <a:pt x="2100" y="2624"/>
                          <a:pt x="2123" y="2921"/>
                          <a:pt x="2123" y="2989"/>
                        </a:cubicBezTo>
                        <a:cubicBezTo>
                          <a:pt x="2100" y="3446"/>
                          <a:pt x="1940" y="4153"/>
                          <a:pt x="1712" y="4724"/>
                        </a:cubicBezTo>
                        <a:cubicBezTo>
                          <a:pt x="1629" y="4937"/>
                          <a:pt x="1512" y="5041"/>
                          <a:pt x="1392" y="5041"/>
                        </a:cubicBezTo>
                        <a:cubicBezTo>
                          <a:pt x="1215" y="5041"/>
                          <a:pt x="1031" y="4816"/>
                          <a:pt x="936" y="4381"/>
                        </a:cubicBezTo>
                        <a:cubicBezTo>
                          <a:pt x="799" y="3720"/>
                          <a:pt x="822" y="2989"/>
                          <a:pt x="868" y="2304"/>
                        </a:cubicBezTo>
                        <a:cubicBezTo>
                          <a:pt x="868" y="2053"/>
                          <a:pt x="913" y="1779"/>
                          <a:pt x="913" y="1528"/>
                        </a:cubicBezTo>
                        <a:cubicBezTo>
                          <a:pt x="931" y="1175"/>
                          <a:pt x="1085" y="577"/>
                          <a:pt x="1355" y="577"/>
                        </a:cubicBezTo>
                        <a:cubicBezTo>
                          <a:pt x="1434" y="577"/>
                          <a:pt x="1522" y="628"/>
                          <a:pt x="1621" y="752"/>
                        </a:cubicBezTo>
                        <a:cubicBezTo>
                          <a:pt x="1781" y="1072"/>
                          <a:pt x="1849" y="1391"/>
                          <a:pt x="1849" y="1757"/>
                        </a:cubicBezTo>
                        <a:cubicBezTo>
                          <a:pt x="1849" y="1802"/>
                          <a:pt x="1895" y="1871"/>
                          <a:pt x="1963" y="1871"/>
                        </a:cubicBezTo>
                        <a:lnTo>
                          <a:pt x="2260" y="1871"/>
                        </a:lnTo>
                        <a:cubicBezTo>
                          <a:pt x="2306" y="1871"/>
                          <a:pt x="2374" y="1802"/>
                          <a:pt x="2374" y="1757"/>
                        </a:cubicBezTo>
                        <a:cubicBezTo>
                          <a:pt x="2337" y="1198"/>
                          <a:pt x="2041"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7717880" y="3703002"/>
                    <a:ext cx="111897" cy="107836"/>
                  </a:xfrm>
                  <a:custGeom>
                    <a:avLst/>
                    <a:gdLst/>
                    <a:ahLst/>
                    <a:cxnLst/>
                    <a:rect l="l" t="t" r="r" b="b"/>
                    <a:pathLst>
                      <a:path w="3031" h="2921" extrusionOk="0">
                        <a:moveTo>
                          <a:pt x="1597" y="0"/>
                        </a:moveTo>
                        <a:cubicBezTo>
                          <a:pt x="1559" y="0"/>
                          <a:pt x="1522" y="18"/>
                          <a:pt x="1502" y="58"/>
                        </a:cubicBezTo>
                        <a:cubicBezTo>
                          <a:pt x="1410" y="173"/>
                          <a:pt x="1273" y="378"/>
                          <a:pt x="1136" y="606"/>
                        </a:cubicBezTo>
                        <a:cubicBezTo>
                          <a:pt x="1114" y="652"/>
                          <a:pt x="1045" y="675"/>
                          <a:pt x="999" y="675"/>
                        </a:cubicBezTo>
                        <a:cubicBezTo>
                          <a:pt x="862" y="652"/>
                          <a:pt x="520" y="606"/>
                          <a:pt x="269" y="606"/>
                        </a:cubicBezTo>
                        <a:cubicBezTo>
                          <a:pt x="178" y="606"/>
                          <a:pt x="109" y="698"/>
                          <a:pt x="155" y="789"/>
                        </a:cubicBezTo>
                        <a:cubicBezTo>
                          <a:pt x="223" y="971"/>
                          <a:pt x="360" y="1268"/>
                          <a:pt x="566" y="1451"/>
                        </a:cubicBezTo>
                        <a:cubicBezTo>
                          <a:pt x="589" y="1519"/>
                          <a:pt x="589" y="1588"/>
                          <a:pt x="543" y="1633"/>
                        </a:cubicBezTo>
                        <a:cubicBezTo>
                          <a:pt x="429" y="1748"/>
                          <a:pt x="223" y="1976"/>
                          <a:pt x="64" y="2204"/>
                        </a:cubicBezTo>
                        <a:cubicBezTo>
                          <a:pt x="0" y="2267"/>
                          <a:pt x="74" y="2389"/>
                          <a:pt x="157" y="2389"/>
                        </a:cubicBezTo>
                        <a:cubicBezTo>
                          <a:pt x="164" y="2389"/>
                          <a:pt x="171" y="2388"/>
                          <a:pt x="178" y="2387"/>
                        </a:cubicBezTo>
                        <a:cubicBezTo>
                          <a:pt x="497" y="2364"/>
                          <a:pt x="999" y="2318"/>
                          <a:pt x="1296" y="2227"/>
                        </a:cubicBezTo>
                        <a:cubicBezTo>
                          <a:pt x="1365" y="2227"/>
                          <a:pt x="1410" y="2250"/>
                          <a:pt x="1433" y="2272"/>
                        </a:cubicBezTo>
                        <a:cubicBezTo>
                          <a:pt x="1524" y="2409"/>
                          <a:pt x="1730" y="2661"/>
                          <a:pt x="1958" y="2889"/>
                        </a:cubicBezTo>
                        <a:cubicBezTo>
                          <a:pt x="1980" y="2911"/>
                          <a:pt x="2009" y="2921"/>
                          <a:pt x="2038" y="2921"/>
                        </a:cubicBezTo>
                        <a:cubicBezTo>
                          <a:pt x="2100" y="2921"/>
                          <a:pt x="2163" y="2875"/>
                          <a:pt x="2163" y="2797"/>
                        </a:cubicBezTo>
                        <a:cubicBezTo>
                          <a:pt x="2186" y="2524"/>
                          <a:pt x="2186" y="2136"/>
                          <a:pt x="2186" y="1884"/>
                        </a:cubicBezTo>
                        <a:cubicBezTo>
                          <a:pt x="2186" y="1839"/>
                          <a:pt x="2186" y="1816"/>
                          <a:pt x="2232" y="1793"/>
                        </a:cubicBezTo>
                        <a:cubicBezTo>
                          <a:pt x="2369" y="1679"/>
                          <a:pt x="2711" y="1428"/>
                          <a:pt x="2962" y="1177"/>
                        </a:cubicBezTo>
                        <a:cubicBezTo>
                          <a:pt x="3031" y="1108"/>
                          <a:pt x="2985" y="971"/>
                          <a:pt x="2894" y="949"/>
                        </a:cubicBezTo>
                        <a:cubicBezTo>
                          <a:pt x="2688" y="903"/>
                          <a:pt x="2369" y="834"/>
                          <a:pt x="2072" y="812"/>
                        </a:cubicBezTo>
                        <a:cubicBezTo>
                          <a:pt x="2004" y="812"/>
                          <a:pt x="1958" y="789"/>
                          <a:pt x="1935" y="720"/>
                        </a:cubicBezTo>
                        <a:cubicBezTo>
                          <a:pt x="1912" y="583"/>
                          <a:pt x="1821" y="310"/>
                          <a:pt x="1707" y="81"/>
                        </a:cubicBezTo>
                        <a:cubicBezTo>
                          <a:pt x="1694" y="30"/>
                          <a:pt x="1645" y="0"/>
                          <a:pt x="15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7732019" y="3730025"/>
                    <a:ext cx="36253" cy="23184"/>
                  </a:xfrm>
                  <a:custGeom>
                    <a:avLst/>
                    <a:gdLst/>
                    <a:ahLst/>
                    <a:cxnLst/>
                    <a:rect l="l" t="t" r="r" b="b"/>
                    <a:pathLst>
                      <a:path w="982" h="628" extrusionOk="0">
                        <a:moveTo>
                          <a:pt x="230" y="1"/>
                        </a:moveTo>
                        <a:cubicBezTo>
                          <a:pt x="185" y="1"/>
                          <a:pt x="151" y="11"/>
                          <a:pt x="137" y="34"/>
                        </a:cubicBezTo>
                        <a:cubicBezTo>
                          <a:pt x="0" y="217"/>
                          <a:pt x="297" y="627"/>
                          <a:pt x="434" y="627"/>
                        </a:cubicBezTo>
                        <a:cubicBezTo>
                          <a:pt x="594" y="605"/>
                          <a:pt x="982" y="331"/>
                          <a:pt x="845" y="239"/>
                        </a:cubicBezTo>
                        <a:cubicBezTo>
                          <a:pt x="754" y="149"/>
                          <a:pt x="404" y="1"/>
                          <a:pt x="23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708429" y="3699494"/>
                    <a:ext cx="129802" cy="114555"/>
                  </a:xfrm>
                  <a:custGeom>
                    <a:avLst/>
                    <a:gdLst/>
                    <a:ahLst/>
                    <a:cxnLst/>
                    <a:rect l="l" t="t" r="r" b="b"/>
                    <a:pathLst>
                      <a:path w="3516" h="3103" extrusionOk="0">
                        <a:moveTo>
                          <a:pt x="1817" y="248"/>
                        </a:moveTo>
                        <a:cubicBezTo>
                          <a:pt x="1898" y="300"/>
                          <a:pt x="2109" y="912"/>
                          <a:pt x="2260" y="998"/>
                        </a:cubicBezTo>
                        <a:cubicBezTo>
                          <a:pt x="2397" y="1089"/>
                          <a:pt x="2853" y="975"/>
                          <a:pt x="2990" y="1135"/>
                        </a:cubicBezTo>
                        <a:cubicBezTo>
                          <a:pt x="3173" y="1340"/>
                          <a:pt x="2579" y="1637"/>
                          <a:pt x="2465" y="1751"/>
                        </a:cubicBezTo>
                        <a:cubicBezTo>
                          <a:pt x="2214" y="2025"/>
                          <a:pt x="2442" y="2276"/>
                          <a:pt x="2328" y="2596"/>
                        </a:cubicBezTo>
                        <a:cubicBezTo>
                          <a:pt x="2285" y="2696"/>
                          <a:pt x="2287" y="2760"/>
                          <a:pt x="2244" y="2760"/>
                        </a:cubicBezTo>
                        <a:cubicBezTo>
                          <a:pt x="2218" y="2760"/>
                          <a:pt x="2176" y="2738"/>
                          <a:pt x="2100" y="2687"/>
                        </a:cubicBezTo>
                        <a:cubicBezTo>
                          <a:pt x="2009" y="2641"/>
                          <a:pt x="1963" y="2504"/>
                          <a:pt x="1895" y="2436"/>
                        </a:cubicBezTo>
                        <a:cubicBezTo>
                          <a:pt x="1758" y="2299"/>
                          <a:pt x="1758" y="2253"/>
                          <a:pt x="1575" y="2208"/>
                        </a:cubicBezTo>
                        <a:cubicBezTo>
                          <a:pt x="1569" y="2207"/>
                          <a:pt x="1562" y="2207"/>
                          <a:pt x="1555" y="2207"/>
                        </a:cubicBezTo>
                        <a:cubicBezTo>
                          <a:pt x="1398" y="2207"/>
                          <a:pt x="955" y="2344"/>
                          <a:pt x="712" y="2344"/>
                        </a:cubicBezTo>
                        <a:cubicBezTo>
                          <a:pt x="542" y="2344"/>
                          <a:pt x="470" y="2277"/>
                          <a:pt x="662" y="2048"/>
                        </a:cubicBezTo>
                        <a:cubicBezTo>
                          <a:pt x="845" y="1843"/>
                          <a:pt x="1004" y="1774"/>
                          <a:pt x="913" y="1500"/>
                        </a:cubicBezTo>
                        <a:cubicBezTo>
                          <a:pt x="845" y="1318"/>
                          <a:pt x="457" y="1066"/>
                          <a:pt x="616" y="884"/>
                        </a:cubicBezTo>
                        <a:cubicBezTo>
                          <a:pt x="659" y="834"/>
                          <a:pt x="719" y="818"/>
                          <a:pt x="787" y="818"/>
                        </a:cubicBezTo>
                        <a:cubicBezTo>
                          <a:pt x="925" y="818"/>
                          <a:pt x="1096" y="886"/>
                          <a:pt x="1221" y="886"/>
                        </a:cubicBezTo>
                        <a:cubicBezTo>
                          <a:pt x="1233" y="886"/>
                          <a:pt x="1244" y="885"/>
                          <a:pt x="1255" y="884"/>
                        </a:cubicBezTo>
                        <a:cubicBezTo>
                          <a:pt x="1553" y="820"/>
                          <a:pt x="1673" y="479"/>
                          <a:pt x="1817" y="248"/>
                        </a:cubicBezTo>
                        <a:close/>
                        <a:moveTo>
                          <a:pt x="1856" y="0"/>
                        </a:moveTo>
                        <a:cubicBezTo>
                          <a:pt x="1809" y="0"/>
                          <a:pt x="1754" y="12"/>
                          <a:pt x="1689" y="39"/>
                        </a:cubicBezTo>
                        <a:cubicBezTo>
                          <a:pt x="1646" y="61"/>
                          <a:pt x="1630" y="94"/>
                          <a:pt x="1632" y="127"/>
                        </a:cubicBezTo>
                        <a:lnTo>
                          <a:pt x="1632" y="127"/>
                        </a:lnTo>
                        <a:cubicBezTo>
                          <a:pt x="1513" y="279"/>
                          <a:pt x="1424" y="458"/>
                          <a:pt x="1278" y="541"/>
                        </a:cubicBezTo>
                        <a:cubicBezTo>
                          <a:pt x="1190" y="600"/>
                          <a:pt x="1111" y="617"/>
                          <a:pt x="1030" y="617"/>
                        </a:cubicBezTo>
                        <a:cubicBezTo>
                          <a:pt x="923" y="617"/>
                          <a:pt x="815" y="587"/>
                          <a:pt x="685" y="587"/>
                        </a:cubicBezTo>
                        <a:cubicBezTo>
                          <a:pt x="548" y="610"/>
                          <a:pt x="411" y="564"/>
                          <a:pt x="320" y="701"/>
                        </a:cubicBezTo>
                        <a:cubicBezTo>
                          <a:pt x="228" y="861"/>
                          <a:pt x="365" y="1066"/>
                          <a:pt x="434" y="1203"/>
                        </a:cubicBezTo>
                        <a:cubicBezTo>
                          <a:pt x="616" y="1546"/>
                          <a:pt x="708" y="1637"/>
                          <a:pt x="457" y="1957"/>
                        </a:cubicBezTo>
                        <a:cubicBezTo>
                          <a:pt x="274" y="2162"/>
                          <a:pt x="0" y="2482"/>
                          <a:pt x="411" y="2596"/>
                        </a:cubicBezTo>
                        <a:cubicBezTo>
                          <a:pt x="456" y="2611"/>
                          <a:pt x="510" y="2617"/>
                          <a:pt x="567" y="2617"/>
                        </a:cubicBezTo>
                        <a:cubicBezTo>
                          <a:pt x="771" y="2617"/>
                          <a:pt x="1032" y="2540"/>
                          <a:pt x="1210" y="2504"/>
                        </a:cubicBezTo>
                        <a:cubicBezTo>
                          <a:pt x="1267" y="2496"/>
                          <a:pt x="1318" y="2492"/>
                          <a:pt x="1363" y="2492"/>
                        </a:cubicBezTo>
                        <a:cubicBezTo>
                          <a:pt x="1805" y="2492"/>
                          <a:pt x="1729" y="2866"/>
                          <a:pt x="2123" y="3052"/>
                        </a:cubicBezTo>
                        <a:cubicBezTo>
                          <a:pt x="2197" y="3086"/>
                          <a:pt x="2260" y="3102"/>
                          <a:pt x="2312" y="3102"/>
                        </a:cubicBezTo>
                        <a:cubicBezTo>
                          <a:pt x="2471" y="3102"/>
                          <a:pt x="2539" y="2961"/>
                          <a:pt x="2556" y="2756"/>
                        </a:cubicBezTo>
                        <a:cubicBezTo>
                          <a:pt x="2579" y="2390"/>
                          <a:pt x="2488" y="2116"/>
                          <a:pt x="2739" y="1820"/>
                        </a:cubicBezTo>
                        <a:cubicBezTo>
                          <a:pt x="2899" y="1660"/>
                          <a:pt x="3241" y="1523"/>
                          <a:pt x="3333" y="1295"/>
                        </a:cubicBezTo>
                        <a:cubicBezTo>
                          <a:pt x="3515" y="815"/>
                          <a:pt x="2716" y="907"/>
                          <a:pt x="2511" y="815"/>
                        </a:cubicBezTo>
                        <a:cubicBezTo>
                          <a:pt x="2148" y="674"/>
                          <a:pt x="2212"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92" name="Google Shape;2192;p39"/>
              <p:cNvSpPr/>
              <p:nvPr/>
            </p:nvSpPr>
            <p:spPr>
              <a:xfrm>
                <a:off x="6905363" y="4038840"/>
                <a:ext cx="504773" cy="934899"/>
              </a:xfrm>
              <a:custGeom>
                <a:avLst/>
                <a:gdLst/>
                <a:ahLst/>
                <a:cxnLst/>
                <a:rect l="l" t="t" r="r" b="b"/>
                <a:pathLst>
                  <a:path w="13673" h="25324" extrusionOk="0">
                    <a:moveTo>
                      <a:pt x="8628" y="0"/>
                    </a:moveTo>
                    <a:cubicBezTo>
                      <a:pt x="7852" y="0"/>
                      <a:pt x="6255" y="1050"/>
                      <a:pt x="5250" y="2831"/>
                    </a:cubicBezTo>
                    <a:cubicBezTo>
                      <a:pt x="4200" y="4611"/>
                      <a:pt x="5958" y="8309"/>
                      <a:pt x="5958" y="8309"/>
                    </a:cubicBezTo>
                    <a:cubicBezTo>
                      <a:pt x="5958" y="8309"/>
                      <a:pt x="3219" y="13399"/>
                      <a:pt x="1119" y="17393"/>
                    </a:cubicBezTo>
                    <a:cubicBezTo>
                      <a:pt x="0" y="19539"/>
                      <a:pt x="1119" y="24423"/>
                      <a:pt x="3310" y="25108"/>
                    </a:cubicBezTo>
                    <a:cubicBezTo>
                      <a:pt x="3787" y="25254"/>
                      <a:pt x="4239" y="25323"/>
                      <a:pt x="4663" y="25323"/>
                    </a:cubicBezTo>
                    <a:cubicBezTo>
                      <a:pt x="6494" y="25323"/>
                      <a:pt x="7800" y="24032"/>
                      <a:pt x="8263" y="22049"/>
                    </a:cubicBezTo>
                    <a:cubicBezTo>
                      <a:pt x="8423" y="21365"/>
                      <a:pt x="9176" y="14449"/>
                      <a:pt x="9176" y="14449"/>
                    </a:cubicBezTo>
                    <a:cubicBezTo>
                      <a:pt x="9016" y="12440"/>
                      <a:pt x="8902" y="10431"/>
                      <a:pt x="8811" y="8514"/>
                    </a:cubicBezTo>
                    <a:lnTo>
                      <a:pt x="10477" y="7601"/>
                    </a:lnTo>
                    <a:cubicBezTo>
                      <a:pt x="10477" y="7601"/>
                      <a:pt x="11482" y="8012"/>
                      <a:pt x="11847" y="8103"/>
                    </a:cubicBezTo>
                    <a:cubicBezTo>
                      <a:pt x="11993" y="8136"/>
                      <a:pt x="12134" y="8153"/>
                      <a:pt x="12268" y="8153"/>
                    </a:cubicBezTo>
                    <a:cubicBezTo>
                      <a:pt x="12785" y="8153"/>
                      <a:pt x="13185" y="7908"/>
                      <a:pt x="13239" y="7418"/>
                    </a:cubicBezTo>
                    <a:cubicBezTo>
                      <a:pt x="13262" y="7213"/>
                      <a:pt x="13125" y="6985"/>
                      <a:pt x="12874" y="6757"/>
                    </a:cubicBezTo>
                    <a:cubicBezTo>
                      <a:pt x="13102" y="6665"/>
                      <a:pt x="13285" y="6528"/>
                      <a:pt x="13399" y="6232"/>
                    </a:cubicBezTo>
                    <a:cubicBezTo>
                      <a:pt x="13673" y="5455"/>
                      <a:pt x="12235" y="4588"/>
                      <a:pt x="11139" y="4109"/>
                    </a:cubicBezTo>
                    <a:cubicBezTo>
                      <a:pt x="11390" y="4086"/>
                      <a:pt x="13171" y="3972"/>
                      <a:pt x="13171" y="3013"/>
                    </a:cubicBezTo>
                    <a:cubicBezTo>
                      <a:pt x="13171" y="2511"/>
                      <a:pt x="12646" y="2169"/>
                      <a:pt x="11984" y="1918"/>
                    </a:cubicBezTo>
                    <a:cubicBezTo>
                      <a:pt x="12029" y="1826"/>
                      <a:pt x="12052" y="1712"/>
                      <a:pt x="12052" y="1575"/>
                    </a:cubicBezTo>
                    <a:cubicBezTo>
                      <a:pt x="12052" y="525"/>
                      <a:pt x="9770" y="0"/>
                      <a:pt x="8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7219678" y="4353156"/>
                <a:ext cx="11814" cy="12663"/>
              </a:xfrm>
              <a:custGeom>
                <a:avLst/>
                <a:gdLst/>
                <a:ahLst/>
                <a:cxnLst/>
                <a:rect l="l" t="t" r="r" b="b"/>
                <a:pathLst>
                  <a:path w="320" h="343" extrusionOk="0">
                    <a:moveTo>
                      <a:pt x="297" y="0"/>
                    </a:moveTo>
                    <a:lnTo>
                      <a:pt x="0" y="228"/>
                    </a:lnTo>
                    <a:lnTo>
                      <a:pt x="320" y="342"/>
                    </a:lnTo>
                    <a:cubicBezTo>
                      <a:pt x="320" y="228"/>
                      <a:pt x="297" y="114"/>
                      <a:pt x="297" y="0"/>
                    </a:cubicBez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6976244" y="4037142"/>
                <a:ext cx="436439" cy="574953"/>
              </a:xfrm>
              <a:custGeom>
                <a:avLst/>
                <a:gdLst/>
                <a:ahLst/>
                <a:cxnLst/>
                <a:rect l="l" t="t" r="r" b="b"/>
                <a:pathLst>
                  <a:path w="11822" h="15574" extrusionOk="0">
                    <a:moveTo>
                      <a:pt x="7222" y="0"/>
                    </a:moveTo>
                    <a:cubicBezTo>
                      <a:pt x="6922" y="0"/>
                      <a:pt x="6626" y="37"/>
                      <a:pt x="6343" y="115"/>
                    </a:cubicBezTo>
                    <a:cubicBezTo>
                      <a:pt x="5362" y="389"/>
                      <a:pt x="3490" y="1690"/>
                      <a:pt x="3011" y="3356"/>
                    </a:cubicBezTo>
                    <a:cubicBezTo>
                      <a:pt x="2463" y="5250"/>
                      <a:pt x="3696" y="7350"/>
                      <a:pt x="3878" y="8400"/>
                    </a:cubicBezTo>
                    <a:cubicBezTo>
                      <a:pt x="2988" y="10820"/>
                      <a:pt x="1367" y="12760"/>
                      <a:pt x="21" y="15339"/>
                    </a:cubicBezTo>
                    <a:cubicBezTo>
                      <a:pt x="0" y="15401"/>
                      <a:pt x="128" y="15574"/>
                      <a:pt x="170" y="15574"/>
                    </a:cubicBezTo>
                    <a:cubicBezTo>
                      <a:pt x="175" y="15574"/>
                      <a:pt x="178" y="15572"/>
                      <a:pt x="180" y="15567"/>
                    </a:cubicBezTo>
                    <a:cubicBezTo>
                      <a:pt x="1162" y="13901"/>
                      <a:pt x="1550" y="13422"/>
                      <a:pt x="2075" y="12418"/>
                    </a:cubicBezTo>
                    <a:cubicBezTo>
                      <a:pt x="2577" y="11505"/>
                      <a:pt x="3056" y="10728"/>
                      <a:pt x="3536" y="9815"/>
                    </a:cubicBezTo>
                    <a:cubicBezTo>
                      <a:pt x="3718" y="9496"/>
                      <a:pt x="4129" y="8765"/>
                      <a:pt x="4152" y="8423"/>
                    </a:cubicBezTo>
                    <a:cubicBezTo>
                      <a:pt x="4152" y="8195"/>
                      <a:pt x="3901" y="7601"/>
                      <a:pt x="3810" y="7373"/>
                    </a:cubicBezTo>
                    <a:cubicBezTo>
                      <a:pt x="3376" y="6163"/>
                      <a:pt x="3216" y="5890"/>
                      <a:pt x="3125" y="4794"/>
                    </a:cubicBezTo>
                    <a:cubicBezTo>
                      <a:pt x="3011" y="3082"/>
                      <a:pt x="3581" y="2215"/>
                      <a:pt x="5544" y="640"/>
                    </a:cubicBezTo>
                    <a:cubicBezTo>
                      <a:pt x="5829" y="409"/>
                      <a:pt x="6473" y="282"/>
                      <a:pt x="7186" y="282"/>
                    </a:cubicBezTo>
                    <a:cubicBezTo>
                      <a:pt x="8590" y="282"/>
                      <a:pt x="10260" y="775"/>
                      <a:pt x="9972" y="1941"/>
                    </a:cubicBezTo>
                    <a:cubicBezTo>
                      <a:pt x="10840" y="2443"/>
                      <a:pt x="11821" y="3379"/>
                      <a:pt x="10109" y="3904"/>
                    </a:cubicBezTo>
                    <a:cubicBezTo>
                      <a:pt x="9858" y="3972"/>
                      <a:pt x="9493" y="4018"/>
                      <a:pt x="9219" y="4041"/>
                    </a:cubicBezTo>
                    <a:cubicBezTo>
                      <a:pt x="9128" y="4041"/>
                      <a:pt x="9059" y="4200"/>
                      <a:pt x="9174" y="4246"/>
                    </a:cubicBezTo>
                    <a:cubicBezTo>
                      <a:pt x="9972" y="4634"/>
                      <a:pt x="11433" y="5159"/>
                      <a:pt x="11365" y="6278"/>
                    </a:cubicBezTo>
                    <a:cubicBezTo>
                      <a:pt x="11353" y="6357"/>
                      <a:pt x="11405" y="6397"/>
                      <a:pt x="11462" y="6397"/>
                    </a:cubicBezTo>
                    <a:cubicBezTo>
                      <a:pt x="11519" y="6397"/>
                      <a:pt x="11582" y="6357"/>
                      <a:pt x="11593" y="6278"/>
                    </a:cubicBezTo>
                    <a:cubicBezTo>
                      <a:pt x="11616" y="5798"/>
                      <a:pt x="11479" y="5570"/>
                      <a:pt x="11137" y="5182"/>
                    </a:cubicBezTo>
                    <a:cubicBezTo>
                      <a:pt x="10908" y="4954"/>
                      <a:pt x="9470" y="4200"/>
                      <a:pt x="9470" y="4200"/>
                    </a:cubicBezTo>
                    <a:cubicBezTo>
                      <a:pt x="9470" y="4200"/>
                      <a:pt x="10908" y="3995"/>
                      <a:pt x="11274" y="3402"/>
                    </a:cubicBezTo>
                    <a:cubicBezTo>
                      <a:pt x="11730" y="2717"/>
                      <a:pt x="10863" y="2237"/>
                      <a:pt x="10224" y="1918"/>
                    </a:cubicBezTo>
                    <a:cubicBezTo>
                      <a:pt x="10338" y="1073"/>
                      <a:pt x="9858" y="617"/>
                      <a:pt x="8443" y="183"/>
                    </a:cubicBezTo>
                    <a:cubicBezTo>
                      <a:pt x="8038" y="66"/>
                      <a:pt x="7625" y="0"/>
                      <a:pt x="7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9"/>
              <p:cNvSpPr/>
              <p:nvPr/>
            </p:nvSpPr>
            <p:spPr>
              <a:xfrm>
                <a:off x="6912118" y="4265292"/>
                <a:ext cx="492443" cy="713948"/>
              </a:xfrm>
              <a:custGeom>
                <a:avLst/>
                <a:gdLst/>
                <a:ahLst/>
                <a:cxnLst/>
                <a:rect l="l" t="t" r="r" b="b"/>
                <a:pathLst>
                  <a:path w="13339" h="19339" extrusionOk="0">
                    <a:moveTo>
                      <a:pt x="13201" y="0"/>
                    </a:moveTo>
                    <a:cubicBezTo>
                      <a:pt x="13167" y="0"/>
                      <a:pt x="13131" y="16"/>
                      <a:pt x="13102" y="52"/>
                    </a:cubicBezTo>
                    <a:cubicBezTo>
                      <a:pt x="13011" y="417"/>
                      <a:pt x="12874" y="531"/>
                      <a:pt x="12645" y="531"/>
                    </a:cubicBezTo>
                    <a:cubicBezTo>
                      <a:pt x="12577" y="554"/>
                      <a:pt x="12577" y="645"/>
                      <a:pt x="12622" y="691"/>
                    </a:cubicBezTo>
                    <a:cubicBezTo>
                      <a:pt x="13303" y="1552"/>
                      <a:pt x="12782" y="1924"/>
                      <a:pt x="12094" y="1924"/>
                    </a:cubicBezTo>
                    <a:cubicBezTo>
                      <a:pt x="11743" y="1924"/>
                      <a:pt x="11348" y="1827"/>
                      <a:pt x="11048" y="1650"/>
                    </a:cubicBezTo>
                    <a:cubicBezTo>
                      <a:pt x="10842" y="1558"/>
                      <a:pt x="10637" y="1490"/>
                      <a:pt x="10431" y="1399"/>
                    </a:cubicBezTo>
                    <a:cubicBezTo>
                      <a:pt x="10376" y="1399"/>
                      <a:pt x="10336" y="1369"/>
                      <a:pt x="10287" y="1369"/>
                    </a:cubicBezTo>
                    <a:cubicBezTo>
                      <a:pt x="10275" y="1369"/>
                      <a:pt x="10262" y="1371"/>
                      <a:pt x="10249" y="1376"/>
                    </a:cubicBezTo>
                    <a:cubicBezTo>
                      <a:pt x="9747" y="1399"/>
                      <a:pt x="9016" y="2038"/>
                      <a:pt x="8582" y="2289"/>
                    </a:cubicBezTo>
                    <a:cubicBezTo>
                      <a:pt x="8537" y="2312"/>
                      <a:pt x="8514" y="2334"/>
                      <a:pt x="8514" y="2380"/>
                    </a:cubicBezTo>
                    <a:cubicBezTo>
                      <a:pt x="8628" y="4526"/>
                      <a:pt x="8993" y="6785"/>
                      <a:pt x="8811" y="8908"/>
                    </a:cubicBezTo>
                    <a:cubicBezTo>
                      <a:pt x="8697" y="10529"/>
                      <a:pt x="8468" y="12149"/>
                      <a:pt x="8263" y="13770"/>
                    </a:cubicBezTo>
                    <a:cubicBezTo>
                      <a:pt x="8012" y="15756"/>
                      <a:pt x="7784" y="18175"/>
                      <a:pt x="5524" y="18906"/>
                    </a:cubicBezTo>
                    <a:cubicBezTo>
                      <a:pt x="5106" y="19042"/>
                      <a:pt x="4715" y="19105"/>
                      <a:pt x="4351" y="19105"/>
                    </a:cubicBezTo>
                    <a:cubicBezTo>
                      <a:pt x="1731" y="19105"/>
                      <a:pt x="496" y="15861"/>
                      <a:pt x="616" y="13496"/>
                    </a:cubicBezTo>
                    <a:cubicBezTo>
                      <a:pt x="639" y="12948"/>
                      <a:pt x="822" y="11351"/>
                      <a:pt x="822" y="11350"/>
                    </a:cubicBezTo>
                    <a:lnTo>
                      <a:pt x="822" y="11350"/>
                    </a:lnTo>
                    <a:lnTo>
                      <a:pt x="594" y="11875"/>
                    </a:lnTo>
                    <a:cubicBezTo>
                      <a:pt x="0" y="13952"/>
                      <a:pt x="571" y="17262"/>
                      <a:pt x="2351" y="18654"/>
                    </a:cubicBezTo>
                    <a:cubicBezTo>
                      <a:pt x="2963" y="19129"/>
                      <a:pt x="3644" y="19339"/>
                      <a:pt x="4320" y="19339"/>
                    </a:cubicBezTo>
                    <a:cubicBezTo>
                      <a:pt x="5788" y="19339"/>
                      <a:pt x="7227" y="18349"/>
                      <a:pt x="7852" y="16943"/>
                    </a:cubicBezTo>
                    <a:cubicBezTo>
                      <a:pt x="8742" y="15002"/>
                      <a:pt x="8651" y="12446"/>
                      <a:pt x="8879" y="10369"/>
                    </a:cubicBezTo>
                    <a:cubicBezTo>
                      <a:pt x="9016" y="9182"/>
                      <a:pt x="9085" y="8178"/>
                      <a:pt x="9016" y="6968"/>
                    </a:cubicBezTo>
                    <a:cubicBezTo>
                      <a:pt x="8925" y="5758"/>
                      <a:pt x="8788" y="4252"/>
                      <a:pt x="8788" y="3019"/>
                    </a:cubicBezTo>
                    <a:cubicBezTo>
                      <a:pt x="8765" y="2517"/>
                      <a:pt x="8833" y="2380"/>
                      <a:pt x="9313" y="2083"/>
                    </a:cubicBezTo>
                    <a:cubicBezTo>
                      <a:pt x="9450" y="1992"/>
                      <a:pt x="9929" y="1741"/>
                      <a:pt x="10089" y="1718"/>
                    </a:cubicBezTo>
                    <a:cubicBezTo>
                      <a:pt x="10143" y="1709"/>
                      <a:pt x="10198" y="1704"/>
                      <a:pt x="10254" y="1704"/>
                    </a:cubicBezTo>
                    <a:cubicBezTo>
                      <a:pt x="10822" y="1704"/>
                      <a:pt x="11480" y="2153"/>
                      <a:pt x="12099" y="2153"/>
                    </a:cubicBezTo>
                    <a:cubicBezTo>
                      <a:pt x="12294" y="2153"/>
                      <a:pt x="12485" y="2109"/>
                      <a:pt x="12668" y="1992"/>
                    </a:cubicBezTo>
                    <a:cubicBezTo>
                      <a:pt x="13216" y="1672"/>
                      <a:pt x="13125" y="1170"/>
                      <a:pt x="12942" y="691"/>
                    </a:cubicBezTo>
                    <a:cubicBezTo>
                      <a:pt x="13079" y="623"/>
                      <a:pt x="13239" y="417"/>
                      <a:pt x="13307" y="166"/>
                    </a:cubicBezTo>
                    <a:cubicBezTo>
                      <a:pt x="13338" y="72"/>
                      <a:pt x="13274" y="0"/>
                      <a:pt x="13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9"/>
              <p:cNvSpPr/>
              <p:nvPr/>
            </p:nvSpPr>
            <p:spPr>
              <a:xfrm>
                <a:off x="7156328" y="4093663"/>
                <a:ext cx="200462" cy="65012"/>
              </a:xfrm>
              <a:custGeom>
                <a:avLst/>
                <a:gdLst/>
                <a:ahLst/>
                <a:cxnLst/>
                <a:rect l="l" t="t" r="r" b="b"/>
                <a:pathLst>
                  <a:path w="5430" h="1761" extrusionOk="0">
                    <a:moveTo>
                      <a:pt x="3481" y="0"/>
                    </a:moveTo>
                    <a:cubicBezTo>
                      <a:pt x="2226" y="0"/>
                      <a:pt x="1133" y="507"/>
                      <a:pt x="73" y="1551"/>
                    </a:cubicBezTo>
                    <a:cubicBezTo>
                      <a:pt x="1" y="1641"/>
                      <a:pt x="86" y="1761"/>
                      <a:pt x="181" y="1761"/>
                    </a:cubicBezTo>
                    <a:cubicBezTo>
                      <a:pt x="206" y="1761"/>
                      <a:pt x="232" y="1753"/>
                      <a:pt x="256" y="1734"/>
                    </a:cubicBezTo>
                    <a:cubicBezTo>
                      <a:pt x="895" y="1072"/>
                      <a:pt x="1739" y="410"/>
                      <a:pt x="2675" y="227"/>
                    </a:cubicBezTo>
                    <a:cubicBezTo>
                      <a:pt x="2865" y="190"/>
                      <a:pt x="3064" y="174"/>
                      <a:pt x="3269" y="174"/>
                    </a:cubicBezTo>
                    <a:cubicBezTo>
                      <a:pt x="3950" y="174"/>
                      <a:pt x="4686" y="354"/>
                      <a:pt x="5300" y="547"/>
                    </a:cubicBezTo>
                    <a:cubicBezTo>
                      <a:pt x="5310" y="550"/>
                      <a:pt x="5320" y="552"/>
                      <a:pt x="5328" y="552"/>
                    </a:cubicBezTo>
                    <a:cubicBezTo>
                      <a:pt x="5429" y="552"/>
                      <a:pt x="5381" y="317"/>
                      <a:pt x="5254" y="296"/>
                    </a:cubicBezTo>
                    <a:cubicBezTo>
                      <a:pt x="4624" y="99"/>
                      <a:pt x="4036" y="0"/>
                      <a:pt x="3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173974" y="4178056"/>
                <a:ext cx="154574" cy="40019"/>
              </a:xfrm>
              <a:custGeom>
                <a:avLst/>
                <a:gdLst/>
                <a:ahLst/>
                <a:cxnLst/>
                <a:rect l="l" t="t" r="r" b="b"/>
                <a:pathLst>
                  <a:path w="4187" h="1084" extrusionOk="0">
                    <a:moveTo>
                      <a:pt x="2656" y="0"/>
                    </a:moveTo>
                    <a:cubicBezTo>
                      <a:pt x="1767" y="0"/>
                      <a:pt x="907" y="353"/>
                      <a:pt x="97" y="863"/>
                    </a:cubicBezTo>
                    <a:cubicBezTo>
                      <a:pt x="0" y="940"/>
                      <a:pt x="68" y="1083"/>
                      <a:pt x="160" y="1083"/>
                    </a:cubicBezTo>
                    <a:cubicBezTo>
                      <a:pt x="176" y="1083"/>
                      <a:pt x="194" y="1079"/>
                      <a:pt x="211" y="1068"/>
                    </a:cubicBezTo>
                    <a:cubicBezTo>
                      <a:pt x="979" y="577"/>
                      <a:pt x="1820" y="219"/>
                      <a:pt x="2684" y="219"/>
                    </a:cubicBezTo>
                    <a:cubicBezTo>
                      <a:pt x="3104" y="219"/>
                      <a:pt x="3529" y="304"/>
                      <a:pt x="3955" y="498"/>
                    </a:cubicBezTo>
                    <a:cubicBezTo>
                      <a:pt x="3971" y="507"/>
                      <a:pt x="3987" y="511"/>
                      <a:pt x="4003" y="511"/>
                    </a:cubicBezTo>
                    <a:cubicBezTo>
                      <a:pt x="4102" y="511"/>
                      <a:pt x="4186" y="354"/>
                      <a:pt x="4069" y="315"/>
                    </a:cubicBezTo>
                    <a:cubicBezTo>
                      <a:pt x="3592" y="96"/>
                      <a:pt x="3120" y="0"/>
                      <a:pt x="2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08824" y="4237715"/>
                <a:ext cx="179456" cy="55709"/>
              </a:xfrm>
              <a:custGeom>
                <a:avLst/>
                <a:gdLst/>
                <a:ahLst/>
                <a:cxnLst/>
                <a:rect l="l" t="t" r="r" b="b"/>
                <a:pathLst>
                  <a:path w="4861" h="1509" extrusionOk="0">
                    <a:moveTo>
                      <a:pt x="2041" y="1"/>
                    </a:moveTo>
                    <a:cubicBezTo>
                      <a:pt x="1353" y="1"/>
                      <a:pt x="658" y="320"/>
                      <a:pt x="112" y="708"/>
                    </a:cubicBezTo>
                    <a:cubicBezTo>
                      <a:pt x="1" y="781"/>
                      <a:pt x="54" y="915"/>
                      <a:pt x="151" y="915"/>
                    </a:cubicBezTo>
                    <a:cubicBezTo>
                      <a:pt x="174" y="915"/>
                      <a:pt x="200" y="908"/>
                      <a:pt x="226" y="890"/>
                    </a:cubicBezTo>
                    <a:cubicBezTo>
                      <a:pt x="780" y="506"/>
                      <a:pt x="1379" y="273"/>
                      <a:pt x="1995" y="273"/>
                    </a:cubicBezTo>
                    <a:cubicBezTo>
                      <a:pt x="2367" y="273"/>
                      <a:pt x="2746" y="358"/>
                      <a:pt x="3125" y="548"/>
                    </a:cubicBezTo>
                    <a:cubicBezTo>
                      <a:pt x="3672" y="799"/>
                      <a:pt x="4175" y="1141"/>
                      <a:pt x="4654" y="1484"/>
                    </a:cubicBezTo>
                    <a:cubicBezTo>
                      <a:pt x="4676" y="1501"/>
                      <a:pt x="4698" y="1509"/>
                      <a:pt x="4718" y="1509"/>
                    </a:cubicBezTo>
                    <a:cubicBezTo>
                      <a:pt x="4803" y="1509"/>
                      <a:pt x="4860" y="1375"/>
                      <a:pt x="4768" y="1301"/>
                    </a:cubicBezTo>
                    <a:cubicBezTo>
                      <a:pt x="4129" y="799"/>
                      <a:pt x="3399" y="320"/>
                      <a:pt x="2645" y="91"/>
                    </a:cubicBezTo>
                    <a:cubicBezTo>
                      <a:pt x="2447" y="29"/>
                      <a:pt x="2244" y="1"/>
                      <a:pt x="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705033" y="4038840"/>
                <a:ext cx="503961" cy="934899"/>
              </a:xfrm>
              <a:custGeom>
                <a:avLst/>
                <a:gdLst/>
                <a:ahLst/>
                <a:cxnLst/>
                <a:rect l="l" t="t" r="r" b="b"/>
                <a:pathLst>
                  <a:path w="13651" h="25324" extrusionOk="0">
                    <a:moveTo>
                      <a:pt x="5022" y="0"/>
                    </a:moveTo>
                    <a:cubicBezTo>
                      <a:pt x="3904" y="0"/>
                      <a:pt x="1621" y="525"/>
                      <a:pt x="1621" y="1575"/>
                    </a:cubicBezTo>
                    <a:cubicBezTo>
                      <a:pt x="1621" y="1712"/>
                      <a:pt x="1644" y="1826"/>
                      <a:pt x="1667" y="1918"/>
                    </a:cubicBezTo>
                    <a:cubicBezTo>
                      <a:pt x="1005" y="2169"/>
                      <a:pt x="503" y="2511"/>
                      <a:pt x="503" y="3013"/>
                    </a:cubicBezTo>
                    <a:cubicBezTo>
                      <a:pt x="503" y="3972"/>
                      <a:pt x="2283" y="4086"/>
                      <a:pt x="2511" y="4109"/>
                    </a:cubicBezTo>
                    <a:cubicBezTo>
                      <a:pt x="1416" y="4588"/>
                      <a:pt x="1" y="5455"/>
                      <a:pt x="275" y="6232"/>
                    </a:cubicBezTo>
                    <a:cubicBezTo>
                      <a:pt x="366" y="6528"/>
                      <a:pt x="571" y="6665"/>
                      <a:pt x="777" y="6757"/>
                    </a:cubicBezTo>
                    <a:cubicBezTo>
                      <a:pt x="549" y="6985"/>
                      <a:pt x="412" y="7213"/>
                      <a:pt x="434" y="7418"/>
                    </a:cubicBezTo>
                    <a:cubicBezTo>
                      <a:pt x="489" y="7908"/>
                      <a:pt x="889" y="8153"/>
                      <a:pt x="1405" y="8153"/>
                    </a:cubicBezTo>
                    <a:cubicBezTo>
                      <a:pt x="1539" y="8153"/>
                      <a:pt x="1681" y="8136"/>
                      <a:pt x="1827" y="8103"/>
                    </a:cubicBezTo>
                    <a:cubicBezTo>
                      <a:pt x="2169" y="8012"/>
                      <a:pt x="3196" y="7601"/>
                      <a:pt x="3196" y="7601"/>
                    </a:cubicBezTo>
                    <a:lnTo>
                      <a:pt x="4840" y="8514"/>
                    </a:lnTo>
                    <a:cubicBezTo>
                      <a:pt x="4748" y="10431"/>
                      <a:pt x="4634" y="12440"/>
                      <a:pt x="4497" y="14449"/>
                    </a:cubicBezTo>
                    <a:cubicBezTo>
                      <a:pt x="4497" y="14449"/>
                      <a:pt x="5251" y="21365"/>
                      <a:pt x="5387" y="22049"/>
                    </a:cubicBezTo>
                    <a:cubicBezTo>
                      <a:pt x="5851" y="24032"/>
                      <a:pt x="7157" y="25323"/>
                      <a:pt x="8988" y="25323"/>
                    </a:cubicBezTo>
                    <a:cubicBezTo>
                      <a:pt x="9412" y="25323"/>
                      <a:pt x="9864" y="25254"/>
                      <a:pt x="10341" y="25108"/>
                    </a:cubicBezTo>
                    <a:cubicBezTo>
                      <a:pt x="12532" y="24423"/>
                      <a:pt x="13650" y="19539"/>
                      <a:pt x="12532" y="17393"/>
                    </a:cubicBezTo>
                    <a:cubicBezTo>
                      <a:pt x="10455" y="13399"/>
                      <a:pt x="7693" y="8309"/>
                      <a:pt x="7693" y="8309"/>
                    </a:cubicBezTo>
                    <a:cubicBezTo>
                      <a:pt x="7693" y="8309"/>
                      <a:pt x="9450" y="4611"/>
                      <a:pt x="8423" y="2831"/>
                    </a:cubicBezTo>
                    <a:cubicBezTo>
                      <a:pt x="7396" y="1050"/>
                      <a:pt x="5798" y="0"/>
                      <a:pt x="5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727774" y="4155241"/>
                <a:ext cx="207366" cy="58883"/>
              </a:xfrm>
              <a:custGeom>
                <a:avLst/>
                <a:gdLst/>
                <a:ahLst/>
                <a:cxnLst/>
                <a:rect l="l" t="t" r="r" b="b"/>
                <a:pathLst>
                  <a:path w="5617" h="1595" extrusionOk="0">
                    <a:moveTo>
                      <a:pt x="2641" y="1"/>
                    </a:moveTo>
                    <a:cubicBezTo>
                      <a:pt x="1922" y="1"/>
                      <a:pt x="1035" y="260"/>
                      <a:pt x="267" y="260"/>
                    </a:cubicBezTo>
                    <a:cubicBezTo>
                      <a:pt x="177" y="260"/>
                      <a:pt x="88" y="256"/>
                      <a:pt x="1" y="248"/>
                    </a:cubicBezTo>
                    <a:lnTo>
                      <a:pt x="1" y="248"/>
                    </a:lnTo>
                    <a:cubicBezTo>
                      <a:pt x="389" y="842"/>
                      <a:pt x="1690" y="956"/>
                      <a:pt x="1895" y="956"/>
                    </a:cubicBezTo>
                    <a:cubicBezTo>
                      <a:pt x="2078" y="887"/>
                      <a:pt x="2261" y="796"/>
                      <a:pt x="2420" y="750"/>
                    </a:cubicBezTo>
                    <a:cubicBezTo>
                      <a:pt x="2603" y="684"/>
                      <a:pt x="2798" y="651"/>
                      <a:pt x="3009" y="651"/>
                    </a:cubicBezTo>
                    <a:cubicBezTo>
                      <a:pt x="3669" y="651"/>
                      <a:pt x="4492" y="972"/>
                      <a:pt x="5616" y="1595"/>
                    </a:cubicBezTo>
                    <a:cubicBezTo>
                      <a:pt x="5616" y="1595"/>
                      <a:pt x="4406" y="317"/>
                      <a:pt x="3082" y="43"/>
                    </a:cubicBezTo>
                    <a:cubicBezTo>
                      <a:pt x="2945" y="13"/>
                      <a:pt x="2797" y="1"/>
                      <a:pt x="26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764876" y="4073136"/>
                <a:ext cx="187947" cy="81182"/>
              </a:xfrm>
              <a:custGeom>
                <a:avLst/>
                <a:gdLst/>
                <a:ahLst/>
                <a:cxnLst/>
                <a:rect l="l" t="t" r="r" b="b"/>
                <a:pathLst>
                  <a:path w="5091" h="2199" extrusionOk="0">
                    <a:moveTo>
                      <a:pt x="2299" y="0"/>
                    </a:moveTo>
                    <a:cubicBezTo>
                      <a:pt x="1665" y="0"/>
                      <a:pt x="807" y="65"/>
                      <a:pt x="137" y="212"/>
                    </a:cubicBezTo>
                    <a:cubicBezTo>
                      <a:pt x="46" y="349"/>
                      <a:pt x="0" y="486"/>
                      <a:pt x="0" y="646"/>
                    </a:cubicBezTo>
                    <a:cubicBezTo>
                      <a:pt x="0" y="783"/>
                      <a:pt x="23" y="897"/>
                      <a:pt x="46" y="989"/>
                    </a:cubicBezTo>
                    <a:cubicBezTo>
                      <a:pt x="776" y="737"/>
                      <a:pt x="1689" y="623"/>
                      <a:pt x="2283" y="623"/>
                    </a:cubicBezTo>
                    <a:cubicBezTo>
                      <a:pt x="3059" y="623"/>
                      <a:pt x="3835" y="1126"/>
                      <a:pt x="5090" y="2198"/>
                    </a:cubicBezTo>
                    <a:cubicBezTo>
                      <a:pt x="5090" y="2198"/>
                      <a:pt x="3675" y="144"/>
                      <a:pt x="2922" y="30"/>
                    </a:cubicBezTo>
                    <a:cubicBezTo>
                      <a:pt x="2766" y="10"/>
                      <a:pt x="2550" y="0"/>
                      <a:pt x="2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715997" y="4219884"/>
                <a:ext cx="184588" cy="68408"/>
              </a:xfrm>
              <a:custGeom>
                <a:avLst/>
                <a:gdLst/>
                <a:ahLst/>
                <a:cxnLst/>
                <a:rect l="l" t="t" r="r" b="b"/>
                <a:pathLst>
                  <a:path w="5000" h="1853" extrusionOk="0">
                    <a:moveTo>
                      <a:pt x="2872" y="1"/>
                    </a:moveTo>
                    <a:cubicBezTo>
                      <a:pt x="2278" y="1"/>
                      <a:pt x="687" y="1085"/>
                      <a:pt x="0" y="1373"/>
                    </a:cubicBezTo>
                    <a:cubicBezTo>
                      <a:pt x="92" y="1624"/>
                      <a:pt x="274" y="1784"/>
                      <a:pt x="480" y="1853"/>
                    </a:cubicBezTo>
                    <a:cubicBezTo>
                      <a:pt x="1028" y="1328"/>
                      <a:pt x="2032" y="825"/>
                      <a:pt x="2694" y="643"/>
                    </a:cubicBezTo>
                    <a:cubicBezTo>
                      <a:pt x="2823" y="608"/>
                      <a:pt x="2957" y="591"/>
                      <a:pt x="3098" y="591"/>
                    </a:cubicBezTo>
                    <a:cubicBezTo>
                      <a:pt x="3608" y="591"/>
                      <a:pt x="4208" y="817"/>
                      <a:pt x="4976" y="1282"/>
                    </a:cubicBezTo>
                    <a:lnTo>
                      <a:pt x="4999" y="1282"/>
                    </a:lnTo>
                    <a:cubicBezTo>
                      <a:pt x="4999" y="1282"/>
                      <a:pt x="3561" y="72"/>
                      <a:pt x="2922" y="4"/>
                    </a:cubicBezTo>
                    <a:cubicBezTo>
                      <a:pt x="2906" y="2"/>
                      <a:pt x="2889" y="1"/>
                      <a:pt x="2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871051" y="4265514"/>
                <a:ext cx="128953" cy="397749"/>
              </a:xfrm>
              <a:custGeom>
                <a:avLst/>
                <a:gdLst/>
                <a:ahLst/>
                <a:cxnLst/>
                <a:rect l="l" t="t" r="r" b="b"/>
                <a:pathLst>
                  <a:path w="3493" h="10774" extrusionOk="0">
                    <a:moveTo>
                      <a:pt x="3493" y="0"/>
                    </a:moveTo>
                    <a:lnTo>
                      <a:pt x="3493" y="0"/>
                    </a:lnTo>
                    <a:cubicBezTo>
                      <a:pt x="3492" y="1"/>
                      <a:pt x="1803" y="2374"/>
                      <a:pt x="320" y="3127"/>
                    </a:cubicBezTo>
                    <a:cubicBezTo>
                      <a:pt x="229" y="4816"/>
                      <a:pt x="114" y="6551"/>
                      <a:pt x="0" y="8309"/>
                    </a:cubicBezTo>
                    <a:cubicBezTo>
                      <a:pt x="0" y="8309"/>
                      <a:pt x="114" y="9427"/>
                      <a:pt x="274" y="10774"/>
                    </a:cubicBezTo>
                    <a:cubicBezTo>
                      <a:pt x="365" y="9153"/>
                      <a:pt x="662" y="4771"/>
                      <a:pt x="754" y="4086"/>
                    </a:cubicBezTo>
                    <a:cubicBezTo>
                      <a:pt x="754" y="4086"/>
                      <a:pt x="2602" y="2374"/>
                      <a:pt x="3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883676" y="4353156"/>
                <a:ext cx="11851" cy="12663"/>
              </a:xfrm>
              <a:custGeom>
                <a:avLst/>
                <a:gdLst/>
                <a:ahLst/>
                <a:cxnLst/>
                <a:rect l="l" t="t" r="r" b="b"/>
                <a:pathLst>
                  <a:path w="321" h="343" extrusionOk="0">
                    <a:moveTo>
                      <a:pt x="1" y="0"/>
                    </a:moveTo>
                    <a:cubicBezTo>
                      <a:pt x="1" y="114"/>
                      <a:pt x="1" y="228"/>
                      <a:pt x="1" y="342"/>
                    </a:cubicBezTo>
                    <a:lnTo>
                      <a:pt x="320" y="228"/>
                    </a:lnTo>
                    <a:lnTo>
                      <a:pt x="1" y="0"/>
                    </a:lnTo>
                    <a:close/>
                  </a:path>
                </a:pathLst>
              </a:custGeom>
              <a:solidFill>
                <a:srgbClr val="FAC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701673" y="4037142"/>
                <a:ext cx="436439" cy="574953"/>
              </a:xfrm>
              <a:custGeom>
                <a:avLst/>
                <a:gdLst/>
                <a:ahLst/>
                <a:cxnLst/>
                <a:rect l="l" t="t" r="r" b="b"/>
                <a:pathLst>
                  <a:path w="11822" h="15574" extrusionOk="0">
                    <a:moveTo>
                      <a:pt x="4613" y="0"/>
                    </a:moveTo>
                    <a:cubicBezTo>
                      <a:pt x="4212" y="0"/>
                      <a:pt x="3807" y="66"/>
                      <a:pt x="3401" y="183"/>
                    </a:cubicBezTo>
                    <a:cubicBezTo>
                      <a:pt x="1986" y="617"/>
                      <a:pt x="1484" y="1073"/>
                      <a:pt x="1621" y="1918"/>
                    </a:cubicBezTo>
                    <a:cubicBezTo>
                      <a:pt x="982" y="2237"/>
                      <a:pt x="115" y="2717"/>
                      <a:pt x="548" y="3402"/>
                    </a:cubicBezTo>
                    <a:cubicBezTo>
                      <a:pt x="936" y="3995"/>
                      <a:pt x="2374" y="4200"/>
                      <a:pt x="2374" y="4200"/>
                    </a:cubicBezTo>
                    <a:cubicBezTo>
                      <a:pt x="2374" y="4200"/>
                      <a:pt x="936" y="4954"/>
                      <a:pt x="708" y="5182"/>
                    </a:cubicBezTo>
                    <a:cubicBezTo>
                      <a:pt x="366" y="5570"/>
                      <a:pt x="206" y="5798"/>
                      <a:pt x="251" y="6278"/>
                    </a:cubicBezTo>
                    <a:cubicBezTo>
                      <a:pt x="251" y="6357"/>
                      <a:pt x="309" y="6397"/>
                      <a:pt x="366" y="6397"/>
                    </a:cubicBezTo>
                    <a:cubicBezTo>
                      <a:pt x="423" y="6397"/>
                      <a:pt x="480" y="6357"/>
                      <a:pt x="480" y="6278"/>
                    </a:cubicBezTo>
                    <a:cubicBezTo>
                      <a:pt x="411" y="5159"/>
                      <a:pt x="1872" y="4634"/>
                      <a:pt x="2671" y="4246"/>
                    </a:cubicBezTo>
                    <a:cubicBezTo>
                      <a:pt x="2785" y="4200"/>
                      <a:pt x="2717" y="4041"/>
                      <a:pt x="2602" y="4041"/>
                    </a:cubicBezTo>
                    <a:cubicBezTo>
                      <a:pt x="2351" y="4018"/>
                      <a:pt x="1963" y="3972"/>
                      <a:pt x="1712" y="3904"/>
                    </a:cubicBezTo>
                    <a:cubicBezTo>
                      <a:pt x="0" y="3379"/>
                      <a:pt x="982" y="2443"/>
                      <a:pt x="1872" y="1941"/>
                    </a:cubicBezTo>
                    <a:cubicBezTo>
                      <a:pt x="1584" y="775"/>
                      <a:pt x="3255" y="282"/>
                      <a:pt x="4659" y="282"/>
                    </a:cubicBezTo>
                    <a:cubicBezTo>
                      <a:pt x="5372" y="282"/>
                      <a:pt x="6016" y="409"/>
                      <a:pt x="6300" y="640"/>
                    </a:cubicBezTo>
                    <a:cubicBezTo>
                      <a:pt x="8263" y="2215"/>
                      <a:pt x="8811" y="3082"/>
                      <a:pt x="8697" y="4794"/>
                    </a:cubicBezTo>
                    <a:cubicBezTo>
                      <a:pt x="8628" y="5890"/>
                      <a:pt x="8469" y="6163"/>
                      <a:pt x="8012" y="7373"/>
                    </a:cubicBezTo>
                    <a:cubicBezTo>
                      <a:pt x="7944" y="7601"/>
                      <a:pt x="7670" y="8195"/>
                      <a:pt x="7693" y="8423"/>
                    </a:cubicBezTo>
                    <a:cubicBezTo>
                      <a:pt x="7715" y="8765"/>
                      <a:pt x="8126" y="9496"/>
                      <a:pt x="8286" y="9815"/>
                    </a:cubicBezTo>
                    <a:cubicBezTo>
                      <a:pt x="8788" y="10728"/>
                      <a:pt x="9267" y="11505"/>
                      <a:pt x="9747" y="12418"/>
                    </a:cubicBezTo>
                    <a:cubicBezTo>
                      <a:pt x="10295" y="13422"/>
                      <a:pt x="10683" y="13901"/>
                      <a:pt x="11641" y="15567"/>
                    </a:cubicBezTo>
                    <a:cubicBezTo>
                      <a:pt x="11646" y="15572"/>
                      <a:pt x="11651" y="15574"/>
                      <a:pt x="11657" y="15574"/>
                    </a:cubicBezTo>
                    <a:cubicBezTo>
                      <a:pt x="11712" y="15574"/>
                      <a:pt x="11822" y="15401"/>
                      <a:pt x="11801" y="15339"/>
                    </a:cubicBezTo>
                    <a:cubicBezTo>
                      <a:pt x="10477" y="12760"/>
                      <a:pt x="8857" y="10820"/>
                      <a:pt x="7944" y="8400"/>
                    </a:cubicBezTo>
                    <a:cubicBezTo>
                      <a:pt x="8149" y="7350"/>
                      <a:pt x="9382" y="5250"/>
                      <a:pt x="8834" y="3356"/>
                    </a:cubicBezTo>
                    <a:cubicBezTo>
                      <a:pt x="8354" y="1690"/>
                      <a:pt x="6483" y="389"/>
                      <a:pt x="5501" y="115"/>
                    </a:cubicBezTo>
                    <a:cubicBezTo>
                      <a:pt x="5209" y="37"/>
                      <a:pt x="491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710644" y="4265292"/>
                <a:ext cx="492443" cy="713948"/>
              </a:xfrm>
              <a:custGeom>
                <a:avLst/>
                <a:gdLst/>
                <a:ahLst/>
                <a:cxnLst/>
                <a:rect l="l" t="t" r="r" b="b"/>
                <a:pathLst>
                  <a:path w="13339" h="19339" extrusionOk="0">
                    <a:moveTo>
                      <a:pt x="131" y="0"/>
                    </a:moveTo>
                    <a:cubicBezTo>
                      <a:pt x="65" y="0"/>
                      <a:pt x="0" y="72"/>
                      <a:pt x="31" y="166"/>
                    </a:cubicBezTo>
                    <a:cubicBezTo>
                      <a:pt x="77" y="417"/>
                      <a:pt x="237" y="623"/>
                      <a:pt x="397" y="691"/>
                    </a:cubicBezTo>
                    <a:cubicBezTo>
                      <a:pt x="191" y="1170"/>
                      <a:pt x="100" y="1672"/>
                      <a:pt x="648" y="1992"/>
                    </a:cubicBezTo>
                    <a:cubicBezTo>
                      <a:pt x="836" y="2109"/>
                      <a:pt x="1029" y="2153"/>
                      <a:pt x="1226" y="2153"/>
                    </a:cubicBezTo>
                    <a:cubicBezTo>
                      <a:pt x="1849" y="2153"/>
                      <a:pt x="2496" y="1704"/>
                      <a:pt x="3062" y="1704"/>
                    </a:cubicBezTo>
                    <a:cubicBezTo>
                      <a:pt x="3118" y="1704"/>
                      <a:pt x="3173" y="1709"/>
                      <a:pt x="3227" y="1718"/>
                    </a:cubicBezTo>
                    <a:cubicBezTo>
                      <a:pt x="3387" y="1741"/>
                      <a:pt x="3889" y="1992"/>
                      <a:pt x="4026" y="2083"/>
                    </a:cubicBezTo>
                    <a:cubicBezTo>
                      <a:pt x="4505" y="2380"/>
                      <a:pt x="4551" y="2517"/>
                      <a:pt x="4551" y="3019"/>
                    </a:cubicBezTo>
                    <a:cubicBezTo>
                      <a:pt x="4528" y="4252"/>
                      <a:pt x="4391" y="5758"/>
                      <a:pt x="4322" y="6968"/>
                    </a:cubicBezTo>
                    <a:cubicBezTo>
                      <a:pt x="4231" y="8178"/>
                      <a:pt x="4322" y="9182"/>
                      <a:pt x="4437" y="10369"/>
                    </a:cubicBezTo>
                    <a:cubicBezTo>
                      <a:pt x="4688" y="12446"/>
                      <a:pt x="4596" y="15002"/>
                      <a:pt x="5464" y="16943"/>
                    </a:cubicBezTo>
                    <a:cubicBezTo>
                      <a:pt x="6089" y="18349"/>
                      <a:pt x="7528" y="19339"/>
                      <a:pt x="9003" y="19339"/>
                    </a:cubicBezTo>
                    <a:cubicBezTo>
                      <a:pt x="9682" y="19339"/>
                      <a:pt x="10369" y="19129"/>
                      <a:pt x="10987" y="18654"/>
                    </a:cubicBezTo>
                    <a:cubicBezTo>
                      <a:pt x="12768" y="17262"/>
                      <a:pt x="13338" y="13952"/>
                      <a:pt x="12745" y="11875"/>
                    </a:cubicBezTo>
                    <a:lnTo>
                      <a:pt x="12494" y="11350"/>
                    </a:lnTo>
                    <a:lnTo>
                      <a:pt x="12494" y="11350"/>
                    </a:lnTo>
                    <a:cubicBezTo>
                      <a:pt x="12494" y="11351"/>
                      <a:pt x="12677" y="12948"/>
                      <a:pt x="12699" y="13496"/>
                    </a:cubicBezTo>
                    <a:cubicBezTo>
                      <a:pt x="12820" y="15861"/>
                      <a:pt x="11585" y="19105"/>
                      <a:pt x="8965" y="19105"/>
                    </a:cubicBezTo>
                    <a:cubicBezTo>
                      <a:pt x="8601" y="19105"/>
                      <a:pt x="8210" y="19042"/>
                      <a:pt x="7792" y="18906"/>
                    </a:cubicBezTo>
                    <a:cubicBezTo>
                      <a:pt x="5532" y="18175"/>
                      <a:pt x="5304" y="15756"/>
                      <a:pt x="5076" y="13770"/>
                    </a:cubicBezTo>
                    <a:cubicBezTo>
                      <a:pt x="4870" y="12149"/>
                      <a:pt x="4642" y="10529"/>
                      <a:pt x="4505" y="8908"/>
                    </a:cubicBezTo>
                    <a:cubicBezTo>
                      <a:pt x="4345" y="6785"/>
                      <a:pt x="4710" y="4526"/>
                      <a:pt x="4802" y="2380"/>
                    </a:cubicBezTo>
                    <a:cubicBezTo>
                      <a:pt x="4802" y="2334"/>
                      <a:pt x="4779" y="2312"/>
                      <a:pt x="4756" y="2289"/>
                    </a:cubicBezTo>
                    <a:cubicBezTo>
                      <a:pt x="4322" y="2038"/>
                      <a:pt x="3569" y="1399"/>
                      <a:pt x="3090" y="1376"/>
                    </a:cubicBezTo>
                    <a:cubicBezTo>
                      <a:pt x="3076" y="1371"/>
                      <a:pt x="3063" y="1369"/>
                      <a:pt x="3051" y="1369"/>
                    </a:cubicBezTo>
                    <a:cubicBezTo>
                      <a:pt x="3001" y="1369"/>
                      <a:pt x="2958" y="1399"/>
                      <a:pt x="2884" y="1399"/>
                    </a:cubicBezTo>
                    <a:cubicBezTo>
                      <a:pt x="2679" y="1490"/>
                      <a:pt x="2474" y="1558"/>
                      <a:pt x="2268" y="1650"/>
                    </a:cubicBezTo>
                    <a:cubicBezTo>
                      <a:pt x="1975" y="1827"/>
                      <a:pt x="1586" y="1924"/>
                      <a:pt x="1238" y="1924"/>
                    </a:cubicBezTo>
                    <a:cubicBezTo>
                      <a:pt x="557" y="1924"/>
                      <a:pt x="36" y="1552"/>
                      <a:pt x="716" y="691"/>
                    </a:cubicBezTo>
                    <a:cubicBezTo>
                      <a:pt x="762" y="645"/>
                      <a:pt x="762" y="554"/>
                      <a:pt x="693" y="531"/>
                    </a:cubicBezTo>
                    <a:cubicBezTo>
                      <a:pt x="465" y="531"/>
                      <a:pt x="305" y="417"/>
                      <a:pt x="214" y="52"/>
                    </a:cubicBezTo>
                    <a:cubicBezTo>
                      <a:pt x="192" y="16"/>
                      <a:pt x="161"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757566" y="4093663"/>
                <a:ext cx="201127" cy="65012"/>
              </a:xfrm>
              <a:custGeom>
                <a:avLst/>
                <a:gdLst/>
                <a:ahLst/>
                <a:cxnLst/>
                <a:rect l="l" t="t" r="r" b="b"/>
                <a:pathLst>
                  <a:path w="5448" h="1761" extrusionOk="0">
                    <a:moveTo>
                      <a:pt x="1957" y="0"/>
                    </a:moveTo>
                    <a:cubicBezTo>
                      <a:pt x="1404" y="0"/>
                      <a:pt x="822" y="99"/>
                      <a:pt x="198" y="296"/>
                    </a:cubicBezTo>
                    <a:cubicBezTo>
                      <a:pt x="51" y="317"/>
                      <a:pt x="1" y="552"/>
                      <a:pt x="102" y="552"/>
                    </a:cubicBezTo>
                    <a:cubicBezTo>
                      <a:pt x="110" y="552"/>
                      <a:pt x="119" y="550"/>
                      <a:pt x="130" y="547"/>
                    </a:cubicBezTo>
                    <a:cubicBezTo>
                      <a:pt x="744" y="354"/>
                      <a:pt x="1494" y="174"/>
                      <a:pt x="2181" y="174"/>
                    </a:cubicBezTo>
                    <a:cubicBezTo>
                      <a:pt x="2387" y="174"/>
                      <a:pt x="2588" y="190"/>
                      <a:pt x="2778" y="227"/>
                    </a:cubicBezTo>
                    <a:cubicBezTo>
                      <a:pt x="3691" y="410"/>
                      <a:pt x="4535" y="1072"/>
                      <a:pt x="5197" y="1734"/>
                    </a:cubicBezTo>
                    <a:cubicBezTo>
                      <a:pt x="5221" y="1753"/>
                      <a:pt x="5246" y="1761"/>
                      <a:pt x="5271" y="1761"/>
                    </a:cubicBezTo>
                    <a:cubicBezTo>
                      <a:pt x="5366" y="1761"/>
                      <a:pt x="5447" y="1641"/>
                      <a:pt x="5357" y="1551"/>
                    </a:cubicBezTo>
                    <a:cubicBezTo>
                      <a:pt x="4297" y="507"/>
                      <a:pt x="3204"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786657" y="4178056"/>
                <a:ext cx="154426" cy="40019"/>
              </a:xfrm>
              <a:custGeom>
                <a:avLst/>
                <a:gdLst/>
                <a:ahLst/>
                <a:cxnLst/>
                <a:rect l="l" t="t" r="r" b="b"/>
                <a:pathLst>
                  <a:path w="4183" h="1084" extrusionOk="0">
                    <a:moveTo>
                      <a:pt x="1514" y="0"/>
                    </a:moveTo>
                    <a:cubicBezTo>
                      <a:pt x="1054" y="0"/>
                      <a:pt x="587" y="96"/>
                      <a:pt x="118" y="315"/>
                    </a:cubicBezTo>
                    <a:cubicBezTo>
                      <a:pt x="0" y="354"/>
                      <a:pt x="68" y="511"/>
                      <a:pt x="176" y="511"/>
                    </a:cubicBezTo>
                    <a:cubicBezTo>
                      <a:pt x="194" y="511"/>
                      <a:pt x="213" y="507"/>
                      <a:pt x="232" y="498"/>
                    </a:cubicBezTo>
                    <a:cubicBezTo>
                      <a:pt x="657" y="304"/>
                      <a:pt x="1080" y="219"/>
                      <a:pt x="1497" y="219"/>
                    </a:cubicBezTo>
                    <a:cubicBezTo>
                      <a:pt x="2354" y="219"/>
                      <a:pt x="3184" y="577"/>
                      <a:pt x="3953" y="1068"/>
                    </a:cubicBezTo>
                    <a:cubicBezTo>
                      <a:pt x="3973" y="1079"/>
                      <a:pt x="3994" y="1083"/>
                      <a:pt x="4013" y="1083"/>
                    </a:cubicBezTo>
                    <a:cubicBezTo>
                      <a:pt x="4118" y="1083"/>
                      <a:pt x="4183" y="940"/>
                      <a:pt x="4067" y="863"/>
                    </a:cubicBezTo>
                    <a:cubicBezTo>
                      <a:pt x="3256" y="353"/>
                      <a:pt x="2397"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9"/>
              <p:cNvSpPr/>
              <p:nvPr/>
            </p:nvSpPr>
            <p:spPr>
              <a:xfrm>
                <a:off x="7726925" y="4237715"/>
                <a:ext cx="178755" cy="55709"/>
              </a:xfrm>
              <a:custGeom>
                <a:avLst/>
                <a:gdLst/>
                <a:ahLst/>
                <a:cxnLst/>
                <a:rect l="l" t="t" r="r" b="b"/>
                <a:pathLst>
                  <a:path w="4842" h="1509" extrusionOk="0">
                    <a:moveTo>
                      <a:pt x="2820" y="1"/>
                    </a:moveTo>
                    <a:cubicBezTo>
                      <a:pt x="2616" y="1"/>
                      <a:pt x="2413" y="29"/>
                      <a:pt x="2215" y="91"/>
                    </a:cubicBezTo>
                    <a:cubicBezTo>
                      <a:pt x="1439" y="320"/>
                      <a:pt x="732" y="799"/>
                      <a:pt x="92" y="1301"/>
                    </a:cubicBezTo>
                    <a:cubicBezTo>
                      <a:pt x="0" y="1375"/>
                      <a:pt x="57" y="1509"/>
                      <a:pt x="143" y="1509"/>
                    </a:cubicBezTo>
                    <a:cubicBezTo>
                      <a:pt x="163" y="1509"/>
                      <a:pt x="185" y="1501"/>
                      <a:pt x="207" y="1484"/>
                    </a:cubicBezTo>
                    <a:cubicBezTo>
                      <a:pt x="686" y="1141"/>
                      <a:pt x="1188" y="799"/>
                      <a:pt x="1713" y="548"/>
                    </a:cubicBezTo>
                    <a:cubicBezTo>
                      <a:pt x="2092" y="358"/>
                      <a:pt x="2470" y="273"/>
                      <a:pt x="2844" y="273"/>
                    </a:cubicBezTo>
                    <a:cubicBezTo>
                      <a:pt x="3462" y="273"/>
                      <a:pt x="4066" y="506"/>
                      <a:pt x="4635" y="890"/>
                    </a:cubicBezTo>
                    <a:cubicBezTo>
                      <a:pt x="4656" y="908"/>
                      <a:pt x="4678" y="915"/>
                      <a:pt x="4699" y="915"/>
                    </a:cubicBezTo>
                    <a:cubicBezTo>
                      <a:pt x="4784" y="915"/>
                      <a:pt x="4841" y="781"/>
                      <a:pt x="4749" y="708"/>
                    </a:cubicBezTo>
                    <a:cubicBezTo>
                      <a:pt x="4203" y="320"/>
                      <a:pt x="3508" y="1"/>
                      <a:pt x="2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43</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Billete 10 Euros Png - Graphic Design - Free Transparent PNG Download -  PNGkey">
            <a:extLst>
              <a:ext uri="{FF2B5EF4-FFF2-40B4-BE49-F238E27FC236}">
                <a16:creationId xmlns:a16="http://schemas.microsoft.com/office/drawing/2014/main" id="{7C1D874B-F0DC-D6CE-B481-C4AA68F63FD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982251"/>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1 Euro Coin png images | PNGWing">
            <a:extLst>
              <a:ext uri="{FF2B5EF4-FFF2-40B4-BE49-F238E27FC236}">
                <a16:creationId xmlns:a16="http://schemas.microsoft.com/office/drawing/2014/main" id="{C16E728E-C976-DBE1-C943-3EEFC1AF452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1" name="Picture 2" descr="Billete 10 Euros Png - Graphic Design - Free Transparent PNG Download -  PNGkey">
            <a:extLst>
              <a:ext uri="{FF2B5EF4-FFF2-40B4-BE49-F238E27FC236}">
                <a16:creationId xmlns:a16="http://schemas.microsoft.com/office/drawing/2014/main" id="{49BA64BF-AFDB-A2A6-A09C-147C3587D7F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932868" y="1991065"/>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2" name="Picture 2" descr="Billete 10 Euros Png - Graphic Design - Free Transparent PNG Download -  PNGkey">
            <a:extLst>
              <a:ext uri="{FF2B5EF4-FFF2-40B4-BE49-F238E27FC236}">
                <a16:creationId xmlns:a16="http://schemas.microsoft.com/office/drawing/2014/main" id="{BA0F4805-4C31-8012-D4DE-FF04EF8BB0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253" name="Picture 2" descr="Billete 10 Euros Png - Graphic Design - Free Transparent PNG Download -  PNGkey">
            <a:extLst>
              <a:ext uri="{FF2B5EF4-FFF2-40B4-BE49-F238E27FC236}">
                <a16:creationId xmlns:a16="http://schemas.microsoft.com/office/drawing/2014/main" id="{64FD3148-6BF8-4CF3-C223-6431C7D111F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331" t="10475" r="3486" b="6627"/>
          <a:stretch/>
        </p:blipFill>
        <p:spPr bwMode="auto">
          <a:xfrm>
            <a:off x="1073669" y="1975490"/>
            <a:ext cx="1799723" cy="950463"/>
          </a:xfrm>
          <a:prstGeom prst="rect">
            <a:avLst/>
          </a:prstGeom>
          <a:noFill/>
          <a:extLst>
            <a:ext uri="{909E8E84-426E-40DD-AFC4-6F175D3DCCD1}">
              <a14:hiddenFill xmlns:a14="http://schemas.microsoft.com/office/drawing/2010/main">
                <a:solidFill>
                  <a:srgbClr val="FFFFFF"/>
                </a:solidFill>
              </a14:hiddenFill>
            </a:ext>
          </a:extLst>
        </p:spPr>
      </p:pic>
      <p:pic>
        <p:nvPicPr>
          <p:cNvPr id="254" name="Picture 4" descr="1 Euro Coin png images | PNGWing">
            <a:extLst>
              <a:ext uri="{FF2B5EF4-FFF2-40B4-BE49-F238E27FC236}">
                <a16:creationId xmlns:a16="http://schemas.microsoft.com/office/drawing/2014/main" id="{9B72AF29-309E-D997-5B0B-7D14570B3BD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5753320" y="1001122"/>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255" name="Picture 4" descr="1 Euro Coin png images | PNGWing">
            <a:extLst>
              <a:ext uri="{FF2B5EF4-FFF2-40B4-BE49-F238E27FC236}">
                <a16:creationId xmlns:a16="http://schemas.microsoft.com/office/drawing/2014/main" id="{09134F91-0002-5AB7-0122-C13E03D4AE5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2693" t="936" r="22840" b="1348"/>
          <a:stretch/>
        </p:blipFill>
        <p:spPr bwMode="auto">
          <a:xfrm>
            <a:off x="4855049" y="1991341"/>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5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27"/>
        <p:cNvGrpSpPr/>
        <p:nvPr/>
      </p:nvGrpSpPr>
      <p:grpSpPr>
        <a:xfrm>
          <a:off x="0" y="0"/>
          <a:ext cx="0" cy="0"/>
          <a:chOff x="0" y="0"/>
          <a:chExt cx="0" cy="0"/>
        </a:xfrm>
      </p:grpSpPr>
      <p:sp>
        <p:nvSpPr>
          <p:cNvPr id="6528" name="Google Shape;6528;p71"/>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dirty="0">
                <a:solidFill>
                  <a:srgbClr val="FFFFFF"/>
                </a:solidFill>
              </a:rPr>
              <a:t>In order to use this template, you must credit </a:t>
            </a:r>
            <a:r>
              <a:rPr lang="en" sz="1100" b="1" u="sng" dirty="0">
                <a:solidFill>
                  <a:srgbClr val="869FB2"/>
                </a:solidFill>
                <a:hlinkClick r:id="rId3">
                  <a:extLst>
                    <a:ext uri="{A12FA001-AC4F-418D-AE19-62706E023703}">
                      <ahyp:hlinkClr xmlns:ahyp="http://schemas.microsoft.com/office/drawing/2018/hyperlinkcolor" val="tx"/>
                    </a:ext>
                  </a:extLst>
                </a:hlinkClick>
              </a:rPr>
              <a:t>Slidesgo</a:t>
            </a:r>
            <a:r>
              <a:rPr lang="en" sz="1100" dirty="0">
                <a:solidFill>
                  <a:srgbClr val="435D74"/>
                </a:solidFill>
              </a:rPr>
              <a:t> </a:t>
            </a:r>
            <a:r>
              <a:rPr lang="en" sz="1100" dirty="0">
                <a:solidFill>
                  <a:srgbClr val="FFFFFF"/>
                </a:solidFill>
              </a:rPr>
              <a:t>by keeping the </a:t>
            </a:r>
            <a:r>
              <a:rPr lang="en" sz="1100" b="1" u="sng" dirty="0">
                <a:solidFill>
                  <a:schemeClr val="hlink"/>
                </a:solidFill>
                <a:hlinkClick r:id="rId4" action="ppaction://hlinksldjump"/>
              </a:rPr>
              <a:t>Thanks</a:t>
            </a:r>
            <a:r>
              <a:rPr lang="en" sz="1100" dirty="0">
                <a:solidFill>
                  <a:srgbClr val="869FB2"/>
                </a:solidFill>
              </a:rPr>
              <a:t> </a:t>
            </a:r>
            <a:r>
              <a:rPr lang="en" sz="1100" dirty="0">
                <a:solidFill>
                  <a:srgbClr val="FFFFFF"/>
                </a:solidFill>
              </a:rPr>
              <a:t>slide.</a:t>
            </a:r>
            <a:endParaRPr sz="1100" dirty="0">
              <a:solidFill>
                <a:srgbClr val="FFFFFF"/>
              </a:solidFill>
            </a:endParaRPr>
          </a:p>
          <a:p>
            <a:pPr marL="0" lvl="0" indent="0" algn="l" rtl="0">
              <a:lnSpc>
                <a:spcPct val="115000"/>
              </a:lnSpc>
              <a:spcBef>
                <a:spcPts val="1400"/>
              </a:spcBef>
              <a:spcAft>
                <a:spcPts val="0"/>
              </a:spcAft>
              <a:buNone/>
            </a:pPr>
            <a:r>
              <a:rPr lang="en" sz="1000" b="1" dirty="0">
                <a:solidFill>
                  <a:srgbClr val="869FB2"/>
                </a:solidFill>
              </a:rPr>
              <a:t>You are allowed to:</a:t>
            </a:r>
            <a:endParaRPr sz="1000" b="1" dirty="0">
              <a:solidFill>
                <a:srgbClr val="869FB2"/>
              </a:solidFill>
            </a:endParaRPr>
          </a:p>
          <a:p>
            <a:pPr marL="0" lvl="0" indent="0" algn="l" rtl="0">
              <a:lnSpc>
                <a:spcPct val="115000"/>
              </a:lnSpc>
              <a:spcBef>
                <a:spcPts val="400"/>
              </a:spcBef>
              <a:spcAft>
                <a:spcPts val="0"/>
              </a:spcAft>
              <a:buNone/>
            </a:pPr>
            <a:r>
              <a:rPr lang="en" sz="1000" dirty="0">
                <a:solidFill>
                  <a:srgbClr val="FFFFFF"/>
                </a:solidFill>
              </a:rPr>
              <a:t>- Modify this template.</a:t>
            </a:r>
            <a:endParaRPr sz="1000" dirty="0">
              <a:solidFill>
                <a:srgbClr val="FFFFFF"/>
              </a:solidFill>
            </a:endParaRPr>
          </a:p>
          <a:p>
            <a:pPr marL="0" lvl="0" indent="0" algn="l" rtl="0">
              <a:lnSpc>
                <a:spcPct val="115000"/>
              </a:lnSpc>
              <a:spcBef>
                <a:spcPts val="0"/>
              </a:spcBef>
              <a:spcAft>
                <a:spcPts val="0"/>
              </a:spcAft>
              <a:buNone/>
            </a:pPr>
            <a:r>
              <a:rPr lang="en" sz="1000" dirty="0">
                <a:solidFill>
                  <a:srgbClr val="FFFFFF"/>
                </a:solidFill>
              </a:rPr>
              <a:t>- Use it for both personal and commercial projects.</a:t>
            </a:r>
            <a:endParaRPr sz="1000" dirty="0">
              <a:solidFill>
                <a:srgbClr val="FFFFFF"/>
              </a:solidFill>
            </a:endParaRPr>
          </a:p>
          <a:p>
            <a:pPr marL="0" lvl="0" indent="0" algn="l" rtl="0">
              <a:lnSpc>
                <a:spcPct val="115000"/>
              </a:lnSpc>
              <a:spcBef>
                <a:spcPts val="1400"/>
              </a:spcBef>
              <a:spcAft>
                <a:spcPts val="0"/>
              </a:spcAft>
              <a:buNone/>
            </a:pPr>
            <a:r>
              <a:rPr lang="en" sz="1000" b="1" dirty="0">
                <a:solidFill>
                  <a:srgbClr val="869FB2"/>
                </a:solidFill>
              </a:rPr>
              <a:t>You are not allowed to:</a:t>
            </a:r>
            <a:endParaRPr sz="1000" b="1" dirty="0">
              <a:solidFill>
                <a:srgbClr val="869FB2"/>
              </a:solidFill>
            </a:endParaRPr>
          </a:p>
          <a:p>
            <a:pPr marL="0" lvl="0" indent="0" algn="l" rtl="0">
              <a:lnSpc>
                <a:spcPct val="115000"/>
              </a:lnSpc>
              <a:spcBef>
                <a:spcPts val="400"/>
              </a:spcBef>
              <a:spcAft>
                <a:spcPts val="0"/>
              </a:spcAft>
              <a:buNone/>
            </a:pPr>
            <a:r>
              <a:rPr lang="en" sz="1000" dirty="0">
                <a:solidFill>
                  <a:srgbClr val="FFFFFF"/>
                </a:solidFill>
              </a:rPr>
              <a:t>- Sublicense, sell or rent any of </a:t>
            </a:r>
            <a:r>
              <a:rPr lang="en" sz="1000" dirty="0" err="1">
                <a:solidFill>
                  <a:srgbClr val="FFFFFF"/>
                </a:solidFill>
              </a:rPr>
              <a:t>Slidesgo</a:t>
            </a:r>
            <a:r>
              <a:rPr lang="en" sz="1000" dirty="0">
                <a:solidFill>
                  <a:srgbClr val="FFFFFF"/>
                </a:solidFill>
              </a:rPr>
              <a:t> Content (or a modified version of </a:t>
            </a:r>
            <a:r>
              <a:rPr lang="en" sz="1000" dirty="0" err="1">
                <a:solidFill>
                  <a:srgbClr val="FFFFFF"/>
                </a:solidFill>
              </a:rPr>
              <a:t>Slidesgo</a:t>
            </a:r>
            <a:r>
              <a:rPr lang="en" sz="1000" dirty="0">
                <a:solidFill>
                  <a:srgbClr val="FFFFFF"/>
                </a:solidFill>
              </a:rPr>
              <a:t> Content).</a:t>
            </a:r>
            <a:endParaRPr sz="1000" dirty="0">
              <a:solidFill>
                <a:srgbClr val="FFFFFF"/>
              </a:solidFill>
            </a:endParaRPr>
          </a:p>
          <a:p>
            <a:pPr marL="0" lvl="0" indent="0" algn="l" rtl="0">
              <a:lnSpc>
                <a:spcPct val="115000"/>
              </a:lnSpc>
              <a:spcBef>
                <a:spcPts val="0"/>
              </a:spcBef>
              <a:spcAft>
                <a:spcPts val="0"/>
              </a:spcAft>
              <a:buNone/>
            </a:pPr>
            <a:r>
              <a:rPr lang="en" sz="1000" dirty="0">
                <a:solidFill>
                  <a:srgbClr val="FFFFFF"/>
                </a:solidFill>
              </a:rPr>
              <a:t>- Distribute </a:t>
            </a:r>
            <a:r>
              <a:rPr lang="en" sz="1000" dirty="0" err="1">
                <a:solidFill>
                  <a:srgbClr val="FFFFFF"/>
                </a:solidFill>
              </a:rPr>
              <a:t>Slidesgo</a:t>
            </a:r>
            <a:r>
              <a:rPr lang="en" sz="1000" dirty="0">
                <a:solidFill>
                  <a:srgbClr val="FFFFFF"/>
                </a:solidFill>
              </a:rPr>
              <a:t> Content unless it has been expressly authorized by </a:t>
            </a:r>
            <a:r>
              <a:rPr lang="en" sz="1000" dirty="0" err="1">
                <a:solidFill>
                  <a:srgbClr val="FFFFFF"/>
                </a:solidFill>
              </a:rPr>
              <a:t>Slidesgo</a:t>
            </a:r>
            <a:r>
              <a:rPr lang="en" sz="1000" dirty="0">
                <a:solidFill>
                  <a:srgbClr val="FFFFFF"/>
                </a:solidFill>
              </a:rPr>
              <a:t>.</a:t>
            </a:r>
            <a:endParaRPr sz="1000" dirty="0">
              <a:solidFill>
                <a:srgbClr val="FFFFFF"/>
              </a:solidFill>
            </a:endParaRPr>
          </a:p>
          <a:p>
            <a:pPr marL="0" lvl="0" indent="0" algn="l" rtl="0">
              <a:lnSpc>
                <a:spcPct val="115000"/>
              </a:lnSpc>
              <a:spcBef>
                <a:spcPts val="0"/>
              </a:spcBef>
              <a:spcAft>
                <a:spcPts val="0"/>
              </a:spcAft>
              <a:buNone/>
            </a:pPr>
            <a:r>
              <a:rPr lang="en" sz="1000" dirty="0">
                <a:solidFill>
                  <a:srgbClr val="FFFFFF"/>
                </a:solidFill>
              </a:rPr>
              <a:t>- Include </a:t>
            </a:r>
            <a:r>
              <a:rPr lang="en" sz="1000" dirty="0" err="1">
                <a:solidFill>
                  <a:srgbClr val="FFFFFF"/>
                </a:solidFill>
              </a:rPr>
              <a:t>Slidesgo</a:t>
            </a:r>
            <a:r>
              <a:rPr lang="en" sz="1000" dirty="0">
                <a:solidFill>
                  <a:srgbClr val="FFFFFF"/>
                </a:solidFill>
              </a:rPr>
              <a:t> Content in an online or offline database or file.</a:t>
            </a:r>
            <a:endParaRPr sz="1000" dirty="0">
              <a:solidFill>
                <a:srgbClr val="FFFFFF"/>
              </a:solidFill>
            </a:endParaRPr>
          </a:p>
          <a:p>
            <a:pPr marL="0" lvl="0" indent="0" algn="l" rtl="0">
              <a:lnSpc>
                <a:spcPct val="115000"/>
              </a:lnSpc>
              <a:spcBef>
                <a:spcPts val="0"/>
              </a:spcBef>
              <a:spcAft>
                <a:spcPts val="0"/>
              </a:spcAft>
              <a:buNone/>
            </a:pPr>
            <a:r>
              <a:rPr lang="en" sz="1000" dirty="0">
                <a:solidFill>
                  <a:srgbClr val="FFFFFF"/>
                </a:solidFill>
              </a:rPr>
              <a:t>- Offer </a:t>
            </a:r>
            <a:r>
              <a:rPr lang="en" sz="1000" dirty="0" err="1">
                <a:solidFill>
                  <a:srgbClr val="FFFFFF"/>
                </a:solidFill>
              </a:rPr>
              <a:t>Slidesgo</a:t>
            </a:r>
            <a:r>
              <a:rPr lang="en" sz="1000" dirty="0">
                <a:solidFill>
                  <a:srgbClr val="FFFFFF"/>
                </a:solidFill>
              </a:rPr>
              <a:t> templates (or modified versions of </a:t>
            </a:r>
            <a:r>
              <a:rPr lang="en" sz="1000" dirty="0" err="1">
                <a:solidFill>
                  <a:srgbClr val="FFFFFF"/>
                </a:solidFill>
              </a:rPr>
              <a:t>Slidesgo</a:t>
            </a:r>
            <a:r>
              <a:rPr lang="en" sz="1000" dirty="0">
                <a:solidFill>
                  <a:srgbClr val="FFFFFF"/>
                </a:solidFill>
              </a:rPr>
              <a:t> templates) for download.</a:t>
            </a:r>
            <a:endParaRPr sz="1000" dirty="0">
              <a:solidFill>
                <a:srgbClr val="FFFFFF"/>
              </a:solidFill>
            </a:endParaRPr>
          </a:p>
          <a:p>
            <a:pPr marL="0" lvl="0" indent="0" algn="l" rtl="0">
              <a:lnSpc>
                <a:spcPct val="115000"/>
              </a:lnSpc>
              <a:spcBef>
                <a:spcPts val="0"/>
              </a:spcBef>
              <a:spcAft>
                <a:spcPts val="0"/>
              </a:spcAft>
              <a:buNone/>
            </a:pPr>
            <a:r>
              <a:rPr lang="en" sz="1000" dirty="0">
                <a:solidFill>
                  <a:srgbClr val="FFFFFF"/>
                </a:solidFill>
              </a:rPr>
              <a:t>- Acquire the copyright of </a:t>
            </a:r>
            <a:r>
              <a:rPr lang="en" sz="1000" dirty="0" err="1">
                <a:solidFill>
                  <a:srgbClr val="FFFFFF"/>
                </a:solidFill>
              </a:rPr>
              <a:t>Slidesgo</a:t>
            </a:r>
            <a:r>
              <a:rPr lang="en" sz="1000" dirty="0">
                <a:solidFill>
                  <a:srgbClr val="FFFFFF"/>
                </a:solidFill>
              </a:rPr>
              <a:t> Content.</a:t>
            </a:r>
            <a:endParaRPr sz="1000" dirty="0">
              <a:solidFill>
                <a:srgbClr val="FFFFFF"/>
              </a:solidFill>
            </a:endParaRPr>
          </a:p>
        </p:txBody>
      </p:sp>
      <p:sp>
        <p:nvSpPr>
          <p:cNvPr id="6529" name="Google Shape;6529;p7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000">
                <a:solidFill>
                  <a:srgbClr val="FFFFFF"/>
                </a:solidFill>
              </a:rPr>
              <a:t> and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6530" name="Google Shape;6530;p7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34"/>
        <p:cNvGrpSpPr/>
        <p:nvPr/>
      </p:nvGrpSpPr>
      <p:grpSpPr>
        <a:xfrm>
          <a:off x="0" y="0"/>
          <a:ext cx="0" cy="0"/>
          <a:chOff x="0" y="0"/>
          <a:chExt cx="0" cy="0"/>
        </a:xfrm>
      </p:grpSpPr>
      <p:sp>
        <p:nvSpPr>
          <p:cNvPr id="6535" name="Google Shape;6535;p7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536" name="Google Shape;6536;p7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000">
                <a:solidFill>
                  <a:srgbClr val="FFFFFF"/>
                </a:solidFill>
              </a:rPr>
              <a:t> and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6537" name="Google Shape;6537;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77"/>
        <p:cNvGrpSpPr/>
        <p:nvPr/>
      </p:nvGrpSpPr>
      <p:grpSpPr>
        <a:xfrm>
          <a:off x="0" y="0"/>
          <a:ext cx="0" cy="0"/>
          <a:chOff x="0" y="0"/>
          <a:chExt cx="0" cy="0"/>
        </a:xfrm>
      </p:grpSpPr>
      <p:pic>
        <p:nvPicPr>
          <p:cNvPr id="22478" name="Google Shape;22478;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12</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251;p40">
            <a:extLst>
              <a:ext uri="{FF2B5EF4-FFF2-40B4-BE49-F238E27FC236}">
                <a16:creationId xmlns:a16="http://schemas.microsoft.com/office/drawing/2014/main" id="{CA9AA09B-1718-7F97-FEB8-76C57176D900}"/>
              </a:ext>
            </a:extLst>
          </p:cNvPr>
          <p:cNvGrpSpPr/>
          <p:nvPr/>
        </p:nvGrpSpPr>
        <p:grpSpPr>
          <a:xfrm>
            <a:off x="7048330" y="1762394"/>
            <a:ext cx="1841901" cy="3448663"/>
            <a:chOff x="1006951" y="1164356"/>
            <a:chExt cx="1841901" cy="3448663"/>
          </a:xfrm>
        </p:grpSpPr>
        <p:grpSp>
          <p:nvGrpSpPr>
            <p:cNvPr id="220" name="Google Shape;2252;p40">
              <a:extLst>
                <a:ext uri="{FF2B5EF4-FFF2-40B4-BE49-F238E27FC236}">
                  <a16:creationId xmlns:a16="http://schemas.microsoft.com/office/drawing/2014/main" id="{870105A4-AFAC-0B08-F2DA-FA596BD3A8AF}"/>
                </a:ext>
              </a:extLst>
            </p:cNvPr>
            <p:cNvGrpSpPr/>
            <p:nvPr/>
          </p:nvGrpSpPr>
          <p:grpSpPr>
            <a:xfrm>
              <a:off x="1056151" y="1173881"/>
              <a:ext cx="1792701" cy="3439138"/>
              <a:chOff x="1173267" y="1364123"/>
              <a:chExt cx="1521430" cy="2918729"/>
            </a:xfrm>
          </p:grpSpPr>
          <p:grpSp>
            <p:nvGrpSpPr>
              <p:cNvPr id="435" name="Google Shape;2253;p40">
                <a:extLst>
                  <a:ext uri="{FF2B5EF4-FFF2-40B4-BE49-F238E27FC236}">
                    <a16:creationId xmlns:a16="http://schemas.microsoft.com/office/drawing/2014/main" id="{EF6F64DD-73E8-ECDC-466D-4EE86BB84E2F}"/>
                  </a:ext>
                </a:extLst>
              </p:cNvPr>
              <p:cNvGrpSpPr/>
              <p:nvPr/>
            </p:nvGrpSpPr>
            <p:grpSpPr>
              <a:xfrm>
                <a:off x="1435610" y="2960519"/>
                <a:ext cx="1198885" cy="1322333"/>
                <a:chOff x="1548745" y="3297551"/>
                <a:chExt cx="1448278" cy="1597406"/>
              </a:xfrm>
            </p:grpSpPr>
            <p:sp>
              <p:nvSpPr>
                <p:cNvPr id="634" name="Google Shape;2254;p40">
                  <a:extLst>
                    <a:ext uri="{FF2B5EF4-FFF2-40B4-BE49-F238E27FC236}">
                      <a16:creationId xmlns:a16="http://schemas.microsoft.com/office/drawing/2014/main" id="{5A93E771-12FF-5A50-95F0-C9C9C92C2BF8}"/>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55;p40">
                  <a:extLst>
                    <a:ext uri="{FF2B5EF4-FFF2-40B4-BE49-F238E27FC236}">
                      <a16:creationId xmlns:a16="http://schemas.microsoft.com/office/drawing/2014/main" id="{0695E504-BDC6-473F-C792-E6241B251270}"/>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256;p40">
                  <a:extLst>
                    <a:ext uri="{FF2B5EF4-FFF2-40B4-BE49-F238E27FC236}">
                      <a16:creationId xmlns:a16="http://schemas.microsoft.com/office/drawing/2014/main" id="{CB25AEB8-ABDE-C80A-2856-9019FFC79831}"/>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257;p40">
                  <a:extLst>
                    <a:ext uri="{FF2B5EF4-FFF2-40B4-BE49-F238E27FC236}">
                      <a16:creationId xmlns:a16="http://schemas.microsoft.com/office/drawing/2014/main" id="{D1C6F621-661A-C6A4-D2C4-034A36EF4388}"/>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258;p40">
                  <a:extLst>
                    <a:ext uri="{FF2B5EF4-FFF2-40B4-BE49-F238E27FC236}">
                      <a16:creationId xmlns:a16="http://schemas.microsoft.com/office/drawing/2014/main" id="{97CE9480-8C9B-C9BB-0315-4316FE4A915F}"/>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259;p40">
                  <a:extLst>
                    <a:ext uri="{FF2B5EF4-FFF2-40B4-BE49-F238E27FC236}">
                      <a16:creationId xmlns:a16="http://schemas.microsoft.com/office/drawing/2014/main" id="{D34CFA73-772E-7F09-5C12-AC573C57E6EC}"/>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260;p40">
                  <a:extLst>
                    <a:ext uri="{FF2B5EF4-FFF2-40B4-BE49-F238E27FC236}">
                      <a16:creationId xmlns:a16="http://schemas.microsoft.com/office/drawing/2014/main" id="{F387953B-07AF-2447-2957-A8D3E9A9F99A}"/>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261;p40">
                  <a:extLst>
                    <a:ext uri="{FF2B5EF4-FFF2-40B4-BE49-F238E27FC236}">
                      <a16:creationId xmlns:a16="http://schemas.microsoft.com/office/drawing/2014/main" id="{71333368-CF7B-8D30-B5E4-0119B6613035}"/>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262;p40">
                  <a:extLst>
                    <a:ext uri="{FF2B5EF4-FFF2-40B4-BE49-F238E27FC236}">
                      <a16:creationId xmlns:a16="http://schemas.microsoft.com/office/drawing/2014/main" id="{1DA212BA-8F87-3B5A-B677-8E525B4CFFA6}"/>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263;p40">
                  <a:extLst>
                    <a:ext uri="{FF2B5EF4-FFF2-40B4-BE49-F238E27FC236}">
                      <a16:creationId xmlns:a16="http://schemas.microsoft.com/office/drawing/2014/main" id="{C046CA60-9472-7079-FF80-F2EE826513AF}"/>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264;p40">
                  <a:extLst>
                    <a:ext uri="{FF2B5EF4-FFF2-40B4-BE49-F238E27FC236}">
                      <a16:creationId xmlns:a16="http://schemas.microsoft.com/office/drawing/2014/main" id="{576355D0-A028-CC8D-54D0-4C710C3F0A56}"/>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265;p40">
                  <a:extLst>
                    <a:ext uri="{FF2B5EF4-FFF2-40B4-BE49-F238E27FC236}">
                      <a16:creationId xmlns:a16="http://schemas.microsoft.com/office/drawing/2014/main" id="{D0C9EDA9-C27D-A39C-2772-72FF201B887D}"/>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266;p40">
                  <a:extLst>
                    <a:ext uri="{FF2B5EF4-FFF2-40B4-BE49-F238E27FC236}">
                      <a16:creationId xmlns:a16="http://schemas.microsoft.com/office/drawing/2014/main" id="{B3CAD197-9B06-07CF-D371-E5B2B1B63A08}"/>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267;p40">
                  <a:extLst>
                    <a:ext uri="{FF2B5EF4-FFF2-40B4-BE49-F238E27FC236}">
                      <a16:creationId xmlns:a16="http://schemas.microsoft.com/office/drawing/2014/main" id="{57B10F11-B3DD-04F2-AA56-67AE25467B7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2268;p40">
                <a:extLst>
                  <a:ext uri="{FF2B5EF4-FFF2-40B4-BE49-F238E27FC236}">
                    <a16:creationId xmlns:a16="http://schemas.microsoft.com/office/drawing/2014/main" id="{B6B590BE-6946-95EC-FED8-40403AD0B04A}"/>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269;p40">
                <a:extLst>
                  <a:ext uri="{FF2B5EF4-FFF2-40B4-BE49-F238E27FC236}">
                    <a16:creationId xmlns:a16="http://schemas.microsoft.com/office/drawing/2014/main" id="{F6D2F329-9258-EC6F-1CCA-DF7A8CE14E90}"/>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270;p40">
                <a:extLst>
                  <a:ext uri="{FF2B5EF4-FFF2-40B4-BE49-F238E27FC236}">
                    <a16:creationId xmlns:a16="http://schemas.microsoft.com/office/drawing/2014/main" id="{BE601B8A-CCEA-98CE-C427-CFA5DE05028C}"/>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271;p40">
                <a:extLst>
                  <a:ext uri="{FF2B5EF4-FFF2-40B4-BE49-F238E27FC236}">
                    <a16:creationId xmlns:a16="http://schemas.microsoft.com/office/drawing/2014/main" id="{A98EA1E9-99BB-D030-7C38-388ECDCED0FC}"/>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272;p40">
                <a:extLst>
                  <a:ext uri="{FF2B5EF4-FFF2-40B4-BE49-F238E27FC236}">
                    <a16:creationId xmlns:a16="http://schemas.microsoft.com/office/drawing/2014/main" id="{2D2A612D-D05F-B03C-F722-37A17BBDE660}"/>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273;p40">
                <a:extLst>
                  <a:ext uri="{FF2B5EF4-FFF2-40B4-BE49-F238E27FC236}">
                    <a16:creationId xmlns:a16="http://schemas.microsoft.com/office/drawing/2014/main" id="{ABC18953-529E-C663-7B88-7851F5214574}"/>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274;p40">
                <a:extLst>
                  <a:ext uri="{FF2B5EF4-FFF2-40B4-BE49-F238E27FC236}">
                    <a16:creationId xmlns:a16="http://schemas.microsoft.com/office/drawing/2014/main" id="{A84FD96F-6FFE-513F-B8CA-54077BF02EEB}"/>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275;p40">
                <a:extLst>
                  <a:ext uri="{FF2B5EF4-FFF2-40B4-BE49-F238E27FC236}">
                    <a16:creationId xmlns:a16="http://schemas.microsoft.com/office/drawing/2014/main" id="{D1611E90-5853-97CF-1517-F4BEEFAECC5A}"/>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276;p40">
                <a:extLst>
                  <a:ext uri="{FF2B5EF4-FFF2-40B4-BE49-F238E27FC236}">
                    <a16:creationId xmlns:a16="http://schemas.microsoft.com/office/drawing/2014/main" id="{69B6F330-4E3E-CEE1-02DC-57D45DF406DC}"/>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277;p40">
                <a:extLst>
                  <a:ext uri="{FF2B5EF4-FFF2-40B4-BE49-F238E27FC236}">
                    <a16:creationId xmlns:a16="http://schemas.microsoft.com/office/drawing/2014/main" id="{21D13C88-4F19-D06D-9E4C-1838AE4FC7CB}"/>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278;p40">
                <a:extLst>
                  <a:ext uri="{FF2B5EF4-FFF2-40B4-BE49-F238E27FC236}">
                    <a16:creationId xmlns:a16="http://schemas.microsoft.com/office/drawing/2014/main" id="{E50F829A-2533-9D86-66A7-A93DD2EF7B1E}"/>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279;p40">
                <a:extLst>
                  <a:ext uri="{FF2B5EF4-FFF2-40B4-BE49-F238E27FC236}">
                    <a16:creationId xmlns:a16="http://schemas.microsoft.com/office/drawing/2014/main" id="{29C1A2CB-650C-F0AE-FDA7-9C8A566B1918}"/>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280;p40">
                <a:extLst>
                  <a:ext uri="{FF2B5EF4-FFF2-40B4-BE49-F238E27FC236}">
                    <a16:creationId xmlns:a16="http://schemas.microsoft.com/office/drawing/2014/main" id="{84551021-A6D3-FE82-D779-3DBCFD0F59E1}"/>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281;p40">
                <a:extLst>
                  <a:ext uri="{FF2B5EF4-FFF2-40B4-BE49-F238E27FC236}">
                    <a16:creationId xmlns:a16="http://schemas.microsoft.com/office/drawing/2014/main" id="{2B18E8F1-9910-4AC6-C4F3-AE995B9C3853}"/>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282;p40">
                <a:extLst>
                  <a:ext uri="{FF2B5EF4-FFF2-40B4-BE49-F238E27FC236}">
                    <a16:creationId xmlns:a16="http://schemas.microsoft.com/office/drawing/2014/main" id="{96CAD5E8-0C9A-31D0-52FE-B0A3329901AD}"/>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283;p40">
                <a:extLst>
                  <a:ext uri="{FF2B5EF4-FFF2-40B4-BE49-F238E27FC236}">
                    <a16:creationId xmlns:a16="http://schemas.microsoft.com/office/drawing/2014/main" id="{5A07A196-C5CF-3B13-DE90-ED7D4ADE7A63}"/>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284;p40">
                <a:extLst>
                  <a:ext uri="{FF2B5EF4-FFF2-40B4-BE49-F238E27FC236}">
                    <a16:creationId xmlns:a16="http://schemas.microsoft.com/office/drawing/2014/main" id="{D9F1DD29-806E-2A5E-E76E-8FE7AC6F55E1}"/>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285;p40">
                <a:extLst>
                  <a:ext uri="{FF2B5EF4-FFF2-40B4-BE49-F238E27FC236}">
                    <a16:creationId xmlns:a16="http://schemas.microsoft.com/office/drawing/2014/main" id="{8315C997-4E4B-DBB1-6D5D-5623920077EE}"/>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286;p40">
                <a:extLst>
                  <a:ext uri="{FF2B5EF4-FFF2-40B4-BE49-F238E27FC236}">
                    <a16:creationId xmlns:a16="http://schemas.microsoft.com/office/drawing/2014/main" id="{76F3A3F2-7F2B-0302-CBA2-E7C8C015C7B9}"/>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87;p40">
                <a:extLst>
                  <a:ext uri="{FF2B5EF4-FFF2-40B4-BE49-F238E27FC236}">
                    <a16:creationId xmlns:a16="http://schemas.microsoft.com/office/drawing/2014/main" id="{5EACCD3D-5CEB-F5BB-F735-1E4DAE9665B3}"/>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88;p40">
                <a:extLst>
                  <a:ext uri="{FF2B5EF4-FFF2-40B4-BE49-F238E27FC236}">
                    <a16:creationId xmlns:a16="http://schemas.microsoft.com/office/drawing/2014/main" id="{F9853AFD-A422-7A33-D77E-760D6990D02B}"/>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89;p40">
                <a:extLst>
                  <a:ext uri="{FF2B5EF4-FFF2-40B4-BE49-F238E27FC236}">
                    <a16:creationId xmlns:a16="http://schemas.microsoft.com/office/drawing/2014/main" id="{4BC5AFBE-80B3-30D1-B980-7ED17E5C655B}"/>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90;p40">
                <a:extLst>
                  <a:ext uri="{FF2B5EF4-FFF2-40B4-BE49-F238E27FC236}">
                    <a16:creationId xmlns:a16="http://schemas.microsoft.com/office/drawing/2014/main" id="{8CF3BBFA-1AB6-C572-31C0-505BD475C60E}"/>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91;p40">
                <a:extLst>
                  <a:ext uri="{FF2B5EF4-FFF2-40B4-BE49-F238E27FC236}">
                    <a16:creationId xmlns:a16="http://schemas.microsoft.com/office/drawing/2014/main" id="{63938DE1-47E1-93F9-2073-65CD3BFE87E9}"/>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92;p40">
                <a:extLst>
                  <a:ext uri="{FF2B5EF4-FFF2-40B4-BE49-F238E27FC236}">
                    <a16:creationId xmlns:a16="http://schemas.microsoft.com/office/drawing/2014/main" id="{5A088471-3AC5-3EF8-DC57-0904F32FAEBE}"/>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93;p40">
                <a:extLst>
                  <a:ext uri="{FF2B5EF4-FFF2-40B4-BE49-F238E27FC236}">
                    <a16:creationId xmlns:a16="http://schemas.microsoft.com/office/drawing/2014/main" id="{C2CDC32B-1BBB-0C4A-D597-B5218495FC80}"/>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94;p40">
                <a:extLst>
                  <a:ext uri="{FF2B5EF4-FFF2-40B4-BE49-F238E27FC236}">
                    <a16:creationId xmlns:a16="http://schemas.microsoft.com/office/drawing/2014/main" id="{B1676D61-5869-AC06-18F0-63FDD685AA5F}"/>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95;p40">
                <a:extLst>
                  <a:ext uri="{FF2B5EF4-FFF2-40B4-BE49-F238E27FC236}">
                    <a16:creationId xmlns:a16="http://schemas.microsoft.com/office/drawing/2014/main" id="{0EEE3279-7830-5663-2141-BEAACD8C5EC0}"/>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96;p40">
                <a:extLst>
                  <a:ext uri="{FF2B5EF4-FFF2-40B4-BE49-F238E27FC236}">
                    <a16:creationId xmlns:a16="http://schemas.microsoft.com/office/drawing/2014/main" id="{9D4F568E-3369-0890-0D48-C7912F47D06C}"/>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97;p40">
                <a:extLst>
                  <a:ext uri="{FF2B5EF4-FFF2-40B4-BE49-F238E27FC236}">
                    <a16:creationId xmlns:a16="http://schemas.microsoft.com/office/drawing/2014/main" id="{72CD6AC1-45D3-6964-A15A-0BCCC61522E1}"/>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98;p40">
                <a:extLst>
                  <a:ext uri="{FF2B5EF4-FFF2-40B4-BE49-F238E27FC236}">
                    <a16:creationId xmlns:a16="http://schemas.microsoft.com/office/drawing/2014/main" id="{6D04EA86-D30A-816D-6DA9-16D519357236}"/>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99;p40">
                <a:extLst>
                  <a:ext uri="{FF2B5EF4-FFF2-40B4-BE49-F238E27FC236}">
                    <a16:creationId xmlns:a16="http://schemas.microsoft.com/office/drawing/2014/main" id="{EE083919-DF96-8BE0-9712-F1F13DFF23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300;p40">
                <a:extLst>
                  <a:ext uri="{FF2B5EF4-FFF2-40B4-BE49-F238E27FC236}">
                    <a16:creationId xmlns:a16="http://schemas.microsoft.com/office/drawing/2014/main" id="{D5685B80-1F0F-BC9F-F8A1-2B5581B1FE3B}"/>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301;p40">
                <a:extLst>
                  <a:ext uri="{FF2B5EF4-FFF2-40B4-BE49-F238E27FC236}">
                    <a16:creationId xmlns:a16="http://schemas.microsoft.com/office/drawing/2014/main" id="{AC3A7AA7-4B40-780D-67EF-6C4273EA9BE7}"/>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302;p40">
                <a:extLst>
                  <a:ext uri="{FF2B5EF4-FFF2-40B4-BE49-F238E27FC236}">
                    <a16:creationId xmlns:a16="http://schemas.microsoft.com/office/drawing/2014/main" id="{E25D5465-C717-280E-2739-9D2C74FF2806}"/>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303;p40">
                <a:extLst>
                  <a:ext uri="{FF2B5EF4-FFF2-40B4-BE49-F238E27FC236}">
                    <a16:creationId xmlns:a16="http://schemas.microsoft.com/office/drawing/2014/main" id="{CB610B95-33AD-DE41-98CC-285C237CAC60}"/>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304;p40">
                <a:extLst>
                  <a:ext uri="{FF2B5EF4-FFF2-40B4-BE49-F238E27FC236}">
                    <a16:creationId xmlns:a16="http://schemas.microsoft.com/office/drawing/2014/main" id="{577E38E0-B80D-9FAA-F475-090CA503DA03}"/>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305;p40">
                <a:extLst>
                  <a:ext uri="{FF2B5EF4-FFF2-40B4-BE49-F238E27FC236}">
                    <a16:creationId xmlns:a16="http://schemas.microsoft.com/office/drawing/2014/main" id="{6CDA4B12-A56C-EDA8-C560-D4826D38D4BD}"/>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306;p40">
                <a:extLst>
                  <a:ext uri="{FF2B5EF4-FFF2-40B4-BE49-F238E27FC236}">
                    <a16:creationId xmlns:a16="http://schemas.microsoft.com/office/drawing/2014/main" id="{9B787617-EB23-73F1-3FF2-0E01A6B5BC5E}"/>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307;p40">
                <a:extLst>
                  <a:ext uri="{FF2B5EF4-FFF2-40B4-BE49-F238E27FC236}">
                    <a16:creationId xmlns:a16="http://schemas.microsoft.com/office/drawing/2014/main" id="{7B8586D0-E62D-BB05-7CF1-309C2DC03E25}"/>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308;p40">
                <a:extLst>
                  <a:ext uri="{FF2B5EF4-FFF2-40B4-BE49-F238E27FC236}">
                    <a16:creationId xmlns:a16="http://schemas.microsoft.com/office/drawing/2014/main" id="{DAF83FA9-EE04-3907-61BC-915F603FB9F8}"/>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309;p40">
                <a:extLst>
                  <a:ext uri="{FF2B5EF4-FFF2-40B4-BE49-F238E27FC236}">
                    <a16:creationId xmlns:a16="http://schemas.microsoft.com/office/drawing/2014/main" id="{09A41ED3-DF20-3F4B-5A9F-C8742F450D61}"/>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310;p40">
                <a:extLst>
                  <a:ext uri="{FF2B5EF4-FFF2-40B4-BE49-F238E27FC236}">
                    <a16:creationId xmlns:a16="http://schemas.microsoft.com/office/drawing/2014/main" id="{8E3365D8-4A68-D32D-061E-EEC399DDE419}"/>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311;p40">
                <a:extLst>
                  <a:ext uri="{FF2B5EF4-FFF2-40B4-BE49-F238E27FC236}">
                    <a16:creationId xmlns:a16="http://schemas.microsoft.com/office/drawing/2014/main" id="{4F96EA46-DD85-6949-A572-22FC406FDE68}"/>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312;p40">
                <a:extLst>
                  <a:ext uri="{FF2B5EF4-FFF2-40B4-BE49-F238E27FC236}">
                    <a16:creationId xmlns:a16="http://schemas.microsoft.com/office/drawing/2014/main" id="{306AE89A-DFAD-FF16-189D-E76DFDFC655A}"/>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313;p40">
                <a:extLst>
                  <a:ext uri="{FF2B5EF4-FFF2-40B4-BE49-F238E27FC236}">
                    <a16:creationId xmlns:a16="http://schemas.microsoft.com/office/drawing/2014/main" id="{C541D794-083E-4410-FFFE-DD29CCBD2242}"/>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314;p40">
                <a:extLst>
                  <a:ext uri="{FF2B5EF4-FFF2-40B4-BE49-F238E27FC236}">
                    <a16:creationId xmlns:a16="http://schemas.microsoft.com/office/drawing/2014/main" id="{141EB728-DB67-88FE-A7E5-B5FE463EF94C}"/>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315;p40">
                <a:extLst>
                  <a:ext uri="{FF2B5EF4-FFF2-40B4-BE49-F238E27FC236}">
                    <a16:creationId xmlns:a16="http://schemas.microsoft.com/office/drawing/2014/main" id="{1CC16498-4949-F9C8-FB1D-C0F7116C00CF}"/>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316;p40">
                <a:extLst>
                  <a:ext uri="{FF2B5EF4-FFF2-40B4-BE49-F238E27FC236}">
                    <a16:creationId xmlns:a16="http://schemas.microsoft.com/office/drawing/2014/main" id="{199535BB-28C2-DDE7-6B5F-6F1B8E3E33DA}"/>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317;p40">
                <a:extLst>
                  <a:ext uri="{FF2B5EF4-FFF2-40B4-BE49-F238E27FC236}">
                    <a16:creationId xmlns:a16="http://schemas.microsoft.com/office/drawing/2014/main" id="{247E5882-126D-C451-FB47-CCE906D0336B}"/>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318;p40">
                <a:extLst>
                  <a:ext uri="{FF2B5EF4-FFF2-40B4-BE49-F238E27FC236}">
                    <a16:creationId xmlns:a16="http://schemas.microsoft.com/office/drawing/2014/main" id="{6FEBFDE5-63FB-1277-F573-9E4DCD5D5746}"/>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319;p40">
                <a:extLst>
                  <a:ext uri="{FF2B5EF4-FFF2-40B4-BE49-F238E27FC236}">
                    <a16:creationId xmlns:a16="http://schemas.microsoft.com/office/drawing/2014/main" id="{1C84E68D-BE6C-D01C-FB08-F5EF88D3EC23}"/>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320;p40">
                <a:extLst>
                  <a:ext uri="{FF2B5EF4-FFF2-40B4-BE49-F238E27FC236}">
                    <a16:creationId xmlns:a16="http://schemas.microsoft.com/office/drawing/2014/main" id="{90CD0E5D-BD6D-4C57-B6FF-77A8938395D8}"/>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321;p40">
                <a:extLst>
                  <a:ext uri="{FF2B5EF4-FFF2-40B4-BE49-F238E27FC236}">
                    <a16:creationId xmlns:a16="http://schemas.microsoft.com/office/drawing/2014/main" id="{6986C181-8DA9-F95E-BA67-58361DE425FA}"/>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322;p40">
                <a:extLst>
                  <a:ext uri="{FF2B5EF4-FFF2-40B4-BE49-F238E27FC236}">
                    <a16:creationId xmlns:a16="http://schemas.microsoft.com/office/drawing/2014/main" id="{6B12FA5B-B54B-FE1F-2F30-FC6916DAC9DB}"/>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323;p40">
                <a:extLst>
                  <a:ext uri="{FF2B5EF4-FFF2-40B4-BE49-F238E27FC236}">
                    <a16:creationId xmlns:a16="http://schemas.microsoft.com/office/drawing/2014/main" id="{F75506B9-30E8-76A0-886B-B49538C7B8C3}"/>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324;p40">
                <a:extLst>
                  <a:ext uri="{FF2B5EF4-FFF2-40B4-BE49-F238E27FC236}">
                    <a16:creationId xmlns:a16="http://schemas.microsoft.com/office/drawing/2014/main" id="{F2311629-CF01-4949-98F4-15BCCDC14E6C}"/>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325;p40">
                <a:extLst>
                  <a:ext uri="{FF2B5EF4-FFF2-40B4-BE49-F238E27FC236}">
                    <a16:creationId xmlns:a16="http://schemas.microsoft.com/office/drawing/2014/main" id="{D5E465EB-B4BB-B36C-C29F-C44793A1BBE4}"/>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326;p40">
                <a:extLst>
                  <a:ext uri="{FF2B5EF4-FFF2-40B4-BE49-F238E27FC236}">
                    <a16:creationId xmlns:a16="http://schemas.microsoft.com/office/drawing/2014/main" id="{17521543-8F16-1A4B-25F2-F375A70B771D}"/>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327;p40">
                <a:extLst>
                  <a:ext uri="{FF2B5EF4-FFF2-40B4-BE49-F238E27FC236}">
                    <a16:creationId xmlns:a16="http://schemas.microsoft.com/office/drawing/2014/main" id="{A91EEF01-3147-3503-22A2-83F60C04957B}"/>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328;p40">
                <a:extLst>
                  <a:ext uri="{FF2B5EF4-FFF2-40B4-BE49-F238E27FC236}">
                    <a16:creationId xmlns:a16="http://schemas.microsoft.com/office/drawing/2014/main" id="{180F16AC-C5AD-2118-A30C-966814AFC640}"/>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329;p40">
                <a:extLst>
                  <a:ext uri="{FF2B5EF4-FFF2-40B4-BE49-F238E27FC236}">
                    <a16:creationId xmlns:a16="http://schemas.microsoft.com/office/drawing/2014/main" id="{7C8A96F6-9D5D-282A-FECA-1768109F95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330;p40">
                <a:extLst>
                  <a:ext uri="{FF2B5EF4-FFF2-40B4-BE49-F238E27FC236}">
                    <a16:creationId xmlns:a16="http://schemas.microsoft.com/office/drawing/2014/main" id="{F781A7F6-39C8-0F0E-E487-A3852707025A}"/>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331;p40">
                <a:extLst>
                  <a:ext uri="{FF2B5EF4-FFF2-40B4-BE49-F238E27FC236}">
                    <a16:creationId xmlns:a16="http://schemas.microsoft.com/office/drawing/2014/main" id="{8FD5C5C4-3640-5AF4-1DFA-E134F91A342C}"/>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332;p40">
                <a:extLst>
                  <a:ext uri="{FF2B5EF4-FFF2-40B4-BE49-F238E27FC236}">
                    <a16:creationId xmlns:a16="http://schemas.microsoft.com/office/drawing/2014/main" id="{7B9FD0E4-DEF7-2891-B191-0DA8A86E9108}"/>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333;p40">
                <a:extLst>
                  <a:ext uri="{FF2B5EF4-FFF2-40B4-BE49-F238E27FC236}">
                    <a16:creationId xmlns:a16="http://schemas.microsoft.com/office/drawing/2014/main" id="{3F72FD6A-907A-9309-15F5-7A98EE8D20BD}"/>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334;p40">
                <a:extLst>
                  <a:ext uri="{FF2B5EF4-FFF2-40B4-BE49-F238E27FC236}">
                    <a16:creationId xmlns:a16="http://schemas.microsoft.com/office/drawing/2014/main" id="{BCF4BEC9-305F-B1CA-6BDC-586AEC8FC12B}"/>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335;p40">
                <a:extLst>
                  <a:ext uri="{FF2B5EF4-FFF2-40B4-BE49-F238E27FC236}">
                    <a16:creationId xmlns:a16="http://schemas.microsoft.com/office/drawing/2014/main" id="{E981FFD3-F79F-1EB0-899F-5067CBD2563B}"/>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336;p40">
                <a:extLst>
                  <a:ext uri="{FF2B5EF4-FFF2-40B4-BE49-F238E27FC236}">
                    <a16:creationId xmlns:a16="http://schemas.microsoft.com/office/drawing/2014/main" id="{47448307-EB48-55EE-C3CE-5B89151E9ADD}"/>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337;p40">
                <a:extLst>
                  <a:ext uri="{FF2B5EF4-FFF2-40B4-BE49-F238E27FC236}">
                    <a16:creationId xmlns:a16="http://schemas.microsoft.com/office/drawing/2014/main" id="{72B56070-0FA6-20D6-7B5E-CAE6862E6BAE}"/>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338;p40">
                <a:extLst>
                  <a:ext uri="{FF2B5EF4-FFF2-40B4-BE49-F238E27FC236}">
                    <a16:creationId xmlns:a16="http://schemas.microsoft.com/office/drawing/2014/main" id="{CE2B97E3-FCFB-9C1B-F863-77B178A70BAD}"/>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339;p40">
                <a:extLst>
                  <a:ext uri="{FF2B5EF4-FFF2-40B4-BE49-F238E27FC236}">
                    <a16:creationId xmlns:a16="http://schemas.microsoft.com/office/drawing/2014/main" id="{3642160E-AEA3-A5D8-9C26-2EA0F0259A59}"/>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340;p40">
                <a:extLst>
                  <a:ext uri="{FF2B5EF4-FFF2-40B4-BE49-F238E27FC236}">
                    <a16:creationId xmlns:a16="http://schemas.microsoft.com/office/drawing/2014/main" id="{EC5A3A9B-ADF5-E24D-0F27-6321D8FEC947}"/>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341;p40">
                <a:extLst>
                  <a:ext uri="{FF2B5EF4-FFF2-40B4-BE49-F238E27FC236}">
                    <a16:creationId xmlns:a16="http://schemas.microsoft.com/office/drawing/2014/main" id="{4ED73BCB-7D01-EA39-4FD3-3DF2D9A46DCF}"/>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342;p40">
                <a:extLst>
                  <a:ext uri="{FF2B5EF4-FFF2-40B4-BE49-F238E27FC236}">
                    <a16:creationId xmlns:a16="http://schemas.microsoft.com/office/drawing/2014/main" id="{9260BB3D-093A-52AA-43BA-6AAFD6473805}"/>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343;p40">
                <a:extLst>
                  <a:ext uri="{FF2B5EF4-FFF2-40B4-BE49-F238E27FC236}">
                    <a16:creationId xmlns:a16="http://schemas.microsoft.com/office/drawing/2014/main" id="{00F408A3-E457-21C4-77B5-6861D7CF29D4}"/>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344;p40">
                <a:extLst>
                  <a:ext uri="{FF2B5EF4-FFF2-40B4-BE49-F238E27FC236}">
                    <a16:creationId xmlns:a16="http://schemas.microsoft.com/office/drawing/2014/main" id="{11038FF1-5083-5402-92E8-76C6826DC69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345;p40">
                <a:extLst>
                  <a:ext uri="{FF2B5EF4-FFF2-40B4-BE49-F238E27FC236}">
                    <a16:creationId xmlns:a16="http://schemas.microsoft.com/office/drawing/2014/main" id="{694BEAB3-AE6A-E27B-9102-37E85BF1361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346;p40">
                <a:extLst>
                  <a:ext uri="{FF2B5EF4-FFF2-40B4-BE49-F238E27FC236}">
                    <a16:creationId xmlns:a16="http://schemas.microsoft.com/office/drawing/2014/main" id="{092384FE-A926-2640-FDCB-D478141D80D3}"/>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347;p40">
                <a:extLst>
                  <a:ext uri="{FF2B5EF4-FFF2-40B4-BE49-F238E27FC236}">
                    <a16:creationId xmlns:a16="http://schemas.microsoft.com/office/drawing/2014/main" id="{F74530F9-91E1-03EB-EFF6-8AAD4DEA601B}"/>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348;p40">
                <a:extLst>
                  <a:ext uri="{FF2B5EF4-FFF2-40B4-BE49-F238E27FC236}">
                    <a16:creationId xmlns:a16="http://schemas.microsoft.com/office/drawing/2014/main" id="{21B385AC-F576-4C3A-20AE-B1CBA64A88AE}"/>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349;p40">
                <a:extLst>
                  <a:ext uri="{FF2B5EF4-FFF2-40B4-BE49-F238E27FC236}">
                    <a16:creationId xmlns:a16="http://schemas.microsoft.com/office/drawing/2014/main" id="{E98A1FD7-87A6-8B04-A8CD-B2DEBA6B1A22}"/>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350;p40">
                <a:extLst>
                  <a:ext uri="{FF2B5EF4-FFF2-40B4-BE49-F238E27FC236}">
                    <a16:creationId xmlns:a16="http://schemas.microsoft.com/office/drawing/2014/main" id="{13F85568-A32E-2280-2E24-D5E3905D3446}"/>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351;p40">
                <a:extLst>
                  <a:ext uri="{FF2B5EF4-FFF2-40B4-BE49-F238E27FC236}">
                    <a16:creationId xmlns:a16="http://schemas.microsoft.com/office/drawing/2014/main" id="{523B49FF-BFB2-B94C-A435-53DF61125A1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352;p40">
                <a:extLst>
                  <a:ext uri="{FF2B5EF4-FFF2-40B4-BE49-F238E27FC236}">
                    <a16:creationId xmlns:a16="http://schemas.microsoft.com/office/drawing/2014/main" id="{13C83362-8423-3380-9B58-9D65C71FF756}"/>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353;p40">
                <a:extLst>
                  <a:ext uri="{FF2B5EF4-FFF2-40B4-BE49-F238E27FC236}">
                    <a16:creationId xmlns:a16="http://schemas.microsoft.com/office/drawing/2014/main" id="{6F2D8C54-6557-BFF0-F47C-6F5BC12250A3}"/>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354;p40">
                <a:extLst>
                  <a:ext uri="{FF2B5EF4-FFF2-40B4-BE49-F238E27FC236}">
                    <a16:creationId xmlns:a16="http://schemas.microsoft.com/office/drawing/2014/main" id="{1997E68C-E7BF-B4AC-C238-0A98C21FEBA6}"/>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355;p40">
                <a:extLst>
                  <a:ext uri="{FF2B5EF4-FFF2-40B4-BE49-F238E27FC236}">
                    <a16:creationId xmlns:a16="http://schemas.microsoft.com/office/drawing/2014/main" id="{B572FB8D-3F97-BDA8-F3E6-00C4835ABE03}"/>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356;p40">
                <a:extLst>
                  <a:ext uri="{FF2B5EF4-FFF2-40B4-BE49-F238E27FC236}">
                    <a16:creationId xmlns:a16="http://schemas.microsoft.com/office/drawing/2014/main" id="{6916A951-66FE-DD1D-7F98-488B3EA5FB3F}"/>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357;p40">
                <a:extLst>
                  <a:ext uri="{FF2B5EF4-FFF2-40B4-BE49-F238E27FC236}">
                    <a16:creationId xmlns:a16="http://schemas.microsoft.com/office/drawing/2014/main" id="{3B723405-C83A-FD53-9F69-277AACE9560E}"/>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358;p40">
                <a:extLst>
                  <a:ext uri="{FF2B5EF4-FFF2-40B4-BE49-F238E27FC236}">
                    <a16:creationId xmlns:a16="http://schemas.microsoft.com/office/drawing/2014/main" id="{8008B7F7-240E-3FD7-30AA-905417F52A55}"/>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359;p40">
                <a:extLst>
                  <a:ext uri="{FF2B5EF4-FFF2-40B4-BE49-F238E27FC236}">
                    <a16:creationId xmlns:a16="http://schemas.microsoft.com/office/drawing/2014/main" id="{45B19E4D-1B9D-1281-89C2-566F7E402603}"/>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360;p40">
                <a:extLst>
                  <a:ext uri="{FF2B5EF4-FFF2-40B4-BE49-F238E27FC236}">
                    <a16:creationId xmlns:a16="http://schemas.microsoft.com/office/drawing/2014/main" id="{D6099BDE-07C3-19C4-AB28-A0AD9A4D97DB}"/>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361;p40">
                <a:extLst>
                  <a:ext uri="{FF2B5EF4-FFF2-40B4-BE49-F238E27FC236}">
                    <a16:creationId xmlns:a16="http://schemas.microsoft.com/office/drawing/2014/main" id="{24FB8FD2-9D3A-E5FC-5E10-442AA3B9EEFC}"/>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362;p40">
                <a:extLst>
                  <a:ext uri="{FF2B5EF4-FFF2-40B4-BE49-F238E27FC236}">
                    <a16:creationId xmlns:a16="http://schemas.microsoft.com/office/drawing/2014/main" id="{6036E603-0F3D-FD54-AF7B-F45E3FF2B57F}"/>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363;p40">
                <a:extLst>
                  <a:ext uri="{FF2B5EF4-FFF2-40B4-BE49-F238E27FC236}">
                    <a16:creationId xmlns:a16="http://schemas.microsoft.com/office/drawing/2014/main" id="{530700BB-33C8-1B59-891D-D32314F93302}"/>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364;p40">
                <a:extLst>
                  <a:ext uri="{FF2B5EF4-FFF2-40B4-BE49-F238E27FC236}">
                    <a16:creationId xmlns:a16="http://schemas.microsoft.com/office/drawing/2014/main" id="{B157A3F2-4815-843B-BBC9-E44E3F9A8E15}"/>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365;p40">
                <a:extLst>
                  <a:ext uri="{FF2B5EF4-FFF2-40B4-BE49-F238E27FC236}">
                    <a16:creationId xmlns:a16="http://schemas.microsoft.com/office/drawing/2014/main" id="{D2103880-4FD5-CB59-B1C6-4B585BE9E5F6}"/>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366;p40">
                <a:extLst>
                  <a:ext uri="{FF2B5EF4-FFF2-40B4-BE49-F238E27FC236}">
                    <a16:creationId xmlns:a16="http://schemas.microsoft.com/office/drawing/2014/main" id="{D36FBD61-8C76-F5A2-5393-B66ACDC3E0AE}"/>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367;p40">
                <a:extLst>
                  <a:ext uri="{FF2B5EF4-FFF2-40B4-BE49-F238E27FC236}">
                    <a16:creationId xmlns:a16="http://schemas.microsoft.com/office/drawing/2014/main" id="{B68A7A2F-C709-0DC8-6140-A00CA1A9354B}"/>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368;p40">
                <a:extLst>
                  <a:ext uri="{FF2B5EF4-FFF2-40B4-BE49-F238E27FC236}">
                    <a16:creationId xmlns:a16="http://schemas.microsoft.com/office/drawing/2014/main" id="{5B46693E-0501-2CD1-6C2E-6E2556763FFB}"/>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369;p40">
                <a:extLst>
                  <a:ext uri="{FF2B5EF4-FFF2-40B4-BE49-F238E27FC236}">
                    <a16:creationId xmlns:a16="http://schemas.microsoft.com/office/drawing/2014/main" id="{1926291F-3FA9-E2E9-33AF-9A9808F0B5EB}"/>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370;p40">
                <a:extLst>
                  <a:ext uri="{FF2B5EF4-FFF2-40B4-BE49-F238E27FC236}">
                    <a16:creationId xmlns:a16="http://schemas.microsoft.com/office/drawing/2014/main" id="{B81017D4-B01B-B0F5-4D2D-21FE8B212A9A}"/>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371;p40">
                <a:extLst>
                  <a:ext uri="{FF2B5EF4-FFF2-40B4-BE49-F238E27FC236}">
                    <a16:creationId xmlns:a16="http://schemas.microsoft.com/office/drawing/2014/main" id="{0B5E26D0-3C55-2E8B-8008-D96D1E5578E2}"/>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372;p40">
                <a:extLst>
                  <a:ext uri="{FF2B5EF4-FFF2-40B4-BE49-F238E27FC236}">
                    <a16:creationId xmlns:a16="http://schemas.microsoft.com/office/drawing/2014/main" id="{780463A8-EBC3-9A19-9EE0-998A7EEA3F82}"/>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373;p40">
                <a:extLst>
                  <a:ext uri="{FF2B5EF4-FFF2-40B4-BE49-F238E27FC236}">
                    <a16:creationId xmlns:a16="http://schemas.microsoft.com/office/drawing/2014/main" id="{882B5FEB-8EF5-7637-86B1-E84E716E62DB}"/>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374;p40">
                <a:extLst>
                  <a:ext uri="{FF2B5EF4-FFF2-40B4-BE49-F238E27FC236}">
                    <a16:creationId xmlns:a16="http://schemas.microsoft.com/office/drawing/2014/main" id="{50A23A50-37BD-E18A-CC67-38285444783A}"/>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375;p40">
                <a:extLst>
                  <a:ext uri="{FF2B5EF4-FFF2-40B4-BE49-F238E27FC236}">
                    <a16:creationId xmlns:a16="http://schemas.microsoft.com/office/drawing/2014/main" id="{95AC97C9-A0EC-9D2B-25D4-7D42541D42EE}"/>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376;p40">
                <a:extLst>
                  <a:ext uri="{FF2B5EF4-FFF2-40B4-BE49-F238E27FC236}">
                    <a16:creationId xmlns:a16="http://schemas.microsoft.com/office/drawing/2014/main" id="{A7ACD925-C2AA-6502-613B-DFC5BCFCBA64}"/>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377;p40">
                <a:extLst>
                  <a:ext uri="{FF2B5EF4-FFF2-40B4-BE49-F238E27FC236}">
                    <a16:creationId xmlns:a16="http://schemas.microsoft.com/office/drawing/2014/main" id="{49A9E00C-D2EE-CD1E-B0A3-BC9394CE19A3}"/>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378;p40">
                <a:extLst>
                  <a:ext uri="{FF2B5EF4-FFF2-40B4-BE49-F238E27FC236}">
                    <a16:creationId xmlns:a16="http://schemas.microsoft.com/office/drawing/2014/main" id="{A0B93ADA-E005-46D2-DF1F-0A4F6D0A7606}"/>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379;p40">
                <a:extLst>
                  <a:ext uri="{FF2B5EF4-FFF2-40B4-BE49-F238E27FC236}">
                    <a16:creationId xmlns:a16="http://schemas.microsoft.com/office/drawing/2014/main" id="{3CCF000C-DCCF-1FDF-ACF7-D8A1D5F7DFD5}"/>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380;p40">
                <a:extLst>
                  <a:ext uri="{FF2B5EF4-FFF2-40B4-BE49-F238E27FC236}">
                    <a16:creationId xmlns:a16="http://schemas.microsoft.com/office/drawing/2014/main" id="{69507A99-EFAF-0589-92C2-6C308B5042EE}"/>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381;p40">
                <a:extLst>
                  <a:ext uri="{FF2B5EF4-FFF2-40B4-BE49-F238E27FC236}">
                    <a16:creationId xmlns:a16="http://schemas.microsoft.com/office/drawing/2014/main" id="{F703D647-4F8E-0ED7-8748-C397B93121A5}"/>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382;p40">
                <a:extLst>
                  <a:ext uri="{FF2B5EF4-FFF2-40B4-BE49-F238E27FC236}">
                    <a16:creationId xmlns:a16="http://schemas.microsoft.com/office/drawing/2014/main" id="{4FFC9499-9094-325F-E76C-8F600742D2FF}"/>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383;p40">
                <a:extLst>
                  <a:ext uri="{FF2B5EF4-FFF2-40B4-BE49-F238E27FC236}">
                    <a16:creationId xmlns:a16="http://schemas.microsoft.com/office/drawing/2014/main" id="{D9B7B117-6B04-6285-2B9C-7724D3D00432}"/>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384;p40">
                <a:extLst>
                  <a:ext uri="{FF2B5EF4-FFF2-40B4-BE49-F238E27FC236}">
                    <a16:creationId xmlns:a16="http://schemas.microsoft.com/office/drawing/2014/main" id="{B32ABDA1-1DF6-134B-FFC9-14D9F2689FA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385;p40">
                <a:extLst>
                  <a:ext uri="{FF2B5EF4-FFF2-40B4-BE49-F238E27FC236}">
                    <a16:creationId xmlns:a16="http://schemas.microsoft.com/office/drawing/2014/main" id="{C08314A8-F53F-73C8-90E3-A8EE819BB16D}"/>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386;p40">
                <a:extLst>
                  <a:ext uri="{FF2B5EF4-FFF2-40B4-BE49-F238E27FC236}">
                    <a16:creationId xmlns:a16="http://schemas.microsoft.com/office/drawing/2014/main" id="{77560FD3-19D3-301E-28DA-1F46A40AE13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87;p40">
                <a:extLst>
                  <a:ext uri="{FF2B5EF4-FFF2-40B4-BE49-F238E27FC236}">
                    <a16:creationId xmlns:a16="http://schemas.microsoft.com/office/drawing/2014/main" id="{5A8D1444-1205-1516-026B-CB8E44233067}"/>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88;p40">
                <a:extLst>
                  <a:ext uri="{FF2B5EF4-FFF2-40B4-BE49-F238E27FC236}">
                    <a16:creationId xmlns:a16="http://schemas.microsoft.com/office/drawing/2014/main" id="{62B476F7-FF2E-49C8-689A-C8124506BB46}"/>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89;p40">
                <a:extLst>
                  <a:ext uri="{FF2B5EF4-FFF2-40B4-BE49-F238E27FC236}">
                    <a16:creationId xmlns:a16="http://schemas.microsoft.com/office/drawing/2014/main" id="{D692EDC9-0A90-5EBC-882E-A4C386AC447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90;p40">
                <a:extLst>
                  <a:ext uri="{FF2B5EF4-FFF2-40B4-BE49-F238E27FC236}">
                    <a16:creationId xmlns:a16="http://schemas.microsoft.com/office/drawing/2014/main" id="{19E61082-B358-9803-4E15-98A43C8B0E5B}"/>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91;p40">
                <a:extLst>
                  <a:ext uri="{FF2B5EF4-FFF2-40B4-BE49-F238E27FC236}">
                    <a16:creationId xmlns:a16="http://schemas.microsoft.com/office/drawing/2014/main" id="{4CEAA142-D0DE-B90F-AC98-DBBF5D54C1AE}"/>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92;p40">
                <a:extLst>
                  <a:ext uri="{FF2B5EF4-FFF2-40B4-BE49-F238E27FC236}">
                    <a16:creationId xmlns:a16="http://schemas.microsoft.com/office/drawing/2014/main" id="{74DE6B3E-3D83-CA7B-3A9E-B1956511F3A2}"/>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93;p40">
                <a:extLst>
                  <a:ext uri="{FF2B5EF4-FFF2-40B4-BE49-F238E27FC236}">
                    <a16:creationId xmlns:a16="http://schemas.microsoft.com/office/drawing/2014/main" id="{DF2B1613-4A43-0782-DA05-4FA35A8F693C}"/>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94;p40">
                <a:extLst>
                  <a:ext uri="{FF2B5EF4-FFF2-40B4-BE49-F238E27FC236}">
                    <a16:creationId xmlns:a16="http://schemas.microsoft.com/office/drawing/2014/main" id="{A6CCD3B9-0A4E-F7A8-E00C-77FA79986B7E}"/>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95;p40">
                <a:extLst>
                  <a:ext uri="{FF2B5EF4-FFF2-40B4-BE49-F238E27FC236}">
                    <a16:creationId xmlns:a16="http://schemas.microsoft.com/office/drawing/2014/main" id="{C5D02DB2-99B5-05AB-8EFE-87FF71DD69CE}"/>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96;p40">
                <a:extLst>
                  <a:ext uri="{FF2B5EF4-FFF2-40B4-BE49-F238E27FC236}">
                    <a16:creationId xmlns:a16="http://schemas.microsoft.com/office/drawing/2014/main" id="{5748A1D4-35F8-DCD6-DA8D-1A960C030672}"/>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97;p40">
                <a:extLst>
                  <a:ext uri="{FF2B5EF4-FFF2-40B4-BE49-F238E27FC236}">
                    <a16:creationId xmlns:a16="http://schemas.microsoft.com/office/drawing/2014/main" id="{77136851-C3C7-FB14-E899-34529ED4B494}"/>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98;p40">
                <a:extLst>
                  <a:ext uri="{FF2B5EF4-FFF2-40B4-BE49-F238E27FC236}">
                    <a16:creationId xmlns:a16="http://schemas.microsoft.com/office/drawing/2014/main" id="{6A5FFD18-A64F-806A-8732-72506C57A9A1}"/>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99;p40">
                <a:extLst>
                  <a:ext uri="{FF2B5EF4-FFF2-40B4-BE49-F238E27FC236}">
                    <a16:creationId xmlns:a16="http://schemas.microsoft.com/office/drawing/2014/main" id="{C4226036-C349-593C-BB2E-AD069D88BDD2}"/>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400;p40">
                <a:extLst>
                  <a:ext uri="{FF2B5EF4-FFF2-40B4-BE49-F238E27FC236}">
                    <a16:creationId xmlns:a16="http://schemas.microsoft.com/office/drawing/2014/main" id="{9DFBAF0A-8195-2AED-8986-CE262311782E}"/>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401;p40">
                <a:extLst>
                  <a:ext uri="{FF2B5EF4-FFF2-40B4-BE49-F238E27FC236}">
                    <a16:creationId xmlns:a16="http://schemas.microsoft.com/office/drawing/2014/main" id="{34511613-FE04-DEFE-0EA8-591B554CC546}"/>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402;p40">
                <a:extLst>
                  <a:ext uri="{FF2B5EF4-FFF2-40B4-BE49-F238E27FC236}">
                    <a16:creationId xmlns:a16="http://schemas.microsoft.com/office/drawing/2014/main" id="{B8AA498C-F80E-6BE9-4331-A4A621B601B5}"/>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403;p40">
                <a:extLst>
                  <a:ext uri="{FF2B5EF4-FFF2-40B4-BE49-F238E27FC236}">
                    <a16:creationId xmlns:a16="http://schemas.microsoft.com/office/drawing/2014/main" id="{7A683C7C-B01B-6EFC-1557-B064DFB87CDA}"/>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404;p40">
                <a:extLst>
                  <a:ext uri="{FF2B5EF4-FFF2-40B4-BE49-F238E27FC236}">
                    <a16:creationId xmlns:a16="http://schemas.microsoft.com/office/drawing/2014/main" id="{5F4D5B00-6A68-8425-BB40-8C83F3F07253}"/>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405;p40">
                <a:extLst>
                  <a:ext uri="{FF2B5EF4-FFF2-40B4-BE49-F238E27FC236}">
                    <a16:creationId xmlns:a16="http://schemas.microsoft.com/office/drawing/2014/main" id="{808450A2-8907-B622-BB22-4E6D6421E6A9}"/>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406;p40">
                <a:extLst>
                  <a:ext uri="{FF2B5EF4-FFF2-40B4-BE49-F238E27FC236}">
                    <a16:creationId xmlns:a16="http://schemas.microsoft.com/office/drawing/2014/main" id="{F63FB6AB-515B-A694-72AC-E09AB04F1119}"/>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407;p40">
                <a:extLst>
                  <a:ext uri="{FF2B5EF4-FFF2-40B4-BE49-F238E27FC236}">
                    <a16:creationId xmlns:a16="http://schemas.microsoft.com/office/drawing/2014/main" id="{769C158A-061F-561C-35F2-7C93E49454C7}"/>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408;p40">
                <a:extLst>
                  <a:ext uri="{FF2B5EF4-FFF2-40B4-BE49-F238E27FC236}">
                    <a16:creationId xmlns:a16="http://schemas.microsoft.com/office/drawing/2014/main" id="{C6B8C7E1-7E40-CCE5-F3B8-967A071A4A91}"/>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409;p40">
                <a:extLst>
                  <a:ext uri="{FF2B5EF4-FFF2-40B4-BE49-F238E27FC236}">
                    <a16:creationId xmlns:a16="http://schemas.microsoft.com/office/drawing/2014/main" id="{FEDDFF46-93AE-A1E0-18E3-2D589BD6FEF9}"/>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410;p40">
                <a:extLst>
                  <a:ext uri="{FF2B5EF4-FFF2-40B4-BE49-F238E27FC236}">
                    <a16:creationId xmlns:a16="http://schemas.microsoft.com/office/drawing/2014/main" id="{B2AFB30A-1915-225E-177A-314B3E9F4D6C}"/>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411;p40">
                <a:extLst>
                  <a:ext uri="{FF2B5EF4-FFF2-40B4-BE49-F238E27FC236}">
                    <a16:creationId xmlns:a16="http://schemas.microsoft.com/office/drawing/2014/main" id="{1A86F15D-8A20-2392-1A34-60B8607C85FE}"/>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412;p40">
                <a:extLst>
                  <a:ext uri="{FF2B5EF4-FFF2-40B4-BE49-F238E27FC236}">
                    <a16:creationId xmlns:a16="http://schemas.microsoft.com/office/drawing/2014/main" id="{6266BBA1-B17E-36E4-F46A-0E09A47A883F}"/>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413;p40">
                <a:extLst>
                  <a:ext uri="{FF2B5EF4-FFF2-40B4-BE49-F238E27FC236}">
                    <a16:creationId xmlns:a16="http://schemas.microsoft.com/office/drawing/2014/main" id="{4EC6B15D-E667-8DDB-2CA2-16C91C34CBA9}"/>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414;p40">
                <a:extLst>
                  <a:ext uri="{FF2B5EF4-FFF2-40B4-BE49-F238E27FC236}">
                    <a16:creationId xmlns:a16="http://schemas.microsoft.com/office/drawing/2014/main" id="{8A37FE7A-E2B1-95C3-BDF7-BA74A3707D7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415;p40">
                <a:extLst>
                  <a:ext uri="{FF2B5EF4-FFF2-40B4-BE49-F238E27FC236}">
                    <a16:creationId xmlns:a16="http://schemas.microsoft.com/office/drawing/2014/main" id="{BBC1BCF3-CFA1-9E6E-6532-F5ABBEA5DEB2}"/>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416;p40">
                <a:extLst>
                  <a:ext uri="{FF2B5EF4-FFF2-40B4-BE49-F238E27FC236}">
                    <a16:creationId xmlns:a16="http://schemas.microsoft.com/office/drawing/2014/main" id="{1CF2C280-59C4-A490-906E-5EF2F9814A18}"/>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417;p40">
                <a:extLst>
                  <a:ext uri="{FF2B5EF4-FFF2-40B4-BE49-F238E27FC236}">
                    <a16:creationId xmlns:a16="http://schemas.microsoft.com/office/drawing/2014/main" id="{B2A15611-F5D9-F97B-6191-DC3D8E07AB1B}"/>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418;p40">
                <a:extLst>
                  <a:ext uri="{FF2B5EF4-FFF2-40B4-BE49-F238E27FC236}">
                    <a16:creationId xmlns:a16="http://schemas.microsoft.com/office/drawing/2014/main" id="{BB47D72F-BC44-E422-B21E-7EF6607C74B4}"/>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419;p40">
                <a:extLst>
                  <a:ext uri="{FF2B5EF4-FFF2-40B4-BE49-F238E27FC236}">
                    <a16:creationId xmlns:a16="http://schemas.microsoft.com/office/drawing/2014/main" id="{10B78719-35E0-21F9-EBA6-DAA9A27CFCA9}"/>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420;p40">
                <a:extLst>
                  <a:ext uri="{FF2B5EF4-FFF2-40B4-BE49-F238E27FC236}">
                    <a16:creationId xmlns:a16="http://schemas.microsoft.com/office/drawing/2014/main" id="{FF0E6944-DCA2-D55A-4D41-DB8E5ADAACCF}"/>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421;p40">
                <a:extLst>
                  <a:ext uri="{FF2B5EF4-FFF2-40B4-BE49-F238E27FC236}">
                    <a16:creationId xmlns:a16="http://schemas.microsoft.com/office/drawing/2014/main" id="{3B4F3AF0-09D2-7227-DB3B-FFA41B1AF6C7}"/>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422;p40">
                <a:extLst>
                  <a:ext uri="{FF2B5EF4-FFF2-40B4-BE49-F238E27FC236}">
                    <a16:creationId xmlns:a16="http://schemas.microsoft.com/office/drawing/2014/main" id="{3E1CAE16-8416-0137-E448-55309576ACBF}"/>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423;p40">
                <a:extLst>
                  <a:ext uri="{FF2B5EF4-FFF2-40B4-BE49-F238E27FC236}">
                    <a16:creationId xmlns:a16="http://schemas.microsoft.com/office/drawing/2014/main" id="{279970E9-7362-FCC5-64C9-549299E533A3}"/>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424;p40">
                <a:extLst>
                  <a:ext uri="{FF2B5EF4-FFF2-40B4-BE49-F238E27FC236}">
                    <a16:creationId xmlns:a16="http://schemas.microsoft.com/office/drawing/2014/main" id="{8494FD64-CA6A-E5A3-4241-4215D1472562}"/>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425;p40">
                <a:extLst>
                  <a:ext uri="{FF2B5EF4-FFF2-40B4-BE49-F238E27FC236}">
                    <a16:creationId xmlns:a16="http://schemas.microsoft.com/office/drawing/2014/main" id="{20F00DD4-5AC9-BEAA-557A-19C2F28A4C60}"/>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426;p40">
                <a:extLst>
                  <a:ext uri="{FF2B5EF4-FFF2-40B4-BE49-F238E27FC236}">
                    <a16:creationId xmlns:a16="http://schemas.microsoft.com/office/drawing/2014/main" id="{9B4026B6-D7D9-5FFC-8286-47CC2E7EABA1}"/>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427;p40">
                <a:extLst>
                  <a:ext uri="{FF2B5EF4-FFF2-40B4-BE49-F238E27FC236}">
                    <a16:creationId xmlns:a16="http://schemas.microsoft.com/office/drawing/2014/main" id="{71C046D9-30DF-D5F4-8F2B-79995C016D61}"/>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428;p40">
                <a:extLst>
                  <a:ext uri="{FF2B5EF4-FFF2-40B4-BE49-F238E27FC236}">
                    <a16:creationId xmlns:a16="http://schemas.microsoft.com/office/drawing/2014/main" id="{A18E21BA-8D81-E932-C167-26E386E311FC}"/>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429;p40">
                <a:extLst>
                  <a:ext uri="{FF2B5EF4-FFF2-40B4-BE49-F238E27FC236}">
                    <a16:creationId xmlns:a16="http://schemas.microsoft.com/office/drawing/2014/main" id="{F3114C18-EF49-DC0A-8F87-5E9D89C993DC}"/>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430;p40">
                <a:extLst>
                  <a:ext uri="{FF2B5EF4-FFF2-40B4-BE49-F238E27FC236}">
                    <a16:creationId xmlns:a16="http://schemas.microsoft.com/office/drawing/2014/main" id="{AF53A244-0D1B-E33E-9ED7-E03D302D5CF4}"/>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431;p40">
                <a:extLst>
                  <a:ext uri="{FF2B5EF4-FFF2-40B4-BE49-F238E27FC236}">
                    <a16:creationId xmlns:a16="http://schemas.microsoft.com/office/drawing/2014/main" id="{9D66C603-3E3F-6900-3277-27A5117FEFB0}"/>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432;p40">
                <a:extLst>
                  <a:ext uri="{FF2B5EF4-FFF2-40B4-BE49-F238E27FC236}">
                    <a16:creationId xmlns:a16="http://schemas.microsoft.com/office/drawing/2014/main" id="{5EF06050-0E08-D93A-2038-9BDA66A14E2A}"/>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433;p40">
                <a:extLst>
                  <a:ext uri="{FF2B5EF4-FFF2-40B4-BE49-F238E27FC236}">
                    <a16:creationId xmlns:a16="http://schemas.microsoft.com/office/drawing/2014/main" id="{EF35E6EB-92CF-489E-3F1F-B5B007CF2E48}"/>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434;p40">
                <a:extLst>
                  <a:ext uri="{FF2B5EF4-FFF2-40B4-BE49-F238E27FC236}">
                    <a16:creationId xmlns:a16="http://schemas.microsoft.com/office/drawing/2014/main" id="{226EEF10-A8ED-D1A2-D833-880926C91C03}"/>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435;p40">
                <a:extLst>
                  <a:ext uri="{FF2B5EF4-FFF2-40B4-BE49-F238E27FC236}">
                    <a16:creationId xmlns:a16="http://schemas.microsoft.com/office/drawing/2014/main" id="{18039823-1EB3-47FE-231C-286FD83AC2E6}"/>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436;p40">
                <a:extLst>
                  <a:ext uri="{FF2B5EF4-FFF2-40B4-BE49-F238E27FC236}">
                    <a16:creationId xmlns:a16="http://schemas.microsoft.com/office/drawing/2014/main" id="{0F8D8CF5-07C3-0BDA-FBB5-61DE370511BA}"/>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437;p40">
                <a:extLst>
                  <a:ext uri="{FF2B5EF4-FFF2-40B4-BE49-F238E27FC236}">
                    <a16:creationId xmlns:a16="http://schemas.microsoft.com/office/drawing/2014/main" id="{1CEA7FE2-68D8-B604-2B18-DA404D2034FF}"/>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438;p40">
                <a:extLst>
                  <a:ext uri="{FF2B5EF4-FFF2-40B4-BE49-F238E27FC236}">
                    <a16:creationId xmlns:a16="http://schemas.microsoft.com/office/drawing/2014/main" id="{BAA5B8CB-1A73-616B-0A76-CB290467926F}"/>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439;p40">
                <a:extLst>
                  <a:ext uri="{FF2B5EF4-FFF2-40B4-BE49-F238E27FC236}">
                    <a16:creationId xmlns:a16="http://schemas.microsoft.com/office/drawing/2014/main" id="{CF1B44EF-FD27-0187-EE15-11947749DDCF}"/>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440;p40">
                <a:extLst>
                  <a:ext uri="{FF2B5EF4-FFF2-40B4-BE49-F238E27FC236}">
                    <a16:creationId xmlns:a16="http://schemas.microsoft.com/office/drawing/2014/main" id="{45FC62F2-5BDF-9014-919B-182962B9E6F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441;p40">
                <a:extLst>
                  <a:ext uri="{FF2B5EF4-FFF2-40B4-BE49-F238E27FC236}">
                    <a16:creationId xmlns:a16="http://schemas.microsoft.com/office/drawing/2014/main" id="{0D161130-D9E2-4459-98C1-D179CFEB827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442;p40">
                <a:extLst>
                  <a:ext uri="{FF2B5EF4-FFF2-40B4-BE49-F238E27FC236}">
                    <a16:creationId xmlns:a16="http://schemas.microsoft.com/office/drawing/2014/main" id="{D615B146-57C1-6B95-E552-81A258E69EE1}"/>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443;p40">
                <a:extLst>
                  <a:ext uri="{FF2B5EF4-FFF2-40B4-BE49-F238E27FC236}">
                    <a16:creationId xmlns:a16="http://schemas.microsoft.com/office/drawing/2014/main" id="{7D4C288B-0713-840F-4134-F1C5BA0C49B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444;p40">
                <a:extLst>
                  <a:ext uri="{FF2B5EF4-FFF2-40B4-BE49-F238E27FC236}">
                    <a16:creationId xmlns:a16="http://schemas.microsoft.com/office/drawing/2014/main" id="{0ABA942C-68F5-BC15-A39F-65492E618EA3}"/>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445;p40">
                <a:extLst>
                  <a:ext uri="{FF2B5EF4-FFF2-40B4-BE49-F238E27FC236}">
                    <a16:creationId xmlns:a16="http://schemas.microsoft.com/office/drawing/2014/main" id="{CBC05D92-D2CC-2BB1-2F23-E97FCF053744}"/>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446;p40">
                <a:extLst>
                  <a:ext uri="{FF2B5EF4-FFF2-40B4-BE49-F238E27FC236}">
                    <a16:creationId xmlns:a16="http://schemas.microsoft.com/office/drawing/2014/main" id="{F2E38F58-F18E-50D6-DA42-B3CE7B4090A7}"/>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447;p40">
                <a:extLst>
                  <a:ext uri="{FF2B5EF4-FFF2-40B4-BE49-F238E27FC236}">
                    <a16:creationId xmlns:a16="http://schemas.microsoft.com/office/drawing/2014/main" id="{2A801353-776D-9D8E-2F93-817B764124A2}"/>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448;p40">
                <a:extLst>
                  <a:ext uri="{FF2B5EF4-FFF2-40B4-BE49-F238E27FC236}">
                    <a16:creationId xmlns:a16="http://schemas.microsoft.com/office/drawing/2014/main" id="{6BDE3929-91DD-2E2C-B277-700DD9BA9167}"/>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449;p40">
                <a:extLst>
                  <a:ext uri="{FF2B5EF4-FFF2-40B4-BE49-F238E27FC236}">
                    <a16:creationId xmlns:a16="http://schemas.microsoft.com/office/drawing/2014/main" id="{E2E51891-A0E1-B393-A043-A689E4F225C2}"/>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450;p40">
                <a:extLst>
                  <a:ext uri="{FF2B5EF4-FFF2-40B4-BE49-F238E27FC236}">
                    <a16:creationId xmlns:a16="http://schemas.microsoft.com/office/drawing/2014/main" id="{16CB589C-5886-B2DE-9305-76C517416A32}"/>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451;p40">
                <a:extLst>
                  <a:ext uri="{FF2B5EF4-FFF2-40B4-BE49-F238E27FC236}">
                    <a16:creationId xmlns:a16="http://schemas.microsoft.com/office/drawing/2014/main" id="{211C018D-52C2-47F4-0F2F-DAD58418D10B}"/>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452;p40">
                <a:extLst>
                  <a:ext uri="{FF2B5EF4-FFF2-40B4-BE49-F238E27FC236}">
                    <a16:creationId xmlns:a16="http://schemas.microsoft.com/office/drawing/2014/main" id="{C3DA26B1-0CBA-6436-5593-17E4415F99EA}"/>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453;p40">
                <a:extLst>
                  <a:ext uri="{FF2B5EF4-FFF2-40B4-BE49-F238E27FC236}">
                    <a16:creationId xmlns:a16="http://schemas.microsoft.com/office/drawing/2014/main" id="{BB003C0C-1397-F116-8C99-DC33599FD16F}"/>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454;p40">
                <a:extLst>
                  <a:ext uri="{FF2B5EF4-FFF2-40B4-BE49-F238E27FC236}">
                    <a16:creationId xmlns:a16="http://schemas.microsoft.com/office/drawing/2014/main" id="{64071089-1127-8AF8-43A3-23AEE1F6FCB2}"/>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455;p40">
                <a:extLst>
                  <a:ext uri="{FF2B5EF4-FFF2-40B4-BE49-F238E27FC236}">
                    <a16:creationId xmlns:a16="http://schemas.microsoft.com/office/drawing/2014/main" id="{E4401976-7DA3-0690-09D5-B4DA01CDBEB0}"/>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456;p40">
                <a:extLst>
                  <a:ext uri="{FF2B5EF4-FFF2-40B4-BE49-F238E27FC236}">
                    <a16:creationId xmlns:a16="http://schemas.microsoft.com/office/drawing/2014/main" id="{758B25CC-A9C0-EBCA-FA89-EE2E8279DE00}"/>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457;p40">
                <a:extLst>
                  <a:ext uri="{FF2B5EF4-FFF2-40B4-BE49-F238E27FC236}">
                    <a16:creationId xmlns:a16="http://schemas.microsoft.com/office/drawing/2014/main" id="{6849BA56-30D4-453E-33C5-2FA0C4E380FE}"/>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458;p40">
                <a:extLst>
                  <a:ext uri="{FF2B5EF4-FFF2-40B4-BE49-F238E27FC236}">
                    <a16:creationId xmlns:a16="http://schemas.microsoft.com/office/drawing/2014/main" id="{7EE6E7C9-358A-D38C-A105-3681A3A70BE4}"/>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459;p40">
                <a:extLst>
                  <a:ext uri="{FF2B5EF4-FFF2-40B4-BE49-F238E27FC236}">
                    <a16:creationId xmlns:a16="http://schemas.microsoft.com/office/drawing/2014/main" id="{F1919738-3042-4112-0EFA-475262D5C625}"/>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460;p40">
                <a:extLst>
                  <a:ext uri="{FF2B5EF4-FFF2-40B4-BE49-F238E27FC236}">
                    <a16:creationId xmlns:a16="http://schemas.microsoft.com/office/drawing/2014/main" id="{CAB50A70-BA39-4462-24B5-D18DD8389D03}"/>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461;p40">
                <a:extLst>
                  <a:ext uri="{FF2B5EF4-FFF2-40B4-BE49-F238E27FC236}">
                    <a16:creationId xmlns:a16="http://schemas.microsoft.com/office/drawing/2014/main" id="{F035BEEE-DB75-FFF2-43AA-F243D90689DD}"/>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462;p40">
                <a:extLst>
                  <a:ext uri="{FF2B5EF4-FFF2-40B4-BE49-F238E27FC236}">
                    <a16:creationId xmlns:a16="http://schemas.microsoft.com/office/drawing/2014/main" id="{E64F1849-2F27-EBF7-8951-9959FD4E1D11}"/>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463;p40">
                <a:extLst>
                  <a:ext uri="{FF2B5EF4-FFF2-40B4-BE49-F238E27FC236}">
                    <a16:creationId xmlns:a16="http://schemas.microsoft.com/office/drawing/2014/main" id="{D17EBEF4-8475-219E-BC2C-1B7F7D504AB3}"/>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464;p40">
                <a:extLst>
                  <a:ext uri="{FF2B5EF4-FFF2-40B4-BE49-F238E27FC236}">
                    <a16:creationId xmlns:a16="http://schemas.microsoft.com/office/drawing/2014/main" id="{0700C39D-3316-D4B6-ED32-4F0A9B48330A}"/>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465;p40">
                <a:extLst>
                  <a:ext uri="{FF2B5EF4-FFF2-40B4-BE49-F238E27FC236}">
                    <a16:creationId xmlns:a16="http://schemas.microsoft.com/office/drawing/2014/main" id="{41FB332D-6128-955B-EC09-88EF1ACC9380}"/>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466;p40">
              <a:extLst>
                <a:ext uri="{FF2B5EF4-FFF2-40B4-BE49-F238E27FC236}">
                  <a16:creationId xmlns:a16="http://schemas.microsoft.com/office/drawing/2014/main" id="{CC8B6E25-2243-25C8-0B38-7992A288EB45}"/>
                </a:ext>
              </a:extLst>
            </p:cNvPr>
            <p:cNvGrpSpPr/>
            <p:nvPr/>
          </p:nvGrpSpPr>
          <p:grpSpPr>
            <a:xfrm>
              <a:off x="1006951" y="1164356"/>
              <a:ext cx="1792701" cy="3439138"/>
              <a:chOff x="1173267" y="1364123"/>
              <a:chExt cx="1521430" cy="2918729"/>
            </a:xfrm>
          </p:grpSpPr>
          <p:grpSp>
            <p:nvGrpSpPr>
              <p:cNvPr id="222" name="Google Shape;2467;p40">
                <a:extLst>
                  <a:ext uri="{FF2B5EF4-FFF2-40B4-BE49-F238E27FC236}">
                    <a16:creationId xmlns:a16="http://schemas.microsoft.com/office/drawing/2014/main" id="{019DE233-2DB2-DA6E-43FD-DB4D409943E0}"/>
                  </a:ext>
                </a:extLst>
              </p:cNvPr>
              <p:cNvGrpSpPr/>
              <p:nvPr/>
            </p:nvGrpSpPr>
            <p:grpSpPr>
              <a:xfrm>
                <a:off x="1435610" y="2960519"/>
                <a:ext cx="1198885" cy="1322333"/>
                <a:chOff x="1548745" y="3297551"/>
                <a:chExt cx="1448278" cy="1597406"/>
              </a:xfrm>
            </p:grpSpPr>
            <p:sp>
              <p:nvSpPr>
                <p:cNvPr id="421" name="Google Shape;2468;p40">
                  <a:extLst>
                    <a:ext uri="{FF2B5EF4-FFF2-40B4-BE49-F238E27FC236}">
                      <a16:creationId xmlns:a16="http://schemas.microsoft.com/office/drawing/2014/main" id="{E79D12C0-3DEB-FEA3-DC04-121AB84C2245}"/>
                    </a:ext>
                  </a:extLst>
                </p:cNvPr>
                <p:cNvSpPr/>
                <p:nvPr/>
              </p:nvSpPr>
              <p:spPr>
                <a:xfrm>
                  <a:off x="1683948" y="4516582"/>
                  <a:ext cx="230674" cy="211140"/>
                </a:xfrm>
                <a:custGeom>
                  <a:avLst/>
                  <a:gdLst/>
                  <a:ahLst/>
                  <a:cxnLst/>
                  <a:rect l="l" t="t" r="r" b="b"/>
                  <a:pathLst>
                    <a:path w="4818" h="4410" extrusionOk="0">
                      <a:moveTo>
                        <a:pt x="4524" y="1"/>
                      </a:moveTo>
                      <a:cubicBezTo>
                        <a:pt x="3468" y="185"/>
                        <a:pt x="2501" y="254"/>
                        <a:pt x="1645" y="254"/>
                      </a:cubicBezTo>
                      <a:cubicBezTo>
                        <a:pt x="1040" y="254"/>
                        <a:pt x="490" y="219"/>
                        <a:pt x="4" y="167"/>
                      </a:cubicBezTo>
                      <a:lnTo>
                        <a:pt x="4" y="167"/>
                      </a:lnTo>
                      <a:cubicBezTo>
                        <a:pt x="146" y="1291"/>
                        <a:pt x="233" y="1952"/>
                        <a:pt x="233" y="1952"/>
                      </a:cubicBezTo>
                      <a:cubicBezTo>
                        <a:pt x="233" y="1952"/>
                        <a:pt x="134" y="2337"/>
                        <a:pt x="1" y="2813"/>
                      </a:cubicBezTo>
                      <a:cubicBezTo>
                        <a:pt x="263" y="2763"/>
                        <a:pt x="649" y="2710"/>
                        <a:pt x="1107" y="2710"/>
                      </a:cubicBezTo>
                      <a:cubicBezTo>
                        <a:pt x="1763" y="2710"/>
                        <a:pt x="2563" y="2820"/>
                        <a:pt x="3346" y="3209"/>
                      </a:cubicBezTo>
                      <a:cubicBezTo>
                        <a:pt x="3513" y="3292"/>
                        <a:pt x="3607" y="3477"/>
                        <a:pt x="3567" y="3660"/>
                      </a:cubicBezTo>
                      <a:cubicBezTo>
                        <a:pt x="3525" y="3851"/>
                        <a:pt x="3458" y="4090"/>
                        <a:pt x="3365" y="4232"/>
                      </a:cubicBezTo>
                      <a:cubicBezTo>
                        <a:pt x="3365" y="4232"/>
                        <a:pt x="3501" y="4409"/>
                        <a:pt x="3701" y="4409"/>
                      </a:cubicBezTo>
                      <a:cubicBezTo>
                        <a:pt x="3765" y="4409"/>
                        <a:pt x="3835" y="4392"/>
                        <a:pt x="3909" y="4344"/>
                      </a:cubicBezTo>
                      <a:cubicBezTo>
                        <a:pt x="4133" y="4203"/>
                        <a:pt x="4466" y="3697"/>
                        <a:pt x="4817" y="3381"/>
                      </a:cubicBezTo>
                      <a:cubicBezTo>
                        <a:pt x="4752" y="2875"/>
                        <a:pt x="4676" y="2375"/>
                        <a:pt x="4587" y="1952"/>
                      </a:cubicBezTo>
                      <a:lnTo>
                        <a:pt x="4524" y="1"/>
                      </a:ln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469;p40">
                  <a:extLst>
                    <a:ext uri="{FF2B5EF4-FFF2-40B4-BE49-F238E27FC236}">
                      <a16:creationId xmlns:a16="http://schemas.microsoft.com/office/drawing/2014/main" id="{8D8BCAF9-FE08-C516-C1E8-D78CACB91FBB}"/>
                    </a:ext>
                  </a:extLst>
                </p:cNvPr>
                <p:cNvSpPr/>
                <p:nvPr/>
              </p:nvSpPr>
              <p:spPr>
                <a:xfrm>
                  <a:off x="1566459" y="4644510"/>
                  <a:ext cx="360326" cy="246330"/>
                </a:xfrm>
                <a:custGeom>
                  <a:avLst/>
                  <a:gdLst/>
                  <a:ahLst/>
                  <a:cxnLst/>
                  <a:rect l="l" t="t" r="r" b="b"/>
                  <a:pathLst>
                    <a:path w="7526" h="5145" extrusionOk="0">
                      <a:moveTo>
                        <a:pt x="3443" y="1"/>
                      </a:moveTo>
                      <a:cubicBezTo>
                        <a:pt x="3008" y="1"/>
                        <a:pt x="2640" y="46"/>
                        <a:pt x="2395" y="92"/>
                      </a:cubicBezTo>
                      <a:cubicBezTo>
                        <a:pt x="2304" y="425"/>
                        <a:pt x="2220" y="861"/>
                        <a:pt x="2154" y="1170"/>
                      </a:cubicBezTo>
                      <a:cubicBezTo>
                        <a:pt x="2154" y="1170"/>
                        <a:pt x="608" y="2448"/>
                        <a:pt x="146" y="3790"/>
                      </a:cubicBezTo>
                      <a:cubicBezTo>
                        <a:pt x="0" y="4213"/>
                        <a:pt x="233" y="4675"/>
                        <a:pt x="659" y="4812"/>
                      </a:cubicBezTo>
                      <a:cubicBezTo>
                        <a:pt x="1016" y="4928"/>
                        <a:pt x="1556" y="5045"/>
                        <a:pt x="2359" y="5113"/>
                      </a:cubicBezTo>
                      <a:cubicBezTo>
                        <a:pt x="2614" y="5134"/>
                        <a:pt x="2865" y="5145"/>
                        <a:pt x="3112" y="5145"/>
                      </a:cubicBezTo>
                      <a:cubicBezTo>
                        <a:pt x="4630" y="5145"/>
                        <a:pt x="5992" y="4731"/>
                        <a:pt x="7198" y="3759"/>
                      </a:cubicBezTo>
                      <a:cubicBezTo>
                        <a:pt x="7407" y="3590"/>
                        <a:pt x="7525" y="3332"/>
                        <a:pt x="7505" y="3063"/>
                      </a:cubicBezTo>
                      <a:cubicBezTo>
                        <a:pt x="7467" y="2550"/>
                        <a:pt x="7388" y="1621"/>
                        <a:pt x="7271" y="709"/>
                      </a:cubicBezTo>
                      <a:cubicBezTo>
                        <a:pt x="6920" y="1025"/>
                        <a:pt x="6587" y="1531"/>
                        <a:pt x="6363" y="1672"/>
                      </a:cubicBezTo>
                      <a:cubicBezTo>
                        <a:pt x="6289" y="1720"/>
                        <a:pt x="6219" y="1737"/>
                        <a:pt x="6155" y="1737"/>
                      </a:cubicBezTo>
                      <a:cubicBezTo>
                        <a:pt x="5955" y="1737"/>
                        <a:pt x="5819" y="1560"/>
                        <a:pt x="5819" y="1560"/>
                      </a:cubicBezTo>
                      <a:cubicBezTo>
                        <a:pt x="5934" y="1432"/>
                        <a:pt x="6014" y="1185"/>
                        <a:pt x="6063" y="985"/>
                      </a:cubicBezTo>
                      <a:cubicBezTo>
                        <a:pt x="6108" y="799"/>
                        <a:pt x="6015" y="610"/>
                        <a:pt x="5844" y="525"/>
                      </a:cubicBezTo>
                      <a:cubicBezTo>
                        <a:pt x="5019" y="116"/>
                        <a:pt x="4143"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470;p40">
                  <a:extLst>
                    <a:ext uri="{FF2B5EF4-FFF2-40B4-BE49-F238E27FC236}">
                      <a16:creationId xmlns:a16="http://schemas.microsoft.com/office/drawing/2014/main" id="{A398F134-AABE-6DB4-1FE1-965847208333}"/>
                    </a:ext>
                  </a:extLst>
                </p:cNvPr>
                <p:cNvSpPr/>
                <p:nvPr/>
              </p:nvSpPr>
              <p:spPr>
                <a:xfrm>
                  <a:off x="2409041" y="4401149"/>
                  <a:ext cx="320444" cy="244750"/>
                </a:xfrm>
                <a:custGeom>
                  <a:avLst/>
                  <a:gdLst/>
                  <a:ahLst/>
                  <a:cxnLst/>
                  <a:rect l="l" t="t" r="r" b="b"/>
                  <a:pathLst>
                    <a:path w="6693" h="5112" extrusionOk="0">
                      <a:moveTo>
                        <a:pt x="4049" y="1"/>
                      </a:moveTo>
                      <a:cubicBezTo>
                        <a:pt x="2751" y="823"/>
                        <a:pt x="1367" y="1379"/>
                        <a:pt x="0" y="1745"/>
                      </a:cubicBezTo>
                      <a:cubicBezTo>
                        <a:pt x="391" y="2433"/>
                        <a:pt x="754" y="3022"/>
                        <a:pt x="1066" y="3459"/>
                      </a:cubicBezTo>
                      <a:cubicBezTo>
                        <a:pt x="1066" y="3459"/>
                        <a:pt x="1301" y="4212"/>
                        <a:pt x="1677" y="5111"/>
                      </a:cubicBezTo>
                      <a:cubicBezTo>
                        <a:pt x="2248" y="4858"/>
                        <a:pt x="3137" y="4502"/>
                        <a:pt x="3920" y="4363"/>
                      </a:cubicBezTo>
                      <a:cubicBezTo>
                        <a:pt x="5194" y="4138"/>
                        <a:pt x="6508" y="3912"/>
                        <a:pt x="6693" y="3357"/>
                      </a:cubicBezTo>
                      <a:cubicBezTo>
                        <a:pt x="6693" y="3357"/>
                        <a:pt x="5899" y="3326"/>
                        <a:pt x="5315" y="3074"/>
                      </a:cubicBezTo>
                      <a:cubicBezTo>
                        <a:pt x="5154" y="3005"/>
                        <a:pt x="5061" y="2834"/>
                        <a:pt x="5084" y="2660"/>
                      </a:cubicBezTo>
                      <a:cubicBezTo>
                        <a:pt x="5111" y="2449"/>
                        <a:pt x="5183" y="2137"/>
                        <a:pt x="5370" y="1776"/>
                      </a:cubicBezTo>
                      <a:cubicBezTo>
                        <a:pt x="5159" y="1753"/>
                        <a:pt x="4940" y="1726"/>
                        <a:pt x="4721" y="1694"/>
                      </a:cubicBezTo>
                      <a:cubicBezTo>
                        <a:pt x="4721" y="1694"/>
                        <a:pt x="4482" y="1132"/>
                        <a:pt x="4049" y="1"/>
                      </a:cubicBezTo>
                      <a:close/>
                    </a:path>
                  </a:pathLst>
                </a:custGeom>
                <a:solidFill>
                  <a:srgbClr val="FEE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471;p40">
                  <a:extLst>
                    <a:ext uri="{FF2B5EF4-FFF2-40B4-BE49-F238E27FC236}">
                      <a16:creationId xmlns:a16="http://schemas.microsoft.com/office/drawing/2014/main" id="{7CE347FC-FD37-5FFC-9870-512EB47BF30E}"/>
                    </a:ext>
                  </a:extLst>
                </p:cNvPr>
                <p:cNvSpPr/>
                <p:nvPr/>
              </p:nvSpPr>
              <p:spPr>
                <a:xfrm>
                  <a:off x="2489282" y="4470332"/>
                  <a:ext cx="500703" cy="277929"/>
                </a:xfrm>
                <a:custGeom>
                  <a:avLst/>
                  <a:gdLst/>
                  <a:ahLst/>
                  <a:cxnLst/>
                  <a:rect l="l" t="t" r="r" b="b"/>
                  <a:pathLst>
                    <a:path w="10458" h="5805" extrusionOk="0">
                      <a:moveTo>
                        <a:pt x="8403" y="0"/>
                      </a:moveTo>
                      <a:cubicBezTo>
                        <a:pt x="7186" y="0"/>
                        <a:pt x="5600" y="444"/>
                        <a:pt x="5600" y="444"/>
                      </a:cubicBezTo>
                      <a:cubicBezTo>
                        <a:pt x="5600" y="444"/>
                        <a:pt x="4737" y="275"/>
                        <a:pt x="3699" y="164"/>
                      </a:cubicBezTo>
                      <a:cubicBezTo>
                        <a:pt x="3512" y="526"/>
                        <a:pt x="3435" y="1004"/>
                        <a:pt x="3408" y="1215"/>
                      </a:cubicBezTo>
                      <a:cubicBezTo>
                        <a:pt x="3385" y="1389"/>
                        <a:pt x="3478" y="1560"/>
                        <a:pt x="3639" y="1629"/>
                      </a:cubicBezTo>
                      <a:cubicBezTo>
                        <a:pt x="4223" y="1881"/>
                        <a:pt x="5017" y="1912"/>
                        <a:pt x="5017" y="1912"/>
                      </a:cubicBezTo>
                      <a:cubicBezTo>
                        <a:pt x="4832" y="2467"/>
                        <a:pt x="3518" y="2693"/>
                        <a:pt x="2244" y="2918"/>
                      </a:cubicBezTo>
                      <a:cubicBezTo>
                        <a:pt x="1461" y="3057"/>
                        <a:pt x="572" y="3413"/>
                        <a:pt x="1" y="3666"/>
                      </a:cubicBezTo>
                      <a:cubicBezTo>
                        <a:pt x="241" y="4242"/>
                        <a:pt x="538" y="4877"/>
                        <a:pt x="868" y="5417"/>
                      </a:cubicBezTo>
                      <a:cubicBezTo>
                        <a:pt x="1018" y="5662"/>
                        <a:pt x="1281" y="5804"/>
                        <a:pt x="1555" y="5804"/>
                      </a:cubicBezTo>
                      <a:cubicBezTo>
                        <a:pt x="1643" y="5804"/>
                        <a:pt x="1732" y="5790"/>
                        <a:pt x="1819" y="5759"/>
                      </a:cubicBezTo>
                      <a:cubicBezTo>
                        <a:pt x="3285" y="5248"/>
                        <a:pt x="7202" y="3810"/>
                        <a:pt x="9962" y="2160"/>
                      </a:cubicBezTo>
                      <a:cubicBezTo>
                        <a:pt x="10332" y="1938"/>
                        <a:pt x="10457" y="1468"/>
                        <a:pt x="10257" y="1087"/>
                      </a:cubicBezTo>
                      <a:cubicBezTo>
                        <a:pt x="10026" y="649"/>
                        <a:pt x="9628" y="153"/>
                        <a:pt x="8980" y="43"/>
                      </a:cubicBezTo>
                      <a:cubicBezTo>
                        <a:pt x="8805" y="13"/>
                        <a:pt x="8609" y="0"/>
                        <a:pt x="8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472;p40">
                  <a:extLst>
                    <a:ext uri="{FF2B5EF4-FFF2-40B4-BE49-F238E27FC236}">
                      <a16:creationId xmlns:a16="http://schemas.microsoft.com/office/drawing/2014/main" id="{CBF195C8-9EFF-B2C4-FBE9-9780314A4788}"/>
                    </a:ext>
                  </a:extLst>
                </p:cNvPr>
                <p:cNvSpPr/>
                <p:nvPr/>
              </p:nvSpPr>
              <p:spPr>
                <a:xfrm>
                  <a:off x="1556350" y="3297551"/>
                  <a:ext cx="1069918" cy="1253635"/>
                </a:xfrm>
                <a:custGeom>
                  <a:avLst/>
                  <a:gdLst/>
                  <a:ahLst/>
                  <a:cxnLst/>
                  <a:rect l="l" t="t" r="r" b="b"/>
                  <a:pathLst>
                    <a:path w="22347" h="34087" extrusionOk="0">
                      <a:moveTo>
                        <a:pt x="1956" y="0"/>
                      </a:moveTo>
                      <a:cubicBezTo>
                        <a:pt x="1956" y="0"/>
                        <a:pt x="1225" y="3045"/>
                        <a:pt x="692" y="6247"/>
                      </a:cubicBezTo>
                      <a:cubicBezTo>
                        <a:pt x="0" y="11321"/>
                        <a:pt x="1725" y="28486"/>
                        <a:pt x="2415" y="33999"/>
                      </a:cubicBezTo>
                      <a:cubicBezTo>
                        <a:pt x="2902" y="34051"/>
                        <a:pt x="3545" y="34086"/>
                        <a:pt x="4258" y="34086"/>
                      </a:cubicBezTo>
                      <a:cubicBezTo>
                        <a:pt x="5265" y="34086"/>
                        <a:pt x="6414" y="34017"/>
                        <a:pt x="7468" y="33833"/>
                      </a:cubicBezTo>
                      <a:lnTo>
                        <a:pt x="6377" y="8188"/>
                      </a:lnTo>
                      <a:lnTo>
                        <a:pt x="8560" y="8188"/>
                      </a:lnTo>
                      <a:cubicBezTo>
                        <a:pt x="8560" y="8188"/>
                        <a:pt x="12016" y="18805"/>
                        <a:pt x="12551" y="21023"/>
                      </a:cubicBezTo>
                      <a:cubicBezTo>
                        <a:pt x="12998" y="22883"/>
                        <a:pt x="15784" y="29796"/>
                        <a:pt x="17810" y="33365"/>
                      </a:cubicBezTo>
                      <a:cubicBezTo>
                        <a:pt x="19177" y="32999"/>
                        <a:pt x="21048" y="32113"/>
                        <a:pt x="22346" y="31291"/>
                      </a:cubicBezTo>
                      <a:cubicBezTo>
                        <a:pt x="21092" y="28014"/>
                        <a:pt x="17718" y="19583"/>
                        <a:pt x="14244" y="6247"/>
                      </a:cubicBezTo>
                      <a:cubicBezTo>
                        <a:pt x="13711" y="3045"/>
                        <a:pt x="12980" y="0"/>
                        <a:pt x="12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473;p40">
                  <a:extLst>
                    <a:ext uri="{FF2B5EF4-FFF2-40B4-BE49-F238E27FC236}">
                      <a16:creationId xmlns:a16="http://schemas.microsoft.com/office/drawing/2014/main" id="{1ED97738-0640-E9E3-EFAE-C39902266FC8}"/>
                    </a:ext>
                  </a:extLst>
                </p:cNvPr>
                <p:cNvSpPr/>
                <p:nvPr/>
              </p:nvSpPr>
              <p:spPr>
                <a:xfrm>
                  <a:off x="1897095" y="4537025"/>
                  <a:ext cx="21928" cy="145308"/>
                </a:xfrm>
                <a:custGeom>
                  <a:avLst/>
                  <a:gdLst/>
                  <a:ahLst/>
                  <a:cxnLst/>
                  <a:rect l="l" t="t" r="r" b="b"/>
                  <a:pathLst>
                    <a:path w="458" h="3035" extrusionOk="0">
                      <a:moveTo>
                        <a:pt x="86" y="0"/>
                      </a:moveTo>
                      <a:cubicBezTo>
                        <a:pt x="43" y="0"/>
                        <a:pt x="1" y="28"/>
                        <a:pt x="3" y="83"/>
                      </a:cubicBezTo>
                      <a:cubicBezTo>
                        <a:pt x="15" y="449"/>
                        <a:pt x="27" y="817"/>
                        <a:pt x="38" y="1185"/>
                      </a:cubicBezTo>
                      <a:cubicBezTo>
                        <a:pt x="58" y="1780"/>
                        <a:pt x="202" y="2362"/>
                        <a:pt x="279" y="2954"/>
                      </a:cubicBezTo>
                      <a:cubicBezTo>
                        <a:pt x="287" y="3007"/>
                        <a:pt x="334" y="3035"/>
                        <a:pt x="376" y="3035"/>
                      </a:cubicBezTo>
                      <a:cubicBezTo>
                        <a:pt x="419" y="3035"/>
                        <a:pt x="458" y="3008"/>
                        <a:pt x="451" y="2954"/>
                      </a:cubicBezTo>
                      <a:cubicBezTo>
                        <a:pt x="373" y="2364"/>
                        <a:pt x="228" y="1778"/>
                        <a:pt x="209" y="1185"/>
                      </a:cubicBezTo>
                      <a:cubicBezTo>
                        <a:pt x="197" y="817"/>
                        <a:pt x="185" y="449"/>
                        <a:pt x="174" y="83"/>
                      </a:cubicBezTo>
                      <a:cubicBezTo>
                        <a:pt x="172" y="28"/>
                        <a:pt x="12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474;p40">
                  <a:extLst>
                    <a:ext uri="{FF2B5EF4-FFF2-40B4-BE49-F238E27FC236}">
                      <a16:creationId xmlns:a16="http://schemas.microsoft.com/office/drawing/2014/main" id="{245837E5-01EA-23BA-A9B1-8DC3E2F6FAEE}"/>
                    </a:ext>
                  </a:extLst>
                </p:cNvPr>
                <p:cNvSpPr/>
                <p:nvPr/>
              </p:nvSpPr>
              <p:spPr>
                <a:xfrm>
                  <a:off x="1679639" y="4544063"/>
                  <a:ext cx="19486" cy="108060"/>
                </a:xfrm>
                <a:custGeom>
                  <a:avLst/>
                  <a:gdLst/>
                  <a:ahLst/>
                  <a:cxnLst/>
                  <a:rect l="l" t="t" r="r" b="b"/>
                  <a:pathLst>
                    <a:path w="407" h="2257" extrusionOk="0">
                      <a:moveTo>
                        <a:pt x="146" y="0"/>
                      </a:moveTo>
                      <a:cubicBezTo>
                        <a:pt x="103" y="0"/>
                        <a:pt x="64" y="27"/>
                        <a:pt x="71" y="81"/>
                      </a:cubicBezTo>
                      <a:cubicBezTo>
                        <a:pt x="121" y="479"/>
                        <a:pt x="222" y="900"/>
                        <a:pt x="228" y="1301"/>
                      </a:cubicBezTo>
                      <a:cubicBezTo>
                        <a:pt x="232" y="1592"/>
                        <a:pt x="88" y="1929"/>
                        <a:pt x="9" y="2216"/>
                      </a:cubicBezTo>
                      <a:cubicBezTo>
                        <a:pt x="1" y="2246"/>
                        <a:pt x="11" y="2257"/>
                        <a:pt x="31" y="2257"/>
                      </a:cubicBezTo>
                      <a:cubicBezTo>
                        <a:pt x="83" y="2257"/>
                        <a:pt x="196" y="2182"/>
                        <a:pt x="204" y="2156"/>
                      </a:cubicBezTo>
                      <a:cubicBezTo>
                        <a:pt x="286" y="1894"/>
                        <a:pt x="400" y="1603"/>
                        <a:pt x="403" y="1338"/>
                      </a:cubicBezTo>
                      <a:cubicBezTo>
                        <a:pt x="407" y="930"/>
                        <a:pt x="293" y="485"/>
                        <a:pt x="242" y="81"/>
                      </a:cubicBezTo>
                      <a:cubicBezTo>
                        <a:pt x="235" y="28"/>
                        <a:pt x="188"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475;p40">
                  <a:extLst>
                    <a:ext uri="{FF2B5EF4-FFF2-40B4-BE49-F238E27FC236}">
                      <a16:creationId xmlns:a16="http://schemas.microsoft.com/office/drawing/2014/main" id="{10DCD370-9A89-0F93-2E7A-3548EF27D8C9}"/>
                    </a:ext>
                  </a:extLst>
                </p:cNvPr>
                <p:cNvSpPr/>
                <p:nvPr/>
              </p:nvSpPr>
              <p:spPr>
                <a:xfrm>
                  <a:off x="1675187" y="4640488"/>
                  <a:ext cx="185956" cy="55155"/>
                </a:xfrm>
                <a:custGeom>
                  <a:avLst/>
                  <a:gdLst/>
                  <a:ahLst/>
                  <a:cxnLst/>
                  <a:rect l="l" t="t" r="r" b="b"/>
                  <a:pathLst>
                    <a:path w="3884" h="1152" extrusionOk="0">
                      <a:moveTo>
                        <a:pt x="1179" y="0"/>
                      </a:moveTo>
                      <a:cubicBezTo>
                        <a:pt x="818" y="0"/>
                        <a:pt x="458" y="32"/>
                        <a:pt x="103" y="94"/>
                      </a:cubicBezTo>
                      <a:cubicBezTo>
                        <a:pt x="0" y="112"/>
                        <a:pt x="35" y="260"/>
                        <a:pt x="130" y="260"/>
                      </a:cubicBezTo>
                      <a:cubicBezTo>
                        <a:pt x="136" y="260"/>
                        <a:pt x="141" y="259"/>
                        <a:pt x="147" y="258"/>
                      </a:cubicBezTo>
                      <a:cubicBezTo>
                        <a:pt x="484" y="200"/>
                        <a:pt x="826" y="169"/>
                        <a:pt x="1167" y="169"/>
                      </a:cubicBezTo>
                      <a:cubicBezTo>
                        <a:pt x="1271" y="169"/>
                        <a:pt x="1374" y="172"/>
                        <a:pt x="1478" y="178"/>
                      </a:cubicBezTo>
                      <a:cubicBezTo>
                        <a:pt x="1956" y="203"/>
                        <a:pt x="3713" y="352"/>
                        <a:pt x="3707" y="1069"/>
                      </a:cubicBezTo>
                      <a:cubicBezTo>
                        <a:pt x="3706" y="1124"/>
                        <a:pt x="3749" y="1152"/>
                        <a:pt x="3791" y="1152"/>
                      </a:cubicBezTo>
                      <a:cubicBezTo>
                        <a:pt x="3834" y="1152"/>
                        <a:pt x="3877" y="1124"/>
                        <a:pt x="3877" y="1069"/>
                      </a:cubicBezTo>
                      <a:cubicBezTo>
                        <a:pt x="3883" y="352"/>
                        <a:pt x="2829" y="201"/>
                        <a:pt x="2287" y="101"/>
                      </a:cubicBezTo>
                      <a:cubicBezTo>
                        <a:pt x="1921" y="34"/>
                        <a:pt x="1550"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76;p40">
                  <a:extLst>
                    <a:ext uri="{FF2B5EF4-FFF2-40B4-BE49-F238E27FC236}">
                      <a16:creationId xmlns:a16="http://schemas.microsoft.com/office/drawing/2014/main" id="{030731FA-DE3A-80E6-1702-CB38B017D9FE}"/>
                    </a:ext>
                  </a:extLst>
                </p:cNvPr>
                <p:cNvSpPr/>
                <p:nvPr/>
              </p:nvSpPr>
              <p:spPr>
                <a:xfrm>
                  <a:off x="1548745" y="4644893"/>
                  <a:ext cx="392883" cy="250064"/>
                </a:xfrm>
                <a:custGeom>
                  <a:avLst/>
                  <a:gdLst/>
                  <a:ahLst/>
                  <a:cxnLst/>
                  <a:rect l="l" t="t" r="r" b="b"/>
                  <a:pathLst>
                    <a:path w="8206" h="5223" extrusionOk="0">
                      <a:moveTo>
                        <a:pt x="2760" y="1"/>
                      </a:moveTo>
                      <a:cubicBezTo>
                        <a:pt x="2727" y="1"/>
                        <a:pt x="2694" y="19"/>
                        <a:pt x="2683" y="61"/>
                      </a:cubicBezTo>
                      <a:cubicBezTo>
                        <a:pt x="2471" y="915"/>
                        <a:pt x="2323" y="1175"/>
                        <a:pt x="1752" y="1780"/>
                      </a:cubicBezTo>
                      <a:cubicBezTo>
                        <a:pt x="1307" y="2250"/>
                        <a:pt x="845" y="2795"/>
                        <a:pt x="584" y="3396"/>
                      </a:cubicBezTo>
                      <a:cubicBezTo>
                        <a:pt x="98" y="4524"/>
                        <a:pt x="835" y="4913"/>
                        <a:pt x="1864" y="5085"/>
                      </a:cubicBezTo>
                      <a:cubicBezTo>
                        <a:pt x="2383" y="5173"/>
                        <a:pt x="2915" y="5222"/>
                        <a:pt x="3445" y="5222"/>
                      </a:cubicBezTo>
                      <a:cubicBezTo>
                        <a:pt x="4508" y="5222"/>
                        <a:pt x="5566" y="5024"/>
                        <a:pt x="6519" y="4534"/>
                      </a:cubicBezTo>
                      <a:cubicBezTo>
                        <a:pt x="6969" y="4304"/>
                        <a:pt x="7681" y="3963"/>
                        <a:pt x="7890" y="3463"/>
                      </a:cubicBezTo>
                      <a:cubicBezTo>
                        <a:pt x="8205" y="2709"/>
                        <a:pt x="7818" y="1464"/>
                        <a:pt x="7727" y="701"/>
                      </a:cubicBezTo>
                      <a:cubicBezTo>
                        <a:pt x="7721" y="653"/>
                        <a:pt x="7680" y="615"/>
                        <a:pt x="7637" y="615"/>
                      </a:cubicBezTo>
                      <a:cubicBezTo>
                        <a:pt x="7618" y="615"/>
                        <a:pt x="7598" y="622"/>
                        <a:pt x="7581" y="640"/>
                      </a:cubicBezTo>
                      <a:cubicBezTo>
                        <a:pt x="7410" y="815"/>
                        <a:pt x="6804" y="1416"/>
                        <a:pt x="6562" y="1416"/>
                      </a:cubicBezTo>
                      <a:cubicBezTo>
                        <a:pt x="6458" y="1416"/>
                        <a:pt x="6421" y="1305"/>
                        <a:pt x="6515" y="1000"/>
                      </a:cubicBezTo>
                      <a:cubicBezTo>
                        <a:pt x="6535" y="937"/>
                        <a:pt x="6483" y="895"/>
                        <a:pt x="6431" y="895"/>
                      </a:cubicBezTo>
                      <a:cubicBezTo>
                        <a:pt x="6397" y="895"/>
                        <a:pt x="6363" y="913"/>
                        <a:pt x="6351" y="955"/>
                      </a:cubicBezTo>
                      <a:cubicBezTo>
                        <a:pt x="6272" y="1140"/>
                        <a:pt x="6193" y="1324"/>
                        <a:pt x="6116" y="1509"/>
                      </a:cubicBezTo>
                      <a:cubicBezTo>
                        <a:pt x="6096" y="1542"/>
                        <a:pt x="6102" y="1585"/>
                        <a:pt x="6129" y="1612"/>
                      </a:cubicBezTo>
                      <a:cubicBezTo>
                        <a:pt x="6266" y="1749"/>
                        <a:pt x="6381" y="1802"/>
                        <a:pt x="6486" y="1802"/>
                      </a:cubicBezTo>
                      <a:cubicBezTo>
                        <a:pt x="6742" y="1802"/>
                        <a:pt x="6931" y="1483"/>
                        <a:pt x="7200" y="1308"/>
                      </a:cubicBezTo>
                      <a:cubicBezTo>
                        <a:pt x="7380" y="1192"/>
                        <a:pt x="7449" y="1116"/>
                        <a:pt x="7489" y="1116"/>
                      </a:cubicBezTo>
                      <a:cubicBezTo>
                        <a:pt x="7537" y="1116"/>
                        <a:pt x="7542" y="1227"/>
                        <a:pt x="7650" y="1512"/>
                      </a:cubicBezTo>
                      <a:cubicBezTo>
                        <a:pt x="7759" y="1799"/>
                        <a:pt x="7805" y="2379"/>
                        <a:pt x="7762" y="2701"/>
                      </a:cubicBezTo>
                      <a:cubicBezTo>
                        <a:pt x="7578" y="4066"/>
                        <a:pt x="6242" y="4615"/>
                        <a:pt x="5079" y="4874"/>
                      </a:cubicBezTo>
                      <a:cubicBezTo>
                        <a:pt x="4547" y="4992"/>
                        <a:pt x="4013" y="5044"/>
                        <a:pt x="3478" y="5044"/>
                      </a:cubicBezTo>
                      <a:cubicBezTo>
                        <a:pt x="3092" y="5044"/>
                        <a:pt x="2706" y="5017"/>
                        <a:pt x="2318" y="4970"/>
                      </a:cubicBezTo>
                      <a:cubicBezTo>
                        <a:pt x="2032" y="4935"/>
                        <a:pt x="1555" y="4943"/>
                        <a:pt x="1288" y="4791"/>
                      </a:cubicBezTo>
                      <a:cubicBezTo>
                        <a:pt x="0" y="4058"/>
                        <a:pt x="1152" y="2717"/>
                        <a:pt x="1630" y="2166"/>
                      </a:cubicBezTo>
                      <a:cubicBezTo>
                        <a:pt x="2419" y="1257"/>
                        <a:pt x="2552" y="1295"/>
                        <a:pt x="2848" y="107"/>
                      </a:cubicBezTo>
                      <a:cubicBezTo>
                        <a:pt x="2864" y="43"/>
                        <a:pt x="2811" y="1"/>
                        <a:pt x="2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77;p40">
                  <a:extLst>
                    <a:ext uri="{FF2B5EF4-FFF2-40B4-BE49-F238E27FC236}">
                      <a16:creationId xmlns:a16="http://schemas.microsoft.com/office/drawing/2014/main" id="{67FCCEFD-06B0-BDE2-866F-30D592F1B0E2}"/>
                    </a:ext>
                  </a:extLst>
                </p:cNvPr>
                <p:cNvSpPr/>
                <p:nvPr/>
              </p:nvSpPr>
              <p:spPr>
                <a:xfrm>
                  <a:off x="2419100" y="4514575"/>
                  <a:ext cx="75399" cy="135102"/>
                </a:xfrm>
                <a:custGeom>
                  <a:avLst/>
                  <a:gdLst/>
                  <a:ahLst/>
                  <a:cxnLst/>
                  <a:rect l="l" t="t" r="r" b="b"/>
                  <a:pathLst>
                    <a:path w="1575" h="2975" extrusionOk="0">
                      <a:moveTo>
                        <a:pt x="118" y="1"/>
                      </a:moveTo>
                      <a:cubicBezTo>
                        <a:pt x="59" y="1"/>
                        <a:pt x="0" y="62"/>
                        <a:pt x="39" y="128"/>
                      </a:cubicBezTo>
                      <a:cubicBezTo>
                        <a:pt x="289" y="544"/>
                        <a:pt x="632" y="956"/>
                        <a:pt x="817" y="1401"/>
                      </a:cubicBezTo>
                      <a:cubicBezTo>
                        <a:pt x="1024" y="1897"/>
                        <a:pt x="1179" y="2419"/>
                        <a:pt x="1385" y="2918"/>
                      </a:cubicBezTo>
                      <a:cubicBezTo>
                        <a:pt x="1401" y="2958"/>
                        <a:pt x="1436" y="2975"/>
                        <a:pt x="1471" y="2975"/>
                      </a:cubicBezTo>
                      <a:cubicBezTo>
                        <a:pt x="1524" y="2975"/>
                        <a:pt x="1574" y="2934"/>
                        <a:pt x="1549" y="2873"/>
                      </a:cubicBezTo>
                      <a:cubicBezTo>
                        <a:pt x="1336" y="2355"/>
                        <a:pt x="1186" y="1803"/>
                        <a:pt x="960" y="1292"/>
                      </a:cubicBezTo>
                      <a:cubicBezTo>
                        <a:pt x="769" y="856"/>
                        <a:pt x="433" y="453"/>
                        <a:pt x="187" y="41"/>
                      </a:cubicBezTo>
                      <a:cubicBezTo>
                        <a:pt x="169" y="13"/>
                        <a:pt x="14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78;p40">
                  <a:extLst>
                    <a:ext uri="{FF2B5EF4-FFF2-40B4-BE49-F238E27FC236}">
                      <a16:creationId xmlns:a16="http://schemas.microsoft.com/office/drawing/2014/main" id="{D3BF5667-75CA-3548-3549-220CA60FD817}"/>
                    </a:ext>
                  </a:extLst>
                </p:cNvPr>
                <p:cNvSpPr/>
                <p:nvPr/>
              </p:nvSpPr>
              <p:spPr>
                <a:xfrm>
                  <a:off x="2607059" y="4421449"/>
                  <a:ext cx="64347" cy="68848"/>
                </a:xfrm>
                <a:custGeom>
                  <a:avLst/>
                  <a:gdLst/>
                  <a:ahLst/>
                  <a:cxnLst/>
                  <a:rect l="l" t="t" r="r" b="b"/>
                  <a:pathLst>
                    <a:path w="1344" h="1438" extrusionOk="0">
                      <a:moveTo>
                        <a:pt x="105" y="1"/>
                      </a:moveTo>
                      <a:cubicBezTo>
                        <a:pt x="52" y="1"/>
                        <a:pt x="1" y="42"/>
                        <a:pt x="25" y="103"/>
                      </a:cubicBezTo>
                      <a:cubicBezTo>
                        <a:pt x="169" y="472"/>
                        <a:pt x="315" y="840"/>
                        <a:pt x="467" y="1206"/>
                      </a:cubicBezTo>
                      <a:cubicBezTo>
                        <a:pt x="482" y="1243"/>
                        <a:pt x="495" y="1301"/>
                        <a:pt x="525" y="1330"/>
                      </a:cubicBezTo>
                      <a:cubicBezTo>
                        <a:pt x="580" y="1382"/>
                        <a:pt x="702" y="1372"/>
                        <a:pt x="773" y="1382"/>
                      </a:cubicBezTo>
                      <a:cubicBezTo>
                        <a:pt x="927" y="1402"/>
                        <a:pt x="1080" y="1420"/>
                        <a:pt x="1234" y="1437"/>
                      </a:cubicBezTo>
                      <a:cubicBezTo>
                        <a:pt x="1238" y="1437"/>
                        <a:pt x="1241" y="1437"/>
                        <a:pt x="1245" y="1437"/>
                      </a:cubicBezTo>
                      <a:cubicBezTo>
                        <a:pt x="1343" y="1437"/>
                        <a:pt x="1339" y="1278"/>
                        <a:pt x="1234" y="1266"/>
                      </a:cubicBezTo>
                      <a:cubicBezTo>
                        <a:pt x="1112" y="1253"/>
                        <a:pt x="989" y="1239"/>
                        <a:pt x="866" y="1224"/>
                      </a:cubicBezTo>
                      <a:cubicBezTo>
                        <a:pt x="828" y="1202"/>
                        <a:pt x="791" y="1191"/>
                        <a:pt x="756" y="1191"/>
                      </a:cubicBezTo>
                      <a:cubicBezTo>
                        <a:pt x="721" y="1191"/>
                        <a:pt x="689" y="1202"/>
                        <a:pt x="658" y="1225"/>
                      </a:cubicBezTo>
                      <a:cubicBezTo>
                        <a:pt x="657" y="1223"/>
                        <a:pt x="656" y="1221"/>
                        <a:pt x="655" y="1219"/>
                      </a:cubicBezTo>
                      <a:cubicBezTo>
                        <a:pt x="618" y="1183"/>
                        <a:pt x="598" y="1080"/>
                        <a:pt x="579" y="1035"/>
                      </a:cubicBezTo>
                      <a:cubicBezTo>
                        <a:pt x="446" y="710"/>
                        <a:pt x="317" y="385"/>
                        <a:pt x="190" y="58"/>
                      </a:cubicBezTo>
                      <a:cubicBezTo>
                        <a:pt x="174" y="18"/>
                        <a:pt x="139"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79;p40">
                  <a:extLst>
                    <a:ext uri="{FF2B5EF4-FFF2-40B4-BE49-F238E27FC236}">
                      <a16:creationId xmlns:a16="http://schemas.microsoft.com/office/drawing/2014/main" id="{16D695DA-4C34-E562-B459-DB59053653FB}"/>
                    </a:ext>
                  </a:extLst>
                </p:cNvPr>
                <p:cNvSpPr/>
                <p:nvPr/>
              </p:nvSpPr>
              <p:spPr>
                <a:xfrm>
                  <a:off x="2484974" y="4557756"/>
                  <a:ext cx="249777" cy="175998"/>
                </a:xfrm>
                <a:custGeom>
                  <a:avLst/>
                  <a:gdLst/>
                  <a:ahLst/>
                  <a:cxnLst/>
                  <a:rect l="l" t="t" r="r" b="b"/>
                  <a:pathLst>
                    <a:path w="5217" h="3676" extrusionOk="0">
                      <a:moveTo>
                        <a:pt x="5100" y="1"/>
                      </a:moveTo>
                      <a:cubicBezTo>
                        <a:pt x="5074" y="1"/>
                        <a:pt x="5049" y="13"/>
                        <a:pt x="5033" y="43"/>
                      </a:cubicBezTo>
                      <a:cubicBezTo>
                        <a:pt x="4599" y="847"/>
                        <a:pt x="2938" y="874"/>
                        <a:pt x="2163" y="1041"/>
                      </a:cubicBezTo>
                      <a:cubicBezTo>
                        <a:pt x="1430" y="1199"/>
                        <a:pt x="732" y="1469"/>
                        <a:pt x="48" y="1767"/>
                      </a:cubicBezTo>
                      <a:cubicBezTo>
                        <a:pt x="2" y="1787"/>
                        <a:pt x="1" y="1846"/>
                        <a:pt x="17" y="1884"/>
                      </a:cubicBezTo>
                      <a:cubicBezTo>
                        <a:pt x="274" y="2486"/>
                        <a:pt x="553" y="3069"/>
                        <a:pt x="884" y="3634"/>
                      </a:cubicBezTo>
                      <a:cubicBezTo>
                        <a:pt x="901" y="3663"/>
                        <a:pt x="926" y="3675"/>
                        <a:pt x="952" y="3675"/>
                      </a:cubicBezTo>
                      <a:cubicBezTo>
                        <a:pt x="1010" y="3675"/>
                        <a:pt x="1069" y="3614"/>
                        <a:pt x="1031" y="3548"/>
                      </a:cubicBezTo>
                      <a:cubicBezTo>
                        <a:pt x="837" y="3217"/>
                        <a:pt x="657" y="2883"/>
                        <a:pt x="493" y="2537"/>
                      </a:cubicBezTo>
                      <a:cubicBezTo>
                        <a:pt x="281" y="2091"/>
                        <a:pt x="237" y="1950"/>
                        <a:pt x="731" y="1665"/>
                      </a:cubicBezTo>
                      <a:cubicBezTo>
                        <a:pt x="1297" y="1338"/>
                        <a:pt x="2070" y="1233"/>
                        <a:pt x="2704" y="1113"/>
                      </a:cubicBezTo>
                      <a:cubicBezTo>
                        <a:pt x="3462" y="969"/>
                        <a:pt x="4758" y="908"/>
                        <a:pt x="5180" y="129"/>
                      </a:cubicBezTo>
                      <a:cubicBezTo>
                        <a:pt x="5216" y="62"/>
                        <a:pt x="5157" y="1"/>
                        <a:pt x="5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80;p40">
                  <a:extLst>
                    <a:ext uri="{FF2B5EF4-FFF2-40B4-BE49-F238E27FC236}">
                      <a16:creationId xmlns:a16="http://schemas.microsoft.com/office/drawing/2014/main" id="{68AFA794-C23B-FAE9-2641-B7DD4940D2D7}"/>
                    </a:ext>
                  </a:extLst>
                </p:cNvPr>
                <p:cNvSpPr/>
                <p:nvPr/>
              </p:nvSpPr>
              <p:spPr>
                <a:xfrm>
                  <a:off x="2624869" y="4466598"/>
                  <a:ext cx="360901" cy="99394"/>
                </a:xfrm>
                <a:custGeom>
                  <a:avLst/>
                  <a:gdLst/>
                  <a:ahLst/>
                  <a:cxnLst/>
                  <a:rect l="l" t="t" r="r" b="b"/>
                  <a:pathLst>
                    <a:path w="7538" h="2076" extrusionOk="0">
                      <a:moveTo>
                        <a:pt x="5463" y="0"/>
                      </a:moveTo>
                      <a:cubicBezTo>
                        <a:pt x="5160" y="0"/>
                        <a:pt x="4836" y="33"/>
                        <a:pt x="4492" y="80"/>
                      </a:cubicBezTo>
                      <a:cubicBezTo>
                        <a:pt x="3952" y="154"/>
                        <a:pt x="3373" y="392"/>
                        <a:pt x="2835" y="415"/>
                      </a:cubicBezTo>
                      <a:cubicBezTo>
                        <a:pt x="2796" y="417"/>
                        <a:pt x="2756" y="418"/>
                        <a:pt x="2715" y="418"/>
                      </a:cubicBezTo>
                      <a:cubicBezTo>
                        <a:pt x="2116" y="418"/>
                        <a:pt x="1464" y="227"/>
                        <a:pt x="867" y="157"/>
                      </a:cubicBezTo>
                      <a:cubicBezTo>
                        <a:pt x="865" y="156"/>
                        <a:pt x="863" y="156"/>
                        <a:pt x="861" y="156"/>
                      </a:cubicBezTo>
                      <a:cubicBezTo>
                        <a:pt x="825" y="156"/>
                        <a:pt x="798" y="189"/>
                        <a:pt x="785" y="220"/>
                      </a:cubicBezTo>
                      <a:cubicBezTo>
                        <a:pt x="222" y="1644"/>
                        <a:pt x="706" y="1986"/>
                        <a:pt x="2185" y="2075"/>
                      </a:cubicBezTo>
                      <a:cubicBezTo>
                        <a:pt x="2187" y="2075"/>
                        <a:pt x="2189" y="2075"/>
                        <a:pt x="2191" y="2075"/>
                      </a:cubicBezTo>
                      <a:cubicBezTo>
                        <a:pt x="2294" y="2075"/>
                        <a:pt x="2292" y="1912"/>
                        <a:pt x="2185" y="1905"/>
                      </a:cubicBezTo>
                      <a:cubicBezTo>
                        <a:pt x="1962" y="1892"/>
                        <a:pt x="1425" y="1899"/>
                        <a:pt x="1197" y="1751"/>
                      </a:cubicBezTo>
                      <a:cubicBezTo>
                        <a:pt x="0" y="976"/>
                        <a:pt x="1047" y="446"/>
                        <a:pt x="1798" y="446"/>
                      </a:cubicBezTo>
                      <a:cubicBezTo>
                        <a:pt x="2126" y="446"/>
                        <a:pt x="2454" y="599"/>
                        <a:pt x="2780" y="599"/>
                      </a:cubicBezTo>
                      <a:cubicBezTo>
                        <a:pt x="2790" y="599"/>
                        <a:pt x="2800" y="599"/>
                        <a:pt x="2809" y="598"/>
                      </a:cubicBezTo>
                      <a:cubicBezTo>
                        <a:pt x="3720" y="574"/>
                        <a:pt x="4700" y="156"/>
                        <a:pt x="5586" y="156"/>
                      </a:cubicBezTo>
                      <a:cubicBezTo>
                        <a:pt x="6251" y="156"/>
                        <a:pt x="6863" y="392"/>
                        <a:pt x="7351" y="1208"/>
                      </a:cubicBezTo>
                      <a:cubicBezTo>
                        <a:pt x="7368" y="1237"/>
                        <a:pt x="7394" y="1249"/>
                        <a:pt x="7420" y="1249"/>
                      </a:cubicBezTo>
                      <a:cubicBezTo>
                        <a:pt x="7478" y="1249"/>
                        <a:pt x="7538" y="1187"/>
                        <a:pt x="7499" y="1121"/>
                      </a:cubicBezTo>
                      <a:cubicBezTo>
                        <a:pt x="6976" y="248"/>
                        <a:pt x="6299" y="0"/>
                        <a:pt x="5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81;p40">
                  <a:extLst>
                    <a:ext uri="{FF2B5EF4-FFF2-40B4-BE49-F238E27FC236}">
                      <a16:creationId xmlns:a16="http://schemas.microsoft.com/office/drawing/2014/main" id="{E101F5CD-E59D-E78E-2EF4-A61AC17A12EA}"/>
                    </a:ext>
                  </a:extLst>
                </p:cNvPr>
                <p:cNvSpPr/>
                <p:nvPr/>
              </p:nvSpPr>
              <p:spPr>
                <a:xfrm>
                  <a:off x="2525046" y="4518401"/>
                  <a:ext cx="471976" cy="231823"/>
                </a:xfrm>
                <a:custGeom>
                  <a:avLst/>
                  <a:gdLst/>
                  <a:ahLst/>
                  <a:cxnLst/>
                  <a:rect l="l" t="t" r="r" b="b"/>
                  <a:pathLst>
                    <a:path w="9858" h="4842" extrusionOk="0">
                      <a:moveTo>
                        <a:pt x="9511" y="1"/>
                      </a:moveTo>
                      <a:cubicBezTo>
                        <a:pt x="9460" y="1"/>
                        <a:pt x="9408" y="42"/>
                        <a:pt x="9427" y="105"/>
                      </a:cubicBezTo>
                      <a:cubicBezTo>
                        <a:pt x="9857" y="1514"/>
                        <a:pt x="5322" y="3016"/>
                        <a:pt x="4440" y="3381"/>
                      </a:cubicBezTo>
                      <a:cubicBezTo>
                        <a:pt x="3790" y="3650"/>
                        <a:pt x="2048" y="4607"/>
                        <a:pt x="930" y="4607"/>
                      </a:cubicBezTo>
                      <a:cubicBezTo>
                        <a:pt x="620" y="4607"/>
                        <a:pt x="359" y="4534"/>
                        <a:pt x="181" y="4353"/>
                      </a:cubicBezTo>
                      <a:cubicBezTo>
                        <a:pt x="163" y="4335"/>
                        <a:pt x="143" y="4327"/>
                        <a:pt x="124" y="4327"/>
                      </a:cubicBezTo>
                      <a:cubicBezTo>
                        <a:pt x="58" y="4327"/>
                        <a:pt x="0" y="4413"/>
                        <a:pt x="60" y="4473"/>
                      </a:cubicBezTo>
                      <a:cubicBezTo>
                        <a:pt x="325" y="4744"/>
                        <a:pt x="571" y="4841"/>
                        <a:pt x="832" y="4841"/>
                      </a:cubicBezTo>
                      <a:cubicBezTo>
                        <a:pt x="1118" y="4841"/>
                        <a:pt x="1421" y="4723"/>
                        <a:pt x="1786" y="4591"/>
                      </a:cubicBezTo>
                      <a:cubicBezTo>
                        <a:pt x="2834" y="4211"/>
                        <a:pt x="3873" y="3807"/>
                        <a:pt x="4899" y="3373"/>
                      </a:cubicBezTo>
                      <a:cubicBezTo>
                        <a:pt x="6194" y="2826"/>
                        <a:pt x="7476" y="2236"/>
                        <a:pt x="8703" y="1549"/>
                      </a:cubicBezTo>
                      <a:cubicBezTo>
                        <a:pt x="9379" y="1171"/>
                        <a:pt x="9840" y="875"/>
                        <a:pt x="9592" y="60"/>
                      </a:cubicBezTo>
                      <a:cubicBezTo>
                        <a:pt x="9579" y="19"/>
                        <a:pt x="9545" y="1"/>
                        <a:pt x="9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482;p40">
                <a:extLst>
                  <a:ext uri="{FF2B5EF4-FFF2-40B4-BE49-F238E27FC236}">
                    <a16:creationId xmlns:a16="http://schemas.microsoft.com/office/drawing/2014/main" id="{B58FE23D-D95C-917C-B112-5E41F1DA9E69}"/>
                  </a:ext>
                </a:extLst>
              </p:cNvPr>
              <p:cNvSpPr/>
              <p:nvPr/>
            </p:nvSpPr>
            <p:spPr>
              <a:xfrm>
                <a:off x="1323242" y="2616520"/>
                <a:ext cx="451500" cy="283131"/>
              </a:xfrm>
              <a:custGeom>
                <a:avLst/>
                <a:gdLst/>
                <a:ahLst/>
                <a:cxnLst/>
                <a:rect l="l" t="t" r="r" b="b"/>
                <a:pathLst>
                  <a:path w="14773" h="9264" extrusionOk="0">
                    <a:moveTo>
                      <a:pt x="1620" y="1"/>
                    </a:moveTo>
                    <a:cubicBezTo>
                      <a:pt x="82" y="3184"/>
                      <a:pt x="0" y="4919"/>
                      <a:pt x="693" y="6406"/>
                    </a:cubicBezTo>
                    <a:cubicBezTo>
                      <a:pt x="1857" y="8901"/>
                      <a:pt x="4309" y="9264"/>
                      <a:pt x="7569" y="9264"/>
                    </a:cubicBezTo>
                    <a:cubicBezTo>
                      <a:pt x="10239" y="9264"/>
                      <a:pt x="14773" y="8772"/>
                      <a:pt x="14773" y="8772"/>
                    </a:cubicBezTo>
                    <a:lnTo>
                      <a:pt x="14575" y="3948"/>
                    </a:lnTo>
                    <a:cubicBezTo>
                      <a:pt x="14145" y="3974"/>
                      <a:pt x="13620" y="3985"/>
                      <a:pt x="13045" y="3985"/>
                    </a:cubicBezTo>
                    <a:cubicBezTo>
                      <a:pt x="10186" y="3985"/>
                      <a:pt x="6078" y="3719"/>
                      <a:pt x="6078" y="3719"/>
                    </a:cubicBezTo>
                    <a:cubicBezTo>
                      <a:pt x="6151" y="3606"/>
                      <a:pt x="6413" y="3170"/>
                      <a:pt x="6487" y="3054"/>
                    </a:cubicBezTo>
                    <a:cubicBezTo>
                      <a:pt x="4476" y="2429"/>
                      <a:pt x="2734" y="1055"/>
                      <a:pt x="16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483;p40">
                <a:extLst>
                  <a:ext uri="{FF2B5EF4-FFF2-40B4-BE49-F238E27FC236}">
                    <a16:creationId xmlns:a16="http://schemas.microsoft.com/office/drawing/2014/main" id="{BCD71FB3-B84B-0EB6-DC3C-2A2CA535DBBD}"/>
                  </a:ext>
                </a:extLst>
              </p:cNvPr>
              <p:cNvSpPr/>
              <p:nvPr/>
            </p:nvSpPr>
            <p:spPr>
              <a:xfrm>
                <a:off x="1357412" y="2616520"/>
                <a:ext cx="164090" cy="152262"/>
              </a:xfrm>
              <a:custGeom>
                <a:avLst/>
                <a:gdLst/>
                <a:ahLst/>
                <a:cxnLst/>
                <a:rect l="l" t="t" r="r" b="b"/>
                <a:pathLst>
                  <a:path w="5369" h="4982" extrusionOk="0">
                    <a:moveTo>
                      <a:pt x="502" y="1"/>
                    </a:moveTo>
                    <a:cubicBezTo>
                      <a:pt x="312" y="392"/>
                      <a:pt x="146" y="760"/>
                      <a:pt x="0" y="1110"/>
                    </a:cubicBezTo>
                    <a:cubicBezTo>
                      <a:pt x="744" y="1764"/>
                      <a:pt x="2390" y="3043"/>
                      <a:pt x="4276" y="3439"/>
                    </a:cubicBezTo>
                    <a:cubicBezTo>
                      <a:pt x="4276" y="3439"/>
                      <a:pt x="2204" y="3978"/>
                      <a:pt x="1198" y="4981"/>
                    </a:cubicBezTo>
                    <a:cubicBezTo>
                      <a:pt x="1198" y="4981"/>
                      <a:pt x="2777" y="3998"/>
                      <a:pt x="4960" y="3719"/>
                    </a:cubicBezTo>
                    <a:cubicBezTo>
                      <a:pt x="5033" y="3606"/>
                      <a:pt x="5295" y="3170"/>
                      <a:pt x="5369" y="3054"/>
                    </a:cubicBezTo>
                    <a:cubicBezTo>
                      <a:pt x="3358" y="2429"/>
                      <a:pt x="1616" y="1055"/>
                      <a:pt x="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484;p40">
                <a:extLst>
                  <a:ext uri="{FF2B5EF4-FFF2-40B4-BE49-F238E27FC236}">
                    <a16:creationId xmlns:a16="http://schemas.microsoft.com/office/drawing/2014/main" id="{FBA14762-37B0-1FE0-E379-6C2146BC1AB6}"/>
                  </a:ext>
                </a:extLst>
              </p:cNvPr>
              <p:cNvSpPr/>
              <p:nvPr/>
            </p:nvSpPr>
            <p:spPr>
              <a:xfrm>
                <a:off x="1350230" y="2408994"/>
                <a:ext cx="204341" cy="315802"/>
              </a:xfrm>
              <a:custGeom>
                <a:avLst/>
                <a:gdLst/>
                <a:ahLst/>
                <a:cxnLst/>
                <a:rect l="l" t="t" r="r" b="b"/>
                <a:pathLst>
                  <a:path w="6686" h="10333" extrusionOk="0">
                    <a:moveTo>
                      <a:pt x="6685" y="0"/>
                    </a:moveTo>
                    <a:cubicBezTo>
                      <a:pt x="4691" y="655"/>
                      <a:pt x="3625" y="1131"/>
                      <a:pt x="1105" y="5454"/>
                    </a:cubicBezTo>
                    <a:cubicBezTo>
                      <a:pt x="1105" y="5454"/>
                      <a:pt x="373" y="6361"/>
                      <a:pt x="1" y="7107"/>
                    </a:cubicBezTo>
                    <a:cubicBezTo>
                      <a:pt x="1116" y="8161"/>
                      <a:pt x="3404" y="9708"/>
                      <a:pt x="5415" y="10332"/>
                    </a:cubicBezTo>
                    <a:cubicBezTo>
                      <a:pt x="6061" y="9311"/>
                      <a:pt x="6685" y="8063"/>
                      <a:pt x="6685" y="8063"/>
                    </a:cubicBezTo>
                    <a:lnTo>
                      <a:pt x="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485;p40">
                <a:extLst>
                  <a:ext uri="{FF2B5EF4-FFF2-40B4-BE49-F238E27FC236}">
                    <a16:creationId xmlns:a16="http://schemas.microsoft.com/office/drawing/2014/main" id="{E62ACB35-2343-6FCE-A818-8571E6D9CDCB}"/>
                  </a:ext>
                </a:extLst>
              </p:cNvPr>
              <p:cNvSpPr/>
              <p:nvPr/>
            </p:nvSpPr>
            <p:spPr>
              <a:xfrm>
                <a:off x="1489813" y="2528192"/>
                <a:ext cx="64762" cy="196609"/>
              </a:xfrm>
              <a:custGeom>
                <a:avLst/>
                <a:gdLst/>
                <a:ahLst/>
                <a:cxnLst/>
                <a:rect l="l" t="t" r="r" b="b"/>
                <a:pathLst>
                  <a:path w="2119" h="6433" extrusionOk="0">
                    <a:moveTo>
                      <a:pt x="1575" y="1"/>
                    </a:moveTo>
                    <a:cubicBezTo>
                      <a:pt x="1575" y="1"/>
                      <a:pt x="520" y="3942"/>
                      <a:pt x="0" y="6122"/>
                    </a:cubicBezTo>
                    <a:cubicBezTo>
                      <a:pt x="286" y="6240"/>
                      <a:pt x="569" y="6346"/>
                      <a:pt x="848" y="6432"/>
                    </a:cubicBezTo>
                    <a:cubicBezTo>
                      <a:pt x="1494" y="5411"/>
                      <a:pt x="2118" y="4163"/>
                      <a:pt x="2118" y="4163"/>
                    </a:cubicBezTo>
                    <a:lnTo>
                      <a:pt x="21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486;p40">
                <a:extLst>
                  <a:ext uri="{FF2B5EF4-FFF2-40B4-BE49-F238E27FC236}">
                    <a16:creationId xmlns:a16="http://schemas.microsoft.com/office/drawing/2014/main" id="{B3FC34D4-BB68-2C80-4B2D-AD8A9BDC903A}"/>
                  </a:ext>
                </a:extLst>
              </p:cNvPr>
              <p:cNvSpPr/>
              <p:nvPr/>
            </p:nvSpPr>
            <p:spPr>
              <a:xfrm>
                <a:off x="2045488" y="1785867"/>
                <a:ext cx="460607" cy="755047"/>
              </a:xfrm>
              <a:custGeom>
                <a:avLst/>
                <a:gdLst/>
                <a:ahLst/>
                <a:cxnLst/>
                <a:rect l="l" t="t" r="r" b="b"/>
                <a:pathLst>
                  <a:path w="15071" h="24705" extrusionOk="0">
                    <a:moveTo>
                      <a:pt x="8763" y="1"/>
                    </a:moveTo>
                    <a:lnTo>
                      <a:pt x="7553" y="2601"/>
                    </a:lnTo>
                    <a:cubicBezTo>
                      <a:pt x="7553" y="2601"/>
                      <a:pt x="7389" y="4176"/>
                      <a:pt x="8142" y="5539"/>
                    </a:cubicBezTo>
                    <a:cubicBezTo>
                      <a:pt x="8142" y="5539"/>
                      <a:pt x="4152" y="12515"/>
                      <a:pt x="3106" y="13998"/>
                    </a:cubicBezTo>
                    <a:cubicBezTo>
                      <a:pt x="2549" y="14788"/>
                      <a:pt x="1436" y="15683"/>
                      <a:pt x="254" y="16498"/>
                    </a:cubicBezTo>
                    <a:cubicBezTo>
                      <a:pt x="299" y="18188"/>
                      <a:pt x="337" y="21746"/>
                      <a:pt x="0" y="24704"/>
                    </a:cubicBezTo>
                    <a:cubicBezTo>
                      <a:pt x="2880" y="23073"/>
                      <a:pt x="6331" y="20587"/>
                      <a:pt x="7888" y="18412"/>
                    </a:cubicBezTo>
                    <a:cubicBezTo>
                      <a:pt x="10791" y="14358"/>
                      <a:pt x="13160" y="6573"/>
                      <a:pt x="13160" y="6573"/>
                    </a:cubicBezTo>
                    <a:cubicBezTo>
                      <a:pt x="13160" y="6573"/>
                      <a:pt x="15071" y="5360"/>
                      <a:pt x="14602" y="1672"/>
                    </a:cubicBezTo>
                    <a:lnTo>
                      <a:pt x="8763"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487;p40">
                <a:extLst>
                  <a:ext uri="{FF2B5EF4-FFF2-40B4-BE49-F238E27FC236}">
                    <a16:creationId xmlns:a16="http://schemas.microsoft.com/office/drawing/2014/main" id="{568F50AA-CBC0-3367-CE5A-583AB8913D4E}"/>
                  </a:ext>
                </a:extLst>
              </p:cNvPr>
              <p:cNvSpPr/>
              <p:nvPr/>
            </p:nvSpPr>
            <p:spPr>
              <a:xfrm>
                <a:off x="2049553" y="1785867"/>
                <a:ext cx="456573" cy="752663"/>
              </a:xfrm>
              <a:custGeom>
                <a:avLst/>
                <a:gdLst/>
                <a:ahLst/>
                <a:cxnLst/>
                <a:rect l="l" t="t" r="r" b="b"/>
                <a:pathLst>
                  <a:path w="14939" h="24627" extrusionOk="0">
                    <a:moveTo>
                      <a:pt x="11365" y="1949"/>
                    </a:moveTo>
                    <a:cubicBezTo>
                      <a:pt x="11365" y="1949"/>
                      <a:pt x="11661" y="2239"/>
                      <a:pt x="11968" y="2372"/>
                    </a:cubicBezTo>
                    <a:cubicBezTo>
                      <a:pt x="11783" y="3916"/>
                      <a:pt x="11606" y="5471"/>
                      <a:pt x="11434" y="7030"/>
                    </a:cubicBezTo>
                    <a:cubicBezTo>
                      <a:pt x="11210" y="7064"/>
                      <a:pt x="10988" y="7101"/>
                      <a:pt x="10766" y="7138"/>
                    </a:cubicBezTo>
                    <a:cubicBezTo>
                      <a:pt x="10515" y="6382"/>
                      <a:pt x="10258" y="5625"/>
                      <a:pt x="9990" y="4868"/>
                    </a:cubicBezTo>
                    <a:lnTo>
                      <a:pt x="10341" y="4868"/>
                    </a:lnTo>
                    <a:cubicBezTo>
                      <a:pt x="10341" y="4868"/>
                      <a:pt x="10600" y="4064"/>
                      <a:pt x="10121" y="2586"/>
                    </a:cubicBezTo>
                    <a:cubicBezTo>
                      <a:pt x="10121" y="2586"/>
                      <a:pt x="11116" y="2479"/>
                      <a:pt x="11365" y="1949"/>
                    </a:cubicBezTo>
                    <a:close/>
                    <a:moveTo>
                      <a:pt x="8630" y="1"/>
                    </a:moveTo>
                    <a:lnTo>
                      <a:pt x="7420" y="2601"/>
                    </a:lnTo>
                    <a:cubicBezTo>
                      <a:pt x="7420" y="2601"/>
                      <a:pt x="7256" y="4176"/>
                      <a:pt x="8009" y="5539"/>
                    </a:cubicBezTo>
                    <a:cubicBezTo>
                      <a:pt x="8009" y="5539"/>
                      <a:pt x="4019" y="12515"/>
                      <a:pt x="2973" y="13998"/>
                    </a:cubicBezTo>
                    <a:cubicBezTo>
                      <a:pt x="2466" y="14716"/>
                      <a:pt x="1497" y="15522"/>
                      <a:pt x="437" y="16276"/>
                    </a:cubicBezTo>
                    <a:cubicBezTo>
                      <a:pt x="310" y="17512"/>
                      <a:pt x="211" y="18736"/>
                      <a:pt x="140" y="19950"/>
                    </a:cubicBezTo>
                    <a:cubicBezTo>
                      <a:pt x="124" y="20940"/>
                      <a:pt x="87" y="22007"/>
                      <a:pt x="15" y="23058"/>
                    </a:cubicBezTo>
                    <a:cubicBezTo>
                      <a:pt x="4" y="23582"/>
                      <a:pt x="2" y="24105"/>
                      <a:pt x="1" y="24627"/>
                    </a:cubicBezTo>
                    <a:cubicBezTo>
                      <a:pt x="2853" y="22996"/>
                      <a:pt x="6221" y="20553"/>
                      <a:pt x="7755" y="18412"/>
                    </a:cubicBezTo>
                    <a:cubicBezTo>
                      <a:pt x="10658" y="14358"/>
                      <a:pt x="13027" y="6573"/>
                      <a:pt x="13027" y="6573"/>
                    </a:cubicBezTo>
                    <a:cubicBezTo>
                      <a:pt x="13027" y="6573"/>
                      <a:pt x="14938" y="5360"/>
                      <a:pt x="14469" y="1672"/>
                    </a:cubicBezTo>
                    <a:lnTo>
                      <a:pt x="8630" y="1"/>
                    </a:ln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488;p40">
                <a:extLst>
                  <a:ext uri="{FF2B5EF4-FFF2-40B4-BE49-F238E27FC236}">
                    <a16:creationId xmlns:a16="http://schemas.microsoft.com/office/drawing/2014/main" id="{BE4CA79D-C9F6-AC51-B237-F80BA3F5A1FA}"/>
                  </a:ext>
                </a:extLst>
              </p:cNvPr>
              <p:cNvSpPr/>
              <p:nvPr/>
            </p:nvSpPr>
            <p:spPr>
              <a:xfrm>
                <a:off x="1923876" y="2239704"/>
                <a:ext cx="203302" cy="364244"/>
              </a:xfrm>
              <a:custGeom>
                <a:avLst/>
                <a:gdLst/>
                <a:ahLst/>
                <a:cxnLst/>
                <a:rect l="l" t="t" r="r" b="b"/>
                <a:pathLst>
                  <a:path w="6652" h="11918" extrusionOk="0">
                    <a:moveTo>
                      <a:pt x="6136" y="0"/>
                    </a:moveTo>
                    <a:cubicBezTo>
                      <a:pt x="2232" y="2045"/>
                      <a:pt x="0" y="4196"/>
                      <a:pt x="0" y="4196"/>
                    </a:cubicBezTo>
                    <a:lnTo>
                      <a:pt x="0" y="11918"/>
                    </a:lnTo>
                    <a:cubicBezTo>
                      <a:pt x="0" y="11918"/>
                      <a:pt x="3224" y="10967"/>
                      <a:pt x="6210" y="9322"/>
                    </a:cubicBezTo>
                    <a:cubicBezTo>
                      <a:pt x="6652" y="6302"/>
                      <a:pt x="6388" y="1871"/>
                      <a:pt x="6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489;p40">
                <a:extLst>
                  <a:ext uri="{FF2B5EF4-FFF2-40B4-BE49-F238E27FC236}">
                    <a16:creationId xmlns:a16="http://schemas.microsoft.com/office/drawing/2014/main" id="{E576BC1E-E28F-2B9D-5AAC-0D0920E4BBAF}"/>
                  </a:ext>
                </a:extLst>
              </p:cNvPr>
              <p:cNvSpPr/>
              <p:nvPr/>
            </p:nvSpPr>
            <p:spPr>
              <a:xfrm>
                <a:off x="1923876" y="2450224"/>
                <a:ext cx="52262" cy="153729"/>
              </a:xfrm>
              <a:custGeom>
                <a:avLst/>
                <a:gdLst/>
                <a:ahLst/>
                <a:cxnLst/>
                <a:rect l="l" t="t" r="r" b="b"/>
                <a:pathLst>
                  <a:path w="1710" h="5030" extrusionOk="0">
                    <a:moveTo>
                      <a:pt x="0" y="0"/>
                    </a:moveTo>
                    <a:lnTo>
                      <a:pt x="0" y="5030"/>
                    </a:lnTo>
                    <a:cubicBezTo>
                      <a:pt x="0" y="5030"/>
                      <a:pt x="683" y="4828"/>
                      <a:pt x="1709" y="4451"/>
                    </a:cubicBezTo>
                    <a:cubicBezTo>
                      <a:pt x="1112" y="2375"/>
                      <a:pt x="367"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490;p40">
                <a:extLst>
                  <a:ext uri="{FF2B5EF4-FFF2-40B4-BE49-F238E27FC236}">
                    <a16:creationId xmlns:a16="http://schemas.microsoft.com/office/drawing/2014/main" id="{B775DB3D-565C-6AAB-5D2A-CF50E6536DB2}"/>
                  </a:ext>
                </a:extLst>
              </p:cNvPr>
              <p:cNvSpPr/>
              <p:nvPr/>
            </p:nvSpPr>
            <p:spPr>
              <a:xfrm>
                <a:off x="2048850" y="2239704"/>
                <a:ext cx="78332" cy="316719"/>
              </a:xfrm>
              <a:custGeom>
                <a:avLst/>
                <a:gdLst/>
                <a:ahLst/>
                <a:cxnLst/>
                <a:rect l="l" t="t" r="r" b="b"/>
                <a:pathLst>
                  <a:path w="2563" h="10363" extrusionOk="0">
                    <a:moveTo>
                      <a:pt x="2047" y="0"/>
                    </a:moveTo>
                    <a:cubicBezTo>
                      <a:pt x="1503" y="285"/>
                      <a:pt x="996" y="571"/>
                      <a:pt x="518" y="854"/>
                    </a:cubicBezTo>
                    <a:cubicBezTo>
                      <a:pt x="167" y="4093"/>
                      <a:pt x="0" y="7245"/>
                      <a:pt x="22" y="10363"/>
                    </a:cubicBezTo>
                    <a:cubicBezTo>
                      <a:pt x="705" y="10056"/>
                      <a:pt x="1420" y="9708"/>
                      <a:pt x="2121" y="9322"/>
                    </a:cubicBezTo>
                    <a:cubicBezTo>
                      <a:pt x="2563" y="6302"/>
                      <a:pt x="2299" y="1871"/>
                      <a:pt x="2047"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491;p40">
                <a:extLst>
                  <a:ext uri="{FF2B5EF4-FFF2-40B4-BE49-F238E27FC236}">
                    <a16:creationId xmlns:a16="http://schemas.microsoft.com/office/drawing/2014/main" id="{48A1A3FD-E93D-91CA-CB1D-936493AF5BD9}"/>
                  </a:ext>
                </a:extLst>
              </p:cNvPr>
              <p:cNvSpPr/>
              <p:nvPr/>
            </p:nvSpPr>
            <p:spPr>
              <a:xfrm>
                <a:off x="1670596" y="2302909"/>
                <a:ext cx="137134" cy="120111"/>
              </a:xfrm>
              <a:custGeom>
                <a:avLst/>
                <a:gdLst/>
                <a:ahLst/>
                <a:cxnLst/>
                <a:rect l="l" t="t" r="r" b="b"/>
                <a:pathLst>
                  <a:path w="4487" h="3930" extrusionOk="0">
                    <a:moveTo>
                      <a:pt x="1" y="1"/>
                    </a:moveTo>
                    <a:lnTo>
                      <a:pt x="6" y="2668"/>
                    </a:lnTo>
                    <a:lnTo>
                      <a:pt x="2244" y="3930"/>
                    </a:lnTo>
                    <a:lnTo>
                      <a:pt x="4486" y="2333"/>
                    </a:ln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492;p40">
                <a:extLst>
                  <a:ext uri="{FF2B5EF4-FFF2-40B4-BE49-F238E27FC236}">
                    <a16:creationId xmlns:a16="http://schemas.microsoft.com/office/drawing/2014/main" id="{F42263E0-5DC5-FDD0-4929-A1C11765405F}"/>
                  </a:ext>
                </a:extLst>
              </p:cNvPr>
              <p:cNvSpPr/>
              <p:nvPr/>
            </p:nvSpPr>
            <p:spPr>
              <a:xfrm>
                <a:off x="1670596" y="2302909"/>
                <a:ext cx="137134" cy="74481"/>
              </a:xfrm>
              <a:custGeom>
                <a:avLst/>
                <a:gdLst/>
                <a:ahLst/>
                <a:cxnLst/>
                <a:rect l="l" t="t" r="r" b="b"/>
                <a:pathLst>
                  <a:path w="4487" h="2437" extrusionOk="0">
                    <a:moveTo>
                      <a:pt x="1" y="1"/>
                    </a:moveTo>
                    <a:lnTo>
                      <a:pt x="5" y="2437"/>
                    </a:lnTo>
                    <a:cubicBezTo>
                      <a:pt x="1195" y="2390"/>
                      <a:pt x="2849" y="2259"/>
                      <a:pt x="4486" y="1921"/>
                    </a:cubicBezTo>
                    <a:lnTo>
                      <a:pt x="4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493;p40">
                <a:extLst>
                  <a:ext uri="{FF2B5EF4-FFF2-40B4-BE49-F238E27FC236}">
                    <a16:creationId xmlns:a16="http://schemas.microsoft.com/office/drawing/2014/main" id="{59873335-6872-0F7C-DB51-914E06498AD6}"/>
                  </a:ext>
                </a:extLst>
              </p:cNvPr>
              <p:cNvSpPr/>
              <p:nvPr/>
            </p:nvSpPr>
            <p:spPr>
              <a:xfrm>
                <a:off x="1203953" y="1929057"/>
                <a:ext cx="176132" cy="193308"/>
              </a:xfrm>
              <a:custGeom>
                <a:avLst/>
                <a:gdLst/>
                <a:ahLst/>
                <a:cxnLst/>
                <a:rect l="l" t="t" r="r" b="b"/>
                <a:pathLst>
                  <a:path w="5763" h="6325" extrusionOk="0">
                    <a:moveTo>
                      <a:pt x="3095" y="0"/>
                    </a:moveTo>
                    <a:cubicBezTo>
                      <a:pt x="2810" y="0"/>
                      <a:pt x="2504" y="47"/>
                      <a:pt x="2179" y="160"/>
                    </a:cubicBezTo>
                    <a:cubicBezTo>
                      <a:pt x="372" y="785"/>
                      <a:pt x="0" y="3367"/>
                      <a:pt x="1440" y="5207"/>
                    </a:cubicBezTo>
                    <a:cubicBezTo>
                      <a:pt x="2055" y="5992"/>
                      <a:pt x="2878" y="6324"/>
                      <a:pt x="3652" y="6324"/>
                    </a:cubicBezTo>
                    <a:cubicBezTo>
                      <a:pt x="4567" y="6324"/>
                      <a:pt x="5413" y="5860"/>
                      <a:pt x="5763" y="5133"/>
                    </a:cubicBezTo>
                    <a:lnTo>
                      <a:pt x="5483" y="1257"/>
                    </a:lnTo>
                    <a:cubicBezTo>
                      <a:pt x="5483" y="1257"/>
                      <a:pt x="4569" y="0"/>
                      <a:pt x="3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494;p40">
                <a:extLst>
                  <a:ext uri="{FF2B5EF4-FFF2-40B4-BE49-F238E27FC236}">
                    <a16:creationId xmlns:a16="http://schemas.microsoft.com/office/drawing/2014/main" id="{6E68DA42-F046-B736-1614-7C622CB23F70}"/>
                  </a:ext>
                </a:extLst>
              </p:cNvPr>
              <p:cNvSpPr/>
              <p:nvPr/>
            </p:nvSpPr>
            <p:spPr>
              <a:xfrm>
                <a:off x="1258662" y="1929057"/>
                <a:ext cx="121425" cy="192422"/>
              </a:xfrm>
              <a:custGeom>
                <a:avLst/>
                <a:gdLst/>
                <a:ahLst/>
                <a:cxnLst/>
                <a:rect l="l" t="t" r="r" b="b"/>
                <a:pathLst>
                  <a:path w="3973" h="6296" extrusionOk="0">
                    <a:moveTo>
                      <a:pt x="1305" y="0"/>
                    </a:moveTo>
                    <a:cubicBezTo>
                      <a:pt x="1020" y="0"/>
                      <a:pt x="714" y="47"/>
                      <a:pt x="389" y="160"/>
                    </a:cubicBezTo>
                    <a:cubicBezTo>
                      <a:pt x="251" y="208"/>
                      <a:pt x="123" y="271"/>
                      <a:pt x="1" y="340"/>
                    </a:cubicBezTo>
                    <a:cubicBezTo>
                      <a:pt x="85" y="672"/>
                      <a:pt x="194" y="991"/>
                      <a:pt x="328" y="1288"/>
                    </a:cubicBezTo>
                    <a:cubicBezTo>
                      <a:pt x="763" y="2246"/>
                      <a:pt x="1437" y="2940"/>
                      <a:pt x="2290" y="3326"/>
                    </a:cubicBezTo>
                    <a:cubicBezTo>
                      <a:pt x="2152" y="3943"/>
                      <a:pt x="1951" y="5181"/>
                      <a:pt x="2227" y="6295"/>
                    </a:cubicBezTo>
                    <a:cubicBezTo>
                      <a:pt x="2996" y="6190"/>
                      <a:pt x="3671" y="5762"/>
                      <a:pt x="3973" y="5133"/>
                    </a:cubicBezTo>
                    <a:lnTo>
                      <a:pt x="3693" y="1257"/>
                    </a:lnTo>
                    <a:cubicBezTo>
                      <a:pt x="3693" y="1257"/>
                      <a:pt x="2779" y="0"/>
                      <a:pt x="1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95;p40">
                <a:extLst>
                  <a:ext uri="{FF2B5EF4-FFF2-40B4-BE49-F238E27FC236}">
                    <a16:creationId xmlns:a16="http://schemas.microsoft.com/office/drawing/2014/main" id="{F888E6C0-5797-EFC9-5756-6B966C092768}"/>
                  </a:ext>
                </a:extLst>
              </p:cNvPr>
              <p:cNvSpPr/>
              <p:nvPr/>
            </p:nvSpPr>
            <p:spPr>
              <a:xfrm>
                <a:off x="2098210" y="1929057"/>
                <a:ext cx="176193" cy="193308"/>
              </a:xfrm>
              <a:custGeom>
                <a:avLst/>
                <a:gdLst/>
                <a:ahLst/>
                <a:cxnLst/>
                <a:rect l="l" t="t" r="r" b="b"/>
                <a:pathLst>
                  <a:path w="5765" h="6325" extrusionOk="0">
                    <a:moveTo>
                      <a:pt x="2668" y="0"/>
                    </a:moveTo>
                    <a:cubicBezTo>
                      <a:pt x="1194" y="0"/>
                      <a:pt x="280" y="1257"/>
                      <a:pt x="280" y="1257"/>
                    </a:cubicBezTo>
                    <a:lnTo>
                      <a:pt x="1" y="5133"/>
                    </a:lnTo>
                    <a:cubicBezTo>
                      <a:pt x="351" y="5860"/>
                      <a:pt x="1197" y="6324"/>
                      <a:pt x="2112" y="6324"/>
                    </a:cubicBezTo>
                    <a:cubicBezTo>
                      <a:pt x="2886" y="6324"/>
                      <a:pt x="3709" y="5992"/>
                      <a:pt x="4324" y="5207"/>
                    </a:cubicBezTo>
                    <a:cubicBezTo>
                      <a:pt x="5764" y="3367"/>
                      <a:pt x="5391" y="785"/>
                      <a:pt x="3584" y="160"/>
                    </a:cubicBezTo>
                    <a:cubicBezTo>
                      <a:pt x="3259" y="47"/>
                      <a:pt x="2953" y="0"/>
                      <a:pt x="2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96;p40">
                <a:extLst>
                  <a:ext uri="{FF2B5EF4-FFF2-40B4-BE49-F238E27FC236}">
                    <a16:creationId xmlns:a16="http://schemas.microsoft.com/office/drawing/2014/main" id="{8BBC5FEF-CCCF-134E-9B7F-82E517707EDE}"/>
                  </a:ext>
                </a:extLst>
              </p:cNvPr>
              <p:cNvSpPr/>
              <p:nvPr/>
            </p:nvSpPr>
            <p:spPr>
              <a:xfrm>
                <a:off x="2098210" y="1929057"/>
                <a:ext cx="121425" cy="192422"/>
              </a:xfrm>
              <a:custGeom>
                <a:avLst/>
                <a:gdLst/>
                <a:ahLst/>
                <a:cxnLst/>
                <a:rect l="l" t="t" r="r" b="b"/>
                <a:pathLst>
                  <a:path w="3973" h="6296" extrusionOk="0">
                    <a:moveTo>
                      <a:pt x="2668" y="0"/>
                    </a:moveTo>
                    <a:cubicBezTo>
                      <a:pt x="1194" y="0"/>
                      <a:pt x="280" y="1257"/>
                      <a:pt x="280" y="1257"/>
                    </a:cubicBezTo>
                    <a:lnTo>
                      <a:pt x="1" y="5133"/>
                    </a:lnTo>
                    <a:cubicBezTo>
                      <a:pt x="303" y="5762"/>
                      <a:pt x="978" y="6190"/>
                      <a:pt x="1746" y="6295"/>
                    </a:cubicBezTo>
                    <a:cubicBezTo>
                      <a:pt x="2024" y="5181"/>
                      <a:pt x="1822" y="3943"/>
                      <a:pt x="1684" y="3326"/>
                    </a:cubicBezTo>
                    <a:cubicBezTo>
                      <a:pt x="2536" y="2940"/>
                      <a:pt x="3210" y="2246"/>
                      <a:pt x="3645" y="1288"/>
                    </a:cubicBezTo>
                    <a:cubicBezTo>
                      <a:pt x="3780" y="991"/>
                      <a:pt x="3889" y="672"/>
                      <a:pt x="3973" y="340"/>
                    </a:cubicBezTo>
                    <a:cubicBezTo>
                      <a:pt x="3850" y="271"/>
                      <a:pt x="3723" y="208"/>
                      <a:pt x="3584" y="160"/>
                    </a:cubicBezTo>
                    <a:cubicBezTo>
                      <a:pt x="3259" y="47"/>
                      <a:pt x="2953" y="0"/>
                      <a:pt x="266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97;p40">
                <a:extLst>
                  <a:ext uri="{FF2B5EF4-FFF2-40B4-BE49-F238E27FC236}">
                    <a16:creationId xmlns:a16="http://schemas.microsoft.com/office/drawing/2014/main" id="{5B7E87EC-0049-9901-A0AA-3A89BF2B68D7}"/>
                  </a:ext>
                </a:extLst>
              </p:cNvPr>
              <p:cNvSpPr/>
              <p:nvPr/>
            </p:nvSpPr>
            <p:spPr>
              <a:xfrm>
                <a:off x="1304263" y="1452818"/>
                <a:ext cx="869748" cy="895267"/>
              </a:xfrm>
              <a:custGeom>
                <a:avLst/>
                <a:gdLst/>
                <a:ahLst/>
                <a:cxnLst/>
                <a:rect l="l" t="t" r="r" b="b"/>
                <a:pathLst>
                  <a:path w="28458" h="29293" extrusionOk="0">
                    <a:moveTo>
                      <a:pt x="14229" y="1"/>
                    </a:moveTo>
                    <a:cubicBezTo>
                      <a:pt x="6486" y="1"/>
                      <a:pt x="2517" y="3637"/>
                      <a:pt x="1577" y="10475"/>
                    </a:cubicBezTo>
                    <a:cubicBezTo>
                      <a:pt x="1107" y="13890"/>
                      <a:pt x="1436" y="17022"/>
                      <a:pt x="1382" y="18751"/>
                    </a:cubicBezTo>
                    <a:cubicBezTo>
                      <a:pt x="0" y="24496"/>
                      <a:pt x="4017" y="29293"/>
                      <a:pt x="14229" y="29293"/>
                    </a:cubicBezTo>
                    <a:cubicBezTo>
                      <a:pt x="24440" y="29293"/>
                      <a:pt x="28457" y="24496"/>
                      <a:pt x="27076" y="18751"/>
                    </a:cubicBezTo>
                    <a:cubicBezTo>
                      <a:pt x="27023" y="17022"/>
                      <a:pt x="27350" y="13890"/>
                      <a:pt x="26880" y="10475"/>
                    </a:cubicBezTo>
                    <a:cubicBezTo>
                      <a:pt x="25941" y="3637"/>
                      <a:pt x="21973" y="1"/>
                      <a:pt x="14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98;p40">
                <a:extLst>
                  <a:ext uri="{FF2B5EF4-FFF2-40B4-BE49-F238E27FC236}">
                    <a16:creationId xmlns:a16="http://schemas.microsoft.com/office/drawing/2014/main" id="{A24DD776-5CA5-7E51-420D-57B1A703B4F2}"/>
                  </a:ext>
                </a:extLst>
              </p:cNvPr>
              <p:cNvSpPr/>
              <p:nvPr/>
            </p:nvSpPr>
            <p:spPr>
              <a:xfrm>
                <a:off x="1338096" y="1452818"/>
                <a:ext cx="802082" cy="573077"/>
              </a:xfrm>
              <a:custGeom>
                <a:avLst/>
                <a:gdLst/>
                <a:ahLst/>
                <a:cxnLst/>
                <a:rect l="l" t="t" r="r" b="b"/>
                <a:pathLst>
                  <a:path w="26244" h="18751" extrusionOk="0">
                    <a:moveTo>
                      <a:pt x="13122" y="1"/>
                    </a:moveTo>
                    <a:cubicBezTo>
                      <a:pt x="5379" y="1"/>
                      <a:pt x="1410" y="3637"/>
                      <a:pt x="470" y="10475"/>
                    </a:cubicBezTo>
                    <a:cubicBezTo>
                      <a:pt x="0" y="13890"/>
                      <a:pt x="329" y="17022"/>
                      <a:pt x="275" y="18751"/>
                    </a:cubicBezTo>
                    <a:cubicBezTo>
                      <a:pt x="275" y="18751"/>
                      <a:pt x="371" y="18170"/>
                      <a:pt x="1374" y="17582"/>
                    </a:cubicBezTo>
                    <a:cubicBezTo>
                      <a:pt x="2378" y="16995"/>
                      <a:pt x="2618" y="16473"/>
                      <a:pt x="2892" y="14849"/>
                    </a:cubicBezTo>
                    <a:cubicBezTo>
                      <a:pt x="3166" y="13225"/>
                      <a:pt x="4373" y="13006"/>
                      <a:pt x="5207" y="11820"/>
                    </a:cubicBezTo>
                    <a:cubicBezTo>
                      <a:pt x="6387" y="10141"/>
                      <a:pt x="5634" y="7721"/>
                      <a:pt x="5634" y="7721"/>
                    </a:cubicBezTo>
                    <a:lnTo>
                      <a:pt x="5634" y="7721"/>
                    </a:lnTo>
                    <a:cubicBezTo>
                      <a:pt x="5634" y="7721"/>
                      <a:pt x="6761" y="8376"/>
                      <a:pt x="8554" y="11332"/>
                    </a:cubicBezTo>
                    <a:cubicBezTo>
                      <a:pt x="9272" y="12513"/>
                      <a:pt x="10386" y="12840"/>
                      <a:pt x="11401" y="12840"/>
                    </a:cubicBezTo>
                    <a:cubicBezTo>
                      <a:pt x="12030" y="12840"/>
                      <a:pt x="12620" y="12715"/>
                      <a:pt x="13055" y="12589"/>
                    </a:cubicBezTo>
                    <a:cubicBezTo>
                      <a:pt x="13322" y="12511"/>
                      <a:pt x="13380" y="12159"/>
                      <a:pt x="13155" y="11997"/>
                    </a:cubicBezTo>
                    <a:cubicBezTo>
                      <a:pt x="11582" y="10864"/>
                      <a:pt x="11253" y="8300"/>
                      <a:pt x="11253" y="8299"/>
                    </a:cubicBezTo>
                    <a:lnTo>
                      <a:pt x="11253" y="8299"/>
                    </a:lnTo>
                    <a:cubicBezTo>
                      <a:pt x="11253" y="8300"/>
                      <a:pt x="12334" y="10294"/>
                      <a:pt x="14260" y="11357"/>
                    </a:cubicBezTo>
                    <a:cubicBezTo>
                      <a:pt x="15005" y="11768"/>
                      <a:pt x="15885" y="11910"/>
                      <a:pt x="16831" y="11910"/>
                    </a:cubicBezTo>
                    <a:cubicBezTo>
                      <a:pt x="17778" y="11910"/>
                      <a:pt x="18793" y="11768"/>
                      <a:pt x="19807" y="11612"/>
                    </a:cubicBezTo>
                    <a:cubicBezTo>
                      <a:pt x="20019" y="11579"/>
                      <a:pt x="20218" y="11564"/>
                      <a:pt x="20406" y="11564"/>
                    </a:cubicBezTo>
                    <a:cubicBezTo>
                      <a:pt x="22433" y="11564"/>
                      <a:pt x="23101" y="13363"/>
                      <a:pt x="23352" y="14849"/>
                    </a:cubicBezTo>
                    <a:cubicBezTo>
                      <a:pt x="23626" y="16473"/>
                      <a:pt x="23867" y="16995"/>
                      <a:pt x="24870" y="17582"/>
                    </a:cubicBezTo>
                    <a:cubicBezTo>
                      <a:pt x="25871" y="18168"/>
                      <a:pt x="25968" y="18747"/>
                      <a:pt x="25969" y="18751"/>
                    </a:cubicBezTo>
                    <a:cubicBezTo>
                      <a:pt x="25916" y="17021"/>
                      <a:pt x="26243" y="13890"/>
                      <a:pt x="25773" y="10475"/>
                    </a:cubicBezTo>
                    <a:cubicBezTo>
                      <a:pt x="24834" y="3637"/>
                      <a:pt x="20866" y="1"/>
                      <a:pt x="13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99;p40">
                <a:extLst>
                  <a:ext uri="{FF2B5EF4-FFF2-40B4-BE49-F238E27FC236}">
                    <a16:creationId xmlns:a16="http://schemas.microsoft.com/office/drawing/2014/main" id="{5029C4AD-ACD2-8481-1B4A-FF23DE680B58}"/>
                  </a:ext>
                </a:extLst>
              </p:cNvPr>
              <p:cNvSpPr/>
              <p:nvPr/>
            </p:nvSpPr>
            <p:spPr>
              <a:xfrm>
                <a:off x="2041423" y="1978264"/>
                <a:ext cx="111767" cy="276774"/>
              </a:xfrm>
              <a:custGeom>
                <a:avLst/>
                <a:gdLst/>
                <a:ahLst/>
                <a:cxnLst/>
                <a:rect l="l" t="t" r="r" b="b"/>
                <a:pathLst>
                  <a:path w="3657" h="9056" extrusionOk="0">
                    <a:moveTo>
                      <a:pt x="2970" y="0"/>
                    </a:moveTo>
                    <a:cubicBezTo>
                      <a:pt x="2043" y="314"/>
                      <a:pt x="1116" y="657"/>
                      <a:pt x="179" y="1038"/>
                    </a:cubicBezTo>
                    <a:cubicBezTo>
                      <a:pt x="62" y="1085"/>
                      <a:pt x="1" y="1213"/>
                      <a:pt x="36" y="1333"/>
                    </a:cubicBezTo>
                    <a:lnTo>
                      <a:pt x="1529" y="6458"/>
                    </a:lnTo>
                    <a:cubicBezTo>
                      <a:pt x="1474" y="6461"/>
                      <a:pt x="1418" y="6463"/>
                      <a:pt x="1362" y="6466"/>
                    </a:cubicBezTo>
                    <a:cubicBezTo>
                      <a:pt x="1222" y="6475"/>
                      <a:pt x="1108" y="6582"/>
                      <a:pt x="1089" y="6720"/>
                    </a:cubicBezTo>
                    <a:cubicBezTo>
                      <a:pt x="980" y="7504"/>
                      <a:pt x="885" y="8282"/>
                      <a:pt x="798" y="9055"/>
                    </a:cubicBezTo>
                    <a:cubicBezTo>
                      <a:pt x="2969" y="7132"/>
                      <a:pt x="3656" y="4468"/>
                      <a:pt x="2957" y="1559"/>
                    </a:cubicBezTo>
                    <a:cubicBezTo>
                      <a:pt x="2943" y="1123"/>
                      <a:pt x="2954" y="596"/>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00;p40">
                <a:extLst>
                  <a:ext uri="{FF2B5EF4-FFF2-40B4-BE49-F238E27FC236}">
                    <a16:creationId xmlns:a16="http://schemas.microsoft.com/office/drawing/2014/main" id="{6DEB3AAC-51ED-3CC8-1BD5-B4E02308DC61}"/>
                  </a:ext>
                </a:extLst>
              </p:cNvPr>
              <p:cNvSpPr/>
              <p:nvPr/>
            </p:nvSpPr>
            <p:spPr>
              <a:xfrm>
                <a:off x="1860457"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01;p40">
                <a:extLst>
                  <a:ext uri="{FF2B5EF4-FFF2-40B4-BE49-F238E27FC236}">
                    <a16:creationId xmlns:a16="http://schemas.microsoft.com/office/drawing/2014/main" id="{987DF665-D0BF-E52C-36A1-F8FF9DF5C481}"/>
                  </a:ext>
                </a:extLst>
              </p:cNvPr>
              <p:cNvSpPr/>
              <p:nvPr/>
            </p:nvSpPr>
            <p:spPr>
              <a:xfrm>
                <a:off x="1832950"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02;p40">
                <a:extLst>
                  <a:ext uri="{FF2B5EF4-FFF2-40B4-BE49-F238E27FC236}">
                    <a16:creationId xmlns:a16="http://schemas.microsoft.com/office/drawing/2014/main" id="{7DED9B81-966B-FBE6-8B91-839D0A655FB1}"/>
                  </a:ext>
                </a:extLst>
              </p:cNvPr>
              <p:cNvSpPr/>
              <p:nvPr/>
            </p:nvSpPr>
            <p:spPr>
              <a:xfrm>
                <a:off x="1991757" y="2009408"/>
                <a:ext cx="129891" cy="129921"/>
              </a:xfrm>
              <a:custGeom>
                <a:avLst/>
                <a:gdLst/>
                <a:ahLst/>
                <a:cxnLst/>
                <a:rect l="l" t="t" r="r" b="b"/>
                <a:pathLst>
                  <a:path w="4250" h="4251" extrusionOk="0">
                    <a:moveTo>
                      <a:pt x="2125" y="1"/>
                    </a:moveTo>
                    <a:cubicBezTo>
                      <a:pt x="952" y="1"/>
                      <a:pt x="1" y="953"/>
                      <a:pt x="1" y="2126"/>
                    </a:cubicBezTo>
                    <a:cubicBezTo>
                      <a:pt x="1" y="3299"/>
                      <a:pt x="952" y="4250"/>
                      <a:pt x="2125" y="4250"/>
                    </a:cubicBezTo>
                    <a:cubicBezTo>
                      <a:pt x="3299" y="4250"/>
                      <a:pt x="4249" y="3299"/>
                      <a:pt x="4249" y="2126"/>
                    </a:cubicBezTo>
                    <a:cubicBezTo>
                      <a:pt x="4249" y="953"/>
                      <a:pt x="3299" y="1"/>
                      <a:pt x="2125"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03;p40">
                <a:extLst>
                  <a:ext uri="{FF2B5EF4-FFF2-40B4-BE49-F238E27FC236}">
                    <a16:creationId xmlns:a16="http://schemas.microsoft.com/office/drawing/2014/main" id="{59454F2D-9F27-1817-7179-AA53199496E0}"/>
                  </a:ext>
                </a:extLst>
              </p:cNvPr>
              <p:cNvSpPr/>
              <p:nvPr/>
            </p:nvSpPr>
            <p:spPr>
              <a:xfrm>
                <a:off x="1490486" y="1900450"/>
                <a:ext cx="127354" cy="127354"/>
              </a:xfrm>
              <a:custGeom>
                <a:avLst/>
                <a:gdLst/>
                <a:ahLst/>
                <a:cxnLst/>
                <a:rect l="l" t="t" r="r" b="b"/>
                <a:pathLst>
                  <a:path w="4167" h="4167" extrusionOk="0">
                    <a:moveTo>
                      <a:pt x="2084" y="1"/>
                    </a:moveTo>
                    <a:cubicBezTo>
                      <a:pt x="933" y="1"/>
                      <a:pt x="1" y="933"/>
                      <a:pt x="1" y="2084"/>
                    </a:cubicBezTo>
                    <a:cubicBezTo>
                      <a:pt x="1" y="3234"/>
                      <a:pt x="933" y="4167"/>
                      <a:pt x="2084" y="4167"/>
                    </a:cubicBezTo>
                    <a:cubicBezTo>
                      <a:pt x="3234" y="4167"/>
                      <a:pt x="4167" y="3234"/>
                      <a:pt x="4167" y="2084"/>
                    </a:cubicBezTo>
                    <a:cubicBezTo>
                      <a:pt x="4167" y="933"/>
                      <a:pt x="3234"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04;p40">
                <a:extLst>
                  <a:ext uri="{FF2B5EF4-FFF2-40B4-BE49-F238E27FC236}">
                    <a16:creationId xmlns:a16="http://schemas.microsoft.com/office/drawing/2014/main" id="{2DB94CF8-EE5D-DF53-C268-C9984EFC2FA6}"/>
                  </a:ext>
                </a:extLst>
              </p:cNvPr>
              <p:cNvSpPr/>
              <p:nvPr/>
            </p:nvSpPr>
            <p:spPr>
              <a:xfrm>
                <a:off x="1462979" y="1878475"/>
                <a:ext cx="182366" cy="98809"/>
              </a:xfrm>
              <a:custGeom>
                <a:avLst/>
                <a:gdLst/>
                <a:ahLst/>
                <a:cxnLst/>
                <a:rect l="l" t="t" r="r" b="b"/>
                <a:pathLst>
                  <a:path w="5967" h="3233" extrusionOk="0">
                    <a:moveTo>
                      <a:pt x="2983" y="0"/>
                    </a:moveTo>
                    <a:cubicBezTo>
                      <a:pt x="1339" y="0"/>
                      <a:pt x="1" y="1338"/>
                      <a:pt x="1" y="2983"/>
                    </a:cubicBezTo>
                    <a:cubicBezTo>
                      <a:pt x="1" y="3121"/>
                      <a:pt x="112" y="3233"/>
                      <a:pt x="250" y="3233"/>
                    </a:cubicBezTo>
                    <a:cubicBezTo>
                      <a:pt x="388" y="3233"/>
                      <a:pt x="499" y="3121"/>
                      <a:pt x="499" y="2983"/>
                    </a:cubicBezTo>
                    <a:cubicBezTo>
                      <a:pt x="499" y="1614"/>
                      <a:pt x="1614" y="499"/>
                      <a:pt x="2983" y="499"/>
                    </a:cubicBezTo>
                    <a:cubicBezTo>
                      <a:pt x="4353" y="499"/>
                      <a:pt x="5467" y="1614"/>
                      <a:pt x="5467" y="2983"/>
                    </a:cubicBezTo>
                    <a:cubicBezTo>
                      <a:pt x="5467" y="3121"/>
                      <a:pt x="5579" y="3233"/>
                      <a:pt x="5717" y="3233"/>
                    </a:cubicBezTo>
                    <a:cubicBezTo>
                      <a:pt x="5855" y="3233"/>
                      <a:pt x="5967" y="3121"/>
                      <a:pt x="5967" y="2983"/>
                    </a:cubicBezTo>
                    <a:cubicBezTo>
                      <a:pt x="5967" y="1338"/>
                      <a:pt x="462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5;p40">
                <a:extLst>
                  <a:ext uri="{FF2B5EF4-FFF2-40B4-BE49-F238E27FC236}">
                    <a16:creationId xmlns:a16="http://schemas.microsoft.com/office/drawing/2014/main" id="{065F71CC-95DB-1707-69E9-D9D2102AA703}"/>
                  </a:ext>
                </a:extLst>
              </p:cNvPr>
              <p:cNvSpPr/>
              <p:nvPr/>
            </p:nvSpPr>
            <p:spPr>
              <a:xfrm>
                <a:off x="1475815" y="1797451"/>
                <a:ext cx="159261" cy="53759"/>
              </a:xfrm>
              <a:custGeom>
                <a:avLst/>
                <a:gdLst/>
                <a:ahLst/>
                <a:cxnLst/>
                <a:rect l="l" t="t" r="r" b="b"/>
                <a:pathLst>
                  <a:path w="5211" h="1759" extrusionOk="0">
                    <a:moveTo>
                      <a:pt x="2940" y="1"/>
                    </a:moveTo>
                    <a:cubicBezTo>
                      <a:pt x="1726" y="8"/>
                      <a:pt x="565" y="600"/>
                      <a:pt x="53" y="1476"/>
                    </a:cubicBezTo>
                    <a:cubicBezTo>
                      <a:pt x="1" y="1565"/>
                      <a:pt x="30" y="1680"/>
                      <a:pt x="119" y="1732"/>
                    </a:cubicBezTo>
                    <a:cubicBezTo>
                      <a:pt x="150" y="1749"/>
                      <a:pt x="182" y="1758"/>
                      <a:pt x="214" y="1758"/>
                    </a:cubicBezTo>
                    <a:cubicBezTo>
                      <a:pt x="278" y="1758"/>
                      <a:pt x="341" y="1725"/>
                      <a:pt x="376" y="1665"/>
                    </a:cubicBezTo>
                    <a:cubicBezTo>
                      <a:pt x="824" y="900"/>
                      <a:pt x="1855" y="381"/>
                      <a:pt x="2942" y="374"/>
                    </a:cubicBezTo>
                    <a:lnTo>
                      <a:pt x="2962" y="374"/>
                    </a:lnTo>
                    <a:cubicBezTo>
                      <a:pt x="3820" y="374"/>
                      <a:pt x="4502" y="692"/>
                      <a:pt x="4837" y="1248"/>
                    </a:cubicBezTo>
                    <a:cubicBezTo>
                      <a:pt x="4872" y="1307"/>
                      <a:pt x="4934" y="1340"/>
                      <a:pt x="4998" y="1340"/>
                    </a:cubicBezTo>
                    <a:cubicBezTo>
                      <a:pt x="5031" y="1340"/>
                      <a:pt x="5064" y="1331"/>
                      <a:pt x="5094" y="1313"/>
                    </a:cubicBezTo>
                    <a:cubicBezTo>
                      <a:pt x="5182" y="1260"/>
                      <a:pt x="5211" y="1144"/>
                      <a:pt x="5157" y="1056"/>
                    </a:cubicBezTo>
                    <a:cubicBezTo>
                      <a:pt x="4754" y="384"/>
                      <a:pt x="3955" y="1"/>
                      <a:pt x="2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06;p40">
                <a:extLst>
                  <a:ext uri="{FF2B5EF4-FFF2-40B4-BE49-F238E27FC236}">
                    <a16:creationId xmlns:a16="http://schemas.microsoft.com/office/drawing/2014/main" id="{4952771E-2EC2-ED82-B06E-EC84C68BC20D}"/>
                  </a:ext>
                </a:extLst>
              </p:cNvPr>
              <p:cNvSpPr/>
              <p:nvPr/>
            </p:nvSpPr>
            <p:spPr>
              <a:xfrm>
                <a:off x="1843219" y="1797451"/>
                <a:ext cx="159261" cy="53759"/>
              </a:xfrm>
              <a:custGeom>
                <a:avLst/>
                <a:gdLst/>
                <a:ahLst/>
                <a:cxnLst/>
                <a:rect l="l" t="t" r="r" b="b"/>
                <a:pathLst>
                  <a:path w="5211" h="1759" extrusionOk="0">
                    <a:moveTo>
                      <a:pt x="2249" y="1"/>
                    </a:moveTo>
                    <a:cubicBezTo>
                      <a:pt x="1257" y="1"/>
                      <a:pt x="458" y="384"/>
                      <a:pt x="54" y="1056"/>
                    </a:cubicBezTo>
                    <a:cubicBezTo>
                      <a:pt x="1" y="1144"/>
                      <a:pt x="29" y="1260"/>
                      <a:pt x="118" y="1313"/>
                    </a:cubicBezTo>
                    <a:cubicBezTo>
                      <a:pt x="148" y="1331"/>
                      <a:pt x="181" y="1340"/>
                      <a:pt x="214" y="1340"/>
                    </a:cubicBezTo>
                    <a:cubicBezTo>
                      <a:pt x="278" y="1340"/>
                      <a:pt x="339" y="1307"/>
                      <a:pt x="375" y="1248"/>
                    </a:cubicBezTo>
                    <a:cubicBezTo>
                      <a:pt x="709" y="692"/>
                      <a:pt x="1392" y="374"/>
                      <a:pt x="2249" y="374"/>
                    </a:cubicBezTo>
                    <a:lnTo>
                      <a:pt x="2270" y="374"/>
                    </a:lnTo>
                    <a:cubicBezTo>
                      <a:pt x="3356" y="381"/>
                      <a:pt x="4388" y="900"/>
                      <a:pt x="4836" y="1665"/>
                    </a:cubicBezTo>
                    <a:cubicBezTo>
                      <a:pt x="4870" y="1725"/>
                      <a:pt x="4933" y="1758"/>
                      <a:pt x="4998" y="1758"/>
                    </a:cubicBezTo>
                    <a:cubicBezTo>
                      <a:pt x="5030" y="1758"/>
                      <a:pt x="5062" y="1749"/>
                      <a:pt x="5092" y="1732"/>
                    </a:cubicBezTo>
                    <a:cubicBezTo>
                      <a:pt x="5181" y="1680"/>
                      <a:pt x="5211" y="1565"/>
                      <a:pt x="5158" y="1476"/>
                    </a:cubicBezTo>
                    <a:cubicBezTo>
                      <a:pt x="4647" y="600"/>
                      <a:pt x="3486" y="8"/>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07;p40">
                <a:extLst>
                  <a:ext uri="{FF2B5EF4-FFF2-40B4-BE49-F238E27FC236}">
                    <a16:creationId xmlns:a16="http://schemas.microsoft.com/office/drawing/2014/main" id="{AD1D96C5-CE49-7E5F-5214-B1ED2BFEB672}"/>
                  </a:ext>
                </a:extLst>
              </p:cNvPr>
              <p:cNvSpPr/>
              <p:nvPr/>
            </p:nvSpPr>
            <p:spPr>
              <a:xfrm>
                <a:off x="1356679" y="2009408"/>
                <a:ext cx="129860" cy="129921"/>
              </a:xfrm>
              <a:custGeom>
                <a:avLst/>
                <a:gdLst/>
                <a:ahLst/>
                <a:cxnLst/>
                <a:rect l="l" t="t" r="r" b="b"/>
                <a:pathLst>
                  <a:path w="4249" h="4251" extrusionOk="0">
                    <a:moveTo>
                      <a:pt x="2124" y="1"/>
                    </a:moveTo>
                    <a:cubicBezTo>
                      <a:pt x="951" y="1"/>
                      <a:pt x="0" y="953"/>
                      <a:pt x="0" y="2126"/>
                    </a:cubicBezTo>
                    <a:cubicBezTo>
                      <a:pt x="0" y="3299"/>
                      <a:pt x="951" y="4250"/>
                      <a:pt x="2124" y="4250"/>
                    </a:cubicBezTo>
                    <a:cubicBezTo>
                      <a:pt x="3298" y="4250"/>
                      <a:pt x="4249" y="3299"/>
                      <a:pt x="4249" y="2126"/>
                    </a:cubicBezTo>
                    <a:cubicBezTo>
                      <a:pt x="4249" y="953"/>
                      <a:pt x="3298" y="1"/>
                      <a:pt x="2124"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08;p40">
                <a:extLst>
                  <a:ext uri="{FF2B5EF4-FFF2-40B4-BE49-F238E27FC236}">
                    <a16:creationId xmlns:a16="http://schemas.microsoft.com/office/drawing/2014/main" id="{F0E368B8-CF0B-4C9C-84D1-A5671D66F18C}"/>
                  </a:ext>
                </a:extLst>
              </p:cNvPr>
              <p:cNvSpPr/>
              <p:nvPr/>
            </p:nvSpPr>
            <p:spPr>
              <a:xfrm>
                <a:off x="1248393" y="1366018"/>
                <a:ext cx="981484" cy="659875"/>
              </a:xfrm>
              <a:custGeom>
                <a:avLst/>
                <a:gdLst/>
                <a:ahLst/>
                <a:cxnLst/>
                <a:rect l="l" t="t" r="r" b="b"/>
                <a:pathLst>
                  <a:path w="32114" h="21591" extrusionOk="0">
                    <a:moveTo>
                      <a:pt x="16007" y="0"/>
                    </a:moveTo>
                    <a:cubicBezTo>
                      <a:pt x="14338" y="0"/>
                      <a:pt x="12435" y="459"/>
                      <a:pt x="10230" y="1652"/>
                    </a:cubicBezTo>
                    <a:cubicBezTo>
                      <a:pt x="6357" y="3746"/>
                      <a:pt x="5827" y="5969"/>
                      <a:pt x="5827" y="5969"/>
                    </a:cubicBezTo>
                    <a:cubicBezTo>
                      <a:pt x="4524" y="6140"/>
                      <a:pt x="2496" y="6855"/>
                      <a:pt x="1528" y="8876"/>
                    </a:cubicBezTo>
                    <a:cubicBezTo>
                      <a:pt x="282" y="11476"/>
                      <a:pt x="1596" y="13340"/>
                      <a:pt x="965" y="14708"/>
                    </a:cubicBezTo>
                    <a:cubicBezTo>
                      <a:pt x="1" y="16798"/>
                      <a:pt x="384" y="20758"/>
                      <a:pt x="3210" y="21591"/>
                    </a:cubicBezTo>
                    <a:cubicBezTo>
                      <a:pt x="3210" y="21591"/>
                      <a:pt x="3306" y="20339"/>
                      <a:pt x="4309" y="19750"/>
                    </a:cubicBezTo>
                    <a:cubicBezTo>
                      <a:pt x="5313" y="19162"/>
                      <a:pt x="5553" y="18640"/>
                      <a:pt x="5827" y="17017"/>
                    </a:cubicBezTo>
                    <a:cubicBezTo>
                      <a:pt x="6101" y="15393"/>
                      <a:pt x="7308" y="15175"/>
                      <a:pt x="8142" y="13988"/>
                    </a:cubicBezTo>
                    <a:cubicBezTo>
                      <a:pt x="9322" y="12309"/>
                      <a:pt x="8569" y="10561"/>
                      <a:pt x="8569" y="10561"/>
                    </a:cubicBezTo>
                    <a:cubicBezTo>
                      <a:pt x="8569" y="10561"/>
                      <a:pt x="8569" y="10561"/>
                      <a:pt x="8569" y="10561"/>
                    </a:cubicBezTo>
                    <a:cubicBezTo>
                      <a:pt x="8595" y="10561"/>
                      <a:pt x="9717" y="10578"/>
                      <a:pt x="11489" y="13500"/>
                    </a:cubicBezTo>
                    <a:cubicBezTo>
                      <a:pt x="12207" y="14681"/>
                      <a:pt x="13321" y="15008"/>
                      <a:pt x="14336" y="15008"/>
                    </a:cubicBezTo>
                    <a:cubicBezTo>
                      <a:pt x="14965" y="15008"/>
                      <a:pt x="15555" y="14883"/>
                      <a:pt x="15990" y="14757"/>
                    </a:cubicBezTo>
                    <a:cubicBezTo>
                      <a:pt x="16257" y="14679"/>
                      <a:pt x="16315" y="14327"/>
                      <a:pt x="16090" y="14165"/>
                    </a:cubicBezTo>
                    <a:cubicBezTo>
                      <a:pt x="14517" y="13031"/>
                      <a:pt x="14188" y="10467"/>
                      <a:pt x="14188" y="10467"/>
                    </a:cubicBezTo>
                    <a:lnTo>
                      <a:pt x="14188" y="10467"/>
                    </a:lnTo>
                    <a:cubicBezTo>
                      <a:pt x="14188" y="10467"/>
                      <a:pt x="15269" y="12463"/>
                      <a:pt x="17195" y="13525"/>
                    </a:cubicBezTo>
                    <a:cubicBezTo>
                      <a:pt x="17940" y="13936"/>
                      <a:pt x="18819" y="14078"/>
                      <a:pt x="19765" y="14078"/>
                    </a:cubicBezTo>
                    <a:cubicBezTo>
                      <a:pt x="20713" y="14078"/>
                      <a:pt x="21727" y="13936"/>
                      <a:pt x="22742" y="13780"/>
                    </a:cubicBezTo>
                    <a:cubicBezTo>
                      <a:pt x="22954" y="13748"/>
                      <a:pt x="23153" y="13733"/>
                      <a:pt x="23341" y="13733"/>
                    </a:cubicBezTo>
                    <a:cubicBezTo>
                      <a:pt x="25368" y="13733"/>
                      <a:pt x="26036" y="15531"/>
                      <a:pt x="26287" y="17017"/>
                    </a:cubicBezTo>
                    <a:cubicBezTo>
                      <a:pt x="26561" y="18640"/>
                      <a:pt x="26802" y="19162"/>
                      <a:pt x="27805" y="19750"/>
                    </a:cubicBezTo>
                    <a:cubicBezTo>
                      <a:pt x="28809" y="20339"/>
                      <a:pt x="28904" y="21591"/>
                      <a:pt x="28904" y="21591"/>
                    </a:cubicBezTo>
                    <a:cubicBezTo>
                      <a:pt x="31730" y="20758"/>
                      <a:pt x="32114" y="16798"/>
                      <a:pt x="31150" y="14708"/>
                    </a:cubicBezTo>
                    <a:cubicBezTo>
                      <a:pt x="30518" y="13340"/>
                      <a:pt x="31833" y="11476"/>
                      <a:pt x="30587" y="8876"/>
                    </a:cubicBezTo>
                    <a:cubicBezTo>
                      <a:pt x="29618" y="6855"/>
                      <a:pt x="28529" y="4581"/>
                      <a:pt x="25504" y="3991"/>
                    </a:cubicBezTo>
                    <a:cubicBezTo>
                      <a:pt x="21936" y="3294"/>
                      <a:pt x="22241" y="1891"/>
                      <a:pt x="19817" y="829"/>
                    </a:cubicBezTo>
                    <a:cubicBezTo>
                      <a:pt x="18687" y="334"/>
                      <a:pt x="17432" y="0"/>
                      <a:pt x="16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9;p40">
                <a:extLst>
                  <a:ext uri="{FF2B5EF4-FFF2-40B4-BE49-F238E27FC236}">
                    <a16:creationId xmlns:a16="http://schemas.microsoft.com/office/drawing/2014/main" id="{A14DC20C-CCD3-56FD-F428-70EAB7130FE6}"/>
                  </a:ext>
                </a:extLst>
              </p:cNvPr>
              <p:cNvSpPr/>
              <p:nvPr/>
            </p:nvSpPr>
            <p:spPr>
              <a:xfrm>
                <a:off x="1321745" y="1548451"/>
                <a:ext cx="181174" cy="128057"/>
              </a:xfrm>
              <a:custGeom>
                <a:avLst/>
                <a:gdLst/>
                <a:ahLst/>
                <a:cxnLst/>
                <a:rect l="l" t="t" r="r" b="b"/>
                <a:pathLst>
                  <a:path w="5928" h="4190" extrusionOk="0">
                    <a:moveTo>
                      <a:pt x="3427" y="0"/>
                    </a:moveTo>
                    <a:cubicBezTo>
                      <a:pt x="2442" y="130"/>
                      <a:pt x="1044" y="570"/>
                      <a:pt x="1" y="1651"/>
                    </a:cubicBezTo>
                    <a:cubicBezTo>
                      <a:pt x="1112" y="864"/>
                      <a:pt x="3083" y="797"/>
                      <a:pt x="3083" y="797"/>
                    </a:cubicBezTo>
                    <a:cubicBezTo>
                      <a:pt x="4746" y="2236"/>
                      <a:pt x="5928" y="4190"/>
                      <a:pt x="5928" y="4190"/>
                    </a:cubicBezTo>
                    <a:cubicBezTo>
                      <a:pt x="5037" y="1637"/>
                      <a:pt x="3427" y="0"/>
                      <a:pt x="3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0;p40">
                <a:extLst>
                  <a:ext uri="{FF2B5EF4-FFF2-40B4-BE49-F238E27FC236}">
                    <a16:creationId xmlns:a16="http://schemas.microsoft.com/office/drawing/2014/main" id="{B141C9A2-04EA-1AF2-764A-ADF714D69E8B}"/>
                  </a:ext>
                </a:extLst>
              </p:cNvPr>
              <p:cNvSpPr/>
              <p:nvPr/>
            </p:nvSpPr>
            <p:spPr>
              <a:xfrm>
                <a:off x="1279017" y="1588703"/>
                <a:ext cx="135147" cy="390467"/>
              </a:xfrm>
              <a:custGeom>
                <a:avLst/>
                <a:gdLst/>
                <a:ahLst/>
                <a:cxnLst/>
                <a:rect l="l" t="t" r="r" b="b"/>
                <a:pathLst>
                  <a:path w="4422" h="12776" extrusionOk="0">
                    <a:moveTo>
                      <a:pt x="4362" y="1"/>
                    </a:moveTo>
                    <a:cubicBezTo>
                      <a:pt x="3784" y="1"/>
                      <a:pt x="3087" y="364"/>
                      <a:pt x="2586" y="926"/>
                    </a:cubicBezTo>
                    <a:cubicBezTo>
                      <a:pt x="2089" y="1482"/>
                      <a:pt x="1534" y="2481"/>
                      <a:pt x="1716" y="4087"/>
                    </a:cubicBezTo>
                    <a:cubicBezTo>
                      <a:pt x="1923" y="5911"/>
                      <a:pt x="1519" y="6799"/>
                      <a:pt x="1128" y="7657"/>
                    </a:cubicBezTo>
                    <a:cubicBezTo>
                      <a:pt x="937" y="8079"/>
                      <a:pt x="755" y="8478"/>
                      <a:pt x="646" y="8977"/>
                    </a:cubicBezTo>
                    <a:cubicBezTo>
                      <a:pt x="0" y="11921"/>
                      <a:pt x="1903" y="12763"/>
                      <a:pt x="1922" y="12770"/>
                    </a:cubicBezTo>
                    <a:cubicBezTo>
                      <a:pt x="1929" y="12774"/>
                      <a:pt x="1937" y="12776"/>
                      <a:pt x="1945" y="12776"/>
                    </a:cubicBezTo>
                    <a:cubicBezTo>
                      <a:pt x="1967" y="12776"/>
                      <a:pt x="1990" y="12762"/>
                      <a:pt x="1999" y="12739"/>
                    </a:cubicBezTo>
                    <a:cubicBezTo>
                      <a:pt x="2012" y="12709"/>
                      <a:pt x="1998" y="12674"/>
                      <a:pt x="1968" y="12661"/>
                    </a:cubicBezTo>
                    <a:cubicBezTo>
                      <a:pt x="1950" y="12653"/>
                      <a:pt x="138" y="11846"/>
                      <a:pt x="762" y="9002"/>
                    </a:cubicBezTo>
                    <a:cubicBezTo>
                      <a:pt x="868" y="8516"/>
                      <a:pt x="1047" y="8123"/>
                      <a:pt x="1237" y="7706"/>
                    </a:cubicBezTo>
                    <a:cubicBezTo>
                      <a:pt x="1634" y="6833"/>
                      <a:pt x="2044" y="5930"/>
                      <a:pt x="1834" y="4074"/>
                    </a:cubicBezTo>
                    <a:cubicBezTo>
                      <a:pt x="1657" y="2512"/>
                      <a:pt x="2193" y="1543"/>
                      <a:pt x="2674" y="1004"/>
                    </a:cubicBezTo>
                    <a:cubicBezTo>
                      <a:pt x="3154" y="467"/>
                      <a:pt x="3817" y="120"/>
                      <a:pt x="4362" y="120"/>
                    </a:cubicBezTo>
                    <a:cubicBezTo>
                      <a:pt x="4395" y="120"/>
                      <a:pt x="4422" y="93"/>
                      <a:pt x="4422" y="60"/>
                    </a:cubicBezTo>
                    <a:cubicBezTo>
                      <a:pt x="4422" y="27"/>
                      <a:pt x="4395" y="1"/>
                      <a:pt x="4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11;p40">
                <a:extLst>
                  <a:ext uri="{FF2B5EF4-FFF2-40B4-BE49-F238E27FC236}">
                    <a16:creationId xmlns:a16="http://schemas.microsoft.com/office/drawing/2014/main" id="{A0D1792A-0E9B-DCF1-A5DC-4A0BC3FBF86B}"/>
                  </a:ext>
                </a:extLst>
              </p:cNvPr>
              <p:cNvSpPr/>
              <p:nvPr/>
            </p:nvSpPr>
            <p:spPr>
              <a:xfrm>
                <a:off x="1315724" y="1633050"/>
                <a:ext cx="127232" cy="186401"/>
              </a:xfrm>
              <a:custGeom>
                <a:avLst/>
                <a:gdLst/>
                <a:ahLst/>
                <a:cxnLst/>
                <a:rect l="l" t="t" r="r" b="b"/>
                <a:pathLst>
                  <a:path w="4163" h="6099" extrusionOk="0">
                    <a:moveTo>
                      <a:pt x="4095" y="0"/>
                    </a:moveTo>
                    <a:cubicBezTo>
                      <a:pt x="4085" y="0"/>
                      <a:pt x="4076" y="2"/>
                      <a:pt x="4067" y="7"/>
                    </a:cubicBezTo>
                    <a:cubicBezTo>
                      <a:pt x="3099" y="530"/>
                      <a:pt x="2290" y="1090"/>
                      <a:pt x="2185" y="2651"/>
                    </a:cubicBezTo>
                    <a:cubicBezTo>
                      <a:pt x="2116" y="3689"/>
                      <a:pt x="1405" y="4444"/>
                      <a:pt x="777" y="5109"/>
                    </a:cubicBezTo>
                    <a:cubicBezTo>
                      <a:pt x="484" y="5419"/>
                      <a:pt x="208" y="5710"/>
                      <a:pt x="18" y="6008"/>
                    </a:cubicBezTo>
                    <a:cubicBezTo>
                      <a:pt x="1" y="6035"/>
                      <a:pt x="9" y="6072"/>
                      <a:pt x="36" y="6089"/>
                    </a:cubicBezTo>
                    <a:cubicBezTo>
                      <a:pt x="46" y="6096"/>
                      <a:pt x="57" y="6099"/>
                      <a:pt x="68" y="6099"/>
                    </a:cubicBezTo>
                    <a:cubicBezTo>
                      <a:pt x="87" y="6099"/>
                      <a:pt x="106" y="6089"/>
                      <a:pt x="118" y="6072"/>
                    </a:cubicBezTo>
                    <a:cubicBezTo>
                      <a:pt x="303" y="5784"/>
                      <a:pt x="574" y="5496"/>
                      <a:pt x="862" y="5190"/>
                    </a:cubicBezTo>
                    <a:cubicBezTo>
                      <a:pt x="1504" y="4510"/>
                      <a:pt x="2232" y="3740"/>
                      <a:pt x="2304" y="2660"/>
                    </a:cubicBezTo>
                    <a:cubicBezTo>
                      <a:pt x="2404" y="1156"/>
                      <a:pt x="3154" y="636"/>
                      <a:pt x="4124" y="112"/>
                    </a:cubicBezTo>
                    <a:cubicBezTo>
                      <a:pt x="4152" y="96"/>
                      <a:pt x="4163" y="60"/>
                      <a:pt x="4147" y="32"/>
                    </a:cubicBezTo>
                    <a:cubicBezTo>
                      <a:pt x="4136" y="12"/>
                      <a:pt x="4116" y="0"/>
                      <a:pt x="4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12;p40">
                <a:extLst>
                  <a:ext uri="{FF2B5EF4-FFF2-40B4-BE49-F238E27FC236}">
                    <a16:creationId xmlns:a16="http://schemas.microsoft.com/office/drawing/2014/main" id="{0022BB0D-5FC2-891D-0C51-D300D92DC761}"/>
                  </a:ext>
                </a:extLst>
              </p:cNvPr>
              <p:cNvSpPr/>
              <p:nvPr/>
            </p:nvSpPr>
            <p:spPr>
              <a:xfrm>
                <a:off x="1356954" y="1724435"/>
                <a:ext cx="127476" cy="220692"/>
              </a:xfrm>
              <a:custGeom>
                <a:avLst/>
                <a:gdLst/>
                <a:ahLst/>
                <a:cxnLst/>
                <a:rect l="l" t="t" r="r" b="b"/>
                <a:pathLst>
                  <a:path w="4171" h="7221" extrusionOk="0">
                    <a:moveTo>
                      <a:pt x="4104" y="0"/>
                    </a:moveTo>
                    <a:cubicBezTo>
                      <a:pt x="4081" y="0"/>
                      <a:pt x="4058" y="13"/>
                      <a:pt x="4048" y="36"/>
                    </a:cubicBezTo>
                    <a:cubicBezTo>
                      <a:pt x="3713" y="809"/>
                      <a:pt x="3015" y="1284"/>
                      <a:pt x="2338" y="1744"/>
                    </a:cubicBezTo>
                    <a:cubicBezTo>
                      <a:pt x="1483" y="2326"/>
                      <a:pt x="675" y="2875"/>
                      <a:pt x="675" y="3959"/>
                    </a:cubicBezTo>
                    <a:lnTo>
                      <a:pt x="675" y="4131"/>
                    </a:lnTo>
                    <a:cubicBezTo>
                      <a:pt x="676" y="5855"/>
                      <a:pt x="676" y="6643"/>
                      <a:pt x="33" y="7113"/>
                    </a:cubicBezTo>
                    <a:cubicBezTo>
                      <a:pt x="7" y="7133"/>
                      <a:pt x="1" y="7170"/>
                      <a:pt x="20" y="7196"/>
                    </a:cubicBezTo>
                    <a:cubicBezTo>
                      <a:pt x="32" y="7213"/>
                      <a:pt x="50" y="7221"/>
                      <a:pt x="68" y="7221"/>
                    </a:cubicBezTo>
                    <a:cubicBezTo>
                      <a:pt x="80" y="7221"/>
                      <a:pt x="92" y="7217"/>
                      <a:pt x="103" y="7209"/>
                    </a:cubicBezTo>
                    <a:cubicBezTo>
                      <a:pt x="795" y="6703"/>
                      <a:pt x="794" y="5843"/>
                      <a:pt x="793" y="4131"/>
                    </a:cubicBezTo>
                    <a:lnTo>
                      <a:pt x="793" y="3959"/>
                    </a:lnTo>
                    <a:cubicBezTo>
                      <a:pt x="793" y="2938"/>
                      <a:pt x="1576" y="2405"/>
                      <a:pt x="2405" y="1842"/>
                    </a:cubicBezTo>
                    <a:cubicBezTo>
                      <a:pt x="3095" y="1373"/>
                      <a:pt x="3808" y="888"/>
                      <a:pt x="4158" y="84"/>
                    </a:cubicBezTo>
                    <a:cubicBezTo>
                      <a:pt x="4171" y="53"/>
                      <a:pt x="4157" y="18"/>
                      <a:pt x="4127" y="5"/>
                    </a:cubicBezTo>
                    <a:cubicBezTo>
                      <a:pt x="4119" y="2"/>
                      <a:pt x="4111" y="0"/>
                      <a:pt x="4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13;p40">
                <a:extLst>
                  <a:ext uri="{FF2B5EF4-FFF2-40B4-BE49-F238E27FC236}">
                    <a16:creationId xmlns:a16="http://schemas.microsoft.com/office/drawing/2014/main" id="{4E057E56-0D3F-BE05-EBE5-1DC2012EBF81}"/>
                  </a:ext>
                </a:extLst>
              </p:cNvPr>
              <p:cNvSpPr/>
              <p:nvPr/>
            </p:nvSpPr>
            <p:spPr>
              <a:xfrm>
                <a:off x="1435135" y="1670735"/>
                <a:ext cx="37378" cy="104982"/>
              </a:xfrm>
              <a:custGeom>
                <a:avLst/>
                <a:gdLst/>
                <a:ahLst/>
                <a:cxnLst/>
                <a:rect l="l" t="t" r="r" b="b"/>
                <a:pathLst>
                  <a:path w="1223" h="3435" extrusionOk="0">
                    <a:moveTo>
                      <a:pt x="1160" y="1"/>
                    </a:moveTo>
                    <a:cubicBezTo>
                      <a:pt x="1126" y="1"/>
                      <a:pt x="1104" y="24"/>
                      <a:pt x="1102" y="56"/>
                    </a:cubicBezTo>
                    <a:cubicBezTo>
                      <a:pt x="1100" y="76"/>
                      <a:pt x="933" y="2135"/>
                      <a:pt x="21" y="3340"/>
                    </a:cubicBezTo>
                    <a:cubicBezTo>
                      <a:pt x="1" y="3366"/>
                      <a:pt x="6" y="3403"/>
                      <a:pt x="32" y="3423"/>
                    </a:cubicBezTo>
                    <a:cubicBezTo>
                      <a:pt x="43" y="3431"/>
                      <a:pt x="55" y="3435"/>
                      <a:pt x="68" y="3435"/>
                    </a:cubicBezTo>
                    <a:cubicBezTo>
                      <a:pt x="86" y="3435"/>
                      <a:pt x="103" y="3427"/>
                      <a:pt x="115" y="3411"/>
                    </a:cubicBezTo>
                    <a:cubicBezTo>
                      <a:pt x="1048" y="2178"/>
                      <a:pt x="1218" y="86"/>
                      <a:pt x="1220" y="65"/>
                    </a:cubicBezTo>
                    <a:cubicBezTo>
                      <a:pt x="1222" y="32"/>
                      <a:pt x="1198" y="4"/>
                      <a:pt x="1166" y="1"/>
                    </a:cubicBezTo>
                    <a:cubicBezTo>
                      <a:pt x="1164" y="1"/>
                      <a:pt x="1162"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14;p40">
                <a:extLst>
                  <a:ext uri="{FF2B5EF4-FFF2-40B4-BE49-F238E27FC236}">
                    <a16:creationId xmlns:a16="http://schemas.microsoft.com/office/drawing/2014/main" id="{D697E496-4CA0-82BB-1C6A-BB9043768897}"/>
                  </a:ext>
                </a:extLst>
              </p:cNvPr>
              <p:cNvSpPr/>
              <p:nvPr/>
            </p:nvSpPr>
            <p:spPr>
              <a:xfrm>
                <a:off x="1518574" y="1632011"/>
                <a:ext cx="201254" cy="172984"/>
              </a:xfrm>
              <a:custGeom>
                <a:avLst/>
                <a:gdLst/>
                <a:ahLst/>
                <a:cxnLst/>
                <a:rect l="l" t="t" r="r" b="b"/>
                <a:pathLst>
                  <a:path w="6585" h="5660" extrusionOk="0">
                    <a:moveTo>
                      <a:pt x="417" y="0"/>
                    </a:moveTo>
                    <a:cubicBezTo>
                      <a:pt x="295" y="0"/>
                      <a:pt x="174" y="12"/>
                      <a:pt x="54" y="35"/>
                    </a:cubicBezTo>
                    <a:cubicBezTo>
                      <a:pt x="21" y="41"/>
                      <a:pt x="0" y="73"/>
                      <a:pt x="6" y="105"/>
                    </a:cubicBezTo>
                    <a:cubicBezTo>
                      <a:pt x="12" y="133"/>
                      <a:pt x="37" y="153"/>
                      <a:pt x="64" y="153"/>
                    </a:cubicBezTo>
                    <a:cubicBezTo>
                      <a:pt x="68" y="153"/>
                      <a:pt x="72" y="153"/>
                      <a:pt x="75" y="152"/>
                    </a:cubicBezTo>
                    <a:cubicBezTo>
                      <a:pt x="184" y="131"/>
                      <a:pt x="293" y="121"/>
                      <a:pt x="404" y="121"/>
                    </a:cubicBezTo>
                    <a:cubicBezTo>
                      <a:pt x="1653" y="121"/>
                      <a:pt x="2986" y="1439"/>
                      <a:pt x="3809" y="3535"/>
                    </a:cubicBezTo>
                    <a:cubicBezTo>
                      <a:pt x="4619" y="5599"/>
                      <a:pt x="6315" y="5660"/>
                      <a:pt x="6509" y="5660"/>
                    </a:cubicBezTo>
                    <a:lnTo>
                      <a:pt x="6527" y="5660"/>
                    </a:lnTo>
                    <a:cubicBezTo>
                      <a:pt x="6559" y="5658"/>
                      <a:pt x="6585" y="5630"/>
                      <a:pt x="6584" y="5598"/>
                    </a:cubicBezTo>
                    <a:cubicBezTo>
                      <a:pt x="6582" y="5565"/>
                      <a:pt x="6555" y="5542"/>
                      <a:pt x="6522" y="5541"/>
                    </a:cubicBezTo>
                    <a:cubicBezTo>
                      <a:pt x="6521" y="5541"/>
                      <a:pt x="6515" y="5541"/>
                      <a:pt x="6503" y="5541"/>
                    </a:cubicBezTo>
                    <a:cubicBezTo>
                      <a:pt x="6413" y="5541"/>
                      <a:pt x="6011" y="5529"/>
                      <a:pt x="5532" y="5312"/>
                    </a:cubicBezTo>
                    <a:cubicBezTo>
                      <a:pt x="5034" y="5087"/>
                      <a:pt x="4350" y="4588"/>
                      <a:pt x="3919" y="3491"/>
                    </a:cubicBezTo>
                    <a:cubicBezTo>
                      <a:pt x="3067" y="1321"/>
                      <a:pt x="1726"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15;p40">
                <a:extLst>
                  <a:ext uri="{FF2B5EF4-FFF2-40B4-BE49-F238E27FC236}">
                    <a16:creationId xmlns:a16="http://schemas.microsoft.com/office/drawing/2014/main" id="{D118D8CD-9DCF-DFCA-2A05-D9F5BF01B84B}"/>
                  </a:ext>
                </a:extLst>
              </p:cNvPr>
              <p:cNvSpPr/>
              <p:nvPr/>
            </p:nvSpPr>
            <p:spPr>
              <a:xfrm>
                <a:off x="1539968" y="1562907"/>
                <a:ext cx="476500" cy="157427"/>
              </a:xfrm>
              <a:custGeom>
                <a:avLst/>
                <a:gdLst/>
                <a:ahLst/>
                <a:cxnLst/>
                <a:rect l="l" t="t" r="r" b="b"/>
                <a:pathLst>
                  <a:path w="15591" h="5151" extrusionOk="0">
                    <a:moveTo>
                      <a:pt x="4797" y="0"/>
                    </a:moveTo>
                    <a:cubicBezTo>
                      <a:pt x="2094" y="0"/>
                      <a:pt x="46" y="2287"/>
                      <a:pt x="22" y="2315"/>
                    </a:cubicBezTo>
                    <a:cubicBezTo>
                      <a:pt x="1" y="2340"/>
                      <a:pt x="3" y="2377"/>
                      <a:pt x="28" y="2399"/>
                    </a:cubicBezTo>
                    <a:cubicBezTo>
                      <a:pt x="39" y="2409"/>
                      <a:pt x="53" y="2414"/>
                      <a:pt x="67" y="2414"/>
                    </a:cubicBezTo>
                    <a:cubicBezTo>
                      <a:pt x="84" y="2414"/>
                      <a:pt x="100" y="2407"/>
                      <a:pt x="111" y="2394"/>
                    </a:cubicBezTo>
                    <a:cubicBezTo>
                      <a:pt x="135" y="2366"/>
                      <a:pt x="2149" y="119"/>
                      <a:pt x="4796" y="119"/>
                    </a:cubicBezTo>
                    <a:cubicBezTo>
                      <a:pt x="5341" y="119"/>
                      <a:pt x="5912" y="214"/>
                      <a:pt x="6498" y="443"/>
                    </a:cubicBezTo>
                    <a:cubicBezTo>
                      <a:pt x="7850" y="971"/>
                      <a:pt x="8714" y="1763"/>
                      <a:pt x="9550" y="2529"/>
                    </a:cubicBezTo>
                    <a:cubicBezTo>
                      <a:pt x="10870" y="3739"/>
                      <a:pt x="12236" y="4991"/>
                      <a:pt x="15527" y="5150"/>
                    </a:cubicBezTo>
                    <a:lnTo>
                      <a:pt x="15529" y="5150"/>
                    </a:lnTo>
                    <a:cubicBezTo>
                      <a:pt x="15562" y="5150"/>
                      <a:pt x="15587" y="5126"/>
                      <a:pt x="15589" y="5094"/>
                    </a:cubicBezTo>
                    <a:cubicBezTo>
                      <a:pt x="15590" y="5061"/>
                      <a:pt x="15565" y="5034"/>
                      <a:pt x="15533" y="5032"/>
                    </a:cubicBezTo>
                    <a:cubicBezTo>
                      <a:pt x="12284" y="4875"/>
                      <a:pt x="10995" y="3693"/>
                      <a:pt x="9630" y="2442"/>
                    </a:cubicBezTo>
                    <a:cubicBezTo>
                      <a:pt x="8787" y="1668"/>
                      <a:pt x="7915" y="868"/>
                      <a:pt x="6542" y="332"/>
                    </a:cubicBezTo>
                    <a:cubicBezTo>
                      <a:pt x="5940" y="98"/>
                      <a:pt x="5355"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16;p40">
                <a:extLst>
                  <a:ext uri="{FF2B5EF4-FFF2-40B4-BE49-F238E27FC236}">
                    <a16:creationId xmlns:a16="http://schemas.microsoft.com/office/drawing/2014/main" id="{2A872D28-70CF-1E37-10F1-2AF167BF360E}"/>
                  </a:ext>
                </a:extLst>
              </p:cNvPr>
              <p:cNvSpPr/>
              <p:nvPr/>
            </p:nvSpPr>
            <p:spPr>
              <a:xfrm>
                <a:off x="1484618" y="1452268"/>
                <a:ext cx="417484" cy="146242"/>
              </a:xfrm>
              <a:custGeom>
                <a:avLst/>
                <a:gdLst/>
                <a:ahLst/>
                <a:cxnLst/>
                <a:rect l="l" t="t" r="r" b="b"/>
                <a:pathLst>
                  <a:path w="13660" h="4785" extrusionOk="0">
                    <a:moveTo>
                      <a:pt x="7365" y="0"/>
                    </a:moveTo>
                    <a:cubicBezTo>
                      <a:pt x="6621" y="0"/>
                      <a:pt x="5758" y="156"/>
                      <a:pt x="4689" y="551"/>
                    </a:cubicBezTo>
                    <a:cubicBezTo>
                      <a:pt x="312" y="2168"/>
                      <a:pt x="6" y="4695"/>
                      <a:pt x="3" y="4720"/>
                    </a:cubicBezTo>
                    <a:cubicBezTo>
                      <a:pt x="1" y="4752"/>
                      <a:pt x="24" y="4781"/>
                      <a:pt x="57" y="4784"/>
                    </a:cubicBezTo>
                    <a:lnTo>
                      <a:pt x="63" y="4784"/>
                    </a:lnTo>
                    <a:cubicBezTo>
                      <a:pt x="92" y="4784"/>
                      <a:pt x="119" y="4762"/>
                      <a:pt x="122" y="4732"/>
                    </a:cubicBezTo>
                    <a:cubicBezTo>
                      <a:pt x="125" y="4707"/>
                      <a:pt x="429" y="2251"/>
                      <a:pt x="4730" y="661"/>
                    </a:cubicBezTo>
                    <a:cubicBezTo>
                      <a:pt x="5780" y="274"/>
                      <a:pt x="6628" y="121"/>
                      <a:pt x="7360" y="121"/>
                    </a:cubicBezTo>
                    <a:cubicBezTo>
                      <a:pt x="8592" y="121"/>
                      <a:pt x="9495" y="555"/>
                      <a:pt x="10483" y="1030"/>
                    </a:cubicBezTo>
                    <a:cubicBezTo>
                      <a:pt x="11331" y="1439"/>
                      <a:pt x="12294" y="1901"/>
                      <a:pt x="13586" y="2131"/>
                    </a:cubicBezTo>
                    <a:cubicBezTo>
                      <a:pt x="13589" y="2131"/>
                      <a:pt x="13592" y="2132"/>
                      <a:pt x="13595" y="2132"/>
                    </a:cubicBezTo>
                    <a:cubicBezTo>
                      <a:pt x="13623" y="2132"/>
                      <a:pt x="13649" y="2112"/>
                      <a:pt x="13655" y="2083"/>
                    </a:cubicBezTo>
                    <a:cubicBezTo>
                      <a:pt x="13660" y="2052"/>
                      <a:pt x="13638" y="2020"/>
                      <a:pt x="13606" y="2015"/>
                    </a:cubicBezTo>
                    <a:cubicBezTo>
                      <a:pt x="12330" y="1788"/>
                      <a:pt x="11418" y="1348"/>
                      <a:pt x="10534" y="923"/>
                    </a:cubicBezTo>
                    <a:cubicBezTo>
                      <a:pt x="9533" y="441"/>
                      <a:pt x="8616" y="0"/>
                      <a:pt x="7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17;p40">
                <a:extLst>
                  <a:ext uri="{FF2B5EF4-FFF2-40B4-BE49-F238E27FC236}">
                    <a16:creationId xmlns:a16="http://schemas.microsoft.com/office/drawing/2014/main" id="{175F3AA3-AAB6-20E6-A1EE-109DAEA3D65D}"/>
                  </a:ext>
                </a:extLst>
              </p:cNvPr>
              <p:cNvSpPr/>
              <p:nvPr/>
            </p:nvSpPr>
            <p:spPr>
              <a:xfrm>
                <a:off x="1781725" y="1523542"/>
                <a:ext cx="412747" cy="421579"/>
              </a:xfrm>
              <a:custGeom>
                <a:avLst/>
                <a:gdLst/>
                <a:ahLst/>
                <a:cxnLst/>
                <a:rect l="l" t="t" r="r" b="b"/>
                <a:pathLst>
                  <a:path w="13505" h="13794" extrusionOk="0">
                    <a:moveTo>
                      <a:pt x="67" y="1"/>
                    </a:moveTo>
                    <a:cubicBezTo>
                      <a:pt x="45" y="1"/>
                      <a:pt x="22" y="15"/>
                      <a:pt x="13" y="37"/>
                    </a:cubicBezTo>
                    <a:cubicBezTo>
                      <a:pt x="0" y="67"/>
                      <a:pt x="14" y="102"/>
                      <a:pt x="45" y="115"/>
                    </a:cubicBezTo>
                    <a:cubicBezTo>
                      <a:pt x="962" y="501"/>
                      <a:pt x="2174" y="540"/>
                      <a:pt x="3456" y="582"/>
                    </a:cubicBezTo>
                    <a:cubicBezTo>
                      <a:pt x="5563" y="651"/>
                      <a:pt x="7950" y="730"/>
                      <a:pt x="9479" y="2433"/>
                    </a:cubicBezTo>
                    <a:cubicBezTo>
                      <a:pt x="10875" y="3988"/>
                      <a:pt x="10935" y="5143"/>
                      <a:pt x="10988" y="6162"/>
                    </a:cubicBezTo>
                    <a:cubicBezTo>
                      <a:pt x="11027" y="6926"/>
                      <a:pt x="11065" y="7646"/>
                      <a:pt x="11671" y="8392"/>
                    </a:cubicBezTo>
                    <a:cubicBezTo>
                      <a:pt x="13135" y="10190"/>
                      <a:pt x="13374" y="11830"/>
                      <a:pt x="12449" y="13708"/>
                    </a:cubicBezTo>
                    <a:cubicBezTo>
                      <a:pt x="12434" y="13738"/>
                      <a:pt x="12446" y="13774"/>
                      <a:pt x="12476" y="13787"/>
                    </a:cubicBezTo>
                    <a:cubicBezTo>
                      <a:pt x="12483" y="13792"/>
                      <a:pt x="12493" y="13794"/>
                      <a:pt x="12502" y="13794"/>
                    </a:cubicBezTo>
                    <a:cubicBezTo>
                      <a:pt x="12524" y="13794"/>
                      <a:pt x="12545" y="13781"/>
                      <a:pt x="12554" y="13760"/>
                    </a:cubicBezTo>
                    <a:cubicBezTo>
                      <a:pt x="13504" y="11835"/>
                      <a:pt x="13260" y="10156"/>
                      <a:pt x="11763" y="8316"/>
                    </a:cubicBezTo>
                    <a:cubicBezTo>
                      <a:pt x="11181" y="7601"/>
                      <a:pt x="11146" y="6932"/>
                      <a:pt x="11107" y="6156"/>
                    </a:cubicBezTo>
                    <a:cubicBezTo>
                      <a:pt x="11052" y="5117"/>
                      <a:pt x="10991" y="3940"/>
                      <a:pt x="9567" y="2354"/>
                    </a:cubicBezTo>
                    <a:cubicBezTo>
                      <a:pt x="8004" y="613"/>
                      <a:pt x="5590" y="534"/>
                      <a:pt x="3460" y="464"/>
                    </a:cubicBezTo>
                    <a:cubicBezTo>
                      <a:pt x="2189" y="422"/>
                      <a:pt x="989" y="383"/>
                      <a:pt x="90" y="6"/>
                    </a:cubicBezTo>
                    <a:cubicBezTo>
                      <a:pt x="83" y="3"/>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18;p40">
                <a:extLst>
                  <a:ext uri="{FF2B5EF4-FFF2-40B4-BE49-F238E27FC236}">
                    <a16:creationId xmlns:a16="http://schemas.microsoft.com/office/drawing/2014/main" id="{832D6F1F-6D2E-BC6B-2C31-F1D12D33EDB8}"/>
                  </a:ext>
                </a:extLst>
              </p:cNvPr>
              <p:cNvSpPr/>
              <p:nvPr/>
            </p:nvSpPr>
            <p:spPr>
              <a:xfrm>
                <a:off x="2086413" y="1629047"/>
                <a:ext cx="62745" cy="334201"/>
              </a:xfrm>
              <a:custGeom>
                <a:avLst/>
                <a:gdLst/>
                <a:ahLst/>
                <a:cxnLst/>
                <a:rect l="l" t="t" r="r" b="b"/>
                <a:pathLst>
                  <a:path w="2053" h="10935" extrusionOk="0">
                    <a:moveTo>
                      <a:pt x="386" y="1"/>
                    </a:moveTo>
                    <a:cubicBezTo>
                      <a:pt x="378" y="1"/>
                      <a:pt x="370" y="3"/>
                      <a:pt x="362" y="6"/>
                    </a:cubicBezTo>
                    <a:cubicBezTo>
                      <a:pt x="333" y="19"/>
                      <a:pt x="319" y="55"/>
                      <a:pt x="333" y="85"/>
                    </a:cubicBezTo>
                    <a:cubicBezTo>
                      <a:pt x="587" y="655"/>
                      <a:pt x="436" y="1834"/>
                      <a:pt x="260" y="3198"/>
                    </a:cubicBezTo>
                    <a:cubicBezTo>
                      <a:pt x="133" y="4189"/>
                      <a:pt x="1" y="5215"/>
                      <a:pt x="1" y="6171"/>
                    </a:cubicBezTo>
                    <a:cubicBezTo>
                      <a:pt x="1" y="7481"/>
                      <a:pt x="520" y="8016"/>
                      <a:pt x="979" y="8489"/>
                    </a:cubicBezTo>
                    <a:cubicBezTo>
                      <a:pt x="1483" y="9008"/>
                      <a:pt x="1919" y="9457"/>
                      <a:pt x="1490" y="10858"/>
                    </a:cubicBezTo>
                    <a:cubicBezTo>
                      <a:pt x="1481" y="10889"/>
                      <a:pt x="1498" y="10922"/>
                      <a:pt x="1530" y="10932"/>
                    </a:cubicBezTo>
                    <a:cubicBezTo>
                      <a:pt x="1536" y="10934"/>
                      <a:pt x="1541" y="10934"/>
                      <a:pt x="1547" y="10934"/>
                    </a:cubicBezTo>
                    <a:cubicBezTo>
                      <a:pt x="1572" y="10934"/>
                      <a:pt x="1596" y="10918"/>
                      <a:pt x="1604" y="10893"/>
                    </a:cubicBezTo>
                    <a:cubicBezTo>
                      <a:pt x="2053" y="9425"/>
                      <a:pt x="1595" y="8953"/>
                      <a:pt x="1063" y="8407"/>
                    </a:cubicBezTo>
                    <a:cubicBezTo>
                      <a:pt x="621" y="7950"/>
                      <a:pt x="119" y="7433"/>
                      <a:pt x="119" y="6171"/>
                    </a:cubicBezTo>
                    <a:cubicBezTo>
                      <a:pt x="119" y="5222"/>
                      <a:pt x="250" y="4201"/>
                      <a:pt x="378" y="3213"/>
                    </a:cubicBezTo>
                    <a:cubicBezTo>
                      <a:pt x="555" y="1831"/>
                      <a:pt x="709" y="637"/>
                      <a:pt x="441" y="36"/>
                    </a:cubicBezTo>
                    <a:cubicBezTo>
                      <a:pt x="431" y="14"/>
                      <a:pt x="409"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19;p40">
                <a:extLst>
                  <a:ext uri="{FF2B5EF4-FFF2-40B4-BE49-F238E27FC236}">
                    <a16:creationId xmlns:a16="http://schemas.microsoft.com/office/drawing/2014/main" id="{9031C30F-352D-E5A0-AB9A-A5E191AF14D0}"/>
                  </a:ext>
                </a:extLst>
              </p:cNvPr>
              <p:cNvSpPr/>
              <p:nvPr/>
            </p:nvSpPr>
            <p:spPr>
              <a:xfrm>
                <a:off x="1635632" y="1392364"/>
                <a:ext cx="390375" cy="118399"/>
              </a:xfrm>
              <a:custGeom>
                <a:avLst/>
                <a:gdLst/>
                <a:ahLst/>
                <a:cxnLst/>
                <a:rect l="l" t="t" r="r" b="b"/>
                <a:pathLst>
                  <a:path w="12773" h="3874" extrusionOk="0">
                    <a:moveTo>
                      <a:pt x="3129" y="0"/>
                    </a:moveTo>
                    <a:cubicBezTo>
                      <a:pt x="1971" y="0"/>
                      <a:pt x="881" y="272"/>
                      <a:pt x="39" y="736"/>
                    </a:cubicBezTo>
                    <a:cubicBezTo>
                      <a:pt x="10" y="751"/>
                      <a:pt x="1" y="787"/>
                      <a:pt x="16" y="816"/>
                    </a:cubicBezTo>
                    <a:cubicBezTo>
                      <a:pt x="27" y="836"/>
                      <a:pt x="47" y="847"/>
                      <a:pt x="68" y="847"/>
                    </a:cubicBezTo>
                    <a:cubicBezTo>
                      <a:pt x="78" y="847"/>
                      <a:pt x="88" y="844"/>
                      <a:pt x="97" y="839"/>
                    </a:cubicBezTo>
                    <a:cubicBezTo>
                      <a:pt x="923" y="384"/>
                      <a:pt x="1993" y="118"/>
                      <a:pt x="3130" y="118"/>
                    </a:cubicBezTo>
                    <a:cubicBezTo>
                      <a:pt x="4706" y="118"/>
                      <a:pt x="6411" y="630"/>
                      <a:pt x="7773" y="1861"/>
                    </a:cubicBezTo>
                    <a:cubicBezTo>
                      <a:pt x="9789" y="3685"/>
                      <a:pt x="12680" y="3872"/>
                      <a:pt x="12708" y="3874"/>
                    </a:cubicBezTo>
                    <a:lnTo>
                      <a:pt x="12712" y="3874"/>
                    </a:lnTo>
                    <a:cubicBezTo>
                      <a:pt x="12743" y="3874"/>
                      <a:pt x="12769" y="3849"/>
                      <a:pt x="12771" y="3818"/>
                    </a:cubicBezTo>
                    <a:cubicBezTo>
                      <a:pt x="12773" y="3785"/>
                      <a:pt x="12748" y="3757"/>
                      <a:pt x="12715" y="3756"/>
                    </a:cubicBezTo>
                    <a:cubicBezTo>
                      <a:pt x="12687" y="3754"/>
                      <a:pt x="9838" y="3569"/>
                      <a:pt x="7852" y="1773"/>
                    </a:cubicBezTo>
                    <a:cubicBezTo>
                      <a:pt x="6467" y="521"/>
                      <a:pt x="4733" y="0"/>
                      <a:pt x="3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20;p40">
                <a:extLst>
                  <a:ext uri="{FF2B5EF4-FFF2-40B4-BE49-F238E27FC236}">
                    <a16:creationId xmlns:a16="http://schemas.microsoft.com/office/drawing/2014/main" id="{180E155F-00A1-36C1-ACD5-148FA8C37A69}"/>
                  </a:ext>
                </a:extLst>
              </p:cNvPr>
              <p:cNvSpPr/>
              <p:nvPr/>
            </p:nvSpPr>
            <p:spPr>
              <a:xfrm>
                <a:off x="1765527" y="1716702"/>
                <a:ext cx="316291" cy="138387"/>
              </a:xfrm>
              <a:custGeom>
                <a:avLst/>
                <a:gdLst/>
                <a:ahLst/>
                <a:cxnLst/>
                <a:rect l="l" t="t" r="r" b="b"/>
                <a:pathLst>
                  <a:path w="10349" h="4528" extrusionOk="0">
                    <a:moveTo>
                      <a:pt x="67" y="0"/>
                    </a:moveTo>
                    <a:cubicBezTo>
                      <a:pt x="50" y="0"/>
                      <a:pt x="33" y="8"/>
                      <a:pt x="21" y="21"/>
                    </a:cubicBezTo>
                    <a:cubicBezTo>
                      <a:pt x="0" y="47"/>
                      <a:pt x="5" y="84"/>
                      <a:pt x="29" y="105"/>
                    </a:cubicBezTo>
                    <a:cubicBezTo>
                      <a:pt x="965" y="874"/>
                      <a:pt x="2255" y="1054"/>
                      <a:pt x="3527" y="1054"/>
                    </a:cubicBezTo>
                    <a:cubicBezTo>
                      <a:pt x="4125" y="1054"/>
                      <a:pt x="4718" y="1014"/>
                      <a:pt x="5269" y="977"/>
                    </a:cubicBezTo>
                    <a:cubicBezTo>
                      <a:pt x="5776" y="944"/>
                      <a:pt x="6251" y="912"/>
                      <a:pt x="6673" y="912"/>
                    </a:cubicBezTo>
                    <a:cubicBezTo>
                      <a:pt x="7168" y="912"/>
                      <a:pt x="7589" y="956"/>
                      <a:pt x="7900" y="1090"/>
                    </a:cubicBezTo>
                    <a:cubicBezTo>
                      <a:pt x="10201" y="2085"/>
                      <a:pt x="9502" y="4354"/>
                      <a:pt x="9470" y="4450"/>
                    </a:cubicBezTo>
                    <a:cubicBezTo>
                      <a:pt x="9461" y="4481"/>
                      <a:pt x="9477" y="4515"/>
                      <a:pt x="9509" y="4524"/>
                    </a:cubicBezTo>
                    <a:cubicBezTo>
                      <a:pt x="9515" y="4527"/>
                      <a:pt x="9521" y="4528"/>
                      <a:pt x="9527" y="4528"/>
                    </a:cubicBezTo>
                    <a:cubicBezTo>
                      <a:pt x="9551" y="4528"/>
                      <a:pt x="9575" y="4512"/>
                      <a:pt x="9584" y="4487"/>
                    </a:cubicBezTo>
                    <a:cubicBezTo>
                      <a:pt x="9591" y="4462"/>
                      <a:pt x="10349" y="2020"/>
                      <a:pt x="7947" y="981"/>
                    </a:cubicBezTo>
                    <a:cubicBezTo>
                      <a:pt x="7619" y="839"/>
                      <a:pt x="7184" y="794"/>
                      <a:pt x="6675" y="794"/>
                    </a:cubicBezTo>
                    <a:cubicBezTo>
                      <a:pt x="6249" y="794"/>
                      <a:pt x="5771" y="826"/>
                      <a:pt x="5261" y="860"/>
                    </a:cubicBezTo>
                    <a:cubicBezTo>
                      <a:pt x="4685" y="898"/>
                      <a:pt x="4085" y="938"/>
                      <a:pt x="3492" y="938"/>
                    </a:cubicBezTo>
                    <a:cubicBezTo>
                      <a:pt x="2238" y="938"/>
                      <a:pt x="1012" y="760"/>
                      <a:pt x="104" y="14"/>
                    </a:cubicBezTo>
                    <a:cubicBezTo>
                      <a:pt x="94" y="4"/>
                      <a:pt x="81"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21;p40">
                <a:extLst>
                  <a:ext uri="{FF2B5EF4-FFF2-40B4-BE49-F238E27FC236}">
                    <a16:creationId xmlns:a16="http://schemas.microsoft.com/office/drawing/2014/main" id="{6720B80F-398D-1F0D-97FB-380D55F37A7D}"/>
                  </a:ext>
                </a:extLst>
              </p:cNvPr>
              <p:cNvSpPr/>
              <p:nvPr/>
            </p:nvSpPr>
            <p:spPr>
              <a:xfrm>
                <a:off x="2114898" y="1856469"/>
                <a:ext cx="100856" cy="169438"/>
              </a:xfrm>
              <a:custGeom>
                <a:avLst/>
                <a:gdLst/>
                <a:ahLst/>
                <a:cxnLst/>
                <a:rect l="l" t="t" r="r" b="b"/>
                <a:pathLst>
                  <a:path w="3300" h="5544" extrusionOk="0">
                    <a:moveTo>
                      <a:pt x="3192" y="1"/>
                    </a:moveTo>
                    <a:cubicBezTo>
                      <a:pt x="2649" y="1043"/>
                      <a:pt x="2260" y="2252"/>
                      <a:pt x="1971" y="3529"/>
                    </a:cubicBezTo>
                    <a:cubicBezTo>
                      <a:pt x="1313" y="3731"/>
                      <a:pt x="657" y="3947"/>
                      <a:pt x="0" y="4179"/>
                    </a:cubicBezTo>
                    <a:cubicBezTo>
                      <a:pt x="494" y="4792"/>
                      <a:pt x="553" y="5544"/>
                      <a:pt x="553" y="5544"/>
                    </a:cubicBezTo>
                    <a:cubicBezTo>
                      <a:pt x="1721" y="5200"/>
                      <a:pt x="2471" y="4320"/>
                      <a:pt x="2882" y="3260"/>
                    </a:cubicBezTo>
                    <a:lnTo>
                      <a:pt x="2882" y="3260"/>
                    </a:lnTo>
                    <a:cubicBezTo>
                      <a:pt x="2848" y="3270"/>
                      <a:pt x="2814" y="3279"/>
                      <a:pt x="2780" y="3288"/>
                    </a:cubicBezTo>
                    <a:cubicBezTo>
                      <a:pt x="2911" y="2761"/>
                      <a:pt x="3062" y="2250"/>
                      <a:pt x="3236" y="1763"/>
                    </a:cubicBezTo>
                    <a:cubicBezTo>
                      <a:pt x="3299" y="1166"/>
                      <a:pt x="3282" y="561"/>
                      <a:pt x="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22;p40">
                <a:extLst>
                  <a:ext uri="{FF2B5EF4-FFF2-40B4-BE49-F238E27FC236}">
                    <a16:creationId xmlns:a16="http://schemas.microsoft.com/office/drawing/2014/main" id="{385747E6-2B99-C81D-3874-3B189F746CEC}"/>
                  </a:ext>
                </a:extLst>
              </p:cNvPr>
              <p:cNvSpPr/>
              <p:nvPr/>
            </p:nvSpPr>
            <p:spPr>
              <a:xfrm>
                <a:off x="1476824" y="2366725"/>
                <a:ext cx="524789" cy="738848"/>
              </a:xfrm>
              <a:custGeom>
                <a:avLst/>
                <a:gdLst/>
                <a:ahLst/>
                <a:cxnLst/>
                <a:rect l="l" t="t" r="r" b="b"/>
                <a:pathLst>
                  <a:path w="17171" h="24175" extrusionOk="0">
                    <a:moveTo>
                      <a:pt x="13562" y="0"/>
                    </a:moveTo>
                    <a:cubicBezTo>
                      <a:pt x="11993" y="0"/>
                      <a:pt x="10826" y="245"/>
                      <a:pt x="10826" y="245"/>
                    </a:cubicBezTo>
                    <a:lnTo>
                      <a:pt x="8584" y="1842"/>
                    </a:lnTo>
                    <a:lnTo>
                      <a:pt x="6346" y="580"/>
                    </a:lnTo>
                    <a:cubicBezTo>
                      <a:pt x="6346" y="580"/>
                      <a:pt x="4523" y="880"/>
                      <a:pt x="2543" y="1383"/>
                    </a:cubicBezTo>
                    <a:cubicBezTo>
                      <a:pt x="2543" y="1383"/>
                      <a:pt x="1" y="19147"/>
                      <a:pt x="1" y="23117"/>
                    </a:cubicBezTo>
                    <a:cubicBezTo>
                      <a:pt x="1" y="23117"/>
                      <a:pt x="4651" y="24175"/>
                      <a:pt x="7964" y="24175"/>
                    </a:cubicBezTo>
                    <a:cubicBezTo>
                      <a:pt x="7972" y="24175"/>
                      <a:pt x="7980" y="24175"/>
                      <a:pt x="7988" y="24175"/>
                    </a:cubicBezTo>
                    <a:cubicBezTo>
                      <a:pt x="8146" y="23150"/>
                      <a:pt x="8364" y="21733"/>
                      <a:pt x="8474" y="20997"/>
                    </a:cubicBezTo>
                    <a:cubicBezTo>
                      <a:pt x="8582" y="21725"/>
                      <a:pt x="8796" y="23118"/>
                      <a:pt x="8953" y="24141"/>
                    </a:cubicBezTo>
                    <a:cubicBezTo>
                      <a:pt x="12783" y="23925"/>
                      <a:pt x="16017" y="23137"/>
                      <a:pt x="17170" y="22714"/>
                    </a:cubicBezTo>
                    <a:cubicBezTo>
                      <a:pt x="17064" y="18006"/>
                      <a:pt x="14627" y="40"/>
                      <a:pt x="14627" y="40"/>
                    </a:cubicBezTo>
                    <a:cubicBezTo>
                      <a:pt x="14259" y="12"/>
                      <a:pt x="13901" y="0"/>
                      <a:pt x="13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23;p40">
                <a:extLst>
                  <a:ext uri="{FF2B5EF4-FFF2-40B4-BE49-F238E27FC236}">
                    <a16:creationId xmlns:a16="http://schemas.microsoft.com/office/drawing/2014/main" id="{F5F66162-2186-F07E-D8F5-6854CF180175}"/>
                  </a:ext>
                </a:extLst>
              </p:cNvPr>
              <p:cNvSpPr/>
              <p:nvPr/>
            </p:nvSpPr>
            <p:spPr>
              <a:xfrm>
                <a:off x="1619250" y="2372471"/>
                <a:ext cx="241413" cy="146486"/>
              </a:xfrm>
              <a:custGeom>
                <a:avLst/>
                <a:gdLst/>
                <a:ahLst/>
                <a:cxnLst/>
                <a:rect l="l" t="t" r="r" b="b"/>
                <a:pathLst>
                  <a:path w="7899" h="4793" extrusionOk="0">
                    <a:moveTo>
                      <a:pt x="7898" y="0"/>
                    </a:moveTo>
                    <a:lnTo>
                      <a:pt x="7898" y="0"/>
                    </a:lnTo>
                    <a:cubicBezTo>
                      <a:pt x="6861" y="67"/>
                      <a:pt x="6166" y="212"/>
                      <a:pt x="6166" y="212"/>
                    </a:cubicBezTo>
                    <a:lnTo>
                      <a:pt x="3924" y="1809"/>
                    </a:lnTo>
                    <a:lnTo>
                      <a:pt x="1686" y="547"/>
                    </a:lnTo>
                    <a:cubicBezTo>
                      <a:pt x="1686" y="547"/>
                      <a:pt x="993" y="661"/>
                      <a:pt x="1" y="866"/>
                    </a:cubicBezTo>
                    <a:cubicBezTo>
                      <a:pt x="189" y="1443"/>
                      <a:pt x="928" y="3531"/>
                      <a:pt x="2079" y="4646"/>
                    </a:cubicBezTo>
                    <a:lnTo>
                      <a:pt x="2229" y="4792"/>
                    </a:lnTo>
                    <a:lnTo>
                      <a:pt x="2349" y="4620"/>
                    </a:lnTo>
                    <a:cubicBezTo>
                      <a:pt x="2386" y="4566"/>
                      <a:pt x="3246" y="3317"/>
                      <a:pt x="3704" y="2059"/>
                    </a:cubicBezTo>
                    <a:lnTo>
                      <a:pt x="3877" y="2051"/>
                    </a:lnTo>
                    <a:cubicBezTo>
                      <a:pt x="3897" y="2051"/>
                      <a:pt x="3916" y="2050"/>
                      <a:pt x="3934" y="2050"/>
                    </a:cubicBezTo>
                    <a:cubicBezTo>
                      <a:pt x="4024" y="2050"/>
                      <a:pt x="4105" y="2058"/>
                      <a:pt x="4162" y="2065"/>
                    </a:cubicBezTo>
                    <a:cubicBezTo>
                      <a:pt x="4806" y="3289"/>
                      <a:pt x="5816" y="4144"/>
                      <a:pt x="5859" y="4181"/>
                    </a:cubicBezTo>
                    <a:lnTo>
                      <a:pt x="5991" y="4291"/>
                    </a:lnTo>
                    <a:lnTo>
                      <a:pt x="6106" y="4164"/>
                    </a:lnTo>
                    <a:cubicBezTo>
                      <a:pt x="7384" y="2748"/>
                      <a:pt x="7849" y="275"/>
                      <a:pt x="7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24;p40">
                <a:extLst>
                  <a:ext uri="{FF2B5EF4-FFF2-40B4-BE49-F238E27FC236}">
                    <a16:creationId xmlns:a16="http://schemas.microsoft.com/office/drawing/2014/main" id="{14DFEFB7-7DB9-7923-9B5D-24BDFC1B948B}"/>
                  </a:ext>
                </a:extLst>
              </p:cNvPr>
              <p:cNvSpPr/>
              <p:nvPr/>
            </p:nvSpPr>
            <p:spPr>
              <a:xfrm>
                <a:off x="1624751" y="2362966"/>
                <a:ext cx="114487" cy="138723"/>
              </a:xfrm>
              <a:custGeom>
                <a:avLst/>
                <a:gdLst/>
                <a:ahLst/>
                <a:cxnLst/>
                <a:rect l="l" t="t" r="r" b="b"/>
                <a:pathLst>
                  <a:path w="3746" h="4539" extrusionOk="0">
                    <a:moveTo>
                      <a:pt x="1389" y="0"/>
                    </a:moveTo>
                    <a:cubicBezTo>
                      <a:pt x="1389" y="0"/>
                      <a:pt x="695" y="221"/>
                      <a:pt x="1" y="799"/>
                    </a:cubicBezTo>
                    <a:cubicBezTo>
                      <a:pt x="1" y="799"/>
                      <a:pt x="758" y="3318"/>
                      <a:pt x="2018" y="4539"/>
                    </a:cubicBezTo>
                    <a:cubicBezTo>
                      <a:pt x="2018" y="4539"/>
                      <a:pt x="2918" y="3241"/>
                      <a:pt x="3348" y="1994"/>
                    </a:cubicBezTo>
                    <a:cubicBezTo>
                      <a:pt x="3348" y="1994"/>
                      <a:pt x="3496" y="1963"/>
                      <a:pt x="3677" y="1963"/>
                    </a:cubicBezTo>
                    <a:cubicBezTo>
                      <a:pt x="3700" y="1963"/>
                      <a:pt x="3722" y="1964"/>
                      <a:pt x="3745" y="1965"/>
                    </a:cubicBezTo>
                    <a:cubicBezTo>
                      <a:pt x="3745" y="1965"/>
                      <a:pt x="2095" y="370"/>
                      <a:pt x="1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25;p40">
                <a:extLst>
                  <a:ext uri="{FF2B5EF4-FFF2-40B4-BE49-F238E27FC236}">
                    <a16:creationId xmlns:a16="http://schemas.microsoft.com/office/drawing/2014/main" id="{B0364989-1A17-9E94-4B33-833E296C6D87}"/>
                  </a:ext>
                </a:extLst>
              </p:cNvPr>
              <p:cNvSpPr/>
              <p:nvPr/>
            </p:nvSpPr>
            <p:spPr>
              <a:xfrm>
                <a:off x="1739211" y="2356058"/>
                <a:ext cx="114487" cy="131358"/>
              </a:xfrm>
              <a:custGeom>
                <a:avLst/>
                <a:gdLst/>
                <a:ahLst/>
                <a:cxnLst/>
                <a:rect l="l" t="t" r="r" b="b"/>
                <a:pathLst>
                  <a:path w="3746" h="4298" extrusionOk="0">
                    <a:moveTo>
                      <a:pt x="2358" y="0"/>
                    </a:moveTo>
                    <a:cubicBezTo>
                      <a:pt x="1651" y="370"/>
                      <a:pt x="0" y="2191"/>
                      <a:pt x="0" y="2191"/>
                    </a:cubicBezTo>
                    <a:cubicBezTo>
                      <a:pt x="23" y="2190"/>
                      <a:pt x="46" y="2189"/>
                      <a:pt x="68" y="2189"/>
                    </a:cubicBezTo>
                    <a:cubicBezTo>
                      <a:pt x="250" y="2189"/>
                      <a:pt x="398" y="2220"/>
                      <a:pt x="398" y="2220"/>
                    </a:cubicBezTo>
                    <a:cubicBezTo>
                      <a:pt x="1012" y="3431"/>
                      <a:pt x="2044" y="4298"/>
                      <a:pt x="2044" y="4298"/>
                    </a:cubicBezTo>
                    <a:cubicBezTo>
                      <a:pt x="3311" y="2893"/>
                      <a:pt x="3745" y="320"/>
                      <a:pt x="3745" y="320"/>
                    </a:cubicBezTo>
                    <a:cubicBezTo>
                      <a:pt x="3021" y="38"/>
                      <a:pt x="2358" y="0"/>
                      <a:pt x="2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26;p40">
                <a:extLst>
                  <a:ext uri="{FF2B5EF4-FFF2-40B4-BE49-F238E27FC236}">
                    <a16:creationId xmlns:a16="http://schemas.microsoft.com/office/drawing/2014/main" id="{BB197047-874A-9A0F-4E2E-53D5C84BA7CD}"/>
                  </a:ext>
                </a:extLst>
              </p:cNvPr>
              <p:cNvSpPr/>
              <p:nvPr/>
            </p:nvSpPr>
            <p:spPr>
              <a:xfrm>
                <a:off x="1490516" y="2648459"/>
                <a:ext cx="497985" cy="258498"/>
              </a:xfrm>
              <a:custGeom>
                <a:avLst/>
                <a:gdLst/>
                <a:ahLst/>
                <a:cxnLst/>
                <a:rect l="l" t="t" r="r" b="b"/>
                <a:pathLst>
                  <a:path w="16294" h="8458" extrusionOk="0">
                    <a:moveTo>
                      <a:pt x="13710" y="1"/>
                    </a:moveTo>
                    <a:cubicBezTo>
                      <a:pt x="13318" y="1"/>
                      <a:pt x="12677" y="198"/>
                      <a:pt x="11626" y="851"/>
                    </a:cubicBezTo>
                    <a:cubicBezTo>
                      <a:pt x="10194" y="1744"/>
                      <a:pt x="9595" y="2537"/>
                      <a:pt x="9451" y="2749"/>
                    </a:cubicBezTo>
                    <a:cubicBezTo>
                      <a:pt x="9026" y="2772"/>
                      <a:pt x="8512" y="2782"/>
                      <a:pt x="7949" y="2782"/>
                    </a:cubicBezTo>
                    <a:cubicBezTo>
                      <a:pt x="5021" y="2782"/>
                      <a:pt x="769" y="2512"/>
                      <a:pt x="703" y="2508"/>
                    </a:cubicBezTo>
                    <a:cubicBezTo>
                      <a:pt x="702" y="2508"/>
                      <a:pt x="701" y="2509"/>
                      <a:pt x="701" y="2509"/>
                    </a:cubicBezTo>
                    <a:cubicBezTo>
                      <a:pt x="447" y="4505"/>
                      <a:pt x="201" y="6540"/>
                      <a:pt x="1" y="8359"/>
                    </a:cubicBezTo>
                    <a:cubicBezTo>
                      <a:pt x="702" y="8429"/>
                      <a:pt x="1466" y="8457"/>
                      <a:pt x="2302" y="8457"/>
                    </a:cubicBezTo>
                    <a:cubicBezTo>
                      <a:pt x="4897" y="8457"/>
                      <a:pt x="9246" y="8002"/>
                      <a:pt x="9697" y="7954"/>
                    </a:cubicBezTo>
                    <a:cubicBezTo>
                      <a:pt x="9871" y="8049"/>
                      <a:pt x="10650" y="8441"/>
                      <a:pt x="11624" y="8441"/>
                    </a:cubicBezTo>
                    <a:cubicBezTo>
                      <a:pt x="11688" y="8441"/>
                      <a:pt x="11752" y="8440"/>
                      <a:pt x="11817" y="8436"/>
                    </a:cubicBezTo>
                    <a:cubicBezTo>
                      <a:pt x="13012" y="8372"/>
                      <a:pt x="13710" y="8098"/>
                      <a:pt x="13863" y="8032"/>
                    </a:cubicBezTo>
                    <a:cubicBezTo>
                      <a:pt x="14031" y="8049"/>
                      <a:pt x="14840" y="8121"/>
                      <a:pt x="15657" y="8121"/>
                    </a:cubicBezTo>
                    <a:lnTo>
                      <a:pt x="15683" y="8121"/>
                    </a:lnTo>
                    <a:cubicBezTo>
                      <a:pt x="15906" y="8121"/>
                      <a:pt x="16108" y="8115"/>
                      <a:pt x="16293" y="8104"/>
                    </a:cubicBezTo>
                    <a:cubicBezTo>
                      <a:pt x="16242" y="7596"/>
                      <a:pt x="16186" y="7072"/>
                      <a:pt x="16127" y="6537"/>
                    </a:cubicBezTo>
                    <a:cubicBezTo>
                      <a:pt x="15968" y="6500"/>
                      <a:pt x="15810" y="6466"/>
                      <a:pt x="15659" y="6438"/>
                    </a:cubicBezTo>
                    <a:cubicBezTo>
                      <a:pt x="15802" y="6422"/>
                      <a:pt x="15955" y="6403"/>
                      <a:pt x="16110" y="6381"/>
                    </a:cubicBezTo>
                    <a:cubicBezTo>
                      <a:pt x="16043" y="5763"/>
                      <a:pt x="15971" y="5131"/>
                      <a:pt x="15898" y="4491"/>
                    </a:cubicBezTo>
                    <a:cubicBezTo>
                      <a:pt x="15866" y="4493"/>
                      <a:pt x="15835" y="4495"/>
                      <a:pt x="15803" y="4497"/>
                    </a:cubicBezTo>
                    <a:cubicBezTo>
                      <a:pt x="15833" y="4487"/>
                      <a:pt x="15865" y="4476"/>
                      <a:pt x="15895" y="4465"/>
                    </a:cubicBezTo>
                    <a:cubicBezTo>
                      <a:pt x="15820" y="3815"/>
                      <a:pt x="15743" y="3158"/>
                      <a:pt x="15666" y="2502"/>
                    </a:cubicBezTo>
                    <a:cubicBezTo>
                      <a:pt x="15549" y="2536"/>
                      <a:pt x="15436" y="2569"/>
                      <a:pt x="15330" y="2601"/>
                    </a:cubicBezTo>
                    <a:cubicBezTo>
                      <a:pt x="15434" y="2533"/>
                      <a:pt x="15542" y="2460"/>
                      <a:pt x="15652" y="2386"/>
                    </a:cubicBezTo>
                    <a:cubicBezTo>
                      <a:pt x="15571" y="1712"/>
                      <a:pt x="15490" y="1040"/>
                      <a:pt x="15409" y="377"/>
                    </a:cubicBezTo>
                    <a:cubicBezTo>
                      <a:pt x="15074" y="491"/>
                      <a:pt x="14696" y="635"/>
                      <a:pt x="14262" y="813"/>
                    </a:cubicBezTo>
                    <a:cubicBezTo>
                      <a:pt x="14341" y="629"/>
                      <a:pt x="14369" y="424"/>
                      <a:pt x="14245" y="237"/>
                    </a:cubicBezTo>
                    <a:cubicBezTo>
                      <a:pt x="14167" y="120"/>
                      <a:pt x="14014" y="1"/>
                      <a:pt x="1371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27;p40">
                <a:extLst>
                  <a:ext uri="{FF2B5EF4-FFF2-40B4-BE49-F238E27FC236}">
                    <a16:creationId xmlns:a16="http://schemas.microsoft.com/office/drawing/2014/main" id="{D71A185C-6FE9-BF22-C6EC-423310FE5CA1}"/>
                  </a:ext>
                </a:extLst>
              </p:cNvPr>
              <p:cNvSpPr/>
              <p:nvPr/>
            </p:nvSpPr>
            <p:spPr>
              <a:xfrm>
                <a:off x="2370072" y="1864904"/>
                <a:ext cx="143827" cy="487930"/>
              </a:xfrm>
              <a:custGeom>
                <a:avLst/>
                <a:gdLst/>
                <a:ahLst/>
                <a:cxnLst/>
                <a:rect l="l" t="t" r="r" b="b"/>
                <a:pathLst>
                  <a:path w="4706" h="15965" extrusionOk="0">
                    <a:moveTo>
                      <a:pt x="2605" y="0"/>
                    </a:moveTo>
                    <a:cubicBezTo>
                      <a:pt x="2336" y="0"/>
                      <a:pt x="2049" y="18"/>
                      <a:pt x="1723" y="51"/>
                    </a:cubicBezTo>
                    <a:cubicBezTo>
                      <a:pt x="1662" y="57"/>
                      <a:pt x="1612" y="105"/>
                      <a:pt x="1605" y="164"/>
                    </a:cubicBezTo>
                    <a:cubicBezTo>
                      <a:pt x="988" y="5261"/>
                      <a:pt x="455" y="10361"/>
                      <a:pt x="5" y="15475"/>
                    </a:cubicBezTo>
                    <a:cubicBezTo>
                      <a:pt x="0" y="15536"/>
                      <a:pt x="40" y="15593"/>
                      <a:pt x="98" y="15611"/>
                    </a:cubicBezTo>
                    <a:cubicBezTo>
                      <a:pt x="910" y="15860"/>
                      <a:pt x="1453" y="15965"/>
                      <a:pt x="2100" y="15965"/>
                    </a:cubicBezTo>
                    <a:cubicBezTo>
                      <a:pt x="2368" y="15965"/>
                      <a:pt x="2653" y="15947"/>
                      <a:pt x="2983" y="15914"/>
                    </a:cubicBezTo>
                    <a:cubicBezTo>
                      <a:pt x="3043" y="15908"/>
                      <a:pt x="3093" y="15860"/>
                      <a:pt x="3100" y="15799"/>
                    </a:cubicBezTo>
                    <a:cubicBezTo>
                      <a:pt x="3717" y="10704"/>
                      <a:pt x="4250" y="5602"/>
                      <a:pt x="4700" y="488"/>
                    </a:cubicBezTo>
                    <a:cubicBezTo>
                      <a:pt x="4706" y="428"/>
                      <a:pt x="4666" y="371"/>
                      <a:pt x="4609" y="353"/>
                    </a:cubicBezTo>
                    <a:cubicBezTo>
                      <a:pt x="3821" y="106"/>
                      <a:pt x="3264" y="0"/>
                      <a:pt x="2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28;p40">
                <a:extLst>
                  <a:ext uri="{FF2B5EF4-FFF2-40B4-BE49-F238E27FC236}">
                    <a16:creationId xmlns:a16="http://schemas.microsoft.com/office/drawing/2014/main" id="{3512FC85-26F3-7471-4C79-DF2765D86A6A}"/>
                  </a:ext>
                </a:extLst>
              </p:cNvPr>
              <p:cNvSpPr/>
              <p:nvPr/>
            </p:nvSpPr>
            <p:spPr>
              <a:xfrm>
                <a:off x="2454213" y="1873890"/>
                <a:ext cx="59689" cy="478028"/>
              </a:xfrm>
              <a:custGeom>
                <a:avLst/>
                <a:gdLst/>
                <a:ahLst/>
                <a:cxnLst/>
                <a:rect l="l" t="t" r="r" b="b"/>
                <a:pathLst>
                  <a:path w="1953" h="15641" extrusionOk="0">
                    <a:moveTo>
                      <a:pt x="1664" y="0"/>
                    </a:moveTo>
                    <a:cubicBezTo>
                      <a:pt x="1206" y="5199"/>
                      <a:pt x="664" y="10385"/>
                      <a:pt x="36" y="15566"/>
                    </a:cubicBezTo>
                    <a:cubicBezTo>
                      <a:pt x="33" y="15595"/>
                      <a:pt x="19" y="15621"/>
                      <a:pt x="0" y="15641"/>
                    </a:cubicBezTo>
                    <a:cubicBezTo>
                      <a:pt x="74" y="15635"/>
                      <a:pt x="150" y="15628"/>
                      <a:pt x="230" y="15620"/>
                    </a:cubicBezTo>
                    <a:cubicBezTo>
                      <a:pt x="290" y="15614"/>
                      <a:pt x="340" y="15566"/>
                      <a:pt x="347" y="15505"/>
                    </a:cubicBezTo>
                    <a:cubicBezTo>
                      <a:pt x="964" y="10410"/>
                      <a:pt x="1497" y="5308"/>
                      <a:pt x="1947" y="194"/>
                    </a:cubicBezTo>
                    <a:cubicBezTo>
                      <a:pt x="1953" y="134"/>
                      <a:pt x="1913" y="77"/>
                      <a:pt x="1856" y="59"/>
                    </a:cubicBezTo>
                    <a:cubicBezTo>
                      <a:pt x="1790" y="38"/>
                      <a:pt x="1726" y="19"/>
                      <a:pt x="166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29;p40">
                <a:extLst>
                  <a:ext uri="{FF2B5EF4-FFF2-40B4-BE49-F238E27FC236}">
                    <a16:creationId xmlns:a16="http://schemas.microsoft.com/office/drawing/2014/main" id="{E4D5A2CE-3821-7F11-905F-93BA901E80D4}"/>
                  </a:ext>
                </a:extLst>
              </p:cNvPr>
              <p:cNvSpPr/>
              <p:nvPr/>
            </p:nvSpPr>
            <p:spPr>
              <a:xfrm>
                <a:off x="2463321" y="1874624"/>
                <a:ext cx="35208" cy="91840"/>
              </a:xfrm>
              <a:custGeom>
                <a:avLst/>
                <a:gdLst/>
                <a:ahLst/>
                <a:cxnLst/>
                <a:rect l="l" t="t" r="r" b="b"/>
                <a:pathLst>
                  <a:path w="1152" h="3005" extrusionOk="0">
                    <a:moveTo>
                      <a:pt x="365" y="1"/>
                    </a:moveTo>
                    <a:cubicBezTo>
                      <a:pt x="363" y="1"/>
                      <a:pt x="362" y="1"/>
                      <a:pt x="360" y="1"/>
                    </a:cubicBezTo>
                    <a:cubicBezTo>
                      <a:pt x="1" y="2"/>
                      <a:pt x="240" y="928"/>
                      <a:pt x="374" y="1494"/>
                    </a:cubicBezTo>
                    <a:cubicBezTo>
                      <a:pt x="552" y="2249"/>
                      <a:pt x="671" y="2944"/>
                      <a:pt x="877" y="3003"/>
                    </a:cubicBezTo>
                    <a:cubicBezTo>
                      <a:pt x="878" y="3004"/>
                      <a:pt x="880" y="3004"/>
                      <a:pt x="882" y="3004"/>
                    </a:cubicBezTo>
                    <a:cubicBezTo>
                      <a:pt x="1030" y="3004"/>
                      <a:pt x="1152" y="1187"/>
                      <a:pt x="1094" y="608"/>
                    </a:cubicBezTo>
                    <a:cubicBezTo>
                      <a:pt x="1070" y="359"/>
                      <a:pt x="1110" y="1"/>
                      <a:pt x="36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30;p40">
                <a:extLst>
                  <a:ext uri="{FF2B5EF4-FFF2-40B4-BE49-F238E27FC236}">
                    <a16:creationId xmlns:a16="http://schemas.microsoft.com/office/drawing/2014/main" id="{625886FC-E0FA-8FDF-231A-CE904FB9A40D}"/>
                  </a:ext>
                </a:extLst>
              </p:cNvPr>
              <p:cNvSpPr/>
              <p:nvPr/>
            </p:nvSpPr>
            <p:spPr>
              <a:xfrm>
                <a:off x="2370072" y="1988961"/>
                <a:ext cx="133619" cy="363877"/>
              </a:xfrm>
              <a:custGeom>
                <a:avLst/>
                <a:gdLst/>
                <a:ahLst/>
                <a:cxnLst/>
                <a:rect l="l" t="t" r="r" b="b"/>
                <a:pathLst>
                  <a:path w="4372" h="11906" extrusionOk="0">
                    <a:moveTo>
                      <a:pt x="4371" y="0"/>
                    </a:moveTo>
                    <a:cubicBezTo>
                      <a:pt x="3258" y="84"/>
                      <a:pt x="2177" y="204"/>
                      <a:pt x="1111" y="364"/>
                    </a:cubicBezTo>
                    <a:cubicBezTo>
                      <a:pt x="699" y="4044"/>
                      <a:pt x="330" y="7727"/>
                      <a:pt x="5" y="11416"/>
                    </a:cubicBezTo>
                    <a:cubicBezTo>
                      <a:pt x="0" y="11477"/>
                      <a:pt x="40" y="11534"/>
                      <a:pt x="98" y="11552"/>
                    </a:cubicBezTo>
                    <a:cubicBezTo>
                      <a:pt x="910" y="11801"/>
                      <a:pt x="1453" y="11906"/>
                      <a:pt x="2100" y="11906"/>
                    </a:cubicBezTo>
                    <a:cubicBezTo>
                      <a:pt x="2368" y="11906"/>
                      <a:pt x="2653" y="11888"/>
                      <a:pt x="2983" y="11855"/>
                    </a:cubicBezTo>
                    <a:cubicBezTo>
                      <a:pt x="3043" y="11849"/>
                      <a:pt x="3093" y="11801"/>
                      <a:pt x="3100" y="11740"/>
                    </a:cubicBezTo>
                    <a:cubicBezTo>
                      <a:pt x="3573" y="7831"/>
                      <a:pt x="3996" y="3919"/>
                      <a:pt x="4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31;p40">
                <a:extLst>
                  <a:ext uri="{FF2B5EF4-FFF2-40B4-BE49-F238E27FC236}">
                    <a16:creationId xmlns:a16="http://schemas.microsoft.com/office/drawing/2014/main" id="{327B1DAD-197B-93FE-F911-84D664532B8A}"/>
                  </a:ext>
                </a:extLst>
              </p:cNvPr>
              <p:cNvSpPr/>
              <p:nvPr/>
            </p:nvSpPr>
            <p:spPr>
              <a:xfrm>
                <a:off x="2402317" y="1880859"/>
                <a:ext cx="251010" cy="513297"/>
              </a:xfrm>
              <a:custGeom>
                <a:avLst/>
                <a:gdLst/>
                <a:ahLst/>
                <a:cxnLst/>
                <a:rect l="l" t="t" r="r" b="b"/>
                <a:pathLst>
                  <a:path w="8213" h="16795" extrusionOk="0">
                    <a:moveTo>
                      <a:pt x="5713" y="6040"/>
                    </a:moveTo>
                    <a:cubicBezTo>
                      <a:pt x="5772" y="6040"/>
                      <a:pt x="5830" y="6081"/>
                      <a:pt x="5834" y="6151"/>
                    </a:cubicBezTo>
                    <a:cubicBezTo>
                      <a:pt x="6004" y="8666"/>
                      <a:pt x="6098" y="11079"/>
                      <a:pt x="6118" y="13418"/>
                    </a:cubicBezTo>
                    <a:cubicBezTo>
                      <a:pt x="6119" y="13487"/>
                      <a:pt x="6061" y="13538"/>
                      <a:pt x="5998" y="13538"/>
                    </a:cubicBezTo>
                    <a:cubicBezTo>
                      <a:pt x="5979" y="13538"/>
                      <a:pt x="5959" y="13533"/>
                      <a:pt x="5941" y="13522"/>
                    </a:cubicBezTo>
                    <a:cubicBezTo>
                      <a:pt x="4812" y="12889"/>
                      <a:pt x="3726" y="12206"/>
                      <a:pt x="2653" y="11454"/>
                    </a:cubicBezTo>
                    <a:cubicBezTo>
                      <a:pt x="2604" y="11419"/>
                      <a:pt x="2587" y="11352"/>
                      <a:pt x="2617" y="11298"/>
                    </a:cubicBezTo>
                    <a:cubicBezTo>
                      <a:pt x="3572" y="9546"/>
                      <a:pt x="4573" y="7809"/>
                      <a:pt x="5613" y="6096"/>
                    </a:cubicBezTo>
                    <a:cubicBezTo>
                      <a:pt x="5637" y="6057"/>
                      <a:pt x="5675" y="6040"/>
                      <a:pt x="5713" y="6040"/>
                    </a:cubicBezTo>
                    <a:close/>
                    <a:moveTo>
                      <a:pt x="7198" y="0"/>
                    </a:moveTo>
                    <a:cubicBezTo>
                      <a:pt x="7161" y="0"/>
                      <a:pt x="7125" y="17"/>
                      <a:pt x="7100" y="52"/>
                    </a:cubicBezTo>
                    <a:cubicBezTo>
                      <a:pt x="4529" y="3880"/>
                      <a:pt x="2181" y="7808"/>
                      <a:pt x="29" y="11887"/>
                    </a:cubicBezTo>
                    <a:cubicBezTo>
                      <a:pt x="1" y="11938"/>
                      <a:pt x="16" y="12003"/>
                      <a:pt x="62" y="12038"/>
                    </a:cubicBezTo>
                    <a:cubicBezTo>
                      <a:pt x="2561" y="13943"/>
                      <a:pt x="5087" y="15466"/>
                      <a:pt x="7931" y="16783"/>
                    </a:cubicBezTo>
                    <a:cubicBezTo>
                      <a:pt x="7947" y="16790"/>
                      <a:pt x="7964" y="16794"/>
                      <a:pt x="7981" y="16794"/>
                    </a:cubicBezTo>
                    <a:cubicBezTo>
                      <a:pt x="8043" y="16794"/>
                      <a:pt x="8099" y="16745"/>
                      <a:pt x="8100" y="16678"/>
                    </a:cubicBezTo>
                    <a:cubicBezTo>
                      <a:pt x="8213" y="11358"/>
                      <a:pt x="7922" y="5843"/>
                      <a:pt x="7319" y="107"/>
                    </a:cubicBezTo>
                    <a:cubicBezTo>
                      <a:pt x="7311" y="40"/>
                      <a:pt x="7255" y="0"/>
                      <a:pt x="7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32;p40">
                <a:extLst>
                  <a:ext uri="{FF2B5EF4-FFF2-40B4-BE49-F238E27FC236}">
                    <a16:creationId xmlns:a16="http://schemas.microsoft.com/office/drawing/2014/main" id="{7DD5883F-C9E6-4BE5-7B20-5081FB3E98BE}"/>
                  </a:ext>
                </a:extLst>
              </p:cNvPr>
              <p:cNvSpPr/>
              <p:nvPr/>
            </p:nvSpPr>
            <p:spPr>
              <a:xfrm>
                <a:off x="2473255" y="2058187"/>
                <a:ext cx="123320" cy="243675"/>
              </a:xfrm>
              <a:custGeom>
                <a:avLst/>
                <a:gdLst/>
                <a:ahLst/>
                <a:cxnLst/>
                <a:rect l="l" t="t" r="r" b="b"/>
                <a:pathLst>
                  <a:path w="4035" h="7973" extrusionOk="0">
                    <a:moveTo>
                      <a:pt x="3392" y="238"/>
                    </a:moveTo>
                    <a:cubicBezTo>
                      <a:pt x="3450" y="238"/>
                      <a:pt x="3509" y="279"/>
                      <a:pt x="3513" y="349"/>
                    </a:cubicBezTo>
                    <a:cubicBezTo>
                      <a:pt x="3683" y="2864"/>
                      <a:pt x="3777" y="5277"/>
                      <a:pt x="3797" y="7616"/>
                    </a:cubicBezTo>
                    <a:cubicBezTo>
                      <a:pt x="3798" y="7685"/>
                      <a:pt x="3740" y="7735"/>
                      <a:pt x="3677" y="7735"/>
                    </a:cubicBezTo>
                    <a:cubicBezTo>
                      <a:pt x="3658" y="7735"/>
                      <a:pt x="3638" y="7731"/>
                      <a:pt x="3620" y="7720"/>
                    </a:cubicBezTo>
                    <a:cubicBezTo>
                      <a:pt x="2491" y="7087"/>
                      <a:pt x="1405" y="6404"/>
                      <a:pt x="332" y="5652"/>
                    </a:cubicBezTo>
                    <a:cubicBezTo>
                      <a:pt x="283" y="5617"/>
                      <a:pt x="266" y="5550"/>
                      <a:pt x="296" y="5496"/>
                    </a:cubicBezTo>
                    <a:cubicBezTo>
                      <a:pt x="1251" y="3744"/>
                      <a:pt x="2252" y="2007"/>
                      <a:pt x="3292" y="294"/>
                    </a:cubicBezTo>
                    <a:cubicBezTo>
                      <a:pt x="3316" y="255"/>
                      <a:pt x="3354" y="238"/>
                      <a:pt x="3392" y="238"/>
                    </a:cubicBezTo>
                    <a:close/>
                    <a:moveTo>
                      <a:pt x="3392" y="1"/>
                    </a:moveTo>
                    <a:cubicBezTo>
                      <a:pt x="3268" y="1"/>
                      <a:pt x="3154" y="65"/>
                      <a:pt x="3090" y="171"/>
                    </a:cubicBezTo>
                    <a:cubicBezTo>
                      <a:pt x="2050" y="1883"/>
                      <a:pt x="1040" y="3636"/>
                      <a:pt x="87" y="5383"/>
                    </a:cubicBezTo>
                    <a:cubicBezTo>
                      <a:pt x="1" y="5543"/>
                      <a:pt x="47" y="5741"/>
                      <a:pt x="196" y="5846"/>
                    </a:cubicBezTo>
                    <a:cubicBezTo>
                      <a:pt x="1283" y="6607"/>
                      <a:pt x="2365" y="7288"/>
                      <a:pt x="3504" y="7926"/>
                    </a:cubicBezTo>
                    <a:cubicBezTo>
                      <a:pt x="3557" y="7957"/>
                      <a:pt x="3617" y="7973"/>
                      <a:pt x="3677" y="7973"/>
                    </a:cubicBezTo>
                    <a:cubicBezTo>
                      <a:pt x="3772" y="7973"/>
                      <a:pt x="3864" y="7933"/>
                      <a:pt x="3931" y="7866"/>
                    </a:cubicBezTo>
                    <a:cubicBezTo>
                      <a:pt x="3999" y="7799"/>
                      <a:pt x="4035" y="7709"/>
                      <a:pt x="4034" y="7613"/>
                    </a:cubicBezTo>
                    <a:cubicBezTo>
                      <a:pt x="4014" y="5284"/>
                      <a:pt x="3918" y="2835"/>
                      <a:pt x="3750" y="334"/>
                    </a:cubicBezTo>
                    <a:cubicBezTo>
                      <a:pt x="3737" y="144"/>
                      <a:pt x="3583" y="1"/>
                      <a:pt x="3392" y="1"/>
                    </a:cubicBezTo>
                    <a:close/>
                  </a:path>
                </a:pathLst>
              </a:custGeom>
              <a:solidFill>
                <a:srgbClr val="DE4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33;p40">
                <a:extLst>
                  <a:ext uri="{FF2B5EF4-FFF2-40B4-BE49-F238E27FC236}">
                    <a16:creationId xmlns:a16="http://schemas.microsoft.com/office/drawing/2014/main" id="{237C8754-1372-9A59-FF69-DDB1992958FB}"/>
                  </a:ext>
                </a:extLst>
              </p:cNvPr>
              <p:cNvSpPr/>
              <p:nvPr/>
            </p:nvSpPr>
            <p:spPr>
              <a:xfrm>
                <a:off x="2614336" y="1880859"/>
                <a:ext cx="38998" cy="513297"/>
              </a:xfrm>
              <a:custGeom>
                <a:avLst/>
                <a:gdLst/>
                <a:ahLst/>
                <a:cxnLst/>
                <a:rect l="l" t="t" r="r" b="b"/>
                <a:pathLst>
                  <a:path w="1276" h="16795" extrusionOk="0">
                    <a:moveTo>
                      <a:pt x="261" y="0"/>
                    </a:moveTo>
                    <a:cubicBezTo>
                      <a:pt x="224" y="0"/>
                      <a:pt x="188" y="17"/>
                      <a:pt x="163" y="52"/>
                    </a:cubicBezTo>
                    <a:cubicBezTo>
                      <a:pt x="108" y="135"/>
                      <a:pt x="55" y="217"/>
                      <a:pt x="0" y="299"/>
                    </a:cubicBezTo>
                    <a:cubicBezTo>
                      <a:pt x="582" y="5924"/>
                      <a:pt x="862" y="11336"/>
                      <a:pt x="752" y="16560"/>
                    </a:cubicBezTo>
                    <a:cubicBezTo>
                      <a:pt x="751" y="16596"/>
                      <a:pt x="732" y="16625"/>
                      <a:pt x="707" y="16646"/>
                    </a:cubicBezTo>
                    <a:cubicBezTo>
                      <a:pt x="803" y="16691"/>
                      <a:pt x="897" y="16738"/>
                      <a:pt x="994" y="16783"/>
                    </a:cubicBezTo>
                    <a:cubicBezTo>
                      <a:pt x="1010" y="16790"/>
                      <a:pt x="1027" y="16794"/>
                      <a:pt x="1044" y="16794"/>
                    </a:cubicBezTo>
                    <a:cubicBezTo>
                      <a:pt x="1106" y="16794"/>
                      <a:pt x="1162" y="16745"/>
                      <a:pt x="1163" y="16678"/>
                    </a:cubicBezTo>
                    <a:cubicBezTo>
                      <a:pt x="1276" y="11358"/>
                      <a:pt x="985" y="5843"/>
                      <a:pt x="382" y="107"/>
                    </a:cubicBezTo>
                    <a:cubicBezTo>
                      <a:pt x="374" y="40"/>
                      <a:pt x="318" y="0"/>
                      <a:pt x="26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34;p40">
                <a:extLst>
                  <a:ext uri="{FF2B5EF4-FFF2-40B4-BE49-F238E27FC236}">
                    <a16:creationId xmlns:a16="http://schemas.microsoft.com/office/drawing/2014/main" id="{2C0132DB-9081-BBD7-98F6-DC7B967191D9}"/>
                  </a:ext>
                </a:extLst>
              </p:cNvPr>
              <p:cNvSpPr/>
              <p:nvPr/>
            </p:nvSpPr>
            <p:spPr>
              <a:xfrm>
                <a:off x="2534840" y="1910536"/>
                <a:ext cx="77965" cy="115710"/>
              </a:xfrm>
              <a:custGeom>
                <a:avLst/>
                <a:gdLst/>
                <a:ahLst/>
                <a:cxnLst/>
                <a:rect l="l" t="t" r="r" b="b"/>
                <a:pathLst>
                  <a:path w="2551" h="3786" extrusionOk="0">
                    <a:moveTo>
                      <a:pt x="2423" y="0"/>
                    </a:moveTo>
                    <a:cubicBezTo>
                      <a:pt x="2418" y="0"/>
                      <a:pt x="2412" y="3"/>
                      <a:pt x="2406" y="9"/>
                    </a:cubicBezTo>
                    <a:cubicBezTo>
                      <a:pt x="2061" y="343"/>
                      <a:pt x="1" y="3786"/>
                      <a:pt x="262" y="3786"/>
                    </a:cubicBezTo>
                    <a:cubicBezTo>
                      <a:pt x="264" y="3786"/>
                      <a:pt x="267" y="3786"/>
                      <a:pt x="270" y="3785"/>
                    </a:cubicBezTo>
                    <a:cubicBezTo>
                      <a:pt x="576" y="3720"/>
                      <a:pt x="2515" y="2019"/>
                      <a:pt x="2531" y="1780"/>
                    </a:cubicBezTo>
                    <a:cubicBezTo>
                      <a:pt x="2546" y="1552"/>
                      <a:pt x="2551" y="0"/>
                      <a:pt x="242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35;p40">
                <a:extLst>
                  <a:ext uri="{FF2B5EF4-FFF2-40B4-BE49-F238E27FC236}">
                    <a16:creationId xmlns:a16="http://schemas.microsoft.com/office/drawing/2014/main" id="{CB8A8170-1C9A-4682-17F8-47785E930E14}"/>
                  </a:ext>
                </a:extLst>
              </p:cNvPr>
              <p:cNvSpPr/>
              <p:nvPr/>
            </p:nvSpPr>
            <p:spPr>
              <a:xfrm>
                <a:off x="2402317" y="1951460"/>
                <a:ext cx="249054" cy="442698"/>
              </a:xfrm>
              <a:custGeom>
                <a:avLst/>
                <a:gdLst/>
                <a:ahLst/>
                <a:cxnLst/>
                <a:rect l="l" t="t" r="r" b="b"/>
                <a:pathLst>
                  <a:path w="8149" h="14485" extrusionOk="0">
                    <a:moveTo>
                      <a:pt x="5620" y="0"/>
                    </a:moveTo>
                    <a:cubicBezTo>
                      <a:pt x="5436" y="288"/>
                      <a:pt x="5252" y="575"/>
                      <a:pt x="5069" y="863"/>
                    </a:cubicBezTo>
                    <a:cubicBezTo>
                      <a:pt x="5281" y="1844"/>
                      <a:pt x="5436" y="2865"/>
                      <a:pt x="5559" y="3877"/>
                    </a:cubicBezTo>
                    <a:cubicBezTo>
                      <a:pt x="5578" y="3847"/>
                      <a:pt x="5595" y="3817"/>
                      <a:pt x="5613" y="3786"/>
                    </a:cubicBezTo>
                    <a:cubicBezTo>
                      <a:pt x="5637" y="3747"/>
                      <a:pt x="5675" y="3730"/>
                      <a:pt x="5713" y="3730"/>
                    </a:cubicBezTo>
                    <a:cubicBezTo>
                      <a:pt x="5772" y="3730"/>
                      <a:pt x="5830" y="3771"/>
                      <a:pt x="5834" y="3841"/>
                    </a:cubicBezTo>
                    <a:cubicBezTo>
                      <a:pt x="6004" y="6356"/>
                      <a:pt x="6097" y="8769"/>
                      <a:pt x="6118" y="11108"/>
                    </a:cubicBezTo>
                    <a:cubicBezTo>
                      <a:pt x="6119" y="11177"/>
                      <a:pt x="6061" y="11228"/>
                      <a:pt x="5998" y="11228"/>
                    </a:cubicBezTo>
                    <a:cubicBezTo>
                      <a:pt x="5979" y="11228"/>
                      <a:pt x="5959" y="11223"/>
                      <a:pt x="5941" y="11212"/>
                    </a:cubicBezTo>
                    <a:cubicBezTo>
                      <a:pt x="4812" y="10579"/>
                      <a:pt x="3726" y="9896"/>
                      <a:pt x="2653" y="9144"/>
                    </a:cubicBezTo>
                    <a:cubicBezTo>
                      <a:pt x="2604" y="9109"/>
                      <a:pt x="2587" y="9042"/>
                      <a:pt x="2617" y="8988"/>
                    </a:cubicBezTo>
                    <a:cubicBezTo>
                      <a:pt x="3485" y="7397"/>
                      <a:pt x="4391" y="5819"/>
                      <a:pt x="5330" y="4260"/>
                    </a:cubicBezTo>
                    <a:cubicBezTo>
                      <a:pt x="5368" y="3765"/>
                      <a:pt x="5324" y="3393"/>
                      <a:pt x="5199" y="3127"/>
                    </a:cubicBezTo>
                    <a:cubicBezTo>
                      <a:pt x="5074" y="2863"/>
                      <a:pt x="4867" y="2693"/>
                      <a:pt x="4583" y="2620"/>
                    </a:cubicBezTo>
                    <a:cubicBezTo>
                      <a:pt x="4502" y="2599"/>
                      <a:pt x="4422" y="2589"/>
                      <a:pt x="4345" y="2589"/>
                    </a:cubicBezTo>
                    <a:cubicBezTo>
                      <a:pt x="4242" y="2589"/>
                      <a:pt x="4142" y="2607"/>
                      <a:pt x="4046" y="2640"/>
                    </a:cubicBezTo>
                    <a:cubicBezTo>
                      <a:pt x="4039" y="2609"/>
                      <a:pt x="4032" y="2579"/>
                      <a:pt x="4025" y="2547"/>
                    </a:cubicBezTo>
                    <a:cubicBezTo>
                      <a:pt x="2623" y="4846"/>
                      <a:pt x="1291" y="7185"/>
                      <a:pt x="29" y="9577"/>
                    </a:cubicBezTo>
                    <a:cubicBezTo>
                      <a:pt x="1" y="9628"/>
                      <a:pt x="16" y="9693"/>
                      <a:pt x="62" y="9728"/>
                    </a:cubicBezTo>
                    <a:cubicBezTo>
                      <a:pt x="2561" y="11633"/>
                      <a:pt x="5087" y="13156"/>
                      <a:pt x="7931" y="14473"/>
                    </a:cubicBezTo>
                    <a:cubicBezTo>
                      <a:pt x="7947" y="14480"/>
                      <a:pt x="7964" y="14484"/>
                      <a:pt x="7981" y="14484"/>
                    </a:cubicBezTo>
                    <a:cubicBezTo>
                      <a:pt x="8043" y="14484"/>
                      <a:pt x="8099" y="14435"/>
                      <a:pt x="8100" y="14368"/>
                    </a:cubicBezTo>
                    <a:cubicBezTo>
                      <a:pt x="8149" y="12053"/>
                      <a:pt x="8118" y="9699"/>
                      <a:pt x="8021" y="7309"/>
                    </a:cubicBezTo>
                    <a:cubicBezTo>
                      <a:pt x="7555" y="7283"/>
                      <a:pt x="7089" y="7257"/>
                      <a:pt x="6625" y="7235"/>
                    </a:cubicBezTo>
                    <a:cubicBezTo>
                      <a:pt x="6613" y="7104"/>
                      <a:pt x="6601" y="6973"/>
                      <a:pt x="6589" y="6839"/>
                    </a:cubicBezTo>
                    <a:lnTo>
                      <a:pt x="6586" y="6813"/>
                    </a:lnTo>
                    <a:cubicBezTo>
                      <a:pt x="6391" y="4663"/>
                      <a:pt x="6167" y="2212"/>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36;p40">
                <a:extLst>
                  <a:ext uri="{FF2B5EF4-FFF2-40B4-BE49-F238E27FC236}">
                    <a16:creationId xmlns:a16="http://schemas.microsoft.com/office/drawing/2014/main" id="{1A6B66D3-9B19-81E1-7EB2-A03AC033D621}"/>
                  </a:ext>
                </a:extLst>
              </p:cNvPr>
              <p:cNvSpPr/>
              <p:nvPr/>
            </p:nvSpPr>
            <p:spPr>
              <a:xfrm>
                <a:off x="2054932" y="1949321"/>
                <a:ext cx="414061" cy="497985"/>
              </a:xfrm>
              <a:custGeom>
                <a:avLst/>
                <a:gdLst/>
                <a:ahLst/>
                <a:cxnLst/>
                <a:rect l="l" t="t" r="r" b="b"/>
                <a:pathLst>
                  <a:path w="13548" h="16294" extrusionOk="0">
                    <a:moveTo>
                      <a:pt x="9535" y="0"/>
                    </a:moveTo>
                    <a:cubicBezTo>
                      <a:pt x="9528" y="0"/>
                      <a:pt x="9520" y="1"/>
                      <a:pt x="9512" y="2"/>
                    </a:cubicBezTo>
                    <a:cubicBezTo>
                      <a:pt x="6225" y="602"/>
                      <a:pt x="3188" y="1487"/>
                      <a:pt x="89" y="2748"/>
                    </a:cubicBezTo>
                    <a:cubicBezTo>
                      <a:pt x="32" y="2773"/>
                      <a:pt x="0" y="2836"/>
                      <a:pt x="18" y="2897"/>
                    </a:cubicBezTo>
                    <a:lnTo>
                      <a:pt x="3898" y="16206"/>
                    </a:lnTo>
                    <a:cubicBezTo>
                      <a:pt x="3913" y="16259"/>
                      <a:pt x="3962" y="16294"/>
                      <a:pt x="4016" y="16294"/>
                    </a:cubicBezTo>
                    <a:cubicBezTo>
                      <a:pt x="4023" y="16294"/>
                      <a:pt x="4030" y="16293"/>
                      <a:pt x="4038" y="16292"/>
                    </a:cubicBezTo>
                    <a:cubicBezTo>
                      <a:pt x="7330" y="15691"/>
                      <a:pt x="10365" y="14805"/>
                      <a:pt x="13461" y="13544"/>
                    </a:cubicBezTo>
                    <a:cubicBezTo>
                      <a:pt x="13517" y="13521"/>
                      <a:pt x="13548" y="13461"/>
                      <a:pt x="13534" y="13402"/>
                    </a:cubicBezTo>
                    <a:cubicBezTo>
                      <a:pt x="12490" y="8869"/>
                      <a:pt x="11207" y="4466"/>
                      <a:pt x="9651" y="82"/>
                    </a:cubicBezTo>
                    <a:cubicBezTo>
                      <a:pt x="9634" y="32"/>
                      <a:pt x="9586" y="0"/>
                      <a:pt x="9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37;p40">
                <a:extLst>
                  <a:ext uri="{FF2B5EF4-FFF2-40B4-BE49-F238E27FC236}">
                    <a16:creationId xmlns:a16="http://schemas.microsoft.com/office/drawing/2014/main" id="{E4435A5C-AAC4-0A71-24F8-EE966100666D}"/>
                  </a:ext>
                </a:extLst>
              </p:cNvPr>
              <p:cNvSpPr/>
              <p:nvPr/>
            </p:nvSpPr>
            <p:spPr>
              <a:xfrm>
                <a:off x="2095520" y="1985630"/>
                <a:ext cx="373474" cy="461677"/>
              </a:xfrm>
              <a:custGeom>
                <a:avLst/>
                <a:gdLst/>
                <a:ahLst/>
                <a:cxnLst/>
                <a:rect l="l" t="t" r="r" b="b"/>
                <a:pathLst>
                  <a:path w="12220" h="15106" extrusionOk="0">
                    <a:moveTo>
                      <a:pt x="3200" y="1"/>
                    </a:moveTo>
                    <a:cubicBezTo>
                      <a:pt x="2937" y="79"/>
                      <a:pt x="2674" y="159"/>
                      <a:pt x="2411" y="243"/>
                    </a:cubicBezTo>
                    <a:cubicBezTo>
                      <a:pt x="2069" y="2068"/>
                      <a:pt x="1894" y="3979"/>
                      <a:pt x="1739" y="5696"/>
                    </a:cubicBezTo>
                    <a:lnTo>
                      <a:pt x="1736" y="5721"/>
                    </a:lnTo>
                    <a:cubicBezTo>
                      <a:pt x="1724" y="5854"/>
                      <a:pt x="1712" y="5984"/>
                      <a:pt x="1700" y="6114"/>
                    </a:cubicBezTo>
                    <a:cubicBezTo>
                      <a:pt x="1135" y="6141"/>
                      <a:pt x="568" y="6171"/>
                      <a:pt x="0" y="6204"/>
                    </a:cubicBezTo>
                    <a:lnTo>
                      <a:pt x="2570" y="15018"/>
                    </a:lnTo>
                    <a:cubicBezTo>
                      <a:pt x="2585" y="15071"/>
                      <a:pt x="2634" y="15106"/>
                      <a:pt x="2688" y="15106"/>
                    </a:cubicBezTo>
                    <a:cubicBezTo>
                      <a:pt x="2695" y="15106"/>
                      <a:pt x="2702" y="15105"/>
                      <a:pt x="2710" y="15104"/>
                    </a:cubicBezTo>
                    <a:cubicBezTo>
                      <a:pt x="6002" y="14503"/>
                      <a:pt x="9037" y="13617"/>
                      <a:pt x="12133" y="12356"/>
                    </a:cubicBezTo>
                    <a:cubicBezTo>
                      <a:pt x="12189" y="12333"/>
                      <a:pt x="12220" y="12273"/>
                      <a:pt x="12206" y="12214"/>
                    </a:cubicBezTo>
                    <a:cubicBezTo>
                      <a:pt x="11302" y="8289"/>
                      <a:pt x="10217" y="4460"/>
                      <a:pt x="8933" y="657"/>
                    </a:cubicBezTo>
                    <a:cubicBezTo>
                      <a:pt x="7445" y="919"/>
                      <a:pt x="5970" y="1261"/>
                      <a:pt x="4457" y="1691"/>
                    </a:cubicBezTo>
                    <a:cubicBezTo>
                      <a:pt x="4342" y="1724"/>
                      <a:pt x="4270" y="1839"/>
                      <a:pt x="4291" y="1957"/>
                    </a:cubicBezTo>
                    <a:lnTo>
                      <a:pt x="4405" y="2602"/>
                    </a:lnTo>
                    <a:lnTo>
                      <a:pt x="3663" y="2733"/>
                    </a:lnTo>
                    <a:cubicBezTo>
                      <a:pt x="3568" y="2750"/>
                      <a:pt x="3485" y="2802"/>
                      <a:pt x="3430" y="2880"/>
                    </a:cubicBezTo>
                    <a:cubicBezTo>
                      <a:pt x="3375" y="2960"/>
                      <a:pt x="3353" y="3055"/>
                      <a:pt x="3370" y="3150"/>
                    </a:cubicBezTo>
                    <a:cubicBezTo>
                      <a:pt x="3401" y="3324"/>
                      <a:pt x="3552" y="3449"/>
                      <a:pt x="3724" y="3449"/>
                    </a:cubicBezTo>
                    <a:cubicBezTo>
                      <a:pt x="3745" y="3449"/>
                      <a:pt x="3767" y="3447"/>
                      <a:pt x="3788" y="3443"/>
                    </a:cubicBezTo>
                    <a:lnTo>
                      <a:pt x="4529" y="3313"/>
                    </a:lnTo>
                    <a:lnTo>
                      <a:pt x="4642" y="3954"/>
                    </a:lnTo>
                    <a:lnTo>
                      <a:pt x="3901" y="4085"/>
                    </a:lnTo>
                    <a:cubicBezTo>
                      <a:pt x="3705" y="4119"/>
                      <a:pt x="3573" y="4306"/>
                      <a:pt x="3608" y="4502"/>
                    </a:cubicBezTo>
                    <a:cubicBezTo>
                      <a:pt x="3625" y="4597"/>
                      <a:pt x="3677" y="4680"/>
                      <a:pt x="3756" y="4735"/>
                    </a:cubicBezTo>
                    <a:cubicBezTo>
                      <a:pt x="3817" y="4778"/>
                      <a:pt x="3888" y="4800"/>
                      <a:pt x="3962" y="4800"/>
                    </a:cubicBezTo>
                    <a:cubicBezTo>
                      <a:pt x="3983" y="4800"/>
                      <a:pt x="4004" y="4798"/>
                      <a:pt x="4026" y="4794"/>
                    </a:cubicBezTo>
                    <a:lnTo>
                      <a:pt x="4767" y="4664"/>
                    </a:lnTo>
                    <a:lnTo>
                      <a:pt x="4880" y="5306"/>
                    </a:lnTo>
                    <a:lnTo>
                      <a:pt x="4138" y="5436"/>
                    </a:lnTo>
                    <a:cubicBezTo>
                      <a:pt x="4043" y="5453"/>
                      <a:pt x="3960" y="5505"/>
                      <a:pt x="3905" y="5585"/>
                    </a:cubicBezTo>
                    <a:cubicBezTo>
                      <a:pt x="3850" y="5663"/>
                      <a:pt x="3829" y="5758"/>
                      <a:pt x="3846" y="5854"/>
                    </a:cubicBezTo>
                    <a:cubicBezTo>
                      <a:pt x="3857" y="5920"/>
                      <a:pt x="3887" y="5978"/>
                      <a:pt x="3928" y="6026"/>
                    </a:cubicBezTo>
                    <a:cubicBezTo>
                      <a:pt x="3430" y="6042"/>
                      <a:pt x="2932" y="6060"/>
                      <a:pt x="2431" y="6081"/>
                    </a:cubicBezTo>
                    <a:cubicBezTo>
                      <a:pt x="2442" y="5975"/>
                      <a:pt x="2451" y="5870"/>
                      <a:pt x="2461" y="5761"/>
                    </a:cubicBezTo>
                    <a:cubicBezTo>
                      <a:pt x="2626" y="3947"/>
                      <a:pt x="2812" y="1907"/>
                      <a:pt x="3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38;p40">
                <a:extLst>
                  <a:ext uri="{FF2B5EF4-FFF2-40B4-BE49-F238E27FC236}">
                    <a16:creationId xmlns:a16="http://schemas.microsoft.com/office/drawing/2014/main" id="{0C79EB44-3C68-611A-3403-A4D21BBAB3BB}"/>
                  </a:ext>
                </a:extLst>
              </p:cNvPr>
              <p:cNvSpPr/>
              <p:nvPr/>
            </p:nvSpPr>
            <p:spPr>
              <a:xfrm>
                <a:off x="2054932" y="2012587"/>
                <a:ext cx="180319" cy="434721"/>
              </a:xfrm>
              <a:custGeom>
                <a:avLst/>
                <a:gdLst/>
                <a:ahLst/>
                <a:cxnLst/>
                <a:rect l="l" t="t" r="r" b="b"/>
                <a:pathLst>
                  <a:path w="5900" h="14224" extrusionOk="0">
                    <a:moveTo>
                      <a:pt x="1860" y="1"/>
                    </a:moveTo>
                    <a:cubicBezTo>
                      <a:pt x="1271" y="215"/>
                      <a:pt x="681" y="437"/>
                      <a:pt x="89" y="678"/>
                    </a:cubicBezTo>
                    <a:cubicBezTo>
                      <a:pt x="32" y="703"/>
                      <a:pt x="0" y="766"/>
                      <a:pt x="18" y="827"/>
                    </a:cubicBezTo>
                    <a:lnTo>
                      <a:pt x="3898" y="14136"/>
                    </a:lnTo>
                    <a:cubicBezTo>
                      <a:pt x="3913" y="14189"/>
                      <a:pt x="3962" y="14224"/>
                      <a:pt x="4016" y="14224"/>
                    </a:cubicBezTo>
                    <a:cubicBezTo>
                      <a:pt x="4023" y="14224"/>
                      <a:pt x="4030" y="14223"/>
                      <a:pt x="4038" y="14222"/>
                    </a:cubicBezTo>
                    <a:cubicBezTo>
                      <a:pt x="4667" y="14107"/>
                      <a:pt x="5286" y="13978"/>
                      <a:pt x="5898" y="13842"/>
                    </a:cubicBezTo>
                    <a:cubicBezTo>
                      <a:pt x="5898" y="13831"/>
                      <a:pt x="5899" y="13821"/>
                      <a:pt x="5897" y="13810"/>
                    </a:cubicBezTo>
                    <a:cubicBezTo>
                      <a:pt x="4818" y="9124"/>
                      <a:pt x="3490" y="4572"/>
                      <a:pt x="1882" y="39"/>
                    </a:cubicBezTo>
                    <a:cubicBezTo>
                      <a:pt x="1877" y="25"/>
                      <a:pt x="1870" y="12"/>
                      <a:pt x="1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39;p40">
                <a:extLst>
                  <a:ext uri="{FF2B5EF4-FFF2-40B4-BE49-F238E27FC236}">
                    <a16:creationId xmlns:a16="http://schemas.microsoft.com/office/drawing/2014/main" id="{0F39EEEA-12CB-C797-E909-4BB0790379E0}"/>
                  </a:ext>
                </a:extLst>
              </p:cNvPr>
              <p:cNvSpPr/>
              <p:nvPr/>
            </p:nvSpPr>
            <p:spPr>
              <a:xfrm>
                <a:off x="2095520" y="2129553"/>
                <a:ext cx="139732" cy="317758"/>
              </a:xfrm>
              <a:custGeom>
                <a:avLst/>
                <a:gdLst/>
                <a:ahLst/>
                <a:cxnLst/>
                <a:rect l="l" t="t" r="r" b="b"/>
                <a:pathLst>
                  <a:path w="4572" h="10397" extrusionOk="0">
                    <a:moveTo>
                      <a:pt x="1830" y="1"/>
                    </a:moveTo>
                    <a:cubicBezTo>
                      <a:pt x="1798" y="335"/>
                      <a:pt x="1768" y="665"/>
                      <a:pt x="1739" y="987"/>
                    </a:cubicBezTo>
                    <a:lnTo>
                      <a:pt x="1736" y="1012"/>
                    </a:lnTo>
                    <a:cubicBezTo>
                      <a:pt x="1724" y="1145"/>
                      <a:pt x="1712" y="1275"/>
                      <a:pt x="1700" y="1405"/>
                    </a:cubicBezTo>
                    <a:cubicBezTo>
                      <a:pt x="1135" y="1432"/>
                      <a:pt x="568" y="1462"/>
                      <a:pt x="0" y="1495"/>
                    </a:cubicBezTo>
                    <a:lnTo>
                      <a:pt x="2570" y="10309"/>
                    </a:lnTo>
                    <a:cubicBezTo>
                      <a:pt x="2585" y="10362"/>
                      <a:pt x="2634" y="10397"/>
                      <a:pt x="2688" y="10397"/>
                    </a:cubicBezTo>
                    <a:cubicBezTo>
                      <a:pt x="2695" y="10397"/>
                      <a:pt x="2702" y="10396"/>
                      <a:pt x="2710" y="10395"/>
                    </a:cubicBezTo>
                    <a:cubicBezTo>
                      <a:pt x="3339" y="10280"/>
                      <a:pt x="3958" y="10151"/>
                      <a:pt x="4570" y="10015"/>
                    </a:cubicBezTo>
                    <a:cubicBezTo>
                      <a:pt x="4570" y="10004"/>
                      <a:pt x="4571" y="9994"/>
                      <a:pt x="4569" y="9983"/>
                    </a:cubicBezTo>
                    <a:cubicBezTo>
                      <a:pt x="3790" y="6600"/>
                      <a:pt x="2879" y="3287"/>
                      <a:pt x="1830"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40;p40">
                <a:extLst>
                  <a:ext uri="{FF2B5EF4-FFF2-40B4-BE49-F238E27FC236}">
                    <a16:creationId xmlns:a16="http://schemas.microsoft.com/office/drawing/2014/main" id="{A4832ADA-6B16-B7C2-D494-130AB9BA90B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41;p40">
                <a:extLst>
                  <a:ext uri="{FF2B5EF4-FFF2-40B4-BE49-F238E27FC236}">
                    <a16:creationId xmlns:a16="http://schemas.microsoft.com/office/drawing/2014/main" id="{0A6ABF63-9CD2-58D8-974B-3957948D5FD2}"/>
                  </a:ext>
                </a:extLst>
              </p:cNvPr>
              <p:cNvSpPr/>
              <p:nvPr/>
            </p:nvSpPr>
            <p:spPr>
              <a:xfrm>
                <a:off x="2395532" y="2266416"/>
                <a:ext cx="73472" cy="123686"/>
              </a:xfrm>
              <a:custGeom>
                <a:avLst/>
                <a:gdLst/>
                <a:ahLst/>
                <a:cxnLst/>
                <a:rect l="l" t="t" r="r" b="b"/>
                <a:pathLst>
                  <a:path w="2404" h="4047" extrusionOk="0">
                    <a:moveTo>
                      <a:pt x="1650" y="0"/>
                    </a:moveTo>
                    <a:cubicBezTo>
                      <a:pt x="1062" y="1215"/>
                      <a:pt x="435" y="2851"/>
                      <a:pt x="0" y="4046"/>
                    </a:cubicBezTo>
                    <a:cubicBezTo>
                      <a:pt x="772" y="3776"/>
                      <a:pt x="1542" y="3484"/>
                      <a:pt x="2317" y="3169"/>
                    </a:cubicBezTo>
                    <a:cubicBezTo>
                      <a:pt x="2373" y="3146"/>
                      <a:pt x="2404" y="3086"/>
                      <a:pt x="2390" y="3027"/>
                    </a:cubicBezTo>
                    <a:cubicBezTo>
                      <a:pt x="2157" y="2012"/>
                      <a:pt x="1909" y="1003"/>
                      <a:pt x="16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42;p40">
                <a:extLst>
                  <a:ext uri="{FF2B5EF4-FFF2-40B4-BE49-F238E27FC236}">
                    <a16:creationId xmlns:a16="http://schemas.microsoft.com/office/drawing/2014/main" id="{0AFB63D8-D616-4602-5837-84B6E9F143CD}"/>
                  </a:ext>
                </a:extLst>
              </p:cNvPr>
              <p:cNvSpPr/>
              <p:nvPr/>
            </p:nvSpPr>
            <p:spPr>
              <a:xfrm>
                <a:off x="2274836" y="1949321"/>
                <a:ext cx="104157" cy="87959"/>
              </a:xfrm>
              <a:custGeom>
                <a:avLst/>
                <a:gdLst/>
                <a:ahLst/>
                <a:cxnLst/>
                <a:rect l="l" t="t" r="r" b="b"/>
                <a:pathLst>
                  <a:path w="3408" h="2878" extrusionOk="0">
                    <a:moveTo>
                      <a:pt x="2340" y="0"/>
                    </a:moveTo>
                    <a:cubicBezTo>
                      <a:pt x="2333" y="0"/>
                      <a:pt x="2325" y="1"/>
                      <a:pt x="2317" y="2"/>
                    </a:cubicBezTo>
                    <a:cubicBezTo>
                      <a:pt x="1532" y="145"/>
                      <a:pt x="762" y="306"/>
                      <a:pt x="1" y="483"/>
                    </a:cubicBezTo>
                    <a:cubicBezTo>
                      <a:pt x="996" y="1240"/>
                      <a:pt x="2319" y="2210"/>
                      <a:pt x="3408" y="2878"/>
                    </a:cubicBezTo>
                    <a:cubicBezTo>
                      <a:pt x="3101" y="1944"/>
                      <a:pt x="2786" y="1013"/>
                      <a:pt x="2456" y="82"/>
                    </a:cubicBezTo>
                    <a:cubicBezTo>
                      <a:pt x="2439" y="32"/>
                      <a:pt x="2391" y="0"/>
                      <a:pt x="2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43;p40">
                <a:extLst>
                  <a:ext uri="{FF2B5EF4-FFF2-40B4-BE49-F238E27FC236}">
                    <a16:creationId xmlns:a16="http://schemas.microsoft.com/office/drawing/2014/main" id="{34BFAA16-0F3C-CFC2-0AA9-995489645156}"/>
                  </a:ext>
                </a:extLst>
              </p:cNvPr>
              <p:cNvSpPr/>
              <p:nvPr/>
            </p:nvSpPr>
            <p:spPr>
              <a:xfrm>
                <a:off x="2339417" y="2005710"/>
                <a:ext cx="39578" cy="31571"/>
              </a:xfrm>
              <a:custGeom>
                <a:avLst/>
                <a:gdLst/>
                <a:ahLst/>
                <a:cxnLst/>
                <a:rect l="l" t="t" r="r" b="b"/>
                <a:pathLst>
                  <a:path w="1295" h="1033" extrusionOk="0">
                    <a:moveTo>
                      <a:pt x="950" y="0"/>
                    </a:moveTo>
                    <a:cubicBezTo>
                      <a:pt x="633" y="56"/>
                      <a:pt x="316" y="117"/>
                      <a:pt x="0" y="180"/>
                    </a:cubicBezTo>
                    <a:cubicBezTo>
                      <a:pt x="444" y="489"/>
                      <a:pt x="886" y="782"/>
                      <a:pt x="1295" y="1033"/>
                    </a:cubicBezTo>
                    <a:cubicBezTo>
                      <a:pt x="1181" y="689"/>
                      <a:pt x="1066" y="345"/>
                      <a:pt x="950" y="0"/>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44;p40">
                <a:extLst>
                  <a:ext uri="{FF2B5EF4-FFF2-40B4-BE49-F238E27FC236}">
                    <a16:creationId xmlns:a16="http://schemas.microsoft.com/office/drawing/2014/main" id="{E50F105F-6E4F-D30B-4B83-6B2BEDFC902D}"/>
                  </a:ext>
                </a:extLst>
              </p:cNvPr>
              <p:cNvSpPr/>
              <p:nvPr/>
            </p:nvSpPr>
            <p:spPr>
              <a:xfrm>
                <a:off x="2077091" y="2047490"/>
                <a:ext cx="110422" cy="377477"/>
              </a:xfrm>
              <a:custGeom>
                <a:avLst/>
                <a:gdLst/>
                <a:ahLst/>
                <a:cxnLst/>
                <a:rect l="l" t="t" r="r" b="b"/>
                <a:pathLst>
                  <a:path w="3613" h="12351" extrusionOk="0">
                    <a:moveTo>
                      <a:pt x="1" y="1"/>
                    </a:moveTo>
                    <a:lnTo>
                      <a:pt x="3612" y="12350"/>
                    </a:lnTo>
                    <a:cubicBezTo>
                      <a:pt x="3612" y="12350"/>
                      <a:pt x="3440" y="9948"/>
                      <a:pt x="2296" y="6032"/>
                    </a:cubicBezTo>
                    <a:cubicBezTo>
                      <a:pt x="1151" y="21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45;p40">
                <a:extLst>
                  <a:ext uri="{FF2B5EF4-FFF2-40B4-BE49-F238E27FC236}">
                    <a16:creationId xmlns:a16="http://schemas.microsoft.com/office/drawing/2014/main" id="{71807659-3AC3-0040-9DB0-15C023A7ED8B}"/>
                  </a:ext>
                </a:extLst>
              </p:cNvPr>
              <p:cNvSpPr/>
              <p:nvPr/>
            </p:nvSpPr>
            <p:spPr>
              <a:xfrm>
                <a:off x="2157687" y="2031658"/>
                <a:ext cx="173167" cy="111584"/>
              </a:xfrm>
              <a:custGeom>
                <a:avLst/>
                <a:gdLst/>
                <a:ahLst/>
                <a:cxnLst/>
                <a:rect l="l" t="t" r="r" b="b"/>
                <a:pathLst>
                  <a:path w="5666" h="3651" extrusionOk="0">
                    <a:moveTo>
                      <a:pt x="4920" y="0"/>
                    </a:moveTo>
                    <a:cubicBezTo>
                      <a:pt x="4907" y="0"/>
                      <a:pt x="4893" y="2"/>
                      <a:pt x="4879" y="5"/>
                    </a:cubicBezTo>
                    <a:cubicBezTo>
                      <a:pt x="3279" y="411"/>
                      <a:pt x="1697" y="872"/>
                      <a:pt x="130" y="1389"/>
                    </a:cubicBezTo>
                    <a:cubicBezTo>
                      <a:pt x="50" y="1416"/>
                      <a:pt x="1" y="1501"/>
                      <a:pt x="17" y="1584"/>
                    </a:cubicBezTo>
                    <a:cubicBezTo>
                      <a:pt x="172" y="2360"/>
                      <a:pt x="307" y="2824"/>
                      <a:pt x="588" y="3542"/>
                    </a:cubicBezTo>
                    <a:cubicBezTo>
                      <a:pt x="614" y="3608"/>
                      <a:pt x="679" y="3651"/>
                      <a:pt x="747" y="3651"/>
                    </a:cubicBezTo>
                    <a:cubicBezTo>
                      <a:pt x="760" y="3651"/>
                      <a:pt x="774" y="3649"/>
                      <a:pt x="788" y="3646"/>
                    </a:cubicBezTo>
                    <a:cubicBezTo>
                      <a:pt x="2387" y="3240"/>
                      <a:pt x="3969" y="2778"/>
                      <a:pt x="5537" y="2262"/>
                    </a:cubicBezTo>
                    <a:cubicBezTo>
                      <a:pt x="5618" y="2235"/>
                      <a:pt x="5666" y="2150"/>
                      <a:pt x="5649" y="2066"/>
                    </a:cubicBezTo>
                    <a:cubicBezTo>
                      <a:pt x="5487" y="1264"/>
                      <a:pt x="5360" y="827"/>
                      <a:pt x="5079" y="108"/>
                    </a:cubicBezTo>
                    <a:cubicBezTo>
                      <a:pt x="5053" y="42"/>
                      <a:pt x="4989" y="0"/>
                      <a:pt x="4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46;p40">
                <a:extLst>
                  <a:ext uri="{FF2B5EF4-FFF2-40B4-BE49-F238E27FC236}">
                    <a16:creationId xmlns:a16="http://schemas.microsoft.com/office/drawing/2014/main" id="{B5871990-7F2C-B7C8-BCB4-3E268E6E3D43}"/>
                  </a:ext>
                </a:extLst>
              </p:cNvPr>
              <p:cNvSpPr/>
              <p:nvPr/>
            </p:nvSpPr>
            <p:spPr>
              <a:xfrm>
                <a:off x="2420869" y="2294412"/>
                <a:ext cx="43765" cy="80074"/>
              </a:xfrm>
              <a:custGeom>
                <a:avLst/>
                <a:gdLst/>
                <a:ahLst/>
                <a:cxnLst/>
                <a:rect l="l" t="t" r="r" b="b"/>
                <a:pathLst>
                  <a:path w="1432" h="2620" extrusionOk="0">
                    <a:moveTo>
                      <a:pt x="809" y="0"/>
                    </a:moveTo>
                    <a:cubicBezTo>
                      <a:pt x="740" y="0"/>
                      <a:pt x="796" y="1363"/>
                      <a:pt x="656" y="1628"/>
                    </a:cubicBezTo>
                    <a:cubicBezTo>
                      <a:pt x="438" y="2035"/>
                      <a:pt x="1" y="2486"/>
                      <a:pt x="35" y="2601"/>
                    </a:cubicBezTo>
                    <a:cubicBezTo>
                      <a:pt x="38" y="2613"/>
                      <a:pt x="54" y="2619"/>
                      <a:pt x="80" y="2619"/>
                    </a:cubicBezTo>
                    <a:cubicBezTo>
                      <a:pt x="295" y="2619"/>
                      <a:pt x="1203" y="2221"/>
                      <a:pt x="1317" y="2012"/>
                    </a:cubicBezTo>
                    <a:cubicBezTo>
                      <a:pt x="1432" y="1800"/>
                      <a:pt x="941" y="7"/>
                      <a:pt x="809" y="0"/>
                    </a:cubicBezTo>
                    <a:cubicBezTo>
                      <a:pt x="809" y="0"/>
                      <a:pt x="809" y="0"/>
                      <a:pt x="80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47;p40">
                <a:extLst>
                  <a:ext uri="{FF2B5EF4-FFF2-40B4-BE49-F238E27FC236}">
                    <a16:creationId xmlns:a16="http://schemas.microsoft.com/office/drawing/2014/main" id="{EA4F177C-7F91-D57F-BF26-65D325809636}"/>
                  </a:ext>
                </a:extLst>
              </p:cNvPr>
              <p:cNvSpPr/>
              <p:nvPr/>
            </p:nvSpPr>
            <p:spPr>
              <a:xfrm>
                <a:off x="2085832" y="2026157"/>
                <a:ext cx="61431" cy="104340"/>
              </a:xfrm>
              <a:custGeom>
                <a:avLst/>
                <a:gdLst/>
                <a:ahLst/>
                <a:cxnLst/>
                <a:rect l="l" t="t" r="r" b="b"/>
                <a:pathLst>
                  <a:path w="2010" h="3414" extrusionOk="0">
                    <a:moveTo>
                      <a:pt x="410" y="0"/>
                    </a:moveTo>
                    <a:cubicBezTo>
                      <a:pt x="262" y="0"/>
                      <a:pt x="129" y="65"/>
                      <a:pt x="84" y="149"/>
                    </a:cubicBezTo>
                    <a:cubicBezTo>
                      <a:pt x="1" y="308"/>
                      <a:pt x="1702" y="3414"/>
                      <a:pt x="1898" y="3414"/>
                    </a:cubicBezTo>
                    <a:cubicBezTo>
                      <a:pt x="1904" y="3414"/>
                      <a:pt x="1909" y="3411"/>
                      <a:pt x="1912" y="3404"/>
                    </a:cubicBezTo>
                    <a:cubicBezTo>
                      <a:pt x="2010" y="3188"/>
                      <a:pt x="1068" y="839"/>
                      <a:pt x="887" y="357"/>
                    </a:cubicBezTo>
                    <a:cubicBezTo>
                      <a:pt x="788" y="93"/>
                      <a:pt x="588" y="0"/>
                      <a:pt x="410"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48;p40">
                <a:extLst>
                  <a:ext uri="{FF2B5EF4-FFF2-40B4-BE49-F238E27FC236}">
                    <a16:creationId xmlns:a16="http://schemas.microsoft.com/office/drawing/2014/main" id="{FFA42478-2A93-A5BA-1CE6-C14C31F33C25}"/>
                  </a:ext>
                </a:extLst>
              </p:cNvPr>
              <p:cNvSpPr/>
              <p:nvPr/>
            </p:nvSpPr>
            <p:spPr>
              <a:xfrm>
                <a:off x="2157687" y="2068151"/>
                <a:ext cx="22586" cy="65587"/>
              </a:xfrm>
              <a:custGeom>
                <a:avLst/>
                <a:gdLst/>
                <a:ahLst/>
                <a:cxnLst/>
                <a:rect l="l" t="t" r="r" b="b"/>
                <a:pathLst>
                  <a:path w="739" h="2146" extrusionOk="0">
                    <a:moveTo>
                      <a:pt x="739" y="1"/>
                    </a:moveTo>
                    <a:lnTo>
                      <a:pt x="739" y="1"/>
                    </a:lnTo>
                    <a:cubicBezTo>
                      <a:pt x="536" y="65"/>
                      <a:pt x="333" y="128"/>
                      <a:pt x="130" y="195"/>
                    </a:cubicBezTo>
                    <a:cubicBezTo>
                      <a:pt x="50" y="222"/>
                      <a:pt x="1" y="307"/>
                      <a:pt x="17" y="390"/>
                    </a:cubicBezTo>
                    <a:cubicBezTo>
                      <a:pt x="157" y="1091"/>
                      <a:pt x="282" y="1538"/>
                      <a:pt x="511" y="2146"/>
                    </a:cubicBezTo>
                    <a:cubicBezTo>
                      <a:pt x="577" y="1447"/>
                      <a:pt x="650" y="726"/>
                      <a:pt x="739"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49;p40">
                <a:extLst>
                  <a:ext uri="{FF2B5EF4-FFF2-40B4-BE49-F238E27FC236}">
                    <a16:creationId xmlns:a16="http://schemas.microsoft.com/office/drawing/2014/main" id="{26B2FDE1-C7EE-0821-6D04-0D60AE3D4E95}"/>
                  </a:ext>
                </a:extLst>
              </p:cNvPr>
              <p:cNvSpPr/>
              <p:nvPr/>
            </p:nvSpPr>
            <p:spPr>
              <a:xfrm>
                <a:off x="2234034" y="2012648"/>
                <a:ext cx="342667" cy="434324"/>
              </a:xfrm>
              <a:custGeom>
                <a:avLst/>
                <a:gdLst/>
                <a:ahLst/>
                <a:cxnLst/>
                <a:rect l="l" t="t" r="r" b="b"/>
                <a:pathLst>
                  <a:path w="11212" h="14211" extrusionOk="0">
                    <a:moveTo>
                      <a:pt x="8906" y="0"/>
                    </a:moveTo>
                    <a:cubicBezTo>
                      <a:pt x="8904" y="0"/>
                      <a:pt x="8901" y="0"/>
                      <a:pt x="8899" y="1"/>
                    </a:cubicBezTo>
                    <a:cubicBezTo>
                      <a:pt x="5861" y="216"/>
                      <a:pt x="3023" y="715"/>
                      <a:pt x="90" y="1549"/>
                    </a:cubicBezTo>
                    <a:cubicBezTo>
                      <a:pt x="35" y="1565"/>
                      <a:pt x="0" y="1620"/>
                      <a:pt x="11" y="1676"/>
                    </a:cubicBezTo>
                    <a:lnTo>
                      <a:pt x="2198" y="14118"/>
                    </a:lnTo>
                    <a:cubicBezTo>
                      <a:pt x="2208" y="14171"/>
                      <a:pt x="2255" y="14210"/>
                      <a:pt x="2308" y="14210"/>
                    </a:cubicBezTo>
                    <a:cubicBezTo>
                      <a:pt x="2311" y="14210"/>
                      <a:pt x="2314" y="14210"/>
                      <a:pt x="2316" y="14210"/>
                    </a:cubicBezTo>
                    <a:cubicBezTo>
                      <a:pt x="5358" y="13993"/>
                      <a:pt x="8196" y="13494"/>
                      <a:pt x="11125" y="12660"/>
                    </a:cubicBezTo>
                    <a:cubicBezTo>
                      <a:pt x="11178" y="12645"/>
                      <a:pt x="11212" y="12594"/>
                      <a:pt x="11206" y="12540"/>
                    </a:cubicBezTo>
                    <a:cubicBezTo>
                      <a:pt x="10712" y="8329"/>
                      <a:pt x="9989" y="4213"/>
                      <a:pt x="9016" y="87"/>
                    </a:cubicBezTo>
                    <a:cubicBezTo>
                      <a:pt x="9004" y="36"/>
                      <a:pt x="8958" y="0"/>
                      <a:pt x="8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50;p40">
                <a:extLst>
                  <a:ext uri="{FF2B5EF4-FFF2-40B4-BE49-F238E27FC236}">
                    <a16:creationId xmlns:a16="http://schemas.microsoft.com/office/drawing/2014/main" id="{BB40133D-8F14-9FAB-4F98-9BD23C151899}"/>
                  </a:ext>
                </a:extLst>
              </p:cNvPr>
              <p:cNvSpPr/>
              <p:nvPr/>
            </p:nvSpPr>
            <p:spPr>
              <a:xfrm>
                <a:off x="2252770" y="2038841"/>
                <a:ext cx="323932" cy="408132"/>
              </a:xfrm>
              <a:custGeom>
                <a:avLst/>
                <a:gdLst/>
                <a:ahLst/>
                <a:cxnLst/>
                <a:rect l="l" t="t" r="r" b="b"/>
                <a:pathLst>
                  <a:path w="10599" h="13354" extrusionOk="0">
                    <a:moveTo>
                      <a:pt x="8579" y="0"/>
                    </a:moveTo>
                    <a:cubicBezTo>
                      <a:pt x="8139" y="405"/>
                      <a:pt x="7766" y="1291"/>
                      <a:pt x="7410" y="2765"/>
                    </a:cubicBezTo>
                    <a:cubicBezTo>
                      <a:pt x="7391" y="2847"/>
                      <a:pt x="7415" y="2931"/>
                      <a:pt x="7475" y="2991"/>
                    </a:cubicBezTo>
                    <a:lnTo>
                      <a:pt x="7447" y="3114"/>
                    </a:lnTo>
                    <a:cubicBezTo>
                      <a:pt x="7429" y="3193"/>
                      <a:pt x="7413" y="3270"/>
                      <a:pt x="7396" y="3346"/>
                    </a:cubicBezTo>
                    <a:lnTo>
                      <a:pt x="7374" y="3446"/>
                    </a:lnTo>
                    <a:cubicBezTo>
                      <a:pt x="7312" y="3713"/>
                      <a:pt x="7277" y="3885"/>
                      <a:pt x="7255" y="4020"/>
                    </a:cubicBezTo>
                    <a:cubicBezTo>
                      <a:pt x="7241" y="4087"/>
                      <a:pt x="7228" y="4158"/>
                      <a:pt x="7214" y="4230"/>
                    </a:cubicBezTo>
                    <a:cubicBezTo>
                      <a:pt x="6157" y="4208"/>
                      <a:pt x="5102" y="4197"/>
                      <a:pt x="4047" y="4197"/>
                    </a:cubicBezTo>
                    <a:cubicBezTo>
                      <a:pt x="2699" y="4197"/>
                      <a:pt x="1352" y="4215"/>
                      <a:pt x="1" y="4250"/>
                    </a:cubicBezTo>
                    <a:lnTo>
                      <a:pt x="1585" y="13261"/>
                    </a:lnTo>
                    <a:cubicBezTo>
                      <a:pt x="1595" y="13314"/>
                      <a:pt x="1642" y="13353"/>
                      <a:pt x="1695" y="13353"/>
                    </a:cubicBezTo>
                    <a:cubicBezTo>
                      <a:pt x="1698" y="13353"/>
                      <a:pt x="1701" y="13353"/>
                      <a:pt x="1703" y="13353"/>
                    </a:cubicBezTo>
                    <a:cubicBezTo>
                      <a:pt x="4745" y="13136"/>
                      <a:pt x="7583" y="12637"/>
                      <a:pt x="10512" y="11803"/>
                    </a:cubicBezTo>
                    <a:cubicBezTo>
                      <a:pt x="10565" y="11788"/>
                      <a:pt x="10599" y="11737"/>
                      <a:pt x="10593" y="11683"/>
                    </a:cubicBezTo>
                    <a:cubicBezTo>
                      <a:pt x="10301" y="9193"/>
                      <a:pt x="9927" y="6738"/>
                      <a:pt x="9470" y="4293"/>
                    </a:cubicBezTo>
                    <a:cubicBezTo>
                      <a:pt x="9460" y="4292"/>
                      <a:pt x="9452" y="4292"/>
                      <a:pt x="9442" y="4292"/>
                    </a:cubicBezTo>
                    <a:cubicBezTo>
                      <a:pt x="9448" y="4272"/>
                      <a:pt x="9453" y="4255"/>
                      <a:pt x="9459" y="4236"/>
                    </a:cubicBezTo>
                    <a:cubicBezTo>
                      <a:pt x="9195" y="2821"/>
                      <a:pt x="8901" y="1411"/>
                      <a:pt x="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51;p40">
                <a:extLst>
                  <a:ext uri="{FF2B5EF4-FFF2-40B4-BE49-F238E27FC236}">
                    <a16:creationId xmlns:a16="http://schemas.microsoft.com/office/drawing/2014/main" id="{5562E4A0-5E1E-F415-7C42-669C21B77846}"/>
                  </a:ext>
                </a:extLst>
              </p:cNvPr>
              <p:cNvSpPr/>
              <p:nvPr/>
            </p:nvSpPr>
            <p:spPr>
              <a:xfrm>
                <a:off x="2303474" y="2083311"/>
                <a:ext cx="174206" cy="92115"/>
              </a:xfrm>
              <a:custGeom>
                <a:avLst/>
                <a:gdLst/>
                <a:ahLst/>
                <a:cxnLst/>
                <a:rect l="l" t="t" r="r" b="b"/>
                <a:pathLst>
                  <a:path w="5700" h="3014" extrusionOk="0">
                    <a:moveTo>
                      <a:pt x="5252" y="0"/>
                    </a:moveTo>
                    <a:cubicBezTo>
                      <a:pt x="5247" y="0"/>
                      <a:pt x="5242" y="1"/>
                      <a:pt x="5237" y="1"/>
                    </a:cubicBezTo>
                    <a:cubicBezTo>
                      <a:pt x="3513" y="249"/>
                      <a:pt x="1799" y="550"/>
                      <a:pt x="93" y="906"/>
                    </a:cubicBezTo>
                    <a:cubicBezTo>
                      <a:pt x="38" y="917"/>
                      <a:pt x="1" y="969"/>
                      <a:pt x="5" y="1025"/>
                    </a:cubicBezTo>
                    <a:cubicBezTo>
                      <a:pt x="60" y="1781"/>
                      <a:pt x="138" y="2220"/>
                      <a:pt x="340" y="2931"/>
                    </a:cubicBezTo>
                    <a:cubicBezTo>
                      <a:pt x="354" y="2979"/>
                      <a:pt x="399" y="3013"/>
                      <a:pt x="448" y="3013"/>
                    </a:cubicBezTo>
                    <a:cubicBezTo>
                      <a:pt x="453" y="3013"/>
                      <a:pt x="458" y="3013"/>
                      <a:pt x="464" y="3012"/>
                    </a:cubicBezTo>
                    <a:cubicBezTo>
                      <a:pt x="2188" y="2765"/>
                      <a:pt x="3901" y="2463"/>
                      <a:pt x="5606" y="2107"/>
                    </a:cubicBezTo>
                    <a:cubicBezTo>
                      <a:pt x="5661" y="2096"/>
                      <a:pt x="5700" y="2044"/>
                      <a:pt x="5695" y="1988"/>
                    </a:cubicBezTo>
                    <a:cubicBezTo>
                      <a:pt x="5635" y="1205"/>
                      <a:pt x="5563" y="793"/>
                      <a:pt x="5360" y="82"/>
                    </a:cubicBezTo>
                    <a:cubicBezTo>
                      <a:pt x="5347" y="34"/>
                      <a:pt x="5302" y="0"/>
                      <a:pt x="525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52;p40">
                <a:extLst>
                  <a:ext uri="{FF2B5EF4-FFF2-40B4-BE49-F238E27FC236}">
                    <a16:creationId xmlns:a16="http://schemas.microsoft.com/office/drawing/2014/main" id="{F52004D9-729E-3D9A-0F98-904DFB3AE9E4}"/>
                  </a:ext>
                </a:extLst>
              </p:cNvPr>
              <p:cNvSpPr/>
              <p:nvPr/>
            </p:nvSpPr>
            <p:spPr>
              <a:xfrm>
                <a:off x="2312399" y="2167238"/>
                <a:ext cx="57488" cy="8191"/>
              </a:xfrm>
              <a:custGeom>
                <a:avLst/>
                <a:gdLst/>
                <a:ahLst/>
                <a:cxnLst/>
                <a:rect l="l" t="t" r="r" b="b"/>
                <a:pathLst>
                  <a:path w="1881" h="268" extrusionOk="0">
                    <a:moveTo>
                      <a:pt x="1880" y="1"/>
                    </a:moveTo>
                    <a:cubicBezTo>
                      <a:pt x="1253" y="1"/>
                      <a:pt x="627" y="3"/>
                      <a:pt x="0" y="11"/>
                    </a:cubicBezTo>
                    <a:cubicBezTo>
                      <a:pt x="15" y="68"/>
                      <a:pt x="31" y="125"/>
                      <a:pt x="48" y="185"/>
                    </a:cubicBezTo>
                    <a:cubicBezTo>
                      <a:pt x="62" y="233"/>
                      <a:pt x="107" y="267"/>
                      <a:pt x="156" y="267"/>
                    </a:cubicBezTo>
                    <a:cubicBezTo>
                      <a:pt x="161" y="267"/>
                      <a:pt x="166" y="267"/>
                      <a:pt x="172" y="266"/>
                    </a:cubicBezTo>
                    <a:cubicBezTo>
                      <a:pt x="743" y="184"/>
                      <a:pt x="1312" y="94"/>
                      <a:pt x="188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53;p40">
                <a:extLst>
                  <a:ext uri="{FF2B5EF4-FFF2-40B4-BE49-F238E27FC236}">
                    <a16:creationId xmlns:a16="http://schemas.microsoft.com/office/drawing/2014/main" id="{3F393E0C-B242-AF35-3B26-67788FD7CE23}"/>
                  </a:ext>
                </a:extLst>
              </p:cNvPr>
              <p:cNvSpPr/>
              <p:nvPr/>
            </p:nvSpPr>
            <p:spPr>
              <a:xfrm>
                <a:off x="2206313" y="2081446"/>
                <a:ext cx="69041" cy="23808"/>
              </a:xfrm>
              <a:custGeom>
                <a:avLst/>
                <a:gdLst/>
                <a:ahLst/>
                <a:cxnLst/>
                <a:rect l="l" t="t" r="r" b="b"/>
                <a:pathLst>
                  <a:path w="2259" h="779" extrusionOk="0">
                    <a:moveTo>
                      <a:pt x="2006" y="0"/>
                    </a:moveTo>
                    <a:cubicBezTo>
                      <a:pt x="1992" y="0"/>
                      <a:pt x="1978" y="1"/>
                      <a:pt x="1964" y="4"/>
                    </a:cubicBezTo>
                    <a:lnTo>
                      <a:pt x="215" y="311"/>
                    </a:lnTo>
                    <a:cubicBezTo>
                      <a:pt x="86" y="334"/>
                      <a:pt x="1" y="456"/>
                      <a:pt x="23" y="584"/>
                    </a:cubicBezTo>
                    <a:cubicBezTo>
                      <a:pt x="44" y="698"/>
                      <a:pt x="143" y="778"/>
                      <a:pt x="255" y="778"/>
                    </a:cubicBezTo>
                    <a:cubicBezTo>
                      <a:pt x="269" y="778"/>
                      <a:pt x="282" y="777"/>
                      <a:pt x="296" y="775"/>
                    </a:cubicBezTo>
                    <a:lnTo>
                      <a:pt x="2046" y="467"/>
                    </a:lnTo>
                    <a:cubicBezTo>
                      <a:pt x="2173" y="444"/>
                      <a:pt x="2259" y="323"/>
                      <a:pt x="2236" y="194"/>
                    </a:cubicBezTo>
                    <a:cubicBezTo>
                      <a:pt x="2216" y="81"/>
                      <a:pt x="211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54;p40">
                <a:extLst>
                  <a:ext uri="{FF2B5EF4-FFF2-40B4-BE49-F238E27FC236}">
                    <a16:creationId xmlns:a16="http://schemas.microsoft.com/office/drawing/2014/main" id="{C8F7D9A9-2CB0-462B-0323-5B0D1A10DD41}"/>
                  </a:ext>
                </a:extLst>
              </p:cNvPr>
              <p:cNvSpPr/>
              <p:nvPr/>
            </p:nvSpPr>
            <p:spPr>
              <a:xfrm>
                <a:off x="2213404" y="2121545"/>
                <a:ext cx="69010" cy="23808"/>
              </a:xfrm>
              <a:custGeom>
                <a:avLst/>
                <a:gdLst/>
                <a:ahLst/>
                <a:cxnLst/>
                <a:rect l="l" t="t" r="r" b="b"/>
                <a:pathLst>
                  <a:path w="2258" h="779" extrusionOk="0">
                    <a:moveTo>
                      <a:pt x="2004" y="1"/>
                    </a:moveTo>
                    <a:cubicBezTo>
                      <a:pt x="1990" y="1"/>
                      <a:pt x="1977" y="2"/>
                      <a:pt x="1963" y="4"/>
                    </a:cubicBezTo>
                    <a:lnTo>
                      <a:pt x="213" y="312"/>
                    </a:lnTo>
                    <a:cubicBezTo>
                      <a:pt x="85" y="334"/>
                      <a:pt x="0" y="457"/>
                      <a:pt x="22" y="584"/>
                    </a:cubicBezTo>
                    <a:cubicBezTo>
                      <a:pt x="42" y="699"/>
                      <a:pt x="142" y="779"/>
                      <a:pt x="254" y="779"/>
                    </a:cubicBezTo>
                    <a:cubicBezTo>
                      <a:pt x="267" y="779"/>
                      <a:pt x="281" y="778"/>
                      <a:pt x="294" y="775"/>
                    </a:cubicBezTo>
                    <a:lnTo>
                      <a:pt x="2044" y="467"/>
                    </a:lnTo>
                    <a:cubicBezTo>
                      <a:pt x="2172" y="445"/>
                      <a:pt x="2257" y="323"/>
                      <a:pt x="2235" y="195"/>
                    </a:cubicBezTo>
                    <a:cubicBezTo>
                      <a:pt x="2215" y="81"/>
                      <a:pt x="2116" y="1"/>
                      <a:pt x="2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55;p40">
                <a:extLst>
                  <a:ext uri="{FF2B5EF4-FFF2-40B4-BE49-F238E27FC236}">
                    <a16:creationId xmlns:a16="http://schemas.microsoft.com/office/drawing/2014/main" id="{59F9472D-4356-47B1-5204-0B733BDC6E44}"/>
                  </a:ext>
                </a:extLst>
              </p:cNvPr>
              <p:cNvSpPr/>
              <p:nvPr/>
            </p:nvSpPr>
            <p:spPr>
              <a:xfrm>
                <a:off x="2220433" y="2161645"/>
                <a:ext cx="69041" cy="23808"/>
              </a:xfrm>
              <a:custGeom>
                <a:avLst/>
                <a:gdLst/>
                <a:ahLst/>
                <a:cxnLst/>
                <a:rect l="l" t="t" r="r" b="b"/>
                <a:pathLst>
                  <a:path w="2259" h="779" extrusionOk="0">
                    <a:moveTo>
                      <a:pt x="2005" y="1"/>
                    </a:moveTo>
                    <a:cubicBezTo>
                      <a:pt x="1991" y="1"/>
                      <a:pt x="1977" y="2"/>
                      <a:pt x="1963" y="5"/>
                    </a:cubicBezTo>
                    <a:lnTo>
                      <a:pt x="214" y="312"/>
                    </a:lnTo>
                    <a:cubicBezTo>
                      <a:pt x="86" y="335"/>
                      <a:pt x="1" y="457"/>
                      <a:pt x="23" y="584"/>
                    </a:cubicBezTo>
                    <a:cubicBezTo>
                      <a:pt x="43" y="699"/>
                      <a:pt x="143" y="779"/>
                      <a:pt x="255" y="779"/>
                    </a:cubicBezTo>
                    <a:cubicBezTo>
                      <a:pt x="268" y="779"/>
                      <a:pt x="281" y="778"/>
                      <a:pt x="295" y="776"/>
                    </a:cubicBezTo>
                    <a:lnTo>
                      <a:pt x="2045" y="467"/>
                    </a:lnTo>
                    <a:cubicBezTo>
                      <a:pt x="2173" y="446"/>
                      <a:pt x="2259" y="323"/>
                      <a:pt x="2236" y="196"/>
                    </a:cubicBezTo>
                    <a:cubicBezTo>
                      <a:pt x="2216" y="81"/>
                      <a:pt x="2117"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56;p40">
                <a:extLst>
                  <a:ext uri="{FF2B5EF4-FFF2-40B4-BE49-F238E27FC236}">
                    <a16:creationId xmlns:a16="http://schemas.microsoft.com/office/drawing/2014/main" id="{82F4F567-35D8-010A-DA36-18AADBA5D798}"/>
                  </a:ext>
                </a:extLst>
              </p:cNvPr>
              <p:cNvSpPr/>
              <p:nvPr/>
            </p:nvSpPr>
            <p:spPr>
              <a:xfrm>
                <a:off x="2227494" y="2201774"/>
                <a:ext cx="69010" cy="23808"/>
              </a:xfrm>
              <a:custGeom>
                <a:avLst/>
                <a:gdLst/>
                <a:ahLst/>
                <a:cxnLst/>
                <a:rect l="l" t="t" r="r" b="b"/>
                <a:pathLst>
                  <a:path w="2258" h="779" extrusionOk="0">
                    <a:moveTo>
                      <a:pt x="2005" y="0"/>
                    </a:moveTo>
                    <a:cubicBezTo>
                      <a:pt x="1991" y="0"/>
                      <a:pt x="1978" y="1"/>
                      <a:pt x="1964" y="4"/>
                    </a:cubicBezTo>
                    <a:lnTo>
                      <a:pt x="213" y="311"/>
                    </a:lnTo>
                    <a:cubicBezTo>
                      <a:pt x="86" y="334"/>
                      <a:pt x="0" y="456"/>
                      <a:pt x="23" y="584"/>
                    </a:cubicBezTo>
                    <a:cubicBezTo>
                      <a:pt x="43" y="698"/>
                      <a:pt x="142" y="778"/>
                      <a:pt x="255" y="778"/>
                    </a:cubicBezTo>
                    <a:cubicBezTo>
                      <a:pt x="268" y="778"/>
                      <a:pt x="282" y="777"/>
                      <a:pt x="295" y="775"/>
                    </a:cubicBezTo>
                    <a:lnTo>
                      <a:pt x="2045" y="467"/>
                    </a:lnTo>
                    <a:cubicBezTo>
                      <a:pt x="2172" y="445"/>
                      <a:pt x="2258" y="323"/>
                      <a:pt x="2235" y="195"/>
                    </a:cubicBezTo>
                    <a:cubicBezTo>
                      <a:pt x="2216"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57;p40">
                <a:extLst>
                  <a:ext uri="{FF2B5EF4-FFF2-40B4-BE49-F238E27FC236}">
                    <a16:creationId xmlns:a16="http://schemas.microsoft.com/office/drawing/2014/main" id="{AEE12B3E-8DF5-5304-471C-645F05F1C44C}"/>
                  </a:ext>
                </a:extLst>
              </p:cNvPr>
              <p:cNvSpPr/>
              <p:nvPr/>
            </p:nvSpPr>
            <p:spPr>
              <a:xfrm>
                <a:off x="2234554" y="2241874"/>
                <a:ext cx="69010" cy="23808"/>
              </a:xfrm>
              <a:custGeom>
                <a:avLst/>
                <a:gdLst/>
                <a:ahLst/>
                <a:cxnLst/>
                <a:rect l="l" t="t" r="r" b="b"/>
                <a:pathLst>
                  <a:path w="2258" h="779" extrusionOk="0">
                    <a:moveTo>
                      <a:pt x="2004" y="1"/>
                    </a:moveTo>
                    <a:cubicBezTo>
                      <a:pt x="1991" y="1"/>
                      <a:pt x="1977" y="2"/>
                      <a:pt x="1963" y="4"/>
                    </a:cubicBezTo>
                    <a:lnTo>
                      <a:pt x="214" y="312"/>
                    </a:lnTo>
                    <a:cubicBezTo>
                      <a:pt x="85" y="334"/>
                      <a:pt x="0" y="457"/>
                      <a:pt x="22" y="584"/>
                    </a:cubicBezTo>
                    <a:cubicBezTo>
                      <a:pt x="43" y="699"/>
                      <a:pt x="143" y="779"/>
                      <a:pt x="255" y="779"/>
                    </a:cubicBezTo>
                    <a:cubicBezTo>
                      <a:pt x="268" y="779"/>
                      <a:pt x="281" y="778"/>
                      <a:pt x="295" y="775"/>
                    </a:cubicBezTo>
                    <a:lnTo>
                      <a:pt x="2044" y="467"/>
                    </a:lnTo>
                    <a:cubicBezTo>
                      <a:pt x="2172" y="445"/>
                      <a:pt x="2258" y="323"/>
                      <a:pt x="2236" y="195"/>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58;p40">
                <a:extLst>
                  <a:ext uri="{FF2B5EF4-FFF2-40B4-BE49-F238E27FC236}">
                    <a16:creationId xmlns:a16="http://schemas.microsoft.com/office/drawing/2014/main" id="{26BADBC1-5399-9894-D6BA-D429C26C60AD}"/>
                  </a:ext>
                </a:extLst>
              </p:cNvPr>
              <p:cNvSpPr/>
              <p:nvPr/>
            </p:nvSpPr>
            <p:spPr>
              <a:xfrm>
                <a:off x="2241583" y="2281973"/>
                <a:ext cx="69041" cy="23808"/>
              </a:xfrm>
              <a:custGeom>
                <a:avLst/>
                <a:gdLst/>
                <a:ahLst/>
                <a:cxnLst/>
                <a:rect l="l" t="t" r="r" b="b"/>
                <a:pathLst>
                  <a:path w="2259" h="779" extrusionOk="0">
                    <a:moveTo>
                      <a:pt x="2005" y="1"/>
                    </a:moveTo>
                    <a:cubicBezTo>
                      <a:pt x="1992" y="1"/>
                      <a:pt x="1978" y="2"/>
                      <a:pt x="1964" y="5"/>
                    </a:cubicBezTo>
                    <a:lnTo>
                      <a:pt x="214" y="312"/>
                    </a:lnTo>
                    <a:cubicBezTo>
                      <a:pt x="87" y="335"/>
                      <a:pt x="1" y="457"/>
                      <a:pt x="24" y="584"/>
                    </a:cubicBezTo>
                    <a:cubicBezTo>
                      <a:pt x="43" y="699"/>
                      <a:pt x="143" y="779"/>
                      <a:pt x="255" y="779"/>
                    </a:cubicBezTo>
                    <a:cubicBezTo>
                      <a:pt x="268" y="779"/>
                      <a:pt x="282" y="778"/>
                      <a:pt x="295" y="776"/>
                    </a:cubicBezTo>
                    <a:lnTo>
                      <a:pt x="2045" y="467"/>
                    </a:lnTo>
                    <a:cubicBezTo>
                      <a:pt x="2173" y="445"/>
                      <a:pt x="2259" y="323"/>
                      <a:pt x="2236" y="196"/>
                    </a:cubicBezTo>
                    <a:cubicBezTo>
                      <a:pt x="2216" y="81"/>
                      <a:pt x="2117"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59;p40">
                <a:extLst>
                  <a:ext uri="{FF2B5EF4-FFF2-40B4-BE49-F238E27FC236}">
                    <a16:creationId xmlns:a16="http://schemas.microsoft.com/office/drawing/2014/main" id="{1DACB8DD-34C8-B18B-B980-F43BEE78C0A4}"/>
                  </a:ext>
                </a:extLst>
              </p:cNvPr>
              <p:cNvSpPr/>
              <p:nvPr/>
            </p:nvSpPr>
            <p:spPr>
              <a:xfrm>
                <a:off x="2248643" y="2322102"/>
                <a:ext cx="69041" cy="23808"/>
              </a:xfrm>
              <a:custGeom>
                <a:avLst/>
                <a:gdLst/>
                <a:ahLst/>
                <a:cxnLst/>
                <a:rect l="l" t="t" r="r" b="b"/>
                <a:pathLst>
                  <a:path w="2259" h="779" extrusionOk="0">
                    <a:moveTo>
                      <a:pt x="2005" y="0"/>
                    </a:moveTo>
                    <a:cubicBezTo>
                      <a:pt x="1991" y="0"/>
                      <a:pt x="1977" y="1"/>
                      <a:pt x="1963" y="4"/>
                    </a:cubicBezTo>
                    <a:lnTo>
                      <a:pt x="214" y="312"/>
                    </a:lnTo>
                    <a:cubicBezTo>
                      <a:pt x="86" y="334"/>
                      <a:pt x="0" y="456"/>
                      <a:pt x="23" y="584"/>
                    </a:cubicBezTo>
                    <a:cubicBezTo>
                      <a:pt x="44" y="698"/>
                      <a:pt x="143" y="778"/>
                      <a:pt x="255" y="778"/>
                    </a:cubicBezTo>
                    <a:cubicBezTo>
                      <a:pt x="269" y="778"/>
                      <a:pt x="282" y="777"/>
                      <a:pt x="296" y="775"/>
                    </a:cubicBezTo>
                    <a:lnTo>
                      <a:pt x="2045" y="467"/>
                    </a:lnTo>
                    <a:cubicBezTo>
                      <a:pt x="2173" y="445"/>
                      <a:pt x="2258" y="323"/>
                      <a:pt x="2236" y="195"/>
                    </a:cubicBezTo>
                    <a:cubicBezTo>
                      <a:pt x="2215" y="81"/>
                      <a:pt x="2117" y="0"/>
                      <a:pt x="200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60;p40">
                <a:extLst>
                  <a:ext uri="{FF2B5EF4-FFF2-40B4-BE49-F238E27FC236}">
                    <a16:creationId xmlns:a16="http://schemas.microsoft.com/office/drawing/2014/main" id="{49966D4B-6CE3-41E2-6763-68CB206D9C67}"/>
                  </a:ext>
                </a:extLst>
              </p:cNvPr>
              <p:cNvSpPr/>
              <p:nvPr/>
            </p:nvSpPr>
            <p:spPr>
              <a:xfrm>
                <a:off x="2255704" y="2362202"/>
                <a:ext cx="69010" cy="23808"/>
              </a:xfrm>
              <a:custGeom>
                <a:avLst/>
                <a:gdLst/>
                <a:ahLst/>
                <a:cxnLst/>
                <a:rect l="l" t="t" r="r" b="b"/>
                <a:pathLst>
                  <a:path w="2258" h="779" extrusionOk="0">
                    <a:moveTo>
                      <a:pt x="2005" y="1"/>
                    </a:moveTo>
                    <a:cubicBezTo>
                      <a:pt x="1991" y="1"/>
                      <a:pt x="1977" y="2"/>
                      <a:pt x="1964" y="4"/>
                    </a:cubicBezTo>
                    <a:lnTo>
                      <a:pt x="214" y="312"/>
                    </a:lnTo>
                    <a:cubicBezTo>
                      <a:pt x="86" y="334"/>
                      <a:pt x="0" y="456"/>
                      <a:pt x="23" y="584"/>
                    </a:cubicBezTo>
                    <a:cubicBezTo>
                      <a:pt x="43" y="699"/>
                      <a:pt x="143" y="779"/>
                      <a:pt x="255" y="779"/>
                    </a:cubicBezTo>
                    <a:cubicBezTo>
                      <a:pt x="268" y="779"/>
                      <a:pt x="282" y="777"/>
                      <a:pt x="295" y="775"/>
                    </a:cubicBezTo>
                    <a:lnTo>
                      <a:pt x="2045" y="467"/>
                    </a:lnTo>
                    <a:cubicBezTo>
                      <a:pt x="2172" y="445"/>
                      <a:pt x="2258" y="323"/>
                      <a:pt x="2236" y="195"/>
                    </a:cubicBezTo>
                    <a:cubicBezTo>
                      <a:pt x="2216" y="81"/>
                      <a:pt x="2116" y="1"/>
                      <a:pt x="200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61;p40">
                <a:extLst>
                  <a:ext uri="{FF2B5EF4-FFF2-40B4-BE49-F238E27FC236}">
                    <a16:creationId xmlns:a16="http://schemas.microsoft.com/office/drawing/2014/main" id="{DFAB4D7C-ABC6-A126-585A-CE351277584D}"/>
                  </a:ext>
                </a:extLst>
              </p:cNvPr>
              <p:cNvSpPr/>
              <p:nvPr/>
            </p:nvSpPr>
            <p:spPr>
              <a:xfrm>
                <a:off x="2262764" y="2402301"/>
                <a:ext cx="69041" cy="23839"/>
              </a:xfrm>
              <a:custGeom>
                <a:avLst/>
                <a:gdLst/>
                <a:ahLst/>
                <a:cxnLst/>
                <a:rect l="l" t="t" r="r" b="b"/>
                <a:pathLst>
                  <a:path w="2259" h="780" extrusionOk="0">
                    <a:moveTo>
                      <a:pt x="2004" y="1"/>
                    </a:moveTo>
                    <a:cubicBezTo>
                      <a:pt x="1991" y="1"/>
                      <a:pt x="1977" y="2"/>
                      <a:pt x="1963" y="5"/>
                    </a:cubicBezTo>
                    <a:lnTo>
                      <a:pt x="213" y="313"/>
                    </a:lnTo>
                    <a:cubicBezTo>
                      <a:pt x="86" y="335"/>
                      <a:pt x="0" y="457"/>
                      <a:pt x="23" y="584"/>
                    </a:cubicBezTo>
                    <a:cubicBezTo>
                      <a:pt x="43" y="699"/>
                      <a:pt x="142" y="779"/>
                      <a:pt x="253" y="779"/>
                    </a:cubicBezTo>
                    <a:cubicBezTo>
                      <a:pt x="267" y="779"/>
                      <a:pt x="281" y="778"/>
                      <a:pt x="295" y="776"/>
                    </a:cubicBezTo>
                    <a:lnTo>
                      <a:pt x="2044" y="467"/>
                    </a:lnTo>
                    <a:cubicBezTo>
                      <a:pt x="2173" y="445"/>
                      <a:pt x="2258" y="323"/>
                      <a:pt x="2236" y="196"/>
                    </a:cubicBezTo>
                    <a:cubicBezTo>
                      <a:pt x="2215" y="81"/>
                      <a:pt x="2116" y="1"/>
                      <a:pt x="2004"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62;p40">
                <a:extLst>
                  <a:ext uri="{FF2B5EF4-FFF2-40B4-BE49-F238E27FC236}">
                    <a16:creationId xmlns:a16="http://schemas.microsoft.com/office/drawing/2014/main" id="{0230A887-9455-1F34-562F-6227673B0ED7}"/>
                  </a:ext>
                </a:extLst>
              </p:cNvPr>
              <p:cNvSpPr/>
              <p:nvPr/>
            </p:nvSpPr>
            <p:spPr>
              <a:xfrm>
                <a:off x="2207719" y="2081599"/>
                <a:ext cx="67635" cy="23655"/>
              </a:xfrm>
              <a:custGeom>
                <a:avLst/>
                <a:gdLst/>
                <a:ahLst/>
                <a:cxnLst/>
                <a:rect l="l" t="t" r="r" b="b"/>
                <a:pathLst>
                  <a:path w="2213" h="774" extrusionOk="0">
                    <a:moveTo>
                      <a:pt x="1973" y="1"/>
                    </a:moveTo>
                    <a:cubicBezTo>
                      <a:pt x="1983" y="20"/>
                      <a:pt x="1993" y="39"/>
                      <a:pt x="1997" y="61"/>
                    </a:cubicBezTo>
                    <a:cubicBezTo>
                      <a:pt x="2020" y="189"/>
                      <a:pt x="1934" y="311"/>
                      <a:pt x="1807" y="333"/>
                    </a:cubicBezTo>
                    <a:lnTo>
                      <a:pt x="57" y="642"/>
                    </a:lnTo>
                    <a:cubicBezTo>
                      <a:pt x="52" y="642"/>
                      <a:pt x="47" y="643"/>
                      <a:pt x="42" y="643"/>
                    </a:cubicBezTo>
                    <a:cubicBezTo>
                      <a:pt x="28" y="643"/>
                      <a:pt x="14" y="640"/>
                      <a:pt x="1" y="640"/>
                    </a:cubicBezTo>
                    <a:lnTo>
                      <a:pt x="1" y="640"/>
                    </a:lnTo>
                    <a:cubicBezTo>
                      <a:pt x="41" y="720"/>
                      <a:pt x="120" y="773"/>
                      <a:pt x="210" y="773"/>
                    </a:cubicBezTo>
                    <a:cubicBezTo>
                      <a:pt x="223" y="773"/>
                      <a:pt x="236" y="772"/>
                      <a:pt x="250" y="770"/>
                    </a:cubicBezTo>
                    <a:lnTo>
                      <a:pt x="2000" y="462"/>
                    </a:lnTo>
                    <a:cubicBezTo>
                      <a:pt x="2127" y="439"/>
                      <a:pt x="2213" y="318"/>
                      <a:pt x="2190" y="189"/>
                    </a:cubicBezTo>
                    <a:cubicBezTo>
                      <a:pt x="2171" y="81"/>
                      <a:pt x="2079" y="8"/>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63;p40">
                <a:extLst>
                  <a:ext uri="{FF2B5EF4-FFF2-40B4-BE49-F238E27FC236}">
                    <a16:creationId xmlns:a16="http://schemas.microsoft.com/office/drawing/2014/main" id="{3765BB40-CEB1-09F7-6D67-A75F782DDA45}"/>
                  </a:ext>
                </a:extLst>
              </p:cNvPr>
              <p:cNvSpPr/>
              <p:nvPr/>
            </p:nvSpPr>
            <p:spPr>
              <a:xfrm>
                <a:off x="2214810" y="2121729"/>
                <a:ext cx="67604" cy="23625"/>
              </a:xfrm>
              <a:custGeom>
                <a:avLst/>
                <a:gdLst/>
                <a:ahLst/>
                <a:cxnLst/>
                <a:rect l="l" t="t" r="r" b="b"/>
                <a:pathLst>
                  <a:path w="2212" h="773" extrusionOk="0">
                    <a:moveTo>
                      <a:pt x="1972" y="0"/>
                    </a:moveTo>
                    <a:lnTo>
                      <a:pt x="1972" y="0"/>
                    </a:lnTo>
                    <a:cubicBezTo>
                      <a:pt x="1982" y="19"/>
                      <a:pt x="1992" y="38"/>
                      <a:pt x="1996" y="60"/>
                    </a:cubicBezTo>
                    <a:cubicBezTo>
                      <a:pt x="2018" y="189"/>
                      <a:pt x="1933" y="310"/>
                      <a:pt x="1805" y="333"/>
                    </a:cubicBezTo>
                    <a:lnTo>
                      <a:pt x="55" y="641"/>
                    </a:lnTo>
                    <a:cubicBezTo>
                      <a:pt x="50" y="642"/>
                      <a:pt x="45" y="642"/>
                      <a:pt x="40" y="642"/>
                    </a:cubicBezTo>
                    <a:cubicBezTo>
                      <a:pt x="27" y="642"/>
                      <a:pt x="14" y="640"/>
                      <a:pt x="0" y="639"/>
                    </a:cubicBezTo>
                    <a:lnTo>
                      <a:pt x="0" y="639"/>
                    </a:lnTo>
                    <a:cubicBezTo>
                      <a:pt x="39" y="719"/>
                      <a:pt x="119" y="773"/>
                      <a:pt x="209" y="773"/>
                    </a:cubicBezTo>
                    <a:cubicBezTo>
                      <a:pt x="222" y="773"/>
                      <a:pt x="235" y="772"/>
                      <a:pt x="248" y="769"/>
                    </a:cubicBezTo>
                    <a:lnTo>
                      <a:pt x="1998" y="461"/>
                    </a:lnTo>
                    <a:cubicBezTo>
                      <a:pt x="2126" y="439"/>
                      <a:pt x="2211" y="317"/>
                      <a:pt x="2189" y="189"/>
                    </a:cubicBezTo>
                    <a:cubicBezTo>
                      <a:pt x="2170" y="80"/>
                      <a:pt x="2078" y="7"/>
                      <a:pt x="1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64;p40">
                <a:extLst>
                  <a:ext uri="{FF2B5EF4-FFF2-40B4-BE49-F238E27FC236}">
                    <a16:creationId xmlns:a16="http://schemas.microsoft.com/office/drawing/2014/main" id="{2FA6307E-C976-9AE3-0C30-BCF0ACD0B347}"/>
                  </a:ext>
                </a:extLst>
              </p:cNvPr>
              <p:cNvSpPr/>
              <p:nvPr/>
            </p:nvSpPr>
            <p:spPr>
              <a:xfrm>
                <a:off x="2221839" y="2161828"/>
                <a:ext cx="67635" cy="23625"/>
              </a:xfrm>
              <a:custGeom>
                <a:avLst/>
                <a:gdLst/>
                <a:ahLst/>
                <a:cxnLst/>
                <a:rect l="l" t="t" r="r" b="b"/>
                <a:pathLst>
                  <a:path w="2213" h="773" extrusionOk="0">
                    <a:moveTo>
                      <a:pt x="1973" y="0"/>
                    </a:moveTo>
                    <a:cubicBezTo>
                      <a:pt x="1983" y="20"/>
                      <a:pt x="1993" y="39"/>
                      <a:pt x="1997" y="61"/>
                    </a:cubicBezTo>
                    <a:cubicBezTo>
                      <a:pt x="2020" y="189"/>
                      <a:pt x="1934" y="310"/>
                      <a:pt x="1806" y="333"/>
                    </a:cubicBezTo>
                    <a:lnTo>
                      <a:pt x="56" y="641"/>
                    </a:lnTo>
                    <a:cubicBezTo>
                      <a:pt x="51" y="642"/>
                      <a:pt x="46" y="642"/>
                      <a:pt x="41" y="642"/>
                    </a:cubicBezTo>
                    <a:cubicBezTo>
                      <a:pt x="28" y="642"/>
                      <a:pt x="14" y="640"/>
                      <a:pt x="1" y="639"/>
                    </a:cubicBezTo>
                    <a:lnTo>
                      <a:pt x="1" y="639"/>
                    </a:lnTo>
                    <a:cubicBezTo>
                      <a:pt x="40" y="720"/>
                      <a:pt x="120" y="773"/>
                      <a:pt x="210" y="773"/>
                    </a:cubicBezTo>
                    <a:cubicBezTo>
                      <a:pt x="222" y="773"/>
                      <a:pt x="236" y="772"/>
                      <a:pt x="249" y="770"/>
                    </a:cubicBezTo>
                    <a:lnTo>
                      <a:pt x="1999" y="461"/>
                    </a:lnTo>
                    <a:cubicBezTo>
                      <a:pt x="2127" y="439"/>
                      <a:pt x="2213" y="317"/>
                      <a:pt x="2190" y="190"/>
                    </a:cubicBezTo>
                    <a:cubicBezTo>
                      <a:pt x="2171" y="81"/>
                      <a:pt x="2079" y="7"/>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65;p40">
                <a:extLst>
                  <a:ext uri="{FF2B5EF4-FFF2-40B4-BE49-F238E27FC236}">
                    <a16:creationId xmlns:a16="http://schemas.microsoft.com/office/drawing/2014/main" id="{98F9D14C-57B9-BEAB-DBB4-661B56182892}"/>
                  </a:ext>
                </a:extLst>
              </p:cNvPr>
              <p:cNvSpPr/>
              <p:nvPr/>
            </p:nvSpPr>
            <p:spPr>
              <a:xfrm>
                <a:off x="2228899" y="2201927"/>
                <a:ext cx="67604" cy="23655"/>
              </a:xfrm>
              <a:custGeom>
                <a:avLst/>
                <a:gdLst/>
                <a:ahLst/>
                <a:cxnLst/>
                <a:rect l="l" t="t" r="r" b="b"/>
                <a:pathLst>
                  <a:path w="2212" h="774" extrusionOk="0">
                    <a:moveTo>
                      <a:pt x="1973" y="1"/>
                    </a:moveTo>
                    <a:lnTo>
                      <a:pt x="1973" y="1"/>
                    </a:lnTo>
                    <a:cubicBezTo>
                      <a:pt x="1982" y="20"/>
                      <a:pt x="1993" y="39"/>
                      <a:pt x="1996" y="61"/>
                    </a:cubicBezTo>
                    <a:cubicBezTo>
                      <a:pt x="2019" y="189"/>
                      <a:pt x="1933" y="311"/>
                      <a:pt x="1806" y="333"/>
                    </a:cubicBezTo>
                    <a:lnTo>
                      <a:pt x="56" y="642"/>
                    </a:lnTo>
                    <a:cubicBezTo>
                      <a:pt x="51" y="642"/>
                      <a:pt x="46" y="642"/>
                      <a:pt x="41" y="642"/>
                    </a:cubicBezTo>
                    <a:cubicBezTo>
                      <a:pt x="27" y="642"/>
                      <a:pt x="14" y="640"/>
                      <a:pt x="0" y="640"/>
                    </a:cubicBezTo>
                    <a:lnTo>
                      <a:pt x="0" y="640"/>
                    </a:lnTo>
                    <a:cubicBezTo>
                      <a:pt x="40" y="720"/>
                      <a:pt x="120" y="773"/>
                      <a:pt x="210" y="773"/>
                    </a:cubicBezTo>
                    <a:cubicBezTo>
                      <a:pt x="223" y="773"/>
                      <a:pt x="236" y="772"/>
                      <a:pt x="249" y="770"/>
                    </a:cubicBezTo>
                    <a:lnTo>
                      <a:pt x="1999" y="462"/>
                    </a:lnTo>
                    <a:cubicBezTo>
                      <a:pt x="2126" y="440"/>
                      <a:pt x="2212" y="318"/>
                      <a:pt x="2189" y="190"/>
                    </a:cubicBezTo>
                    <a:cubicBezTo>
                      <a:pt x="2170" y="81"/>
                      <a:pt x="2078"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66;p40">
                <a:extLst>
                  <a:ext uri="{FF2B5EF4-FFF2-40B4-BE49-F238E27FC236}">
                    <a16:creationId xmlns:a16="http://schemas.microsoft.com/office/drawing/2014/main" id="{BDEA34BA-EE4C-9219-6C8C-375911AFC5DE}"/>
                  </a:ext>
                </a:extLst>
              </p:cNvPr>
              <p:cNvSpPr/>
              <p:nvPr/>
            </p:nvSpPr>
            <p:spPr>
              <a:xfrm>
                <a:off x="2235960" y="2242026"/>
                <a:ext cx="67604" cy="23655"/>
              </a:xfrm>
              <a:custGeom>
                <a:avLst/>
                <a:gdLst/>
                <a:ahLst/>
                <a:cxnLst/>
                <a:rect l="l" t="t" r="r" b="b"/>
                <a:pathLst>
                  <a:path w="2212" h="774" extrusionOk="0">
                    <a:moveTo>
                      <a:pt x="1972" y="1"/>
                    </a:moveTo>
                    <a:cubicBezTo>
                      <a:pt x="1982" y="20"/>
                      <a:pt x="1992" y="39"/>
                      <a:pt x="1997" y="61"/>
                    </a:cubicBezTo>
                    <a:cubicBezTo>
                      <a:pt x="2019" y="190"/>
                      <a:pt x="1933" y="311"/>
                      <a:pt x="1806" y="334"/>
                    </a:cubicBezTo>
                    <a:lnTo>
                      <a:pt x="56" y="642"/>
                    </a:lnTo>
                    <a:cubicBezTo>
                      <a:pt x="51" y="643"/>
                      <a:pt x="46" y="643"/>
                      <a:pt x="41" y="643"/>
                    </a:cubicBezTo>
                    <a:cubicBezTo>
                      <a:pt x="27" y="643"/>
                      <a:pt x="14" y="641"/>
                      <a:pt x="1" y="640"/>
                    </a:cubicBezTo>
                    <a:lnTo>
                      <a:pt x="1" y="640"/>
                    </a:lnTo>
                    <a:cubicBezTo>
                      <a:pt x="40" y="720"/>
                      <a:pt x="119" y="774"/>
                      <a:pt x="209" y="774"/>
                    </a:cubicBezTo>
                    <a:cubicBezTo>
                      <a:pt x="222" y="774"/>
                      <a:pt x="235" y="773"/>
                      <a:pt x="249" y="770"/>
                    </a:cubicBezTo>
                    <a:lnTo>
                      <a:pt x="1998" y="462"/>
                    </a:lnTo>
                    <a:cubicBezTo>
                      <a:pt x="2126" y="440"/>
                      <a:pt x="2212" y="318"/>
                      <a:pt x="2190" y="190"/>
                    </a:cubicBezTo>
                    <a:cubicBezTo>
                      <a:pt x="2170" y="81"/>
                      <a:pt x="2078"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67;p40">
                <a:extLst>
                  <a:ext uri="{FF2B5EF4-FFF2-40B4-BE49-F238E27FC236}">
                    <a16:creationId xmlns:a16="http://schemas.microsoft.com/office/drawing/2014/main" id="{F705A746-0354-3F96-F9B3-48C83FB76AC9}"/>
                  </a:ext>
                </a:extLst>
              </p:cNvPr>
              <p:cNvSpPr/>
              <p:nvPr/>
            </p:nvSpPr>
            <p:spPr>
              <a:xfrm>
                <a:off x="2243020" y="2282156"/>
                <a:ext cx="67604" cy="23625"/>
              </a:xfrm>
              <a:custGeom>
                <a:avLst/>
                <a:gdLst/>
                <a:ahLst/>
                <a:cxnLst/>
                <a:rect l="l" t="t" r="r" b="b"/>
                <a:pathLst>
                  <a:path w="2212" h="773" extrusionOk="0">
                    <a:moveTo>
                      <a:pt x="1973" y="0"/>
                    </a:moveTo>
                    <a:lnTo>
                      <a:pt x="1973" y="0"/>
                    </a:lnTo>
                    <a:cubicBezTo>
                      <a:pt x="1982" y="20"/>
                      <a:pt x="1992" y="39"/>
                      <a:pt x="1996" y="61"/>
                    </a:cubicBezTo>
                    <a:cubicBezTo>
                      <a:pt x="2019" y="189"/>
                      <a:pt x="1933" y="310"/>
                      <a:pt x="1805" y="333"/>
                    </a:cubicBezTo>
                    <a:lnTo>
                      <a:pt x="55" y="641"/>
                    </a:lnTo>
                    <a:cubicBezTo>
                      <a:pt x="50" y="642"/>
                      <a:pt x="46" y="642"/>
                      <a:pt x="41" y="642"/>
                    </a:cubicBezTo>
                    <a:cubicBezTo>
                      <a:pt x="27" y="642"/>
                      <a:pt x="14" y="640"/>
                      <a:pt x="0" y="639"/>
                    </a:cubicBezTo>
                    <a:lnTo>
                      <a:pt x="0" y="639"/>
                    </a:lnTo>
                    <a:cubicBezTo>
                      <a:pt x="39" y="720"/>
                      <a:pt x="119" y="773"/>
                      <a:pt x="209" y="773"/>
                    </a:cubicBezTo>
                    <a:cubicBezTo>
                      <a:pt x="222" y="773"/>
                      <a:pt x="235" y="772"/>
                      <a:pt x="248" y="770"/>
                    </a:cubicBezTo>
                    <a:lnTo>
                      <a:pt x="1998" y="461"/>
                    </a:lnTo>
                    <a:cubicBezTo>
                      <a:pt x="2126" y="439"/>
                      <a:pt x="2212" y="317"/>
                      <a:pt x="2189"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68;p40">
                <a:extLst>
                  <a:ext uri="{FF2B5EF4-FFF2-40B4-BE49-F238E27FC236}">
                    <a16:creationId xmlns:a16="http://schemas.microsoft.com/office/drawing/2014/main" id="{D5B79B98-6FA1-E034-303B-E57F9D17620E}"/>
                  </a:ext>
                </a:extLst>
              </p:cNvPr>
              <p:cNvSpPr/>
              <p:nvPr/>
            </p:nvSpPr>
            <p:spPr>
              <a:xfrm>
                <a:off x="2250049" y="2322255"/>
                <a:ext cx="67635" cy="23655"/>
              </a:xfrm>
              <a:custGeom>
                <a:avLst/>
                <a:gdLst/>
                <a:ahLst/>
                <a:cxnLst/>
                <a:rect l="l" t="t" r="r" b="b"/>
                <a:pathLst>
                  <a:path w="2213" h="774" extrusionOk="0">
                    <a:moveTo>
                      <a:pt x="1973" y="1"/>
                    </a:moveTo>
                    <a:cubicBezTo>
                      <a:pt x="1983" y="20"/>
                      <a:pt x="1993" y="39"/>
                      <a:pt x="1997" y="61"/>
                    </a:cubicBezTo>
                    <a:cubicBezTo>
                      <a:pt x="2019" y="189"/>
                      <a:pt x="1934" y="311"/>
                      <a:pt x="1806" y="333"/>
                    </a:cubicBezTo>
                    <a:lnTo>
                      <a:pt x="57" y="642"/>
                    </a:lnTo>
                    <a:cubicBezTo>
                      <a:pt x="52" y="642"/>
                      <a:pt x="47" y="642"/>
                      <a:pt x="42" y="642"/>
                    </a:cubicBezTo>
                    <a:cubicBezTo>
                      <a:pt x="28" y="642"/>
                      <a:pt x="14" y="640"/>
                      <a:pt x="1" y="640"/>
                    </a:cubicBezTo>
                    <a:lnTo>
                      <a:pt x="1" y="640"/>
                    </a:lnTo>
                    <a:cubicBezTo>
                      <a:pt x="40" y="720"/>
                      <a:pt x="120" y="773"/>
                      <a:pt x="210" y="773"/>
                    </a:cubicBezTo>
                    <a:cubicBezTo>
                      <a:pt x="223" y="773"/>
                      <a:pt x="236" y="772"/>
                      <a:pt x="250" y="770"/>
                    </a:cubicBezTo>
                    <a:lnTo>
                      <a:pt x="1999" y="462"/>
                    </a:lnTo>
                    <a:cubicBezTo>
                      <a:pt x="2127" y="440"/>
                      <a:pt x="2212" y="318"/>
                      <a:pt x="2190" y="190"/>
                    </a:cubicBezTo>
                    <a:cubicBezTo>
                      <a:pt x="2171" y="81"/>
                      <a:pt x="2079" y="8"/>
                      <a:pt x="1973"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69;p40">
                <a:extLst>
                  <a:ext uri="{FF2B5EF4-FFF2-40B4-BE49-F238E27FC236}">
                    <a16:creationId xmlns:a16="http://schemas.microsoft.com/office/drawing/2014/main" id="{ECBED174-BA55-FE4A-C9E1-14F473F8B77F}"/>
                  </a:ext>
                </a:extLst>
              </p:cNvPr>
              <p:cNvSpPr/>
              <p:nvPr/>
            </p:nvSpPr>
            <p:spPr>
              <a:xfrm>
                <a:off x="2257140" y="2362354"/>
                <a:ext cx="67574" cy="23655"/>
              </a:xfrm>
              <a:custGeom>
                <a:avLst/>
                <a:gdLst/>
                <a:ahLst/>
                <a:cxnLst/>
                <a:rect l="l" t="t" r="r" b="b"/>
                <a:pathLst>
                  <a:path w="2211" h="774" extrusionOk="0">
                    <a:moveTo>
                      <a:pt x="1972" y="1"/>
                    </a:moveTo>
                    <a:lnTo>
                      <a:pt x="1972" y="1"/>
                    </a:lnTo>
                    <a:cubicBezTo>
                      <a:pt x="1981" y="20"/>
                      <a:pt x="1992" y="39"/>
                      <a:pt x="1996" y="62"/>
                    </a:cubicBezTo>
                    <a:cubicBezTo>
                      <a:pt x="2018" y="190"/>
                      <a:pt x="1932" y="312"/>
                      <a:pt x="1805" y="334"/>
                    </a:cubicBezTo>
                    <a:lnTo>
                      <a:pt x="55" y="642"/>
                    </a:lnTo>
                    <a:cubicBezTo>
                      <a:pt x="50" y="643"/>
                      <a:pt x="45" y="643"/>
                      <a:pt x="40" y="643"/>
                    </a:cubicBezTo>
                    <a:cubicBezTo>
                      <a:pt x="27" y="643"/>
                      <a:pt x="14" y="641"/>
                      <a:pt x="0" y="640"/>
                    </a:cubicBezTo>
                    <a:lnTo>
                      <a:pt x="0" y="640"/>
                    </a:lnTo>
                    <a:cubicBezTo>
                      <a:pt x="39" y="720"/>
                      <a:pt x="119" y="774"/>
                      <a:pt x="209" y="774"/>
                    </a:cubicBezTo>
                    <a:cubicBezTo>
                      <a:pt x="222" y="774"/>
                      <a:pt x="235" y="773"/>
                      <a:pt x="248" y="770"/>
                    </a:cubicBezTo>
                    <a:lnTo>
                      <a:pt x="1998" y="462"/>
                    </a:lnTo>
                    <a:cubicBezTo>
                      <a:pt x="2125" y="440"/>
                      <a:pt x="2211" y="318"/>
                      <a:pt x="2188" y="190"/>
                    </a:cubicBezTo>
                    <a:cubicBezTo>
                      <a:pt x="2170" y="81"/>
                      <a:pt x="2077" y="8"/>
                      <a:pt x="1972"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70;p40">
                <a:extLst>
                  <a:ext uri="{FF2B5EF4-FFF2-40B4-BE49-F238E27FC236}">
                    <a16:creationId xmlns:a16="http://schemas.microsoft.com/office/drawing/2014/main" id="{FD505519-12CC-9711-5F06-D6034AFAAD84}"/>
                  </a:ext>
                </a:extLst>
              </p:cNvPr>
              <p:cNvSpPr/>
              <p:nvPr/>
            </p:nvSpPr>
            <p:spPr>
              <a:xfrm>
                <a:off x="2264170" y="2402484"/>
                <a:ext cx="67635" cy="23625"/>
              </a:xfrm>
              <a:custGeom>
                <a:avLst/>
                <a:gdLst/>
                <a:ahLst/>
                <a:cxnLst/>
                <a:rect l="l" t="t" r="r" b="b"/>
                <a:pathLst>
                  <a:path w="2213" h="773" extrusionOk="0">
                    <a:moveTo>
                      <a:pt x="1973" y="0"/>
                    </a:moveTo>
                    <a:cubicBezTo>
                      <a:pt x="1982" y="19"/>
                      <a:pt x="1992" y="39"/>
                      <a:pt x="1997" y="61"/>
                    </a:cubicBezTo>
                    <a:cubicBezTo>
                      <a:pt x="2019" y="189"/>
                      <a:pt x="1934" y="311"/>
                      <a:pt x="1805" y="333"/>
                    </a:cubicBezTo>
                    <a:lnTo>
                      <a:pt x="56" y="641"/>
                    </a:lnTo>
                    <a:cubicBezTo>
                      <a:pt x="51" y="642"/>
                      <a:pt x="46" y="642"/>
                      <a:pt x="41" y="642"/>
                    </a:cubicBezTo>
                    <a:cubicBezTo>
                      <a:pt x="28" y="642"/>
                      <a:pt x="14" y="640"/>
                      <a:pt x="1" y="639"/>
                    </a:cubicBezTo>
                    <a:lnTo>
                      <a:pt x="1" y="639"/>
                    </a:lnTo>
                    <a:cubicBezTo>
                      <a:pt x="40" y="720"/>
                      <a:pt x="120" y="773"/>
                      <a:pt x="209" y="773"/>
                    </a:cubicBezTo>
                    <a:cubicBezTo>
                      <a:pt x="222" y="773"/>
                      <a:pt x="235" y="772"/>
                      <a:pt x="249" y="770"/>
                    </a:cubicBezTo>
                    <a:lnTo>
                      <a:pt x="1998" y="461"/>
                    </a:lnTo>
                    <a:cubicBezTo>
                      <a:pt x="2127" y="439"/>
                      <a:pt x="2212" y="317"/>
                      <a:pt x="2190" y="190"/>
                    </a:cubicBezTo>
                    <a:cubicBezTo>
                      <a:pt x="2170" y="81"/>
                      <a:pt x="2078" y="7"/>
                      <a:pt x="1973"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71;p40">
                <a:extLst>
                  <a:ext uri="{FF2B5EF4-FFF2-40B4-BE49-F238E27FC236}">
                    <a16:creationId xmlns:a16="http://schemas.microsoft.com/office/drawing/2014/main" id="{D4F4ADDF-4E03-2902-B094-81E0B5E86AD9}"/>
                  </a:ext>
                </a:extLst>
              </p:cNvPr>
              <p:cNvSpPr/>
              <p:nvPr/>
            </p:nvSpPr>
            <p:spPr>
              <a:xfrm>
                <a:off x="2417079" y="2025209"/>
                <a:ext cx="116443" cy="135086"/>
              </a:xfrm>
              <a:custGeom>
                <a:avLst/>
                <a:gdLst/>
                <a:ahLst/>
                <a:cxnLst/>
                <a:rect l="l" t="t" r="r" b="b"/>
                <a:pathLst>
                  <a:path w="3810" h="4420" extrusionOk="0">
                    <a:moveTo>
                      <a:pt x="1843" y="1"/>
                    </a:moveTo>
                    <a:cubicBezTo>
                      <a:pt x="1016" y="1"/>
                      <a:pt x="0" y="128"/>
                      <a:pt x="44" y="302"/>
                    </a:cubicBezTo>
                    <a:cubicBezTo>
                      <a:pt x="133" y="647"/>
                      <a:pt x="1775" y="711"/>
                      <a:pt x="2104" y="993"/>
                    </a:cubicBezTo>
                    <a:cubicBezTo>
                      <a:pt x="2432" y="1273"/>
                      <a:pt x="3226" y="4419"/>
                      <a:pt x="3517" y="4419"/>
                    </a:cubicBezTo>
                    <a:cubicBezTo>
                      <a:pt x="3519" y="4419"/>
                      <a:pt x="3520" y="4419"/>
                      <a:pt x="3521" y="4419"/>
                    </a:cubicBezTo>
                    <a:cubicBezTo>
                      <a:pt x="3809" y="4389"/>
                      <a:pt x="3057" y="469"/>
                      <a:pt x="2863" y="165"/>
                    </a:cubicBezTo>
                    <a:cubicBezTo>
                      <a:pt x="2789" y="49"/>
                      <a:pt x="2352" y="1"/>
                      <a:pt x="1843"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72;p40">
                <a:extLst>
                  <a:ext uri="{FF2B5EF4-FFF2-40B4-BE49-F238E27FC236}">
                    <a16:creationId xmlns:a16="http://schemas.microsoft.com/office/drawing/2014/main" id="{E4408797-4242-7B68-49D6-401BDC0592F8}"/>
                  </a:ext>
                </a:extLst>
              </p:cNvPr>
              <p:cNvSpPr/>
              <p:nvPr/>
            </p:nvSpPr>
            <p:spPr>
              <a:xfrm>
                <a:off x="2220433" y="2168002"/>
                <a:ext cx="68766" cy="17451"/>
              </a:xfrm>
              <a:custGeom>
                <a:avLst/>
                <a:gdLst/>
                <a:ahLst/>
                <a:cxnLst/>
                <a:rect l="l" t="t" r="r" b="b"/>
                <a:pathLst>
                  <a:path w="2250" h="571" extrusionOk="0">
                    <a:moveTo>
                      <a:pt x="2236" y="1"/>
                    </a:moveTo>
                    <a:lnTo>
                      <a:pt x="2236" y="1"/>
                    </a:lnTo>
                    <a:cubicBezTo>
                      <a:pt x="1692" y="11"/>
                      <a:pt x="1149" y="20"/>
                      <a:pt x="605" y="36"/>
                    </a:cubicBezTo>
                    <a:lnTo>
                      <a:pt x="214" y="104"/>
                    </a:lnTo>
                    <a:cubicBezTo>
                      <a:pt x="86" y="127"/>
                      <a:pt x="1" y="249"/>
                      <a:pt x="23" y="376"/>
                    </a:cubicBezTo>
                    <a:cubicBezTo>
                      <a:pt x="43" y="491"/>
                      <a:pt x="143" y="571"/>
                      <a:pt x="255" y="571"/>
                    </a:cubicBezTo>
                    <a:cubicBezTo>
                      <a:pt x="268" y="571"/>
                      <a:pt x="281" y="570"/>
                      <a:pt x="295" y="568"/>
                    </a:cubicBezTo>
                    <a:lnTo>
                      <a:pt x="2045" y="259"/>
                    </a:lnTo>
                    <a:cubicBezTo>
                      <a:pt x="2169" y="238"/>
                      <a:pt x="2250" y="123"/>
                      <a:pt x="2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73;p40">
                <a:extLst>
                  <a:ext uri="{FF2B5EF4-FFF2-40B4-BE49-F238E27FC236}">
                    <a16:creationId xmlns:a16="http://schemas.microsoft.com/office/drawing/2014/main" id="{063EBDCD-3DC4-09CE-5755-DBFF076AE5BA}"/>
                  </a:ext>
                </a:extLst>
              </p:cNvPr>
              <p:cNvSpPr/>
              <p:nvPr/>
            </p:nvSpPr>
            <p:spPr>
              <a:xfrm>
                <a:off x="2152063" y="1782658"/>
                <a:ext cx="447863" cy="463786"/>
              </a:xfrm>
              <a:custGeom>
                <a:avLst/>
                <a:gdLst/>
                <a:ahLst/>
                <a:cxnLst/>
                <a:rect l="l" t="t" r="r" b="b"/>
                <a:pathLst>
                  <a:path w="14654" h="15175" extrusionOk="0">
                    <a:moveTo>
                      <a:pt x="7327" y="1"/>
                    </a:moveTo>
                    <a:cubicBezTo>
                      <a:pt x="1384" y="1"/>
                      <a:pt x="709" y="7435"/>
                      <a:pt x="215" y="12862"/>
                    </a:cubicBezTo>
                    <a:cubicBezTo>
                      <a:pt x="149" y="13589"/>
                      <a:pt x="87" y="14277"/>
                      <a:pt x="15" y="14910"/>
                    </a:cubicBezTo>
                    <a:cubicBezTo>
                      <a:pt x="1" y="15041"/>
                      <a:pt x="94" y="15158"/>
                      <a:pt x="224" y="15173"/>
                    </a:cubicBezTo>
                    <a:cubicBezTo>
                      <a:pt x="231" y="15174"/>
                      <a:pt x="239" y="15174"/>
                      <a:pt x="246" y="15174"/>
                    </a:cubicBezTo>
                    <a:cubicBezTo>
                      <a:pt x="366" y="15174"/>
                      <a:pt x="472" y="15086"/>
                      <a:pt x="487" y="14964"/>
                    </a:cubicBezTo>
                    <a:cubicBezTo>
                      <a:pt x="559" y="14325"/>
                      <a:pt x="621" y="13636"/>
                      <a:pt x="688" y="12905"/>
                    </a:cubicBezTo>
                    <a:cubicBezTo>
                      <a:pt x="1164" y="7659"/>
                      <a:pt x="1817" y="475"/>
                      <a:pt x="7327" y="475"/>
                    </a:cubicBezTo>
                    <a:cubicBezTo>
                      <a:pt x="12837" y="475"/>
                      <a:pt x="13491" y="7659"/>
                      <a:pt x="13966" y="12905"/>
                    </a:cubicBezTo>
                    <a:cubicBezTo>
                      <a:pt x="14033" y="13636"/>
                      <a:pt x="14096" y="14325"/>
                      <a:pt x="14168" y="14964"/>
                    </a:cubicBezTo>
                    <a:cubicBezTo>
                      <a:pt x="14181" y="15085"/>
                      <a:pt x="14284" y="15174"/>
                      <a:pt x="14403" y="15174"/>
                    </a:cubicBezTo>
                    <a:cubicBezTo>
                      <a:pt x="14412" y="15174"/>
                      <a:pt x="14421" y="15174"/>
                      <a:pt x="14430" y="15173"/>
                    </a:cubicBezTo>
                    <a:cubicBezTo>
                      <a:pt x="14560" y="15158"/>
                      <a:pt x="14654" y="15041"/>
                      <a:pt x="14639" y="14910"/>
                    </a:cubicBezTo>
                    <a:cubicBezTo>
                      <a:pt x="14567" y="14277"/>
                      <a:pt x="14505" y="13589"/>
                      <a:pt x="14439" y="12862"/>
                    </a:cubicBezTo>
                    <a:cubicBezTo>
                      <a:pt x="13945" y="7435"/>
                      <a:pt x="13270" y="1"/>
                      <a:pt x="7327"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74;p40">
                <a:extLst>
                  <a:ext uri="{FF2B5EF4-FFF2-40B4-BE49-F238E27FC236}">
                    <a16:creationId xmlns:a16="http://schemas.microsoft.com/office/drawing/2014/main" id="{83576206-5B88-8931-4E95-7F4101222606}"/>
                  </a:ext>
                </a:extLst>
              </p:cNvPr>
              <p:cNvSpPr/>
              <p:nvPr/>
            </p:nvSpPr>
            <p:spPr>
              <a:xfrm>
                <a:off x="2458584" y="2057423"/>
                <a:ext cx="104035" cy="239854"/>
              </a:xfrm>
              <a:custGeom>
                <a:avLst/>
                <a:gdLst/>
                <a:ahLst/>
                <a:cxnLst/>
                <a:rect l="l" t="t" r="r" b="b"/>
                <a:pathLst>
                  <a:path w="3404" h="7848" extrusionOk="0">
                    <a:moveTo>
                      <a:pt x="2327" y="0"/>
                    </a:moveTo>
                    <a:cubicBezTo>
                      <a:pt x="1807" y="0"/>
                      <a:pt x="1277" y="618"/>
                      <a:pt x="722" y="3071"/>
                    </a:cubicBezTo>
                    <a:cubicBezTo>
                      <a:pt x="0" y="6254"/>
                      <a:pt x="77" y="7732"/>
                      <a:pt x="499" y="7841"/>
                    </a:cubicBezTo>
                    <a:cubicBezTo>
                      <a:pt x="516" y="7846"/>
                      <a:pt x="533" y="7848"/>
                      <a:pt x="551" y="7848"/>
                    </a:cubicBezTo>
                    <a:cubicBezTo>
                      <a:pt x="984" y="7848"/>
                      <a:pt x="1740" y="6570"/>
                      <a:pt x="2615" y="3560"/>
                    </a:cubicBezTo>
                    <a:cubicBezTo>
                      <a:pt x="3404" y="848"/>
                      <a:pt x="3099" y="176"/>
                      <a:pt x="2519" y="26"/>
                    </a:cubicBezTo>
                    <a:cubicBezTo>
                      <a:pt x="2455" y="9"/>
                      <a:pt x="2391"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75;p40">
                <a:extLst>
                  <a:ext uri="{FF2B5EF4-FFF2-40B4-BE49-F238E27FC236}">
                    <a16:creationId xmlns:a16="http://schemas.microsoft.com/office/drawing/2014/main" id="{B9DA1654-C803-CEE6-1CB2-41355FF68F15}"/>
                  </a:ext>
                </a:extLst>
              </p:cNvPr>
              <p:cNvSpPr/>
              <p:nvPr/>
            </p:nvSpPr>
            <p:spPr>
              <a:xfrm>
                <a:off x="2479742" y="2056218"/>
                <a:ext cx="80654" cy="106999"/>
              </a:xfrm>
              <a:custGeom>
                <a:avLst/>
                <a:gdLst/>
                <a:ahLst/>
                <a:cxnLst/>
                <a:rect l="l" t="t" r="r" b="b"/>
                <a:pathLst>
                  <a:path w="2639" h="3501" extrusionOk="0">
                    <a:moveTo>
                      <a:pt x="1664" y="1"/>
                    </a:moveTo>
                    <a:cubicBezTo>
                      <a:pt x="1504" y="1"/>
                      <a:pt x="1355" y="51"/>
                      <a:pt x="1214" y="153"/>
                    </a:cubicBezTo>
                    <a:cubicBezTo>
                      <a:pt x="765" y="476"/>
                      <a:pt x="382" y="1342"/>
                      <a:pt x="15" y="2863"/>
                    </a:cubicBezTo>
                    <a:cubicBezTo>
                      <a:pt x="1" y="2921"/>
                      <a:pt x="31" y="2982"/>
                      <a:pt x="88" y="3005"/>
                    </a:cubicBezTo>
                    <a:cubicBezTo>
                      <a:pt x="334" y="3103"/>
                      <a:pt x="659" y="3217"/>
                      <a:pt x="1031" y="3313"/>
                    </a:cubicBezTo>
                    <a:cubicBezTo>
                      <a:pt x="1403" y="3409"/>
                      <a:pt x="1743" y="3467"/>
                      <a:pt x="2006" y="3500"/>
                    </a:cubicBezTo>
                    <a:cubicBezTo>
                      <a:pt x="2011" y="3501"/>
                      <a:pt x="2016" y="3501"/>
                      <a:pt x="2021" y="3501"/>
                    </a:cubicBezTo>
                    <a:cubicBezTo>
                      <a:pt x="2075" y="3501"/>
                      <a:pt x="2124" y="3464"/>
                      <a:pt x="2139" y="3411"/>
                    </a:cubicBezTo>
                    <a:cubicBezTo>
                      <a:pt x="2555" y="1903"/>
                      <a:pt x="2639" y="961"/>
                      <a:pt x="2402" y="460"/>
                    </a:cubicBezTo>
                    <a:cubicBezTo>
                      <a:pt x="2295" y="234"/>
                      <a:pt x="2124" y="93"/>
                      <a:pt x="1880" y="29"/>
                    </a:cubicBezTo>
                    <a:cubicBezTo>
                      <a:pt x="1805" y="10"/>
                      <a:pt x="173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76;p40">
                <a:extLst>
                  <a:ext uri="{FF2B5EF4-FFF2-40B4-BE49-F238E27FC236}">
                    <a16:creationId xmlns:a16="http://schemas.microsoft.com/office/drawing/2014/main" id="{5B9032F4-8B2C-FC54-B340-38C9E33976AE}"/>
                  </a:ext>
                </a:extLst>
              </p:cNvPr>
              <p:cNvSpPr/>
              <p:nvPr/>
            </p:nvSpPr>
            <p:spPr>
              <a:xfrm>
                <a:off x="2480254" y="2102321"/>
                <a:ext cx="31265" cy="50122"/>
              </a:xfrm>
              <a:custGeom>
                <a:avLst/>
                <a:gdLst/>
                <a:ahLst/>
                <a:cxnLst/>
                <a:rect l="l" t="t" r="r" b="b"/>
                <a:pathLst>
                  <a:path w="1023" h="1640" extrusionOk="0">
                    <a:moveTo>
                      <a:pt x="676" y="0"/>
                    </a:moveTo>
                    <a:cubicBezTo>
                      <a:pt x="629" y="0"/>
                      <a:pt x="583" y="14"/>
                      <a:pt x="540" y="40"/>
                    </a:cubicBezTo>
                    <a:cubicBezTo>
                      <a:pt x="352" y="153"/>
                      <a:pt x="194" y="529"/>
                      <a:pt x="25" y="1259"/>
                    </a:cubicBezTo>
                    <a:cubicBezTo>
                      <a:pt x="17" y="1296"/>
                      <a:pt x="8" y="1330"/>
                      <a:pt x="0" y="1367"/>
                    </a:cubicBezTo>
                    <a:cubicBezTo>
                      <a:pt x="14" y="1383"/>
                      <a:pt x="29" y="1398"/>
                      <a:pt x="50" y="1407"/>
                    </a:cubicBezTo>
                    <a:cubicBezTo>
                      <a:pt x="234" y="1479"/>
                      <a:pt x="462" y="1562"/>
                      <a:pt x="721" y="1639"/>
                    </a:cubicBezTo>
                    <a:cubicBezTo>
                      <a:pt x="738" y="1579"/>
                      <a:pt x="756" y="1517"/>
                      <a:pt x="774" y="1452"/>
                    </a:cubicBezTo>
                    <a:cubicBezTo>
                      <a:pt x="980" y="733"/>
                      <a:pt x="1023" y="327"/>
                      <a:pt x="915" y="136"/>
                    </a:cubicBezTo>
                    <a:cubicBezTo>
                      <a:pt x="877" y="72"/>
                      <a:pt x="821" y="29"/>
                      <a:pt x="747" y="10"/>
                    </a:cubicBezTo>
                    <a:cubicBezTo>
                      <a:pt x="723" y="4"/>
                      <a:pt x="699" y="0"/>
                      <a:pt x="676" y="0"/>
                    </a:cubicBezTo>
                    <a:close/>
                  </a:path>
                </a:pathLst>
              </a:custGeom>
              <a:solidFill>
                <a:srgbClr val="784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77;p40">
                <a:extLst>
                  <a:ext uri="{FF2B5EF4-FFF2-40B4-BE49-F238E27FC236}">
                    <a16:creationId xmlns:a16="http://schemas.microsoft.com/office/drawing/2014/main" id="{F672BE63-6CAD-FADC-2CEF-8ADFE0ABB73B}"/>
                  </a:ext>
                </a:extLst>
              </p:cNvPr>
              <p:cNvSpPr/>
              <p:nvPr/>
            </p:nvSpPr>
            <p:spPr>
              <a:xfrm>
                <a:off x="2469801" y="2104216"/>
                <a:ext cx="41107" cy="90862"/>
              </a:xfrm>
              <a:custGeom>
                <a:avLst/>
                <a:gdLst/>
                <a:ahLst/>
                <a:cxnLst/>
                <a:rect l="l" t="t" r="r" b="b"/>
                <a:pathLst>
                  <a:path w="1345" h="2973" extrusionOk="0">
                    <a:moveTo>
                      <a:pt x="1016" y="1"/>
                    </a:moveTo>
                    <a:cubicBezTo>
                      <a:pt x="846" y="1"/>
                      <a:pt x="663" y="232"/>
                      <a:pt x="445" y="1174"/>
                    </a:cubicBezTo>
                    <a:cubicBezTo>
                      <a:pt x="168" y="2377"/>
                      <a:pt x="0" y="2886"/>
                      <a:pt x="306" y="2965"/>
                    </a:cubicBezTo>
                    <a:cubicBezTo>
                      <a:pt x="326" y="2970"/>
                      <a:pt x="345" y="2972"/>
                      <a:pt x="363" y="2972"/>
                    </a:cubicBezTo>
                    <a:cubicBezTo>
                      <a:pt x="626" y="2972"/>
                      <a:pt x="734" y="2440"/>
                      <a:pt x="1051" y="1330"/>
                    </a:cubicBezTo>
                    <a:cubicBezTo>
                      <a:pt x="1345" y="303"/>
                      <a:pt x="1256" y="55"/>
                      <a:pt x="1070" y="8"/>
                    </a:cubicBezTo>
                    <a:cubicBezTo>
                      <a:pt x="1052" y="4"/>
                      <a:pt x="1034"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78;p40">
                <a:extLst>
                  <a:ext uri="{FF2B5EF4-FFF2-40B4-BE49-F238E27FC236}">
                    <a16:creationId xmlns:a16="http://schemas.microsoft.com/office/drawing/2014/main" id="{458FF76D-AB4C-87A5-BAF7-8146AE672D64}"/>
                  </a:ext>
                </a:extLst>
              </p:cNvPr>
              <p:cNvSpPr/>
              <p:nvPr/>
            </p:nvSpPr>
            <p:spPr>
              <a:xfrm>
                <a:off x="2469159" y="2238450"/>
                <a:ext cx="38325" cy="49817"/>
              </a:xfrm>
              <a:custGeom>
                <a:avLst/>
                <a:gdLst/>
                <a:ahLst/>
                <a:cxnLst/>
                <a:rect l="l" t="t" r="r" b="b"/>
                <a:pathLst>
                  <a:path w="1254" h="1630" extrusionOk="0">
                    <a:moveTo>
                      <a:pt x="1148" y="0"/>
                    </a:moveTo>
                    <a:cubicBezTo>
                      <a:pt x="1126" y="0"/>
                      <a:pt x="1098" y="13"/>
                      <a:pt x="1068" y="40"/>
                    </a:cubicBezTo>
                    <a:cubicBezTo>
                      <a:pt x="895" y="194"/>
                      <a:pt x="125" y="1119"/>
                      <a:pt x="64" y="1272"/>
                    </a:cubicBezTo>
                    <a:cubicBezTo>
                      <a:pt x="0" y="1430"/>
                      <a:pt x="59" y="1589"/>
                      <a:pt x="151" y="1622"/>
                    </a:cubicBezTo>
                    <a:cubicBezTo>
                      <a:pt x="166" y="1627"/>
                      <a:pt x="182" y="1629"/>
                      <a:pt x="199" y="1629"/>
                    </a:cubicBezTo>
                    <a:cubicBezTo>
                      <a:pt x="384" y="1629"/>
                      <a:pt x="698" y="1328"/>
                      <a:pt x="990" y="781"/>
                    </a:cubicBezTo>
                    <a:cubicBezTo>
                      <a:pt x="1254" y="288"/>
                      <a:pt x="1254" y="0"/>
                      <a:pt x="114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79;p40">
                <a:extLst>
                  <a:ext uri="{FF2B5EF4-FFF2-40B4-BE49-F238E27FC236}">
                    <a16:creationId xmlns:a16="http://schemas.microsoft.com/office/drawing/2014/main" id="{3525296E-D084-9B48-5009-CECC8D6FAADC}"/>
                  </a:ext>
                </a:extLst>
              </p:cNvPr>
              <p:cNvSpPr/>
              <p:nvPr/>
            </p:nvSpPr>
            <p:spPr>
              <a:xfrm>
                <a:off x="2529552" y="2058707"/>
                <a:ext cx="25459" cy="61767"/>
              </a:xfrm>
              <a:custGeom>
                <a:avLst/>
                <a:gdLst/>
                <a:ahLst/>
                <a:cxnLst/>
                <a:rect l="l" t="t" r="r" b="b"/>
                <a:pathLst>
                  <a:path w="833" h="2021" extrusionOk="0">
                    <a:moveTo>
                      <a:pt x="275" y="0"/>
                    </a:moveTo>
                    <a:cubicBezTo>
                      <a:pt x="269" y="0"/>
                      <a:pt x="262" y="1"/>
                      <a:pt x="255" y="1"/>
                    </a:cubicBezTo>
                    <a:cubicBezTo>
                      <a:pt x="0" y="29"/>
                      <a:pt x="42" y="428"/>
                      <a:pt x="173" y="734"/>
                    </a:cubicBezTo>
                    <a:cubicBezTo>
                      <a:pt x="302" y="1037"/>
                      <a:pt x="371" y="2020"/>
                      <a:pt x="557" y="2020"/>
                    </a:cubicBezTo>
                    <a:cubicBezTo>
                      <a:pt x="558" y="2020"/>
                      <a:pt x="559" y="2020"/>
                      <a:pt x="560" y="2020"/>
                    </a:cubicBezTo>
                    <a:cubicBezTo>
                      <a:pt x="698" y="2013"/>
                      <a:pt x="832" y="1166"/>
                      <a:pt x="753" y="743"/>
                    </a:cubicBezTo>
                    <a:cubicBezTo>
                      <a:pt x="676" y="332"/>
                      <a:pt x="477" y="0"/>
                      <a:pt x="27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80;p40">
                <a:extLst>
                  <a:ext uri="{FF2B5EF4-FFF2-40B4-BE49-F238E27FC236}">
                    <a16:creationId xmlns:a16="http://schemas.microsoft.com/office/drawing/2014/main" id="{9542EA78-391C-CD66-7DE6-CA6BD7F67094}"/>
                  </a:ext>
                </a:extLst>
              </p:cNvPr>
              <p:cNvSpPr/>
              <p:nvPr/>
            </p:nvSpPr>
            <p:spPr>
              <a:xfrm>
                <a:off x="2496360" y="2109351"/>
                <a:ext cx="10086" cy="25581"/>
              </a:xfrm>
              <a:custGeom>
                <a:avLst/>
                <a:gdLst/>
                <a:ahLst/>
                <a:cxnLst/>
                <a:rect l="l" t="t" r="r" b="b"/>
                <a:pathLst>
                  <a:path w="330" h="837" extrusionOk="0">
                    <a:moveTo>
                      <a:pt x="203" y="0"/>
                    </a:moveTo>
                    <a:cubicBezTo>
                      <a:pt x="200" y="0"/>
                      <a:pt x="197" y="0"/>
                      <a:pt x="194" y="1"/>
                    </a:cubicBezTo>
                    <a:cubicBezTo>
                      <a:pt x="80" y="16"/>
                      <a:pt x="41" y="440"/>
                      <a:pt x="10" y="714"/>
                    </a:cubicBezTo>
                    <a:cubicBezTo>
                      <a:pt x="1" y="802"/>
                      <a:pt x="16" y="837"/>
                      <a:pt x="43" y="837"/>
                    </a:cubicBezTo>
                    <a:cubicBezTo>
                      <a:pt x="100" y="837"/>
                      <a:pt x="209" y="684"/>
                      <a:pt x="244" y="555"/>
                    </a:cubicBezTo>
                    <a:cubicBezTo>
                      <a:pt x="294" y="369"/>
                      <a:pt x="329" y="0"/>
                      <a:pt x="20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81;p40">
                <a:extLst>
                  <a:ext uri="{FF2B5EF4-FFF2-40B4-BE49-F238E27FC236}">
                    <a16:creationId xmlns:a16="http://schemas.microsoft.com/office/drawing/2014/main" id="{E2AFF3C8-BCAE-34BC-E55C-4277F59534E1}"/>
                  </a:ext>
                </a:extLst>
              </p:cNvPr>
              <p:cNvSpPr/>
              <p:nvPr/>
            </p:nvSpPr>
            <p:spPr>
              <a:xfrm>
                <a:off x="2056674" y="2186034"/>
                <a:ext cx="636984" cy="513389"/>
              </a:xfrm>
              <a:custGeom>
                <a:avLst/>
                <a:gdLst/>
                <a:ahLst/>
                <a:cxnLst/>
                <a:rect l="l" t="t" r="r" b="b"/>
                <a:pathLst>
                  <a:path w="20842" h="16798" extrusionOk="0">
                    <a:moveTo>
                      <a:pt x="10416" y="0"/>
                    </a:moveTo>
                    <a:cubicBezTo>
                      <a:pt x="7337" y="0"/>
                      <a:pt x="4257" y="94"/>
                      <a:pt x="1145" y="282"/>
                    </a:cubicBezTo>
                    <a:cubicBezTo>
                      <a:pt x="1065" y="288"/>
                      <a:pt x="997" y="349"/>
                      <a:pt x="987" y="429"/>
                    </a:cubicBezTo>
                    <a:cubicBezTo>
                      <a:pt x="253" y="5733"/>
                      <a:pt x="0" y="10976"/>
                      <a:pt x="324" y="16308"/>
                    </a:cubicBezTo>
                    <a:cubicBezTo>
                      <a:pt x="329" y="16393"/>
                      <a:pt x="397" y="16462"/>
                      <a:pt x="482" y="16467"/>
                    </a:cubicBezTo>
                    <a:cubicBezTo>
                      <a:pt x="3812" y="16687"/>
                      <a:pt x="7117" y="16797"/>
                      <a:pt x="10421" y="16797"/>
                    </a:cubicBezTo>
                    <a:cubicBezTo>
                      <a:pt x="13726" y="16797"/>
                      <a:pt x="17030" y="16687"/>
                      <a:pt x="20360" y="16467"/>
                    </a:cubicBezTo>
                    <a:cubicBezTo>
                      <a:pt x="20445" y="16462"/>
                      <a:pt x="20514" y="16393"/>
                      <a:pt x="20519" y="16308"/>
                    </a:cubicBezTo>
                    <a:cubicBezTo>
                      <a:pt x="20842" y="10976"/>
                      <a:pt x="20589" y="5733"/>
                      <a:pt x="19856" y="429"/>
                    </a:cubicBezTo>
                    <a:cubicBezTo>
                      <a:pt x="19845" y="349"/>
                      <a:pt x="19778" y="288"/>
                      <a:pt x="19698" y="282"/>
                    </a:cubicBezTo>
                    <a:cubicBezTo>
                      <a:pt x="16582" y="94"/>
                      <a:pt x="13499" y="0"/>
                      <a:pt x="10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82;p40">
                <a:extLst>
                  <a:ext uri="{FF2B5EF4-FFF2-40B4-BE49-F238E27FC236}">
                    <a16:creationId xmlns:a16="http://schemas.microsoft.com/office/drawing/2014/main" id="{81A6D0F7-6044-1345-11DA-D32C94C159E2}"/>
                  </a:ext>
                </a:extLst>
              </p:cNvPr>
              <p:cNvSpPr/>
              <p:nvPr/>
            </p:nvSpPr>
            <p:spPr>
              <a:xfrm>
                <a:off x="2102856" y="2230840"/>
                <a:ext cx="544624" cy="441720"/>
              </a:xfrm>
              <a:custGeom>
                <a:avLst/>
                <a:gdLst/>
                <a:ahLst/>
                <a:cxnLst/>
                <a:rect l="l" t="t" r="r" b="b"/>
                <a:pathLst>
                  <a:path w="17820" h="14453" extrusionOk="0">
                    <a:moveTo>
                      <a:pt x="8910" y="0"/>
                    </a:moveTo>
                    <a:cubicBezTo>
                      <a:pt x="6621" y="0"/>
                      <a:pt x="4332" y="61"/>
                      <a:pt x="2025" y="181"/>
                    </a:cubicBezTo>
                    <a:cubicBezTo>
                      <a:pt x="1312" y="219"/>
                      <a:pt x="735" y="769"/>
                      <a:pt x="648" y="1478"/>
                    </a:cubicBezTo>
                    <a:cubicBezTo>
                      <a:pt x="180" y="5266"/>
                      <a:pt x="1" y="9024"/>
                      <a:pt x="160" y="12828"/>
                    </a:cubicBezTo>
                    <a:cubicBezTo>
                      <a:pt x="193" y="13582"/>
                      <a:pt x="785" y="14198"/>
                      <a:pt x="1538" y="14241"/>
                    </a:cubicBezTo>
                    <a:cubicBezTo>
                      <a:pt x="4005" y="14382"/>
                      <a:pt x="6457" y="14453"/>
                      <a:pt x="8910" y="14453"/>
                    </a:cubicBezTo>
                    <a:cubicBezTo>
                      <a:pt x="11363" y="14453"/>
                      <a:pt x="13815" y="14382"/>
                      <a:pt x="16282" y="14241"/>
                    </a:cubicBezTo>
                    <a:cubicBezTo>
                      <a:pt x="17036" y="14198"/>
                      <a:pt x="17628" y="13582"/>
                      <a:pt x="17660" y="12828"/>
                    </a:cubicBezTo>
                    <a:cubicBezTo>
                      <a:pt x="17819" y="9024"/>
                      <a:pt x="17641" y="5266"/>
                      <a:pt x="17173" y="1478"/>
                    </a:cubicBezTo>
                    <a:cubicBezTo>
                      <a:pt x="17085" y="769"/>
                      <a:pt x="16508" y="219"/>
                      <a:pt x="15796" y="181"/>
                    </a:cubicBezTo>
                    <a:cubicBezTo>
                      <a:pt x="13488" y="61"/>
                      <a:pt x="11199" y="0"/>
                      <a:pt x="8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83;p40">
                <a:extLst>
                  <a:ext uri="{FF2B5EF4-FFF2-40B4-BE49-F238E27FC236}">
                    <a16:creationId xmlns:a16="http://schemas.microsoft.com/office/drawing/2014/main" id="{D25353DF-DF86-6B57-E552-50163532403A}"/>
                  </a:ext>
                </a:extLst>
              </p:cNvPr>
              <p:cNvSpPr/>
              <p:nvPr/>
            </p:nvSpPr>
            <p:spPr>
              <a:xfrm>
                <a:off x="2169820" y="2237381"/>
                <a:ext cx="410699" cy="410699"/>
              </a:xfrm>
              <a:custGeom>
                <a:avLst/>
                <a:gdLst/>
                <a:ahLst/>
                <a:cxnLst/>
                <a:rect l="l" t="t" r="r" b="b"/>
                <a:pathLst>
                  <a:path w="13438" h="13438" extrusionOk="0">
                    <a:moveTo>
                      <a:pt x="6719" y="0"/>
                    </a:moveTo>
                    <a:lnTo>
                      <a:pt x="5593" y="1060"/>
                    </a:lnTo>
                    <a:lnTo>
                      <a:pt x="4148" y="510"/>
                    </a:lnTo>
                    <a:lnTo>
                      <a:pt x="3515" y="1922"/>
                    </a:lnTo>
                    <a:lnTo>
                      <a:pt x="1968" y="1968"/>
                    </a:lnTo>
                    <a:lnTo>
                      <a:pt x="1922" y="3515"/>
                    </a:lnTo>
                    <a:lnTo>
                      <a:pt x="510" y="4147"/>
                    </a:lnTo>
                    <a:lnTo>
                      <a:pt x="1060" y="5593"/>
                    </a:lnTo>
                    <a:lnTo>
                      <a:pt x="0" y="6719"/>
                    </a:lnTo>
                    <a:lnTo>
                      <a:pt x="1060" y="7845"/>
                    </a:lnTo>
                    <a:lnTo>
                      <a:pt x="510" y="9291"/>
                    </a:lnTo>
                    <a:lnTo>
                      <a:pt x="1922" y="9923"/>
                    </a:lnTo>
                    <a:lnTo>
                      <a:pt x="1968" y="11470"/>
                    </a:lnTo>
                    <a:lnTo>
                      <a:pt x="3515" y="11516"/>
                    </a:lnTo>
                    <a:lnTo>
                      <a:pt x="4148" y="12928"/>
                    </a:lnTo>
                    <a:lnTo>
                      <a:pt x="5593" y="12378"/>
                    </a:lnTo>
                    <a:lnTo>
                      <a:pt x="6719" y="13438"/>
                    </a:lnTo>
                    <a:lnTo>
                      <a:pt x="7845" y="12378"/>
                    </a:lnTo>
                    <a:lnTo>
                      <a:pt x="9291" y="12928"/>
                    </a:lnTo>
                    <a:lnTo>
                      <a:pt x="9924" y="11516"/>
                    </a:lnTo>
                    <a:lnTo>
                      <a:pt x="11470" y="11470"/>
                    </a:lnTo>
                    <a:lnTo>
                      <a:pt x="11516" y="9923"/>
                    </a:lnTo>
                    <a:lnTo>
                      <a:pt x="12928" y="9291"/>
                    </a:lnTo>
                    <a:lnTo>
                      <a:pt x="12378" y="7845"/>
                    </a:lnTo>
                    <a:lnTo>
                      <a:pt x="13438" y="6719"/>
                    </a:lnTo>
                    <a:lnTo>
                      <a:pt x="12378" y="5593"/>
                    </a:lnTo>
                    <a:lnTo>
                      <a:pt x="12928" y="4147"/>
                    </a:lnTo>
                    <a:lnTo>
                      <a:pt x="11516" y="3515"/>
                    </a:lnTo>
                    <a:lnTo>
                      <a:pt x="11470" y="1968"/>
                    </a:lnTo>
                    <a:lnTo>
                      <a:pt x="9924" y="1922"/>
                    </a:lnTo>
                    <a:lnTo>
                      <a:pt x="9291" y="510"/>
                    </a:lnTo>
                    <a:lnTo>
                      <a:pt x="7845" y="1060"/>
                    </a:lnTo>
                    <a:lnTo>
                      <a:pt x="67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84;p40">
                <a:extLst>
                  <a:ext uri="{FF2B5EF4-FFF2-40B4-BE49-F238E27FC236}">
                    <a16:creationId xmlns:a16="http://schemas.microsoft.com/office/drawing/2014/main" id="{B528A803-4ABB-B7CD-755F-7DB90EF9CECC}"/>
                  </a:ext>
                </a:extLst>
              </p:cNvPr>
              <p:cNvSpPr/>
              <p:nvPr/>
            </p:nvSpPr>
            <p:spPr>
              <a:xfrm>
                <a:off x="2474141" y="2204770"/>
                <a:ext cx="189121" cy="204616"/>
              </a:xfrm>
              <a:custGeom>
                <a:avLst/>
                <a:gdLst/>
                <a:ahLst/>
                <a:cxnLst/>
                <a:rect l="l" t="t" r="r" b="b"/>
                <a:pathLst>
                  <a:path w="6188" h="6695" extrusionOk="0">
                    <a:moveTo>
                      <a:pt x="2218" y="1"/>
                    </a:moveTo>
                    <a:cubicBezTo>
                      <a:pt x="1030" y="1"/>
                      <a:pt x="0" y="166"/>
                      <a:pt x="0" y="552"/>
                    </a:cubicBezTo>
                    <a:cubicBezTo>
                      <a:pt x="0" y="1221"/>
                      <a:pt x="2962" y="1401"/>
                      <a:pt x="3990" y="2146"/>
                    </a:cubicBezTo>
                    <a:cubicBezTo>
                      <a:pt x="5018" y="2891"/>
                      <a:pt x="5095" y="6695"/>
                      <a:pt x="5635" y="6695"/>
                    </a:cubicBezTo>
                    <a:cubicBezTo>
                      <a:pt x="6174" y="6695"/>
                      <a:pt x="6187" y="1425"/>
                      <a:pt x="5731" y="680"/>
                    </a:cubicBezTo>
                    <a:cubicBezTo>
                      <a:pt x="5476" y="265"/>
                      <a:pt x="3720" y="1"/>
                      <a:pt x="221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85;p40">
                <a:extLst>
                  <a:ext uri="{FF2B5EF4-FFF2-40B4-BE49-F238E27FC236}">
                    <a16:creationId xmlns:a16="http://schemas.microsoft.com/office/drawing/2014/main" id="{036AFEC9-1910-CA01-858A-8E88C237A56D}"/>
                  </a:ext>
                </a:extLst>
              </p:cNvPr>
              <p:cNvSpPr/>
              <p:nvPr/>
            </p:nvSpPr>
            <p:spPr>
              <a:xfrm>
                <a:off x="2082439" y="2532715"/>
                <a:ext cx="132886" cy="143766"/>
              </a:xfrm>
              <a:custGeom>
                <a:avLst/>
                <a:gdLst/>
                <a:ahLst/>
                <a:cxnLst/>
                <a:rect l="l" t="t" r="r" b="b"/>
                <a:pathLst>
                  <a:path w="4348" h="4704" extrusionOk="0">
                    <a:moveTo>
                      <a:pt x="388" y="0"/>
                    </a:moveTo>
                    <a:cubicBezTo>
                      <a:pt x="9" y="0"/>
                      <a:pt x="1" y="3702"/>
                      <a:pt x="321" y="4226"/>
                    </a:cubicBezTo>
                    <a:cubicBezTo>
                      <a:pt x="499" y="4518"/>
                      <a:pt x="1733" y="4703"/>
                      <a:pt x="2788" y="4703"/>
                    </a:cubicBezTo>
                    <a:cubicBezTo>
                      <a:pt x="3624" y="4703"/>
                      <a:pt x="4347" y="4587"/>
                      <a:pt x="4347" y="4316"/>
                    </a:cubicBezTo>
                    <a:cubicBezTo>
                      <a:pt x="4347" y="3846"/>
                      <a:pt x="2266" y="3720"/>
                      <a:pt x="1544" y="3196"/>
                    </a:cubicBezTo>
                    <a:cubicBezTo>
                      <a:pt x="821" y="2673"/>
                      <a:pt x="767" y="0"/>
                      <a:pt x="388"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86;p40">
                <a:extLst>
                  <a:ext uri="{FF2B5EF4-FFF2-40B4-BE49-F238E27FC236}">
                    <a16:creationId xmlns:a16="http://schemas.microsoft.com/office/drawing/2014/main" id="{7C947EF2-2D84-E53C-B1AE-772E24D81E9F}"/>
                  </a:ext>
                </a:extLst>
              </p:cNvPr>
              <p:cNvSpPr/>
              <p:nvPr/>
            </p:nvSpPr>
            <p:spPr>
              <a:xfrm>
                <a:off x="2304391" y="1729417"/>
                <a:ext cx="63662" cy="79646"/>
              </a:xfrm>
              <a:custGeom>
                <a:avLst/>
                <a:gdLst/>
                <a:ahLst/>
                <a:cxnLst/>
                <a:rect l="l" t="t" r="r" b="b"/>
                <a:pathLst>
                  <a:path w="2083" h="2606" extrusionOk="0">
                    <a:moveTo>
                      <a:pt x="1161" y="1"/>
                    </a:moveTo>
                    <a:cubicBezTo>
                      <a:pt x="778" y="1"/>
                      <a:pt x="364" y="363"/>
                      <a:pt x="219" y="933"/>
                    </a:cubicBezTo>
                    <a:cubicBezTo>
                      <a:pt x="0" y="1788"/>
                      <a:pt x="229" y="2360"/>
                      <a:pt x="661" y="2559"/>
                    </a:cubicBezTo>
                    <a:cubicBezTo>
                      <a:pt x="731" y="2591"/>
                      <a:pt x="799" y="2606"/>
                      <a:pt x="867" y="2606"/>
                    </a:cubicBezTo>
                    <a:cubicBezTo>
                      <a:pt x="1218" y="2606"/>
                      <a:pt x="1535" y="2197"/>
                      <a:pt x="1785" y="1652"/>
                    </a:cubicBezTo>
                    <a:cubicBezTo>
                      <a:pt x="2083" y="1003"/>
                      <a:pt x="1833" y="252"/>
                      <a:pt x="1400" y="52"/>
                    </a:cubicBezTo>
                    <a:cubicBezTo>
                      <a:pt x="1324" y="17"/>
                      <a:pt x="1243" y="1"/>
                      <a:pt x="1161" y="1"/>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87;p40">
                <a:extLst>
                  <a:ext uri="{FF2B5EF4-FFF2-40B4-BE49-F238E27FC236}">
                    <a16:creationId xmlns:a16="http://schemas.microsoft.com/office/drawing/2014/main" id="{3720D546-744D-07AF-944D-3EF667987CC6}"/>
                  </a:ext>
                </a:extLst>
              </p:cNvPr>
              <p:cNvSpPr/>
              <p:nvPr/>
            </p:nvSpPr>
            <p:spPr>
              <a:xfrm>
                <a:off x="2350084" y="1744943"/>
                <a:ext cx="68215" cy="85331"/>
              </a:xfrm>
              <a:custGeom>
                <a:avLst/>
                <a:gdLst/>
                <a:ahLst/>
                <a:cxnLst/>
                <a:rect l="l" t="t" r="r" b="b"/>
                <a:pathLst>
                  <a:path w="2232" h="2792" extrusionOk="0">
                    <a:moveTo>
                      <a:pt x="1243" y="0"/>
                    </a:moveTo>
                    <a:cubicBezTo>
                      <a:pt x="832" y="0"/>
                      <a:pt x="389" y="389"/>
                      <a:pt x="234" y="999"/>
                    </a:cubicBezTo>
                    <a:cubicBezTo>
                      <a:pt x="0" y="1915"/>
                      <a:pt x="246" y="2529"/>
                      <a:pt x="709" y="2742"/>
                    </a:cubicBezTo>
                    <a:cubicBezTo>
                      <a:pt x="784" y="2776"/>
                      <a:pt x="857" y="2792"/>
                      <a:pt x="929" y="2792"/>
                    </a:cubicBezTo>
                    <a:cubicBezTo>
                      <a:pt x="1305" y="2792"/>
                      <a:pt x="1644" y="2354"/>
                      <a:pt x="1912" y="1770"/>
                    </a:cubicBezTo>
                    <a:cubicBezTo>
                      <a:pt x="2232" y="1074"/>
                      <a:pt x="1964" y="269"/>
                      <a:pt x="1500" y="56"/>
                    </a:cubicBezTo>
                    <a:cubicBezTo>
                      <a:pt x="1418" y="18"/>
                      <a:pt x="1331" y="0"/>
                      <a:pt x="1243"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88;p40">
                <a:extLst>
                  <a:ext uri="{FF2B5EF4-FFF2-40B4-BE49-F238E27FC236}">
                    <a16:creationId xmlns:a16="http://schemas.microsoft.com/office/drawing/2014/main" id="{2D1B0699-15FB-E842-DC66-256266DA75BD}"/>
                  </a:ext>
                </a:extLst>
              </p:cNvPr>
              <p:cNvSpPr/>
              <p:nvPr/>
            </p:nvSpPr>
            <p:spPr>
              <a:xfrm>
                <a:off x="2398710" y="1769241"/>
                <a:ext cx="63692" cy="79646"/>
              </a:xfrm>
              <a:custGeom>
                <a:avLst/>
                <a:gdLst/>
                <a:ahLst/>
                <a:cxnLst/>
                <a:rect l="l" t="t" r="r" b="b"/>
                <a:pathLst>
                  <a:path w="2084" h="2606" extrusionOk="0">
                    <a:moveTo>
                      <a:pt x="1161" y="0"/>
                    </a:moveTo>
                    <a:cubicBezTo>
                      <a:pt x="777" y="0"/>
                      <a:pt x="364" y="363"/>
                      <a:pt x="218" y="932"/>
                    </a:cubicBezTo>
                    <a:cubicBezTo>
                      <a:pt x="0" y="1788"/>
                      <a:pt x="229" y="2360"/>
                      <a:pt x="662" y="2559"/>
                    </a:cubicBezTo>
                    <a:cubicBezTo>
                      <a:pt x="731" y="2591"/>
                      <a:pt x="800" y="2606"/>
                      <a:pt x="867" y="2606"/>
                    </a:cubicBezTo>
                    <a:cubicBezTo>
                      <a:pt x="1218" y="2606"/>
                      <a:pt x="1535" y="2196"/>
                      <a:pt x="1785" y="1652"/>
                    </a:cubicBezTo>
                    <a:cubicBezTo>
                      <a:pt x="2083" y="1003"/>
                      <a:pt x="1833" y="251"/>
                      <a:pt x="1401" y="52"/>
                    </a:cubicBezTo>
                    <a:cubicBezTo>
                      <a:pt x="1324" y="17"/>
                      <a:pt x="1243" y="0"/>
                      <a:pt x="1161"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89;p40">
                <a:extLst>
                  <a:ext uri="{FF2B5EF4-FFF2-40B4-BE49-F238E27FC236}">
                    <a16:creationId xmlns:a16="http://schemas.microsoft.com/office/drawing/2014/main" id="{F7B8E2FC-8ADD-15FE-E0BB-8794EC9A388C}"/>
                  </a:ext>
                </a:extLst>
              </p:cNvPr>
              <p:cNvSpPr/>
              <p:nvPr/>
            </p:nvSpPr>
            <p:spPr>
              <a:xfrm>
                <a:off x="2447428" y="1789260"/>
                <a:ext cx="56907" cy="71119"/>
              </a:xfrm>
              <a:custGeom>
                <a:avLst/>
                <a:gdLst/>
                <a:ahLst/>
                <a:cxnLst/>
                <a:rect l="l" t="t" r="r" b="b"/>
                <a:pathLst>
                  <a:path w="1862" h="2327" extrusionOk="0">
                    <a:moveTo>
                      <a:pt x="1036" y="0"/>
                    </a:moveTo>
                    <a:cubicBezTo>
                      <a:pt x="695" y="0"/>
                      <a:pt x="325" y="324"/>
                      <a:pt x="196" y="833"/>
                    </a:cubicBezTo>
                    <a:cubicBezTo>
                      <a:pt x="0" y="1596"/>
                      <a:pt x="206" y="2107"/>
                      <a:pt x="592" y="2285"/>
                    </a:cubicBezTo>
                    <a:cubicBezTo>
                      <a:pt x="654" y="2313"/>
                      <a:pt x="715" y="2326"/>
                      <a:pt x="775" y="2326"/>
                    </a:cubicBezTo>
                    <a:cubicBezTo>
                      <a:pt x="1089" y="2326"/>
                      <a:pt x="1371" y="1961"/>
                      <a:pt x="1595" y="1474"/>
                    </a:cubicBezTo>
                    <a:cubicBezTo>
                      <a:pt x="1861" y="895"/>
                      <a:pt x="1638" y="224"/>
                      <a:pt x="1251" y="47"/>
                    </a:cubicBezTo>
                    <a:cubicBezTo>
                      <a:pt x="1182" y="15"/>
                      <a:pt x="1110" y="0"/>
                      <a:pt x="1036"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90;p40">
                <a:extLst>
                  <a:ext uri="{FF2B5EF4-FFF2-40B4-BE49-F238E27FC236}">
                    <a16:creationId xmlns:a16="http://schemas.microsoft.com/office/drawing/2014/main" id="{0D022987-BDA3-603A-89D4-D59A16C70E68}"/>
                  </a:ext>
                </a:extLst>
              </p:cNvPr>
              <p:cNvSpPr/>
              <p:nvPr/>
            </p:nvSpPr>
            <p:spPr>
              <a:xfrm>
                <a:off x="2229816" y="1781680"/>
                <a:ext cx="172250" cy="173473"/>
              </a:xfrm>
              <a:custGeom>
                <a:avLst/>
                <a:gdLst/>
                <a:ahLst/>
                <a:cxnLst/>
                <a:rect l="l" t="t" r="r" b="b"/>
                <a:pathLst>
                  <a:path w="5636" h="5676" extrusionOk="0">
                    <a:moveTo>
                      <a:pt x="2958" y="0"/>
                    </a:moveTo>
                    <a:cubicBezTo>
                      <a:pt x="2150" y="0"/>
                      <a:pt x="1079" y="579"/>
                      <a:pt x="513" y="1892"/>
                    </a:cubicBezTo>
                    <a:cubicBezTo>
                      <a:pt x="0" y="3080"/>
                      <a:pt x="2111" y="5676"/>
                      <a:pt x="2111" y="5676"/>
                    </a:cubicBezTo>
                    <a:lnTo>
                      <a:pt x="4443" y="5005"/>
                    </a:lnTo>
                    <a:cubicBezTo>
                      <a:pt x="4414" y="3401"/>
                      <a:pt x="3459" y="2282"/>
                      <a:pt x="3459" y="2282"/>
                    </a:cubicBezTo>
                    <a:lnTo>
                      <a:pt x="3459" y="2282"/>
                    </a:lnTo>
                    <a:cubicBezTo>
                      <a:pt x="3570" y="2292"/>
                      <a:pt x="3676" y="2297"/>
                      <a:pt x="3777" y="2297"/>
                    </a:cubicBezTo>
                    <a:cubicBezTo>
                      <a:pt x="5130" y="2297"/>
                      <a:pt x="5635" y="1449"/>
                      <a:pt x="5417" y="978"/>
                    </a:cubicBezTo>
                    <a:cubicBezTo>
                      <a:pt x="5238" y="591"/>
                      <a:pt x="3780" y="92"/>
                      <a:pt x="3157" y="13"/>
                    </a:cubicBezTo>
                    <a:cubicBezTo>
                      <a:pt x="3093" y="5"/>
                      <a:pt x="3027" y="0"/>
                      <a:pt x="2958" y="0"/>
                    </a:cubicBezTo>
                    <a:close/>
                  </a:path>
                </a:pathLst>
              </a:custGeom>
              <a:solidFill>
                <a:srgbClr val="FB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91;p40">
                <a:extLst>
                  <a:ext uri="{FF2B5EF4-FFF2-40B4-BE49-F238E27FC236}">
                    <a16:creationId xmlns:a16="http://schemas.microsoft.com/office/drawing/2014/main" id="{1FFE35C7-5A11-3ED2-6F18-A065A7B5BEC2}"/>
                  </a:ext>
                </a:extLst>
              </p:cNvPr>
              <p:cNvSpPr/>
              <p:nvPr/>
            </p:nvSpPr>
            <p:spPr>
              <a:xfrm>
                <a:off x="1768705" y="2655672"/>
                <a:ext cx="143827" cy="138448"/>
              </a:xfrm>
              <a:custGeom>
                <a:avLst/>
                <a:gdLst/>
                <a:ahLst/>
                <a:cxnLst/>
                <a:rect l="l" t="t" r="r" b="b"/>
                <a:pathLst>
                  <a:path w="4706" h="4530" extrusionOk="0">
                    <a:moveTo>
                      <a:pt x="4069" y="1"/>
                    </a:moveTo>
                    <a:cubicBezTo>
                      <a:pt x="3681" y="1"/>
                      <a:pt x="3046" y="228"/>
                      <a:pt x="2108" y="812"/>
                    </a:cubicBezTo>
                    <a:cubicBezTo>
                      <a:pt x="501" y="1811"/>
                      <a:pt x="0" y="2667"/>
                      <a:pt x="0" y="2667"/>
                    </a:cubicBezTo>
                    <a:lnTo>
                      <a:pt x="115" y="4530"/>
                    </a:lnTo>
                    <a:cubicBezTo>
                      <a:pt x="2691" y="4051"/>
                      <a:pt x="2992" y="2286"/>
                      <a:pt x="2992" y="2286"/>
                    </a:cubicBezTo>
                    <a:cubicBezTo>
                      <a:pt x="4438" y="1001"/>
                      <a:pt x="4706" y="503"/>
                      <a:pt x="4492" y="180"/>
                    </a:cubicBezTo>
                    <a:cubicBezTo>
                      <a:pt x="4418" y="68"/>
                      <a:pt x="4280" y="1"/>
                      <a:pt x="4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92;p40">
                <a:extLst>
                  <a:ext uri="{FF2B5EF4-FFF2-40B4-BE49-F238E27FC236}">
                    <a16:creationId xmlns:a16="http://schemas.microsoft.com/office/drawing/2014/main" id="{510EB17A-4EDC-0545-2871-0986A812AFD8}"/>
                  </a:ext>
                </a:extLst>
              </p:cNvPr>
              <p:cNvSpPr/>
              <p:nvPr/>
            </p:nvSpPr>
            <p:spPr>
              <a:xfrm>
                <a:off x="1833164" y="2672848"/>
                <a:ext cx="73900" cy="94316"/>
              </a:xfrm>
              <a:custGeom>
                <a:avLst/>
                <a:gdLst/>
                <a:ahLst/>
                <a:cxnLst/>
                <a:rect l="l" t="t" r="r" b="b"/>
                <a:pathLst>
                  <a:path w="2418" h="3086" extrusionOk="0">
                    <a:moveTo>
                      <a:pt x="2418" y="1"/>
                    </a:moveTo>
                    <a:cubicBezTo>
                      <a:pt x="1842" y="254"/>
                      <a:pt x="1317" y="513"/>
                      <a:pt x="1317" y="513"/>
                    </a:cubicBezTo>
                    <a:cubicBezTo>
                      <a:pt x="1120" y="538"/>
                      <a:pt x="1" y="742"/>
                      <a:pt x="1" y="742"/>
                    </a:cubicBezTo>
                    <a:lnTo>
                      <a:pt x="1" y="3086"/>
                    </a:lnTo>
                    <a:cubicBezTo>
                      <a:pt x="758" y="2441"/>
                      <a:pt x="883" y="1724"/>
                      <a:pt x="883" y="1724"/>
                    </a:cubicBezTo>
                    <a:cubicBezTo>
                      <a:pt x="1867" y="850"/>
                      <a:pt x="2305" y="340"/>
                      <a:pt x="2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93;p40">
                <a:extLst>
                  <a:ext uri="{FF2B5EF4-FFF2-40B4-BE49-F238E27FC236}">
                    <a16:creationId xmlns:a16="http://schemas.microsoft.com/office/drawing/2014/main" id="{C7B081C4-6F35-BA47-23F7-F9AE8CB69376}"/>
                  </a:ext>
                </a:extLst>
              </p:cNvPr>
              <p:cNvSpPr/>
              <p:nvPr/>
            </p:nvSpPr>
            <p:spPr>
              <a:xfrm>
                <a:off x="1344423" y="2658942"/>
                <a:ext cx="704068" cy="240710"/>
              </a:xfrm>
              <a:custGeom>
                <a:avLst/>
                <a:gdLst/>
                <a:ahLst/>
                <a:cxnLst/>
                <a:rect l="l" t="t" r="r" b="b"/>
                <a:pathLst>
                  <a:path w="23037" h="7876" extrusionOk="0">
                    <a:moveTo>
                      <a:pt x="20781" y="1"/>
                    </a:moveTo>
                    <a:cubicBezTo>
                      <a:pt x="20117" y="1"/>
                      <a:pt x="18932" y="498"/>
                      <a:pt x="17401" y="1152"/>
                    </a:cubicBezTo>
                    <a:lnTo>
                      <a:pt x="15992" y="1197"/>
                    </a:lnTo>
                    <a:cubicBezTo>
                      <a:pt x="15992" y="1197"/>
                      <a:pt x="14878" y="1538"/>
                      <a:pt x="13882" y="2560"/>
                    </a:cubicBezTo>
                    <a:cubicBezTo>
                      <a:pt x="13452" y="2586"/>
                      <a:pt x="12927" y="2597"/>
                      <a:pt x="12352" y="2597"/>
                    </a:cubicBezTo>
                    <a:cubicBezTo>
                      <a:pt x="9493" y="2597"/>
                      <a:pt x="5385" y="2331"/>
                      <a:pt x="5385" y="2331"/>
                    </a:cubicBezTo>
                    <a:cubicBezTo>
                      <a:pt x="5385" y="2331"/>
                      <a:pt x="1760" y="2689"/>
                      <a:pt x="0" y="5018"/>
                    </a:cubicBezTo>
                    <a:cubicBezTo>
                      <a:pt x="1164" y="7513"/>
                      <a:pt x="3616" y="7876"/>
                      <a:pt x="6875" y="7876"/>
                    </a:cubicBezTo>
                    <a:cubicBezTo>
                      <a:pt x="9546" y="7876"/>
                      <a:pt x="14080" y="7384"/>
                      <a:pt x="14080" y="7384"/>
                    </a:cubicBezTo>
                    <a:cubicBezTo>
                      <a:pt x="14080" y="7384"/>
                      <a:pt x="14894" y="7861"/>
                      <a:pt x="15927" y="7861"/>
                    </a:cubicBezTo>
                    <a:cubicBezTo>
                      <a:pt x="15986" y="7861"/>
                      <a:pt x="16046" y="7859"/>
                      <a:pt x="16107" y="7856"/>
                    </a:cubicBezTo>
                    <a:cubicBezTo>
                      <a:pt x="17394" y="7786"/>
                      <a:pt x="18080" y="7461"/>
                      <a:pt x="18080" y="7461"/>
                    </a:cubicBezTo>
                    <a:cubicBezTo>
                      <a:pt x="18080" y="7461"/>
                      <a:pt x="18950" y="7550"/>
                      <a:pt x="19842" y="7550"/>
                    </a:cubicBezTo>
                    <a:cubicBezTo>
                      <a:pt x="20750" y="7550"/>
                      <a:pt x="21681" y="7458"/>
                      <a:pt x="21738" y="7085"/>
                    </a:cubicBezTo>
                    <a:cubicBezTo>
                      <a:pt x="21854" y="6331"/>
                      <a:pt x="18884" y="6001"/>
                      <a:pt x="18884" y="6001"/>
                    </a:cubicBezTo>
                    <a:cubicBezTo>
                      <a:pt x="18884" y="6001"/>
                      <a:pt x="22776" y="5755"/>
                      <a:pt x="22765" y="4840"/>
                    </a:cubicBezTo>
                    <a:cubicBezTo>
                      <a:pt x="22759" y="4354"/>
                      <a:pt x="21820" y="4232"/>
                      <a:pt x="20873" y="4232"/>
                    </a:cubicBezTo>
                    <a:cubicBezTo>
                      <a:pt x="19909" y="4232"/>
                      <a:pt x="18937" y="4359"/>
                      <a:pt x="18937" y="4359"/>
                    </a:cubicBezTo>
                    <a:cubicBezTo>
                      <a:pt x="18937" y="4359"/>
                      <a:pt x="23037" y="3170"/>
                      <a:pt x="22808" y="2235"/>
                    </a:cubicBezTo>
                    <a:cubicBezTo>
                      <a:pt x="22750" y="2000"/>
                      <a:pt x="22463" y="1911"/>
                      <a:pt x="22065" y="1911"/>
                    </a:cubicBezTo>
                    <a:cubicBezTo>
                      <a:pt x="20855" y="1911"/>
                      <a:pt x="18616" y="2726"/>
                      <a:pt x="18616" y="2726"/>
                    </a:cubicBezTo>
                    <a:cubicBezTo>
                      <a:pt x="18616" y="2726"/>
                      <a:pt x="21609" y="1009"/>
                      <a:pt x="21334" y="300"/>
                    </a:cubicBezTo>
                    <a:cubicBezTo>
                      <a:pt x="21254" y="92"/>
                      <a:pt x="21065" y="1"/>
                      <a:pt x="207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94;p40">
                <a:extLst>
                  <a:ext uri="{FF2B5EF4-FFF2-40B4-BE49-F238E27FC236}">
                    <a16:creationId xmlns:a16="http://schemas.microsoft.com/office/drawing/2014/main" id="{8DCC76C2-AE90-4D26-47F8-1A8D1695BE50}"/>
                  </a:ext>
                </a:extLst>
              </p:cNvPr>
              <p:cNvSpPr/>
              <p:nvPr/>
            </p:nvSpPr>
            <p:spPr>
              <a:xfrm>
                <a:off x="1465363" y="2652187"/>
                <a:ext cx="444409" cy="92299"/>
              </a:xfrm>
              <a:custGeom>
                <a:avLst/>
                <a:gdLst/>
                <a:ahLst/>
                <a:cxnLst/>
                <a:rect l="l" t="t" r="r" b="b"/>
                <a:pathLst>
                  <a:path w="14541" h="3020" extrusionOk="0">
                    <a:moveTo>
                      <a:pt x="13880" y="0"/>
                    </a:moveTo>
                    <a:cubicBezTo>
                      <a:pt x="12946" y="0"/>
                      <a:pt x="11589" y="1088"/>
                      <a:pt x="11152" y="1426"/>
                    </a:cubicBezTo>
                    <a:cubicBezTo>
                      <a:pt x="10760" y="1730"/>
                      <a:pt x="10409" y="2268"/>
                      <a:pt x="10000" y="2524"/>
                    </a:cubicBezTo>
                    <a:cubicBezTo>
                      <a:pt x="9707" y="2709"/>
                      <a:pt x="9323" y="2748"/>
                      <a:pt x="8924" y="2748"/>
                    </a:cubicBezTo>
                    <a:cubicBezTo>
                      <a:pt x="8655" y="2748"/>
                      <a:pt x="8380" y="2730"/>
                      <a:pt x="8122" y="2729"/>
                    </a:cubicBezTo>
                    <a:cubicBezTo>
                      <a:pt x="6382" y="2721"/>
                      <a:pt x="4534" y="2447"/>
                      <a:pt x="2737" y="2447"/>
                    </a:cubicBezTo>
                    <a:cubicBezTo>
                      <a:pt x="1840" y="2447"/>
                      <a:pt x="955" y="2515"/>
                      <a:pt x="102" y="2719"/>
                    </a:cubicBezTo>
                    <a:cubicBezTo>
                      <a:pt x="1" y="2743"/>
                      <a:pt x="33" y="2891"/>
                      <a:pt x="126" y="2891"/>
                    </a:cubicBezTo>
                    <a:cubicBezTo>
                      <a:pt x="133" y="2891"/>
                      <a:pt x="141" y="2891"/>
                      <a:pt x="149" y="2889"/>
                    </a:cubicBezTo>
                    <a:cubicBezTo>
                      <a:pt x="910" y="2706"/>
                      <a:pt x="1695" y="2645"/>
                      <a:pt x="2490" y="2645"/>
                    </a:cubicBezTo>
                    <a:cubicBezTo>
                      <a:pt x="3956" y="2645"/>
                      <a:pt x="5453" y="2853"/>
                      <a:pt x="6883" y="2886"/>
                    </a:cubicBezTo>
                    <a:cubicBezTo>
                      <a:pt x="7391" y="2897"/>
                      <a:pt x="8196" y="3020"/>
                      <a:pt x="8906" y="3020"/>
                    </a:cubicBezTo>
                    <a:cubicBezTo>
                      <a:pt x="9326" y="3020"/>
                      <a:pt x="9713" y="2977"/>
                      <a:pt x="9987" y="2843"/>
                    </a:cubicBezTo>
                    <a:cubicBezTo>
                      <a:pt x="10212" y="2733"/>
                      <a:pt x="10456" y="2269"/>
                      <a:pt x="10660" y="2073"/>
                    </a:cubicBezTo>
                    <a:cubicBezTo>
                      <a:pt x="11080" y="1666"/>
                      <a:pt x="12872" y="180"/>
                      <a:pt x="13881" y="180"/>
                    </a:cubicBezTo>
                    <a:cubicBezTo>
                      <a:pt x="14072" y="180"/>
                      <a:pt x="14235" y="233"/>
                      <a:pt x="14355" y="357"/>
                    </a:cubicBezTo>
                    <a:cubicBezTo>
                      <a:pt x="14374" y="376"/>
                      <a:pt x="14394" y="384"/>
                      <a:pt x="14414" y="384"/>
                    </a:cubicBezTo>
                    <a:cubicBezTo>
                      <a:pt x="14481" y="384"/>
                      <a:pt x="14541" y="295"/>
                      <a:pt x="14480" y="232"/>
                    </a:cubicBezTo>
                    <a:cubicBezTo>
                      <a:pt x="14320" y="68"/>
                      <a:pt x="14113" y="0"/>
                      <a:pt x="13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95;p40">
                <a:extLst>
                  <a:ext uri="{FF2B5EF4-FFF2-40B4-BE49-F238E27FC236}">
                    <a16:creationId xmlns:a16="http://schemas.microsoft.com/office/drawing/2014/main" id="{B73D7748-269A-10FC-6629-5EC78F5284B8}"/>
                  </a:ext>
                </a:extLst>
              </p:cNvPr>
              <p:cNvSpPr/>
              <p:nvPr/>
            </p:nvSpPr>
            <p:spPr>
              <a:xfrm>
                <a:off x="1897408" y="2658544"/>
                <a:ext cx="16259" cy="27751"/>
              </a:xfrm>
              <a:custGeom>
                <a:avLst/>
                <a:gdLst/>
                <a:ahLst/>
                <a:cxnLst/>
                <a:rect l="l" t="t" r="r" b="b"/>
                <a:pathLst>
                  <a:path w="532" h="908" extrusionOk="0">
                    <a:moveTo>
                      <a:pt x="286" y="0"/>
                    </a:moveTo>
                    <a:cubicBezTo>
                      <a:pt x="225" y="0"/>
                      <a:pt x="164" y="64"/>
                      <a:pt x="206" y="131"/>
                    </a:cubicBezTo>
                    <a:cubicBezTo>
                      <a:pt x="341" y="349"/>
                      <a:pt x="172" y="598"/>
                      <a:pt x="46" y="780"/>
                    </a:cubicBezTo>
                    <a:cubicBezTo>
                      <a:pt x="0" y="845"/>
                      <a:pt x="61" y="907"/>
                      <a:pt x="124" y="907"/>
                    </a:cubicBezTo>
                    <a:cubicBezTo>
                      <a:pt x="151" y="907"/>
                      <a:pt x="178" y="896"/>
                      <a:pt x="198" y="868"/>
                    </a:cubicBezTo>
                    <a:cubicBezTo>
                      <a:pt x="364" y="630"/>
                      <a:pt x="531" y="321"/>
                      <a:pt x="358" y="42"/>
                    </a:cubicBezTo>
                    <a:cubicBezTo>
                      <a:pt x="340" y="13"/>
                      <a:pt x="313"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96;p40">
                <a:extLst>
                  <a:ext uri="{FF2B5EF4-FFF2-40B4-BE49-F238E27FC236}">
                    <a16:creationId xmlns:a16="http://schemas.microsoft.com/office/drawing/2014/main" id="{5F618D8D-3F2A-3D3D-E433-6FD3E7DD371C}"/>
                  </a:ext>
                </a:extLst>
              </p:cNvPr>
              <p:cNvSpPr/>
              <p:nvPr/>
            </p:nvSpPr>
            <p:spPr>
              <a:xfrm>
                <a:off x="1829710" y="2655885"/>
                <a:ext cx="170264" cy="42360"/>
              </a:xfrm>
              <a:custGeom>
                <a:avLst/>
                <a:gdLst/>
                <a:ahLst/>
                <a:cxnLst/>
                <a:rect l="l" t="t" r="r" b="b"/>
                <a:pathLst>
                  <a:path w="5571" h="1386" extrusionOk="0">
                    <a:moveTo>
                      <a:pt x="4846" y="0"/>
                    </a:moveTo>
                    <a:cubicBezTo>
                      <a:pt x="4390" y="0"/>
                      <a:pt x="3850" y="227"/>
                      <a:pt x="3528" y="341"/>
                    </a:cubicBezTo>
                    <a:cubicBezTo>
                      <a:pt x="2831" y="588"/>
                      <a:pt x="2099" y="1040"/>
                      <a:pt x="1376" y="1168"/>
                    </a:cubicBezTo>
                    <a:cubicBezTo>
                      <a:pt x="1180" y="1203"/>
                      <a:pt x="972" y="1210"/>
                      <a:pt x="762" y="1210"/>
                    </a:cubicBezTo>
                    <a:cubicBezTo>
                      <a:pt x="607" y="1210"/>
                      <a:pt x="451" y="1206"/>
                      <a:pt x="299" y="1206"/>
                    </a:cubicBezTo>
                    <a:cubicBezTo>
                      <a:pt x="236" y="1206"/>
                      <a:pt x="175" y="1207"/>
                      <a:pt x="114" y="1209"/>
                    </a:cubicBezTo>
                    <a:cubicBezTo>
                      <a:pt x="2" y="1212"/>
                      <a:pt x="0" y="1385"/>
                      <a:pt x="110" y="1385"/>
                    </a:cubicBezTo>
                    <a:cubicBezTo>
                      <a:pt x="111" y="1385"/>
                      <a:pt x="113" y="1385"/>
                      <a:pt x="114" y="1385"/>
                    </a:cubicBezTo>
                    <a:cubicBezTo>
                      <a:pt x="195" y="1383"/>
                      <a:pt x="277" y="1382"/>
                      <a:pt x="360" y="1382"/>
                    </a:cubicBezTo>
                    <a:cubicBezTo>
                      <a:pt x="504" y="1382"/>
                      <a:pt x="651" y="1384"/>
                      <a:pt x="797" y="1384"/>
                    </a:cubicBezTo>
                    <a:cubicBezTo>
                      <a:pt x="1056" y="1384"/>
                      <a:pt x="1315" y="1376"/>
                      <a:pt x="1557" y="1332"/>
                    </a:cubicBezTo>
                    <a:cubicBezTo>
                      <a:pt x="2006" y="1250"/>
                      <a:pt x="3795" y="162"/>
                      <a:pt x="4789" y="162"/>
                    </a:cubicBezTo>
                    <a:cubicBezTo>
                      <a:pt x="5059" y="162"/>
                      <a:pt x="5270" y="242"/>
                      <a:pt x="5380" y="443"/>
                    </a:cubicBezTo>
                    <a:cubicBezTo>
                      <a:pt x="5398" y="474"/>
                      <a:pt x="5424" y="487"/>
                      <a:pt x="5451" y="487"/>
                    </a:cubicBezTo>
                    <a:cubicBezTo>
                      <a:pt x="5510" y="487"/>
                      <a:pt x="5570" y="424"/>
                      <a:pt x="5532" y="355"/>
                    </a:cubicBezTo>
                    <a:cubicBezTo>
                      <a:pt x="5387" y="90"/>
                      <a:pt x="5134" y="0"/>
                      <a:pt x="4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97;p40">
                <a:extLst>
                  <a:ext uri="{FF2B5EF4-FFF2-40B4-BE49-F238E27FC236}">
                    <a16:creationId xmlns:a16="http://schemas.microsoft.com/office/drawing/2014/main" id="{4A57A2FD-0C91-7FEF-8725-203AEEFADC04}"/>
                  </a:ext>
                </a:extLst>
              </p:cNvPr>
              <p:cNvSpPr/>
              <p:nvPr/>
            </p:nvSpPr>
            <p:spPr>
              <a:xfrm>
                <a:off x="1909725" y="2665421"/>
                <a:ext cx="135117" cy="79615"/>
              </a:xfrm>
              <a:custGeom>
                <a:avLst/>
                <a:gdLst/>
                <a:ahLst/>
                <a:cxnLst/>
                <a:rect l="l" t="t" r="r" b="b"/>
                <a:pathLst>
                  <a:path w="4421" h="2605" extrusionOk="0">
                    <a:moveTo>
                      <a:pt x="2846" y="1"/>
                    </a:moveTo>
                    <a:cubicBezTo>
                      <a:pt x="2794" y="1"/>
                      <a:pt x="2738" y="44"/>
                      <a:pt x="2754" y="110"/>
                    </a:cubicBezTo>
                    <a:cubicBezTo>
                      <a:pt x="2892" y="707"/>
                      <a:pt x="1564" y="1480"/>
                      <a:pt x="1193" y="1733"/>
                    </a:cubicBezTo>
                    <a:cubicBezTo>
                      <a:pt x="829" y="1981"/>
                      <a:pt x="457" y="2218"/>
                      <a:pt x="76" y="2438"/>
                    </a:cubicBezTo>
                    <a:cubicBezTo>
                      <a:pt x="1" y="2482"/>
                      <a:pt x="38" y="2604"/>
                      <a:pt x="115" y="2604"/>
                    </a:cubicBezTo>
                    <a:cubicBezTo>
                      <a:pt x="124" y="2604"/>
                      <a:pt x="134" y="2602"/>
                      <a:pt x="144" y="2599"/>
                    </a:cubicBezTo>
                    <a:cubicBezTo>
                      <a:pt x="612" y="2429"/>
                      <a:pt x="2436" y="1727"/>
                      <a:pt x="3490" y="1727"/>
                    </a:cubicBezTo>
                    <a:cubicBezTo>
                      <a:pt x="3864" y="1727"/>
                      <a:pt x="4142" y="1815"/>
                      <a:pt x="4228" y="2047"/>
                    </a:cubicBezTo>
                    <a:cubicBezTo>
                      <a:pt x="4243" y="2089"/>
                      <a:pt x="4278" y="2107"/>
                      <a:pt x="4314" y="2107"/>
                    </a:cubicBezTo>
                    <a:cubicBezTo>
                      <a:pt x="4368" y="2107"/>
                      <a:pt x="4421" y="2064"/>
                      <a:pt x="4397" y="2000"/>
                    </a:cubicBezTo>
                    <a:cubicBezTo>
                      <a:pt x="4274" y="1668"/>
                      <a:pt x="3913" y="1546"/>
                      <a:pt x="3446" y="1546"/>
                    </a:cubicBezTo>
                    <a:cubicBezTo>
                      <a:pt x="2698" y="1546"/>
                      <a:pt x="1677" y="1860"/>
                      <a:pt x="932" y="2122"/>
                    </a:cubicBezTo>
                    <a:lnTo>
                      <a:pt x="932" y="2122"/>
                    </a:lnTo>
                    <a:cubicBezTo>
                      <a:pt x="1246" y="1919"/>
                      <a:pt x="1554" y="1704"/>
                      <a:pt x="1850" y="1477"/>
                    </a:cubicBezTo>
                    <a:cubicBezTo>
                      <a:pt x="2227" y="1189"/>
                      <a:pt x="3058" y="644"/>
                      <a:pt x="2923" y="64"/>
                    </a:cubicBezTo>
                    <a:cubicBezTo>
                      <a:pt x="2913" y="20"/>
                      <a:pt x="2880"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98;p40">
                <a:extLst>
                  <a:ext uri="{FF2B5EF4-FFF2-40B4-BE49-F238E27FC236}">
                    <a16:creationId xmlns:a16="http://schemas.microsoft.com/office/drawing/2014/main" id="{B8BA37D4-CC3B-58DD-36DE-B4E153A023DE}"/>
                  </a:ext>
                </a:extLst>
              </p:cNvPr>
              <p:cNvSpPr/>
              <p:nvPr/>
            </p:nvSpPr>
            <p:spPr>
              <a:xfrm>
                <a:off x="1919780" y="2724592"/>
                <a:ext cx="127323" cy="84842"/>
              </a:xfrm>
              <a:custGeom>
                <a:avLst/>
                <a:gdLst/>
                <a:ahLst/>
                <a:cxnLst/>
                <a:rect l="l" t="t" r="r" b="b"/>
                <a:pathLst>
                  <a:path w="4166" h="2776" extrusionOk="0">
                    <a:moveTo>
                      <a:pt x="3998" y="0"/>
                    </a:moveTo>
                    <a:cubicBezTo>
                      <a:pt x="3947" y="0"/>
                      <a:pt x="3889" y="44"/>
                      <a:pt x="3899" y="111"/>
                    </a:cubicBezTo>
                    <a:cubicBezTo>
                      <a:pt x="3995" y="820"/>
                      <a:pt x="2143" y="1408"/>
                      <a:pt x="1684" y="1584"/>
                    </a:cubicBezTo>
                    <a:cubicBezTo>
                      <a:pt x="1160" y="1786"/>
                      <a:pt x="627" y="1968"/>
                      <a:pt x="88" y="2126"/>
                    </a:cubicBezTo>
                    <a:cubicBezTo>
                      <a:pt x="1" y="2151"/>
                      <a:pt x="9" y="2300"/>
                      <a:pt x="100" y="2300"/>
                    </a:cubicBezTo>
                    <a:cubicBezTo>
                      <a:pt x="104" y="2300"/>
                      <a:pt x="108" y="2300"/>
                      <a:pt x="112" y="2299"/>
                    </a:cubicBezTo>
                    <a:cubicBezTo>
                      <a:pt x="432" y="2258"/>
                      <a:pt x="1377" y="2122"/>
                      <a:pt x="2237" y="2122"/>
                    </a:cubicBezTo>
                    <a:cubicBezTo>
                      <a:pt x="3058" y="2122"/>
                      <a:pt x="3801" y="2246"/>
                      <a:pt x="3852" y="2692"/>
                    </a:cubicBezTo>
                    <a:cubicBezTo>
                      <a:pt x="3858" y="2748"/>
                      <a:pt x="3906" y="2776"/>
                      <a:pt x="3950" y="2776"/>
                    </a:cubicBezTo>
                    <a:cubicBezTo>
                      <a:pt x="3994" y="2776"/>
                      <a:pt x="4034" y="2748"/>
                      <a:pt x="4028" y="2692"/>
                    </a:cubicBezTo>
                    <a:cubicBezTo>
                      <a:pt x="3960" y="2092"/>
                      <a:pt x="3127" y="1932"/>
                      <a:pt x="2232" y="1932"/>
                    </a:cubicBezTo>
                    <a:cubicBezTo>
                      <a:pt x="1834" y="1932"/>
                      <a:pt x="1423" y="1964"/>
                      <a:pt x="1062" y="2002"/>
                    </a:cubicBezTo>
                    <a:lnTo>
                      <a:pt x="1062" y="2002"/>
                    </a:lnTo>
                    <a:cubicBezTo>
                      <a:pt x="1536" y="1839"/>
                      <a:pt x="2004" y="1657"/>
                      <a:pt x="2460" y="1454"/>
                    </a:cubicBezTo>
                    <a:cubicBezTo>
                      <a:pt x="2954" y="1235"/>
                      <a:pt x="4166" y="787"/>
                      <a:pt x="4068" y="64"/>
                    </a:cubicBezTo>
                    <a:cubicBezTo>
                      <a:pt x="4062" y="19"/>
                      <a:pt x="4032" y="0"/>
                      <a:pt x="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99;p40">
                <a:extLst>
                  <a:ext uri="{FF2B5EF4-FFF2-40B4-BE49-F238E27FC236}">
                    <a16:creationId xmlns:a16="http://schemas.microsoft.com/office/drawing/2014/main" id="{0A698ED8-D014-3DE1-CDB7-CE40FD4231BB}"/>
                  </a:ext>
                </a:extLst>
              </p:cNvPr>
              <p:cNvSpPr/>
              <p:nvPr/>
            </p:nvSpPr>
            <p:spPr>
              <a:xfrm>
                <a:off x="1918069" y="2804271"/>
                <a:ext cx="125001" cy="73808"/>
              </a:xfrm>
              <a:custGeom>
                <a:avLst/>
                <a:gdLst/>
                <a:ahLst/>
                <a:cxnLst/>
                <a:rect l="l" t="t" r="r" b="b"/>
                <a:pathLst>
                  <a:path w="4090" h="2415" extrusionOk="0">
                    <a:moveTo>
                      <a:pt x="4004" y="1"/>
                    </a:moveTo>
                    <a:cubicBezTo>
                      <a:pt x="3960" y="1"/>
                      <a:pt x="3914" y="29"/>
                      <a:pt x="3908" y="85"/>
                    </a:cubicBezTo>
                    <a:cubicBezTo>
                      <a:pt x="3844" y="743"/>
                      <a:pt x="2215" y="899"/>
                      <a:pt x="1739" y="975"/>
                    </a:cubicBezTo>
                    <a:cubicBezTo>
                      <a:pt x="1201" y="1060"/>
                      <a:pt x="658" y="1123"/>
                      <a:pt x="115" y="1158"/>
                    </a:cubicBezTo>
                    <a:cubicBezTo>
                      <a:pt x="0" y="1166"/>
                      <a:pt x="4" y="1321"/>
                      <a:pt x="115" y="1334"/>
                    </a:cubicBezTo>
                    <a:cubicBezTo>
                      <a:pt x="646" y="1395"/>
                      <a:pt x="2896" y="1592"/>
                      <a:pt x="2881" y="2330"/>
                    </a:cubicBezTo>
                    <a:cubicBezTo>
                      <a:pt x="2880" y="2386"/>
                      <a:pt x="2923" y="2414"/>
                      <a:pt x="2967" y="2414"/>
                    </a:cubicBezTo>
                    <a:cubicBezTo>
                      <a:pt x="3011" y="2414"/>
                      <a:pt x="3056" y="2386"/>
                      <a:pt x="3057" y="2330"/>
                    </a:cubicBezTo>
                    <a:cubicBezTo>
                      <a:pt x="3071" y="1656"/>
                      <a:pt x="1893" y="1384"/>
                      <a:pt x="984" y="1257"/>
                    </a:cubicBezTo>
                    <a:lnTo>
                      <a:pt x="984" y="1257"/>
                    </a:lnTo>
                    <a:cubicBezTo>
                      <a:pt x="1454" y="1205"/>
                      <a:pt x="1921" y="1132"/>
                      <a:pt x="2380" y="1036"/>
                    </a:cubicBezTo>
                    <a:cubicBezTo>
                      <a:pt x="2884" y="930"/>
                      <a:pt x="4018" y="758"/>
                      <a:pt x="4084" y="85"/>
                    </a:cubicBezTo>
                    <a:cubicBezTo>
                      <a:pt x="4089" y="29"/>
                      <a:pt x="4048" y="1"/>
                      <a:pt x="4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00;p40">
                <a:extLst>
                  <a:ext uri="{FF2B5EF4-FFF2-40B4-BE49-F238E27FC236}">
                    <a16:creationId xmlns:a16="http://schemas.microsoft.com/office/drawing/2014/main" id="{56F84E17-9F53-0AB2-B265-5375322D908A}"/>
                  </a:ext>
                </a:extLst>
              </p:cNvPr>
              <p:cNvSpPr/>
              <p:nvPr/>
            </p:nvSpPr>
            <p:spPr>
              <a:xfrm>
                <a:off x="1770784" y="2872977"/>
                <a:ext cx="241444" cy="26742"/>
              </a:xfrm>
              <a:custGeom>
                <a:avLst/>
                <a:gdLst/>
                <a:ahLst/>
                <a:cxnLst/>
                <a:rect l="l" t="t" r="r" b="b"/>
                <a:pathLst>
                  <a:path w="7900" h="875" extrusionOk="0">
                    <a:moveTo>
                      <a:pt x="7793" y="0"/>
                    </a:moveTo>
                    <a:cubicBezTo>
                      <a:pt x="7757" y="0"/>
                      <a:pt x="7720" y="18"/>
                      <a:pt x="7703" y="58"/>
                    </a:cubicBezTo>
                    <a:cubicBezTo>
                      <a:pt x="7549" y="424"/>
                      <a:pt x="7027" y="525"/>
                      <a:pt x="6422" y="525"/>
                    </a:cubicBezTo>
                    <a:cubicBezTo>
                      <a:pt x="5675" y="525"/>
                      <a:pt x="4799" y="370"/>
                      <a:pt x="4333" y="370"/>
                    </a:cubicBezTo>
                    <a:cubicBezTo>
                      <a:pt x="4283" y="370"/>
                      <a:pt x="4239" y="372"/>
                      <a:pt x="4199" y="376"/>
                    </a:cubicBezTo>
                    <a:cubicBezTo>
                      <a:pt x="3342" y="460"/>
                      <a:pt x="2546" y="695"/>
                      <a:pt x="1742" y="695"/>
                    </a:cubicBezTo>
                    <a:cubicBezTo>
                      <a:pt x="1229" y="695"/>
                      <a:pt x="712" y="599"/>
                      <a:pt x="174" y="305"/>
                    </a:cubicBezTo>
                    <a:cubicBezTo>
                      <a:pt x="159" y="297"/>
                      <a:pt x="145" y="294"/>
                      <a:pt x="131" y="294"/>
                    </a:cubicBezTo>
                    <a:cubicBezTo>
                      <a:pt x="52" y="294"/>
                      <a:pt x="0" y="411"/>
                      <a:pt x="85" y="457"/>
                    </a:cubicBezTo>
                    <a:cubicBezTo>
                      <a:pt x="666" y="774"/>
                      <a:pt x="1214" y="875"/>
                      <a:pt x="1757" y="875"/>
                    </a:cubicBezTo>
                    <a:cubicBezTo>
                      <a:pt x="2637" y="875"/>
                      <a:pt x="3500" y="609"/>
                      <a:pt x="4452" y="574"/>
                    </a:cubicBezTo>
                    <a:cubicBezTo>
                      <a:pt x="4473" y="573"/>
                      <a:pt x="4495" y="573"/>
                      <a:pt x="4519" y="573"/>
                    </a:cubicBezTo>
                    <a:cubicBezTo>
                      <a:pt x="4929" y="573"/>
                      <a:pt x="5670" y="691"/>
                      <a:pt x="6357" y="691"/>
                    </a:cubicBezTo>
                    <a:cubicBezTo>
                      <a:pt x="7042" y="691"/>
                      <a:pt x="7675" y="574"/>
                      <a:pt x="7872" y="104"/>
                    </a:cubicBezTo>
                    <a:cubicBezTo>
                      <a:pt x="7899" y="41"/>
                      <a:pt x="7848" y="0"/>
                      <a:pt x="7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01;p40">
                <a:extLst>
                  <a:ext uri="{FF2B5EF4-FFF2-40B4-BE49-F238E27FC236}">
                    <a16:creationId xmlns:a16="http://schemas.microsoft.com/office/drawing/2014/main" id="{C5F3BDB3-0AA5-3A2F-B232-1D456D8EBE58}"/>
                  </a:ext>
                </a:extLst>
              </p:cNvPr>
              <p:cNvSpPr/>
              <p:nvPr/>
            </p:nvSpPr>
            <p:spPr>
              <a:xfrm>
                <a:off x="1317924" y="2634980"/>
                <a:ext cx="460241" cy="270906"/>
              </a:xfrm>
              <a:custGeom>
                <a:avLst/>
                <a:gdLst/>
                <a:ahLst/>
                <a:cxnLst/>
                <a:rect l="l" t="t" r="r" b="b"/>
                <a:pathLst>
                  <a:path w="15059" h="8864" extrusionOk="0">
                    <a:moveTo>
                      <a:pt x="1459" y="1"/>
                    </a:moveTo>
                    <a:cubicBezTo>
                      <a:pt x="1433" y="1"/>
                      <a:pt x="1409" y="14"/>
                      <a:pt x="1395" y="47"/>
                    </a:cubicBezTo>
                    <a:cubicBezTo>
                      <a:pt x="696" y="1676"/>
                      <a:pt x="9" y="3524"/>
                      <a:pt x="574" y="5298"/>
                    </a:cubicBezTo>
                    <a:cubicBezTo>
                      <a:pt x="1071" y="6858"/>
                      <a:pt x="2294" y="7909"/>
                      <a:pt x="3838" y="8356"/>
                    </a:cubicBezTo>
                    <a:cubicBezTo>
                      <a:pt x="5131" y="8731"/>
                      <a:pt x="6521" y="8864"/>
                      <a:pt x="7939" y="8864"/>
                    </a:cubicBezTo>
                    <a:cubicBezTo>
                      <a:pt x="10305" y="8864"/>
                      <a:pt x="12749" y="8493"/>
                      <a:pt x="14947" y="8256"/>
                    </a:cubicBezTo>
                    <a:cubicBezTo>
                      <a:pt x="15055" y="8245"/>
                      <a:pt x="15059" y="8079"/>
                      <a:pt x="14957" y="8079"/>
                    </a:cubicBezTo>
                    <a:cubicBezTo>
                      <a:pt x="14954" y="8079"/>
                      <a:pt x="14950" y="8080"/>
                      <a:pt x="14947" y="8080"/>
                    </a:cubicBezTo>
                    <a:cubicBezTo>
                      <a:pt x="12594" y="8333"/>
                      <a:pt x="10208" y="8575"/>
                      <a:pt x="7834" y="8575"/>
                    </a:cubicBezTo>
                    <a:cubicBezTo>
                      <a:pt x="7427" y="8575"/>
                      <a:pt x="7021" y="8568"/>
                      <a:pt x="6615" y="8552"/>
                    </a:cubicBezTo>
                    <a:cubicBezTo>
                      <a:pt x="4583" y="8476"/>
                      <a:pt x="2379" y="8136"/>
                      <a:pt x="1215" y="6257"/>
                    </a:cubicBezTo>
                    <a:cubicBezTo>
                      <a:pt x="0" y="4297"/>
                      <a:pt x="707" y="2092"/>
                      <a:pt x="1547" y="135"/>
                    </a:cubicBezTo>
                    <a:cubicBezTo>
                      <a:pt x="1577" y="65"/>
                      <a:pt x="1515" y="1"/>
                      <a:pt x="1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02;p40">
                <a:extLst>
                  <a:ext uri="{FF2B5EF4-FFF2-40B4-BE49-F238E27FC236}">
                    <a16:creationId xmlns:a16="http://schemas.microsoft.com/office/drawing/2014/main" id="{00341ECA-DC6D-8701-679C-EE65B5352D42}"/>
                  </a:ext>
                </a:extLst>
              </p:cNvPr>
              <p:cNvSpPr/>
              <p:nvPr/>
            </p:nvSpPr>
            <p:spPr>
              <a:xfrm>
                <a:off x="1346348" y="2623549"/>
                <a:ext cx="169377" cy="102812"/>
              </a:xfrm>
              <a:custGeom>
                <a:avLst/>
                <a:gdLst/>
                <a:ahLst/>
                <a:cxnLst/>
                <a:rect l="l" t="t" r="r" b="b"/>
                <a:pathLst>
                  <a:path w="5542" h="3364" extrusionOk="0">
                    <a:moveTo>
                      <a:pt x="132" y="0"/>
                    </a:moveTo>
                    <a:cubicBezTo>
                      <a:pt x="62" y="0"/>
                      <a:pt x="0" y="89"/>
                      <a:pt x="66" y="149"/>
                    </a:cubicBezTo>
                    <a:cubicBezTo>
                      <a:pt x="1590" y="1550"/>
                      <a:pt x="3441" y="2682"/>
                      <a:pt x="5399" y="3358"/>
                    </a:cubicBezTo>
                    <a:cubicBezTo>
                      <a:pt x="5409" y="3362"/>
                      <a:pt x="5419" y="3364"/>
                      <a:pt x="5429" y="3364"/>
                    </a:cubicBezTo>
                    <a:cubicBezTo>
                      <a:pt x="5514" y="3364"/>
                      <a:pt x="5542" y="3222"/>
                      <a:pt x="5446" y="3189"/>
                    </a:cubicBezTo>
                    <a:cubicBezTo>
                      <a:pt x="3523" y="2524"/>
                      <a:pt x="1687" y="1401"/>
                      <a:pt x="190" y="24"/>
                    </a:cubicBezTo>
                    <a:cubicBezTo>
                      <a:pt x="172" y="7"/>
                      <a:pt x="152"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03;p40">
                <a:extLst>
                  <a:ext uri="{FF2B5EF4-FFF2-40B4-BE49-F238E27FC236}">
                    <a16:creationId xmlns:a16="http://schemas.microsoft.com/office/drawing/2014/main" id="{70F79B53-8FC2-EB41-F8E2-7BCEE11D5AE6}"/>
                  </a:ext>
                </a:extLst>
              </p:cNvPr>
              <p:cNvSpPr/>
              <p:nvPr/>
            </p:nvSpPr>
            <p:spPr>
              <a:xfrm>
                <a:off x="1346776" y="2406244"/>
                <a:ext cx="211492" cy="222648"/>
              </a:xfrm>
              <a:custGeom>
                <a:avLst/>
                <a:gdLst/>
                <a:ahLst/>
                <a:cxnLst/>
                <a:rect l="l" t="t" r="r" b="b"/>
                <a:pathLst>
                  <a:path w="6920" h="7285" extrusionOk="0">
                    <a:moveTo>
                      <a:pt x="6804" y="1"/>
                    </a:moveTo>
                    <a:cubicBezTo>
                      <a:pt x="6795" y="1"/>
                      <a:pt x="6786" y="2"/>
                      <a:pt x="6776" y="6"/>
                    </a:cubicBezTo>
                    <a:cubicBezTo>
                      <a:pt x="5524" y="420"/>
                      <a:pt x="4473" y="960"/>
                      <a:pt x="3576" y="1949"/>
                    </a:cubicBezTo>
                    <a:cubicBezTo>
                      <a:pt x="2214" y="3451"/>
                      <a:pt x="1010" y="5375"/>
                      <a:pt x="38" y="7152"/>
                    </a:cubicBezTo>
                    <a:cubicBezTo>
                      <a:pt x="0" y="7221"/>
                      <a:pt x="61" y="7285"/>
                      <a:pt x="121" y="7285"/>
                    </a:cubicBezTo>
                    <a:cubicBezTo>
                      <a:pt x="147" y="7285"/>
                      <a:pt x="173" y="7272"/>
                      <a:pt x="190" y="7241"/>
                    </a:cubicBezTo>
                    <a:cubicBezTo>
                      <a:pt x="1107" y="5565"/>
                      <a:pt x="2266" y="3748"/>
                      <a:pt x="3504" y="2299"/>
                    </a:cubicBezTo>
                    <a:cubicBezTo>
                      <a:pt x="4430" y="1215"/>
                      <a:pt x="5485" y="619"/>
                      <a:pt x="6822" y="175"/>
                    </a:cubicBezTo>
                    <a:cubicBezTo>
                      <a:pt x="6919" y="143"/>
                      <a:pt x="6890"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04;p40">
                <a:extLst>
                  <a:ext uri="{FF2B5EF4-FFF2-40B4-BE49-F238E27FC236}">
                    <a16:creationId xmlns:a16="http://schemas.microsoft.com/office/drawing/2014/main" id="{19036B0B-A74E-C82F-8DFA-ED5C61CB9011}"/>
                  </a:ext>
                </a:extLst>
              </p:cNvPr>
              <p:cNvSpPr/>
              <p:nvPr/>
            </p:nvSpPr>
            <p:spPr>
              <a:xfrm>
                <a:off x="2490431" y="1849286"/>
                <a:ext cx="6326" cy="22769"/>
              </a:xfrm>
              <a:custGeom>
                <a:avLst/>
                <a:gdLst/>
                <a:ahLst/>
                <a:cxnLst/>
                <a:rect l="l" t="t" r="r" b="b"/>
                <a:pathLst>
                  <a:path w="207" h="745" extrusionOk="0">
                    <a:moveTo>
                      <a:pt x="54" y="0"/>
                    </a:moveTo>
                    <a:cubicBezTo>
                      <a:pt x="24" y="0"/>
                      <a:pt x="1" y="18"/>
                      <a:pt x="4" y="61"/>
                    </a:cubicBezTo>
                    <a:cubicBezTo>
                      <a:pt x="19" y="260"/>
                      <a:pt x="28" y="459"/>
                      <a:pt x="30" y="659"/>
                    </a:cubicBezTo>
                    <a:cubicBezTo>
                      <a:pt x="30" y="716"/>
                      <a:pt x="75" y="745"/>
                      <a:pt x="119" y="745"/>
                    </a:cubicBezTo>
                    <a:cubicBezTo>
                      <a:pt x="163" y="745"/>
                      <a:pt x="207" y="716"/>
                      <a:pt x="206" y="659"/>
                    </a:cubicBezTo>
                    <a:cubicBezTo>
                      <a:pt x="204" y="459"/>
                      <a:pt x="195" y="318"/>
                      <a:pt x="180" y="119"/>
                    </a:cubicBezTo>
                    <a:cubicBezTo>
                      <a:pt x="175" y="49"/>
                      <a:pt x="105" y="0"/>
                      <a:pt x="54"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05;p40">
                <a:extLst>
                  <a:ext uri="{FF2B5EF4-FFF2-40B4-BE49-F238E27FC236}">
                    <a16:creationId xmlns:a16="http://schemas.microsoft.com/office/drawing/2014/main" id="{D510B252-51A8-3778-2A04-D2F79CC26A9B}"/>
                  </a:ext>
                </a:extLst>
              </p:cNvPr>
              <p:cNvSpPr/>
              <p:nvPr/>
            </p:nvSpPr>
            <p:spPr>
              <a:xfrm>
                <a:off x="1950008" y="2547905"/>
                <a:ext cx="115129" cy="49358"/>
              </a:xfrm>
              <a:custGeom>
                <a:avLst/>
                <a:gdLst/>
                <a:ahLst/>
                <a:cxnLst/>
                <a:rect l="l" t="t" r="r" b="b"/>
                <a:pathLst>
                  <a:path w="3767" h="1615" extrusionOk="0">
                    <a:moveTo>
                      <a:pt x="3668" y="1"/>
                    </a:moveTo>
                    <a:cubicBezTo>
                      <a:pt x="3658" y="1"/>
                      <a:pt x="3647" y="3"/>
                      <a:pt x="3635" y="9"/>
                    </a:cubicBezTo>
                    <a:cubicBezTo>
                      <a:pt x="2463" y="549"/>
                      <a:pt x="1317" y="1010"/>
                      <a:pt x="97" y="1431"/>
                    </a:cubicBezTo>
                    <a:cubicBezTo>
                      <a:pt x="1" y="1464"/>
                      <a:pt x="10" y="1614"/>
                      <a:pt x="92" y="1614"/>
                    </a:cubicBezTo>
                    <a:cubicBezTo>
                      <a:pt x="100" y="1614"/>
                      <a:pt x="110" y="1613"/>
                      <a:pt x="120" y="1609"/>
                    </a:cubicBezTo>
                    <a:cubicBezTo>
                      <a:pt x="1354" y="1184"/>
                      <a:pt x="2490" y="730"/>
                      <a:pt x="3675" y="183"/>
                    </a:cubicBezTo>
                    <a:cubicBezTo>
                      <a:pt x="3766" y="142"/>
                      <a:pt x="3745" y="1"/>
                      <a:pt x="3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06;p40">
                <a:extLst>
                  <a:ext uri="{FF2B5EF4-FFF2-40B4-BE49-F238E27FC236}">
                    <a16:creationId xmlns:a16="http://schemas.microsoft.com/office/drawing/2014/main" id="{C1482CA6-6509-0F35-54DE-5B1468541CE6}"/>
                  </a:ext>
                </a:extLst>
              </p:cNvPr>
              <p:cNvSpPr/>
              <p:nvPr/>
            </p:nvSpPr>
            <p:spPr>
              <a:xfrm>
                <a:off x="1920025" y="2254588"/>
                <a:ext cx="160514" cy="116015"/>
              </a:xfrm>
              <a:custGeom>
                <a:avLst/>
                <a:gdLst/>
                <a:ahLst/>
                <a:cxnLst/>
                <a:rect l="l" t="t" r="r" b="b"/>
                <a:pathLst>
                  <a:path w="5252" h="3796" extrusionOk="0">
                    <a:moveTo>
                      <a:pt x="5195" y="1"/>
                    </a:moveTo>
                    <a:cubicBezTo>
                      <a:pt x="5189" y="1"/>
                      <a:pt x="5181" y="3"/>
                      <a:pt x="5171" y="9"/>
                    </a:cubicBezTo>
                    <a:cubicBezTo>
                      <a:pt x="3378" y="1046"/>
                      <a:pt x="1570" y="2208"/>
                      <a:pt x="64" y="3647"/>
                    </a:cubicBezTo>
                    <a:cubicBezTo>
                      <a:pt x="1" y="3707"/>
                      <a:pt x="62" y="3796"/>
                      <a:pt x="130" y="3796"/>
                    </a:cubicBezTo>
                    <a:cubicBezTo>
                      <a:pt x="150" y="3796"/>
                      <a:pt x="171" y="3788"/>
                      <a:pt x="189" y="3771"/>
                    </a:cubicBezTo>
                    <a:cubicBezTo>
                      <a:pt x="1650" y="2374"/>
                      <a:pt x="3398" y="1242"/>
                      <a:pt x="5140" y="231"/>
                    </a:cubicBezTo>
                    <a:cubicBezTo>
                      <a:pt x="5176" y="210"/>
                      <a:pt x="52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07;p40">
                <a:extLst>
                  <a:ext uri="{FF2B5EF4-FFF2-40B4-BE49-F238E27FC236}">
                    <a16:creationId xmlns:a16="http://schemas.microsoft.com/office/drawing/2014/main" id="{D53BE3B7-6454-B333-EB63-1A8E748C8F15}"/>
                  </a:ext>
                </a:extLst>
              </p:cNvPr>
              <p:cNvSpPr/>
              <p:nvPr/>
            </p:nvSpPr>
            <p:spPr>
              <a:xfrm>
                <a:off x="1667876" y="2345514"/>
                <a:ext cx="5624" cy="22066"/>
              </a:xfrm>
              <a:custGeom>
                <a:avLst/>
                <a:gdLst/>
                <a:ahLst/>
                <a:cxnLst/>
                <a:rect l="l" t="t" r="r" b="b"/>
                <a:pathLst>
                  <a:path w="184" h="722" extrusionOk="0">
                    <a:moveTo>
                      <a:pt x="88" y="0"/>
                    </a:moveTo>
                    <a:cubicBezTo>
                      <a:pt x="44" y="0"/>
                      <a:pt x="1" y="28"/>
                      <a:pt x="1" y="85"/>
                    </a:cubicBezTo>
                    <a:cubicBezTo>
                      <a:pt x="3" y="269"/>
                      <a:pt x="5" y="452"/>
                      <a:pt x="7" y="637"/>
                    </a:cubicBezTo>
                    <a:cubicBezTo>
                      <a:pt x="7" y="693"/>
                      <a:pt x="51" y="722"/>
                      <a:pt x="95" y="722"/>
                    </a:cubicBezTo>
                    <a:cubicBezTo>
                      <a:pt x="140" y="722"/>
                      <a:pt x="183" y="693"/>
                      <a:pt x="183" y="637"/>
                    </a:cubicBezTo>
                    <a:cubicBezTo>
                      <a:pt x="181" y="452"/>
                      <a:pt x="180" y="269"/>
                      <a:pt x="178" y="85"/>
                    </a:cubicBezTo>
                    <a:cubicBezTo>
                      <a:pt x="177" y="28"/>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08;p40">
                <a:extLst>
                  <a:ext uri="{FF2B5EF4-FFF2-40B4-BE49-F238E27FC236}">
                    <a16:creationId xmlns:a16="http://schemas.microsoft.com/office/drawing/2014/main" id="{FDCEB4AC-B608-35B1-B520-E17027E445D0}"/>
                  </a:ext>
                </a:extLst>
              </p:cNvPr>
              <p:cNvSpPr/>
              <p:nvPr/>
            </p:nvSpPr>
            <p:spPr>
              <a:xfrm>
                <a:off x="1804984" y="2345514"/>
                <a:ext cx="5471" cy="15281"/>
              </a:xfrm>
              <a:custGeom>
                <a:avLst/>
                <a:gdLst/>
                <a:ahLst/>
                <a:cxnLst/>
                <a:rect l="l" t="t" r="r" b="b"/>
                <a:pathLst>
                  <a:path w="179" h="500" extrusionOk="0">
                    <a:moveTo>
                      <a:pt x="90" y="0"/>
                    </a:moveTo>
                    <a:cubicBezTo>
                      <a:pt x="46" y="0"/>
                      <a:pt x="2" y="28"/>
                      <a:pt x="2" y="85"/>
                    </a:cubicBezTo>
                    <a:cubicBezTo>
                      <a:pt x="2" y="195"/>
                      <a:pt x="2" y="305"/>
                      <a:pt x="1" y="414"/>
                    </a:cubicBezTo>
                    <a:cubicBezTo>
                      <a:pt x="1" y="471"/>
                      <a:pt x="45" y="499"/>
                      <a:pt x="89" y="499"/>
                    </a:cubicBezTo>
                    <a:cubicBezTo>
                      <a:pt x="133" y="499"/>
                      <a:pt x="177" y="471"/>
                      <a:pt x="177" y="414"/>
                    </a:cubicBezTo>
                    <a:cubicBezTo>
                      <a:pt x="177" y="305"/>
                      <a:pt x="178" y="195"/>
                      <a:pt x="178" y="85"/>
                    </a:cubicBezTo>
                    <a:cubicBezTo>
                      <a:pt x="178" y="28"/>
                      <a:pt x="13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09;p40">
                <a:extLst>
                  <a:ext uri="{FF2B5EF4-FFF2-40B4-BE49-F238E27FC236}">
                    <a16:creationId xmlns:a16="http://schemas.microsoft.com/office/drawing/2014/main" id="{1E64DF2A-2FAE-03FB-03D2-F9EB7A13F79F}"/>
                  </a:ext>
                </a:extLst>
              </p:cNvPr>
              <p:cNvSpPr/>
              <p:nvPr/>
            </p:nvSpPr>
            <p:spPr>
              <a:xfrm>
                <a:off x="1173267" y="1932022"/>
                <a:ext cx="170661" cy="192116"/>
              </a:xfrm>
              <a:custGeom>
                <a:avLst/>
                <a:gdLst/>
                <a:ahLst/>
                <a:cxnLst/>
                <a:rect l="l" t="t" r="r" b="b"/>
                <a:pathLst>
                  <a:path w="5584" h="6286" extrusionOk="0">
                    <a:moveTo>
                      <a:pt x="3114" y="1"/>
                    </a:moveTo>
                    <a:cubicBezTo>
                      <a:pt x="3102" y="1"/>
                      <a:pt x="3089" y="3"/>
                      <a:pt x="3075" y="9"/>
                    </a:cubicBezTo>
                    <a:cubicBezTo>
                      <a:pt x="0" y="1391"/>
                      <a:pt x="1732" y="6285"/>
                      <a:pt x="4746" y="6285"/>
                    </a:cubicBezTo>
                    <a:cubicBezTo>
                      <a:pt x="4984" y="6285"/>
                      <a:pt x="5230" y="6255"/>
                      <a:pt x="5482" y="6190"/>
                    </a:cubicBezTo>
                    <a:cubicBezTo>
                      <a:pt x="5583" y="6163"/>
                      <a:pt x="5551" y="6016"/>
                      <a:pt x="5459" y="6016"/>
                    </a:cubicBezTo>
                    <a:cubicBezTo>
                      <a:pt x="5452" y="6016"/>
                      <a:pt x="5444" y="6017"/>
                      <a:pt x="5435" y="6019"/>
                    </a:cubicBezTo>
                    <a:cubicBezTo>
                      <a:pt x="5199" y="6080"/>
                      <a:pt x="4968" y="6109"/>
                      <a:pt x="4744" y="6109"/>
                    </a:cubicBezTo>
                    <a:cubicBezTo>
                      <a:pt x="1902" y="6109"/>
                      <a:pt x="255" y="1469"/>
                      <a:pt x="3164" y="161"/>
                    </a:cubicBezTo>
                    <a:cubicBezTo>
                      <a:pt x="3254" y="121"/>
                      <a:pt x="3198" y="1"/>
                      <a:pt x="3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10;p40">
                <a:extLst>
                  <a:ext uri="{FF2B5EF4-FFF2-40B4-BE49-F238E27FC236}">
                    <a16:creationId xmlns:a16="http://schemas.microsoft.com/office/drawing/2014/main" id="{972B18AA-88F5-AD49-846E-780A10C583CD}"/>
                  </a:ext>
                </a:extLst>
              </p:cNvPr>
              <p:cNvSpPr/>
              <p:nvPr/>
            </p:nvSpPr>
            <p:spPr>
              <a:xfrm>
                <a:off x="2209369" y="1933580"/>
                <a:ext cx="42268" cy="39640"/>
              </a:xfrm>
              <a:custGeom>
                <a:avLst/>
                <a:gdLst/>
                <a:ahLst/>
                <a:cxnLst/>
                <a:rect l="l" t="t" r="r" b="b"/>
                <a:pathLst>
                  <a:path w="1383" h="1297" extrusionOk="0">
                    <a:moveTo>
                      <a:pt x="140" y="0"/>
                    </a:moveTo>
                    <a:cubicBezTo>
                      <a:pt x="57" y="0"/>
                      <a:pt x="1" y="120"/>
                      <a:pt x="90" y="162"/>
                    </a:cubicBezTo>
                    <a:cubicBezTo>
                      <a:pt x="584" y="392"/>
                      <a:pt x="951" y="767"/>
                      <a:pt x="1195" y="1252"/>
                    </a:cubicBezTo>
                    <a:cubicBezTo>
                      <a:pt x="1211" y="1283"/>
                      <a:pt x="1237" y="1296"/>
                      <a:pt x="1263" y="1296"/>
                    </a:cubicBezTo>
                    <a:cubicBezTo>
                      <a:pt x="1321" y="1296"/>
                      <a:pt x="1382" y="1232"/>
                      <a:pt x="1347" y="1163"/>
                    </a:cubicBezTo>
                    <a:cubicBezTo>
                      <a:pt x="1092" y="654"/>
                      <a:pt x="697" y="250"/>
                      <a:pt x="179" y="9"/>
                    </a:cubicBezTo>
                    <a:cubicBezTo>
                      <a:pt x="166" y="3"/>
                      <a:pt x="15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11;p40">
                <a:extLst>
                  <a:ext uri="{FF2B5EF4-FFF2-40B4-BE49-F238E27FC236}">
                    <a16:creationId xmlns:a16="http://schemas.microsoft.com/office/drawing/2014/main" id="{9B78F7DB-97D3-4F60-112C-C65EFC2CDFB7}"/>
                  </a:ext>
                </a:extLst>
              </p:cNvPr>
              <p:cNvSpPr/>
              <p:nvPr/>
            </p:nvSpPr>
            <p:spPr>
              <a:xfrm>
                <a:off x="2200445" y="1963930"/>
                <a:ext cx="19407" cy="17696"/>
              </a:xfrm>
              <a:custGeom>
                <a:avLst/>
                <a:gdLst/>
                <a:ahLst/>
                <a:cxnLst/>
                <a:rect l="l" t="t" r="r" b="b"/>
                <a:pathLst>
                  <a:path w="635" h="579" extrusionOk="0">
                    <a:moveTo>
                      <a:pt x="123" y="0"/>
                    </a:moveTo>
                    <a:cubicBezTo>
                      <a:pt x="50" y="0"/>
                      <a:pt x="1" y="115"/>
                      <a:pt x="80" y="167"/>
                    </a:cubicBezTo>
                    <a:cubicBezTo>
                      <a:pt x="227" y="263"/>
                      <a:pt x="345" y="391"/>
                      <a:pt x="440" y="538"/>
                    </a:cubicBezTo>
                    <a:cubicBezTo>
                      <a:pt x="459" y="567"/>
                      <a:pt x="486" y="578"/>
                      <a:pt x="512" y="578"/>
                    </a:cubicBezTo>
                    <a:cubicBezTo>
                      <a:pt x="574" y="578"/>
                      <a:pt x="635" y="515"/>
                      <a:pt x="592" y="449"/>
                    </a:cubicBezTo>
                    <a:cubicBezTo>
                      <a:pt x="480" y="277"/>
                      <a:pt x="341" y="128"/>
                      <a:pt x="168" y="15"/>
                    </a:cubicBezTo>
                    <a:cubicBezTo>
                      <a:pt x="153" y="5"/>
                      <a:pt x="13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12;p40">
                <a:extLst>
                  <a:ext uri="{FF2B5EF4-FFF2-40B4-BE49-F238E27FC236}">
                    <a16:creationId xmlns:a16="http://schemas.microsoft.com/office/drawing/2014/main" id="{BFA84F8B-F354-1C6C-7571-DD333EF6B4AC}"/>
                  </a:ext>
                </a:extLst>
              </p:cNvPr>
              <p:cNvSpPr/>
              <p:nvPr/>
            </p:nvSpPr>
            <p:spPr>
              <a:xfrm>
                <a:off x="1309672" y="2021939"/>
                <a:ext cx="772498" cy="331236"/>
              </a:xfrm>
              <a:custGeom>
                <a:avLst/>
                <a:gdLst/>
                <a:ahLst/>
                <a:cxnLst/>
                <a:rect l="l" t="t" r="r" b="b"/>
                <a:pathLst>
                  <a:path w="25276" h="10838" extrusionOk="0">
                    <a:moveTo>
                      <a:pt x="1194" y="0"/>
                    </a:moveTo>
                    <a:cubicBezTo>
                      <a:pt x="1142" y="0"/>
                      <a:pt x="1093" y="29"/>
                      <a:pt x="1078" y="95"/>
                    </a:cubicBezTo>
                    <a:cubicBezTo>
                      <a:pt x="0" y="4874"/>
                      <a:pt x="2843" y="8487"/>
                      <a:pt x="7330" y="9904"/>
                    </a:cubicBezTo>
                    <a:cubicBezTo>
                      <a:pt x="9404" y="10559"/>
                      <a:pt x="11637" y="10837"/>
                      <a:pt x="13855" y="10837"/>
                    </a:cubicBezTo>
                    <a:cubicBezTo>
                      <a:pt x="15170" y="10837"/>
                      <a:pt x="16479" y="10740"/>
                      <a:pt x="17747" y="10565"/>
                    </a:cubicBezTo>
                    <a:cubicBezTo>
                      <a:pt x="20472" y="10190"/>
                      <a:pt x="23231" y="9311"/>
                      <a:pt x="25227" y="7346"/>
                    </a:cubicBezTo>
                    <a:cubicBezTo>
                      <a:pt x="25262" y="7311"/>
                      <a:pt x="25276" y="7015"/>
                      <a:pt x="25202" y="7015"/>
                    </a:cubicBezTo>
                    <a:cubicBezTo>
                      <a:pt x="25190" y="7015"/>
                      <a:pt x="25177" y="7022"/>
                      <a:pt x="25161" y="7039"/>
                    </a:cubicBezTo>
                    <a:cubicBezTo>
                      <a:pt x="22569" y="9688"/>
                      <a:pt x="18461" y="10665"/>
                      <a:pt x="14471" y="10665"/>
                    </a:cubicBezTo>
                    <a:cubicBezTo>
                      <a:pt x="12222" y="10665"/>
                      <a:pt x="10010" y="10355"/>
                      <a:pt x="8128" y="9859"/>
                    </a:cubicBezTo>
                    <a:cubicBezTo>
                      <a:pt x="3490" y="8638"/>
                      <a:pt x="211" y="5140"/>
                      <a:pt x="1333" y="165"/>
                    </a:cubicBezTo>
                    <a:cubicBezTo>
                      <a:pt x="1355" y="65"/>
                      <a:pt x="127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13;p40">
                <a:extLst>
                  <a:ext uri="{FF2B5EF4-FFF2-40B4-BE49-F238E27FC236}">
                    <a16:creationId xmlns:a16="http://schemas.microsoft.com/office/drawing/2014/main" id="{974DE54D-1B4E-12B1-B841-C0A21DF8B317}"/>
                  </a:ext>
                </a:extLst>
              </p:cNvPr>
              <p:cNvSpPr/>
              <p:nvPr/>
            </p:nvSpPr>
            <p:spPr>
              <a:xfrm>
                <a:off x="1736461" y="2031383"/>
                <a:ext cx="5379" cy="62714"/>
              </a:xfrm>
              <a:custGeom>
                <a:avLst/>
                <a:gdLst/>
                <a:ahLst/>
                <a:cxnLst/>
                <a:rect l="l" t="t" r="r" b="b"/>
                <a:pathLst>
                  <a:path w="176" h="2052" extrusionOk="0">
                    <a:moveTo>
                      <a:pt x="88" y="1"/>
                    </a:moveTo>
                    <a:cubicBezTo>
                      <a:pt x="44" y="1"/>
                      <a:pt x="0" y="29"/>
                      <a:pt x="0" y="86"/>
                    </a:cubicBezTo>
                    <a:lnTo>
                      <a:pt x="0" y="1967"/>
                    </a:lnTo>
                    <a:cubicBezTo>
                      <a:pt x="0" y="2024"/>
                      <a:pt x="44" y="2052"/>
                      <a:pt x="88" y="2052"/>
                    </a:cubicBezTo>
                    <a:cubicBezTo>
                      <a:pt x="132" y="2052"/>
                      <a:pt x="176" y="2024"/>
                      <a:pt x="176" y="1967"/>
                    </a:cubicBezTo>
                    <a:lnTo>
                      <a:pt x="176" y="86"/>
                    </a:lnTo>
                    <a:cubicBezTo>
                      <a:pt x="176" y="29"/>
                      <a:pt x="132"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14;p40">
                <a:extLst>
                  <a:ext uri="{FF2B5EF4-FFF2-40B4-BE49-F238E27FC236}">
                    <a16:creationId xmlns:a16="http://schemas.microsoft.com/office/drawing/2014/main" id="{CED3E74F-41BC-653D-8D3E-53644E36BFF6}"/>
                  </a:ext>
                </a:extLst>
              </p:cNvPr>
              <p:cNvSpPr/>
              <p:nvPr/>
            </p:nvSpPr>
            <p:spPr>
              <a:xfrm>
                <a:off x="1634256" y="2125885"/>
                <a:ext cx="253027" cy="43827"/>
              </a:xfrm>
              <a:custGeom>
                <a:avLst/>
                <a:gdLst/>
                <a:ahLst/>
                <a:cxnLst/>
                <a:rect l="l" t="t" r="r" b="b"/>
                <a:pathLst>
                  <a:path w="8279" h="1434" extrusionOk="0">
                    <a:moveTo>
                      <a:pt x="8154" y="1"/>
                    </a:moveTo>
                    <a:cubicBezTo>
                      <a:pt x="8134" y="1"/>
                      <a:pt x="8113" y="9"/>
                      <a:pt x="8095" y="29"/>
                    </a:cubicBezTo>
                    <a:cubicBezTo>
                      <a:pt x="7227" y="993"/>
                      <a:pt x="5666" y="1254"/>
                      <a:pt x="4066" y="1254"/>
                    </a:cubicBezTo>
                    <a:cubicBezTo>
                      <a:pt x="2618" y="1254"/>
                      <a:pt x="1139" y="1040"/>
                      <a:pt x="113" y="938"/>
                    </a:cubicBezTo>
                    <a:cubicBezTo>
                      <a:pt x="109" y="938"/>
                      <a:pt x="106" y="937"/>
                      <a:pt x="103" y="937"/>
                    </a:cubicBezTo>
                    <a:cubicBezTo>
                      <a:pt x="1" y="937"/>
                      <a:pt x="5" y="1103"/>
                      <a:pt x="113" y="1113"/>
                    </a:cubicBezTo>
                    <a:cubicBezTo>
                      <a:pt x="1148" y="1217"/>
                      <a:pt x="2627" y="1433"/>
                      <a:pt x="4081" y="1433"/>
                    </a:cubicBezTo>
                    <a:cubicBezTo>
                      <a:pt x="5712" y="1433"/>
                      <a:pt x="7311" y="1161"/>
                      <a:pt x="8220" y="153"/>
                    </a:cubicBezTo>
                    <a:cubicBezTo>
                      <a:pt x="8278" y="89"/>
                      <a:pt x="8219" y="1"/>
                      <a:pt x="8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15;p40">
                <a:extLst>
                  <a:ext uri="{FF2B5EF4-FFF2-40B4-BE49-F238E27FC236}">
                    <a16:creationId xmlns:a16="http://schemas.microsoft.com/office/drawing/2014/main" id="{3BC117A1-62FD-6E86-64E6-CA27E9CE4EDD}"/>
                  </a:ext>
                </a:extLst>
              </p:cNvPr>
              <p:cNvSpPr/>
              <p:nvPr/>
            </p:nvSpPr>
            <p:spPr>
              <a:xfrm>
                <a:off x="1677932" y="1679996"/>
                <a:ext cx="454495" cy="329005"/>
              </a:xfrm>
              <a:custGeom>
                <a:avLst/>
                <a:gdLst/>
                <a:ahLst/>
                <a:cxnLst/>
                <a:rect l="l" t="t" r="r" b="b"/>
                <a:pathLst>
                  <a:path w="14871" h="10765" extrusionOk="0">
                    <a:moveTo>
                      <a:pt x="78" y="1"/>
                    </a:moveTo>
                    <a:cubicBezTo>
                      <a:pt x="47" y="1"/>
                      <a:pt x="40" y="47"/>
                      <a:pt x="45" y="108"/>
                    </a:cubicBezTo>
                    <a:lnTo>
                      <a:pt x="45" y="108"/>
                    </a:lnTo>
                    <a:cubicBezTo>
                      <a:pt x="17" y="139"/>
                      <a:pt x="0" y="182"/>
                      <a:pt x="7" y="229"/>
                    </a:cubicBezTo>
                    <a:cubicBezTo>
                      <a:pt x="205" y="1645"/>
                      <a:pt x="820" y="3072"/>
                      <a:pt x="1943" y="3985"/>
                    </a:cubicBezTo>
                    <a:cubicBezTo>
                      <a:pt x="1970" y="4007"/>
                      <a:pt x="2000" y="4017"/>
                      <a:pt x="2029" y="4017"/>
                    </a:cubicBezTo>
                    <a:cubicBezTo>
                      <a:pt x="2138" y="4017"/>
                      <a:pt x="2234" y="3883"/>
                      <a:pt x="2129" y="3798"/>
                    </a:cubicBezTo>
                    <a:cubicBezTo>
                      <a:pt x="1235" y="3071"/>
                      <a:pt x="721" y="2058"/>
                      <a:pt x="430" y="962"/>
                    </a:cubicBezTo>
                    <a:lnTo>
                      <a:pt x="430" y="962"/>
                    </a:lnTo>
                    <a:cubicBezTo>
                      <a:pt x="1254" y="2458"/>
                      <a:pt x="3156" y="3675"/>
                      <a:pt x="4774" y="3883"/>
                    </a:cubicBezTo>
                    <a:cubicBezTo>
                      <a:pt x="5085" y="3923"/>
                      <a:pt x="5396" y="3939"/>
                      <a:pt x="5707" y="3939"/>
                    </a:cubicBezTo>
                    <a:cubicBezTo>
                      <a:pt x="6546" y="3939"/>
                      <a:pt x="7386" y="3819"/>
                      <a:pt x="8217" y="3711"/>
                    </a:cubicBezTo>
                    <a:cubicBezTo>
                      <a:pt x="8490" y="3675"/>
                      <a:pt x="8749" y="3656"/>
                      <a:pt x="8996" y="3656"/>
                    </a:cubicBezTo>
                    <a:cubicBezTo>
                      <a:pt x="10440" y="3656"/>
                      <a:pt x="11425" y="4298"/>
                      <a:pt x="11908" y="5900"/>
                    </a:cubicBezTo>
                    <a:cubicBezTo>
                      <a:pt x="12158" y="6731"/>
                      <a:pt x="12153" y="7648"/>
                      <a:pt x="12543" y="8435"/>
                    </a:cubicBezTo>
                    <a:cubicBezTo>
                      <a:pt x="13027" y="9409"/>
                      <a:pt x="14158" y="9738"/>
                      <a:pt x="14592" y="10763"/>
                    </a:cubicBezTo>
                    <a:cubicBezTo>
                      <a:pt x="14592" y="10763"/>
                      <a:pt x="14605" y="10764"/>
                      <a:pt x="14625" y="10764"/>
                    </a:cubicBezTo>
                    <a:cubicBezTo>
                      <a:pt x="14700" y="10764"/>
                      <a:pt x="14871" y="10751"/>
                      <a:pt x="14819" y="10630"/>
                    </a:cubicBezTo>
                    <a:cubicBezTo>
                      <a:pt x="14473" y="9810"/>
                      <a:pt x="13971" y="9578"/>
                      <a:pt x="13333" y="9014"/>
                    </a:cubicBezTo>
                    <a:cubicBezTo>
                      <a:pt x="12482" y="8263"/>
                      <a:pt x="12496" y="7151"/>
                      <a:pt x="12241" y="6124"/>
                    </a:cubicBezTo>
                    <a:cubicBezTo>
                      <a:pt x="11989" y="5109"/>
                      <a:pt x="11499" y="4064"/>
                      <a:pt x="10511" y="3589"/>
                    </a:cubicBezTo>
                    <a:cubicBezTo>
                      <a:pt x="10015" y="3350"/>
                      <a:pt x="9485" y="3269"/>
                      <a:pt x="8936" y="3269"/>
                    </a:cubicBezTo>
                    <a:cubicBezTo>
                      <a:pt x="7758" y="3269"/>
                      <a:pt x="6494" y="3644"/>
                      <a:pt x="5299" y="3644"/>
                    </a:cubicBezTo>
                    <a:cubicBezTo>
                      <a:pt x="4990" y="3644"/>
                      <a:pt x="4685" y="3619"/>
                      <a:pt x="4387" y="3555"/>
                    </a:cubicBezTo>
                    <a:cubicBezTo>
                      <a:pt x="2623" y="3180"/>
                      <a:pt x="1110" y="1673"/>
                      <a:pt x="249" y="127"/>
                    </a:cubicBezTo>
                    <a:cubicBezTo>
                      <a:pt x="227" y="88"/>
                      <a:pt x="197" y="68"/>
                      <a:pt x="166" y="62"/>
                    </a:cubicBezTo>
                    <a:lnTo>
                      <a:pt x="166" y="62"/>
                    </a:lnTo>
                    <a:cubicBezTo>
                      <a:pt x="125" y="19"/>
                      <a:pt x="97"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16;p40">
                <a:extLst>
                  <a:ext uri="{FF2B5EF4-FFF2-40B4-BE49-F238E27FC236}">
                    <a16:creationId xmlns:a16="http://schemas.microsoft.com/office/drawing/2014/main" id="{65D0D79A-4F24-6700-AB37-160D2508875C}"/>
                  </a:ext>
                </a:extLst>
              </p:cNvPr>
              <p:cNvSpPr/>
              <p:nvPr/>
            </p:nvSpPr>
            <p:spPr>
              <a:xfrm>
                <a:off x="1342192" y="1684764"/>
                <a:ext cx="416934" cy="344990"/>
              </a:xfrm>
              <a:custGeom>
                <a:avLst/>
                <a:gdLst/>
                <a:ahLst/>
                <a:cxnLst/>
                <a:rect l="l" t="t" r="r" b="b"/>
                <a:pathLst>
                  <a:path w="13642" h="11288" extrusionOk="0">
                    <a:moveTo>
                      <a:pt x="5496" y="0"/>
                    </a:moveTo>
                    <a:cubicBezTo>
                      <a:pt x="5418" y="0"/>
                      <a:pt x="5341" y="89"/>
                      <a:pt x="5372" y="167"/>
                    </a:cubicBezTo>
                    <a:cubicBezTo>
                      <a:pt x="5960" y="1648"/>
                      <a:pt x="5364" y="3228"/>
                      <a:pt x="4241" y="4269"/>
                    </a:cubicBezTo>
                    <a:cubicBezTo>
                      <a:pt x="3464" y="4988"/>
                      <a:pt x="2883" y="5489"/>
                      <a:pt x="2631" y="6552"/>
                    </a:cubicBezTo>
                    <a:cubicBezTo>
                      <a:pt x="2453" y="7299"/>
                      <a:pt x="2405" y="8082"/>
                      <a:pt x="1866" y="8685"/>
                    </a:cubicBezTo>
                    <a:cubicBezTo>
                      <a:pt x="1540" y="9048"/>
                      <a:pt x="1060" y="9222"/>
                      <a:pt x="724" y="9572"/>
                    </a:cubicBezTo>
                    <a:cubicBezTo>
                      <a:pt x="313" y="9999"/>
                      <a:pt x="72" y="10575"/>
                      <a:pt x="10" y="11162"/>
                    </a:cubicBezTo>
                    <a:cubicBezTo>
                      <a:pt x="0" y="11246"/>
                      <a:pt x="62" y="11288"/>
                      <a:pt x="127" y="11288"/>
                    </a:cubicBezTo>
                    <a:cubicBezTo>
                      <a:pt x="194" y="11288"/>
                      <a:pt x="264" y="11246"/>
                      <a:pt x="273" y="11162"/>
                    </a:cubicBezTo>
                    <a:cubicBezTo>
                      <a:pt x="409" y="9883"/>
                      <a:pt x="1591" y="9549"/>
                      <a:pt x="2243" y="8639"/>
                    </a:cubicBezTo>
                    <a:cubicBezTo>
                      <a:pt x="3023" y="7554"/>
                      <a:pt x="2697" y="6128"/>
                      <a:pt x="3681" y="5115"/>
                    </a:cubicBezTo>
                    <a:cubicBezTo>
                      <a:pt x="4565" y="4204"/>
                      <a:pt x="5515" y="3576"/>
                      <a:pt x="5789" y="2242"/>
                    </a:cubicBezTo>
                    <a:cubicBezTo>
                      <a:pt x="5872" y="1839"/>
                      <a:pt x="5887" y="1417"/>
                      <a:pt x="5842" y="1010"/>
                    </a:cubicBezTo>
                    <a:cubicBezTo>
                      <a:pt x="5823" y="843"/>
                      <a:pt x="5674" y="452"/>
                      <a:pt x="5685" y="272"/>
                    </a:cubicBezTo>
                    <a:lnTo>
                      <a:pt x="5685" y="272"/>
                    </a:lnTo>
                    <a:cubicBezTo>
                      <a:pt x="6460" y="380"/>
                      <a:pt x="7409" y="1801"/>
                      <a:pt x="7734" y="2258"/>
                    </a:cubicBezTo>
                    <a:cubicBezTo>
                      <a:pt x="8397" y="3192"/>
                      <a:pt x="8838" y="4106"/>
                      <a:pt x="9980" y="4505"/>
                    </a:cubicBezTo>
                    <a:cubicBezTo>
                      <a:pt x="10196" y="4580"/>
                      <a:pt x="10865" y="4669"/>
                      <a:pt x="11543" y="4669"/>
                    </a:cubicBezTo>
                    <a:cubicBezTo>
                      <a:pt x="12581" y="4669"/>
                      <a:pt x="13642" y="4460"/>
                      <a:pt x="13135" y="3669"/>
                    </a:cubicBezTo>
                    <a:cubicBezTo>
                      <a:pt x="13107" y="3626"/>
                      <a:pt x="13067" y="3608"/>
                      <a:pt x="13027" y="3608"/>
                    </a:cubicBezTo>
                    <a:cubicBezTo>
                      <a:pt x="12934" y="3608"/>
                      <a:pt x="12843" y="3702"/>
                      <a:pt x="12907" y="3802"/>
                    </a:cubicBezTo>
                    <a:cubicBezTo>
                      <a:pt x="13268" y="4366"/>
                      <a:pt x="11568" y="4438"/>
                      <a:pt x="11507" y="4441"/>
                    </a:cubicBezTo>
                    <a:cubicBezTo>
                      <a:pt x="11432" y="4444"/>
                      <a:pt x="11357" y="4446"/>
                      <a:pt x="11282" y="4446"/>
                    </a:cubicBezTo>
                    <a:cubicBezTo>
                      <a:pt x="10699" y="4446"/>
                      <a:pt x="10114" y="4342"/>
                      <a:pt x="9598" y="4052"/>
                    </a:cubicBezTo>
                    <a:cubicBezTo>
                      <a:pt x="8502" y="3434"/>
                      <a:pt x="8018" y="2050"/>
                      <a:pt x="7183" y="1138"/>
                    </a:cubicBezTo>
                    <a:cubicBezTo>
                      <a:pt x="6785" y="702"/>
                      <a:pt x="6154" y="22"/>
                      <a:pt x="5500" y="0"/>
                    </a:cubicBezTo>
                    <a:cubicBezTo>
                      <a:pt x="5499" y="0"/>
                      <a:pt x="5498" y="0"/>
                      <a:pt x="5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17;p40">
                <a:extLst>
                  <a:ext uri="{FF2B5EF4-FFF2-40B4-BE49-F238E27FC236}">
                    <a16:creationId xmlns:a16="http://schemas.microsoft.com/office/drawing/2014/main" id="{8DBF0FAB-8016-72F3-726B-EDF576F9F7CB}"/>
                  </a:ext>
                </a:extLst>
              </p:cNvPr>
              <p:cNvSpPr/>
              <p:nvPr/>
            </p:nvSpPr>
            <p:spPr>
              <a:xfrm>
                <a:off x="1253405" y="1545822"/>
                <a:ext cx="177049" cy="482857"/>
              </a:xfrm>
              <a:custGeom>
                <a:avLst/>
                <a:gdLst/>
                <a:ahLst/>
                <a:cxnLst/>
                <a:rect l="l" t="t" r="r" b="b"/>
                <a:pathLst>
                  <a:path w="5793" h="15799" extrusionOk="0">
                    <a:moveTo>
                      <a:pt x="5655" y="0"/>
                    </a:moveTo>
                    <a:cubicBezTo>
                      <a:pt x="5650" y="0"/>
                      <a:pt x="5645" y="1"/>
                      <a:pt x="5640" y="2"/>
                    </a:cubicBezTo>
                    <a:cubicBezTo>
                      <a:pt x="4117" y="237"/>
                      <a:pt x="2647" y="930"/>
                      <a:pt x="1727" y="2207"/>
                    </a:cubicBezTo>
                    <a:cubicBezTo>
                      <a:pt x="1161" y="2994"/>
                      <a:pt x="829" y="3959"/>
                      <a:pt x="740" y="4920"/>
                    </a:cubicBezTo>
                    <a:cubicBezTo>
                      <a:pt x="637" y="6025"/>
                      <a:pt x="1019" y="7142"/>
                      <a:pt x="856" y="8232"/>
                    </a:cubicBezTo>
                    <a:cubicBezTo>
                      <a:pt x="613" y="9848"/>
                      <a:pt x="1" y="11054"/>
                      <a:pt x="420" y="12761"/>
                    </a:cubicBezTo>
                    <a:cubicBezTo>
                      <a:pt x="770" y="14187"/>
                      <a:pt x="1620" y="15302"/>
                      <a:pt x="3023" y="15793"/>
                    </a:cubicBezTo>
                    <a:cubicBezTo>
                      <a:pt x="3033" y="15797"/>
                      <a:pt x="3043" y="15799"/>
                      <a:pt x="3053" y="15799"/>
                    </a:cubicBezTo>
                    <a:cubicBezTo>
                      <a:pt x="3138" y="15799"/>
                      <a:pt x="3166" y="15657"/>
                      <a:pt x="3070" y="15623"/>
                    </a:cubicBezTo>
                    <a:cubicBezTo>
                      <a:pt x="1321" y="15011"/>
                      <a:pt x="520" y="13336"/>
                      <a:pt x="423" y="11576"/>
                    </a:cubicBezTo>
                    <a:cubicBezTo>
                      <a:pt x="353" y="10299"/>
                      <a:pt x="945" y="9301"/>
                      <a:pt x="1059" y="8096"/>
                    </a:cubicBezTo>
                    <a:cubicBezTo>
                      <a:pt x="1237" y="6212"/>
                      <a:pt x="534" y="4695"/>
                      <a:pt x="1543" y="2844"/>
                    </a:cubicBezTo>
                    <a:cubicBezTo>
                      <a:pt x="2392" y="1287"/>
                      <a:pt x="3979" y="436"/>
                      <a:pt x="5687" y="171"/>
                    </a:cubicBezTo>
                    <a:cubicBezTo>
                      <a:pt x="5792" y="154"/>
                      <a:pt x="5755"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18;p40">
                <a:extLst>
                  <a:ext uri="{FF2B5EF4-FFF2-40B4-BE49-F238E27FC236}">
                    <a16:creationId xmlns:a16="http://schemas.microsoft.com/office/drawing/2014/main" id="{FB69D159-1528-6B3D-5E19-DA144060A966}"/>
                  </a:ext>
                </a:extLst>
              </p:cNvPr>
              <p:cNvSpPr/>
              <p:nvPr/>
            </p:nvSpPr>
            <p:spPr>
              <a:xfrm>
                <a:off x="1423368" y="1364123"/>
                <a:ext cx="794167" cy="530198"/>
              </a:xfrm>
              <a:custGeom>
                <a:avLst/>
                <a:gdLst/>
                <a:ahLst/>
                <a:cxnLst/>
                <a:rect l="l" t="t" r="r" b="b"/>
                <a:pathLst>
                  <a:path w="25985" h="17348" extrusionOk="0">
                    <a:moveTo>
                      <a:pt x="10400" y="0"/>
                    </a:moveTo>
                    <a:cubicBezTo>
                      <a:pt x="8884" y="0"/>
                      <a:pt x="7352" y="338"/>
                      <a:pt x="5967" y="915"/>
                    </a:cubicBezTo>
                    <a:cubicBezTo>
                      <a:pt x="3847" y="1797"/>
                      <a:pt x="664" y="3530"/>
                      <a:pt x="17" y="6008"/>
                    </a:cubicBezTo>
                    <a:cubicBezTo>
                      <a:pt x="0" y="6074"/>
                      <a:pt x="55" y="6117"/>
                      <a:pt x="107" y="6117"/>
                    </a:cubicBezTo>
                    <a:cubicBezTo>
                      <a:pt x="142" y="6117"/>
                      <a:pt x="175" y="6098"/>
                      <a:pt x="187" y="6055"/>
                    </a:cubicBezTo>
                    <a:cubicBezTo>
                      <a:pt x="890" y="3360"/>
                      <a:pt x="4607" y="1514"/>
                      <a:pt x="6952" y="730"/>
                    </a:cubicBezTo>
                    <a:cubicBezTo>
                      <a:pt x="8049" y="363"/>
                      <a:pt x="9122" y="183"/>
                      <a:pt x="10162" y="183"/>
                    </a:cubicBezTo>
                    <a:cubicBezTo>
                      <a:pt x="12397" y="183"/>
                      <a:pt x="14484" y="1011"/>
                      <a:pt x="16345" y="2585"/>
                    </a:cubicBezTo>
                    <a:cubicBezTo>
                      <a:pt x="17290" y="3384"/>
                      <a:pt x="18302" y="3800"/>
                      <a:pt x="19502" y="4082"/>
                    </a:cubicBezTo>
                    <a:cubicBezTo>
                      <a:pt x="21499" y="4553"/>
                      <a:pt x="22874" y="5523"/>
                      <a:pt x="23920" y="7298"/>
                    </a:cubicBezTo>
                    <a:cubicBezTo>
                      <a:pt x="24931" y="9015"/>
                      <a:pt x="25427" y="10693"/>
                      <a:pt x="25245" y="12691"/>
                    </a:cubicBezTo>
                    <a:cubicBezTo>
                      <a:pt x="25093" y="14364"/>
                      <a:pt x="25791" y="15644"/>
                      <a:pt x="25811" y="17313"/>
                    </a:cubicBezTo>
                    <a:cubicBezTo>
                      <a:pt x="25811" y="17337"/>
                      <a:pt x="25819" y="17347"/>
                      <a:pt x="25832" y="17347"/>
                    </a:cubicBezTo>
                    <a:cubicBezTo>
                      <a:pt x="25878" y="17347"/>
                      <a:pt x="25984" y="17216"/>
                      <a:pt x="25984" y="17182"/>
                    </a:cubicBezTo>
                    <a:cubicBezTo>
                      <a:pt x="25947" y="16195"/>
                      <a:pt x="25642" y="15421"/>
                      <a:pt x="25407" y="14466"/>
                    </a:cubicBezTo>
                    <a:cubicBezTo>
                      <a:pt x="25188" y="13573"/>
                      <a:pt x="25477" y="12618"/>
                      <a:pt x="25504" y="11720"/>
                    </a:cubicBezTo>
                    <a:cubicBezTo>
                      <a:pt x="25559" y="9921"/>
                      <a:pt x="24768" y="8240"/>
                      <a:pt x="23799" y="6761"/>
                    </a:cubicBezTo>
                    <a:cubicBezTo>
                      <a:pt x="22935" y="5445"/>
                      <a:pt x="21770" y="4503"/>
                      <a:pt x="20242" y="4068"/>
                    </a:cubicBezTo>
                    <a:cubicBezTo>
                      <a:pt x="19189" y="3769"/>
                      <a:pt x="18169" y="3635"/>
                      <a:pt x="17217" y="3030"/>
                    </a:cubicBezTo>
                    <a:cubicBezTo>
                      <a:pt x="16607" y="2643"/>
                      <a:pt x="16122" y="2107"/>
                      <a:pt x="15555" y="1666"/>
                    </a:cubicBezTo>
                    <a:cubicBezTo>
                      <a:pt x="14055" y="497"/>
                      <a:pt x="12239" y="0"/>
                      <a:pt x="1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19;p40">
                <a:extLst>
                  <a:ext uri="{FF2B5EF4-FFF2-40B4-BE49-F238E27FC236}">
                    <a16:creationId xmlns:a16="http://schemas.microsoft.com/office/drawing/2014/main" id="{DFE2FBFF-38E1-CD6B-DACA-32172E0389B3}"/>
                  </a:ext>
                </a:extLst>
              </p:cNvPr>
              <p:cNvSpPr/>
              <p:nvPr/>
            </p:nvSpPr>
            <p:spPr>
              <a:xfrm>
                <a:off x="1850187" y="2364127"/>
                <a:ext cx="84230" cy="63387"/>
              </a:xfrm>
              <a:custGeom>
                <a:avLst/>
                <a:gdLst/>
                <a:ahLst/>
                <a:cxnLst/>
                <a:rect l="l" t="t" r="r" b="b"/>
                <a:pathLst>
                  <a:path w="2756" h="2074" extrusionOk="0">
                    <a:moveTo>
                      <a:pt x="1337" y="0"/>
                    </a:moveTo>
                    <a:cubicBezTo>
                      <a:pt x="929" y="0"/>
                      <a:pt x="522" y="16"/>
                      <a:pt x="114" y="46"/>
                    </a:cubicBezTo>
                    <a:cubicBezTo>
                      <a:pt x="4" y="54"/>
                      <a:pt x="1" y="223"/>
                      <a:pt x="107" y="223"/>
                    </a:cubicBezTo>
                    <a:cubicBezTo>
                      <a:pt x="109" y="223"/>
                      <a:pt x="112" y="223"/>
                      <a:pt x="114" y="222"/>
                    </a:cubicBezTo>
                    <a:cubicBezTo>
                      <a:pt x="499" y="194"/>
                      <a:pt x="885" y="175"/>
                      <a:pt x="1272" y="173"/>
                    </a:cubicBezTo>
                    <a:cubicBezTo>
                      <a:pt x="1392" y="173"/>
                      <a:pt x="1732" y="148"/>
                      <a:pt x="1997" y="148"/>
                    </a:cubicBezTo>
                    <a:cubicBezTo>
                      <a:pt x="2164" y="148"/>
                      <a:pt x="2301" y="158"/>
                      <a:pt x="2333" y="190"/>
                    </a:cubicBezTo>
                    <a:cubicBezTo>
                      <a:pt x="2418" y="276"/>
                      <a:pt x="2398" y="672"/>
                      <a:pt x="2414" y="795"/>
                    </a:cubicBezTo>
                    <a:cubicBezTo>
                      <a:pt x="2467" y="1193"/>
                      <a:pt x="2520" y="1591"/>
                      <a:pt x="2572" y="1990"/>
                    </a:cubicBezTo>
                    <a:cubicBezTo>
                      <a:pt x="2580" y="2046"/>
                      <a:pt x="2628" y="2074"/>
                      <a:pt x="2672" y="2074"/>
                    </a:cubicBezTo>
                    <a:cubicBezTo>
                      <a:pt x="2716" y="2074"/>
                      <a:pt x="2756" y="2046"/>
                      <a:pt x="2749" y="1990"/>
                    </a:cubicBezTo>
                    <a:cubicBezTo>
                      <a:pt x="2666" y="1360"/>
                      <a:pt x="2582" y="731"/>
                      <a:pt x="2497" y="101"/>
                    </a:cubicBezTo>
                    <a:cubicBezTo>
                      <a:pt x="2491" y="62"/>
                      <a:pt x="2446" y="39"/>
                      <a:pt x="2411" y="36"/>
                    </a:cubicBezTo>
                    <a:cubicBezTo>
                      <a:pt x="2053" y="12"/>
                      <a:pt x="1695"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20;p40">
                <a:extLst>
                  <a:ext uri="{FF2B5EF4-FFF2-40B4-BE49-F238E27FC236}">
                    <a16:creationId xmlns:a16="http://schemas.microsoft.com/office/drawing/2014/main" id="{F14112CD-0330-02D1-1FB9-52EC6568B0D5}"/>
                  </a:ext>
                </a:extLst>
              </p:cNvPr>
              <p:cNvSpPr/>
              <p:nvPr/>
            </p:nvSpPr>
            <p:spPr>
              <a:xfrm>
                <a:off x="1939524" y="2506278"/>
                <a:ext cx="24603" cy="156480"/>
              </a:xfrm>
              <a:custGeom>
                <a:avLst/>
                <a:gdLst/>
                <a:ahLst/>
                <a:cxnLst/>
                <a:rect l="l" t="t" r="r" b="b"/>
                <a:pathLst>
                  <a:path w="805" h="5120" extrusionOk="0">
                    <a:moveTo>
                      <a:pt x="85" y="0"/>
                    </a:moveTo>
                    <a:cubicBezTo>
                      <a:pt x="41" y="0"/>
                      <a:pt x="0" y="28"/>
                      <a:pt x="7" y="84"/>
                    </a:cubicBezTo>
                    <a:cubicBezTo>
                      <a:pt x="222" y="1750"/>
                      <a:pt x="431" y="3416"/>
                      <a:pt x="636" y="5082"/>
                    </a:cubicBezTo>
                    <a:cubicBezTo>
                      <a:pt x="639" y="5109"/>
                      <a:pt x="651" y="5119"/>
                      <a:pt x="667" y="5119"/>
                    </a:cubicBezTo>
                    <a:cubicBezTo>
                      <a:pt x="716" y="5119"/>
                      <a:pt x="804" y="5017"/>
                      <a:pt x="802" y="4995"/>
                    </a:cubicBezTo>
                    <a:cubicBezTo>
                      <a:pt x="601" y="3358"/>
                      <a:pt x="394" y="1721"/>
                      <a:pt x="183" y="84"/>
                    </a:cubicBezTo>
                    <a:cubicBezTo>
                      <a:pt x="176" y="28"/>
                      <a:pt x="129"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21;p40">
                <a:extLst>
                  <a:ext uri="{FF2B5EF4-FFF2-40B4-BE49-F238E27FC236}">
                    <a16:creationId xmlns:a16="http://schemas.microsoft.com/office/drawing/2014/main" id="{62FF3F73-5031-DDC7-684A-299D05C43F12}"/>
                  </a:ext>
                </a:extLst>
              </p:cNvPr>
              <p:cNvSpPr/>
              <p:nvPr/>
            </p:nvSpPr>
            <p:spPr>
              <a:xfrm>
                <a:off x="1964587" y="2705337"/>
                <a:ext cx="7182" cy="20966"/>
              </a:xfrm>
              <a:custGeom>
                <a:avLst/>
                <a:gdLst/>
                <a:ahLst/>
                <a:cxnLst/>
                <a:rect l="l" t="t" r="r" b="b"/>
                <a:pathLst>
                  <a:path w="235" h="686" extrusionOk="0">
                    <a:moveTo>
                      <a:pt x="137" y="0"/>
                    </a:moveTo>
                    <a:cubicBezTo>
                      <a:pt x="87" y="0"/>
                      <a:pt x="1" y="90"/>
                      <a:pt x="3" y="107"/>
                    </a:cubicBezTo>
                    <a:cubicBezTo>
                      <a:pt x="24" y="288"/>
                      <a:pt x="46" y="468"/>
                      <a:pt x="67" y="649"/>
                    </a:cubicBezTo>
                    <a:cubicBezTo>
                      <a:pt x="70" y="676"/>
                      <a:pt x="81" y="686"/>
                      <a:pt x="96" y="686"/>
                    </a:cubicBezTo>
                    <a:cubicBezTo>
                      <a:pt x="145" y="686"/>
                      <a:pt x="235" y="577"/>
                      <a:pt x="232" y="552"/>
                    </a:cubicBezTo>
                    <a:cubicBezTo>
                      <a:pt x="211" y="381"/>
                      <a:pt x="191" y="211"/>
                      <a:pt x="170" y="40"/>
                    </a:cubicBezTo>
                    <a:cubicBezTo>
                      <a:pt x="167" y="11"/>
                      <a:pt x="15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22;p40">
                <a:extLst>
                  <a:ext uri="{FF2B5EF4-FFF2-40B4-BE49-F238E27FC236}">
                    <a16:creationId xmlns:a16="http://schemas.microsoft.com/office/drawing/2014/main" id="{DF6E259D-9203-9BC2-FEE4-024F5DC8416B}"/>
                  </a:ext>
                </a:extLst>
              </p:cNvPr>
              <p:cNvSpPr/>
              <p:nvPr/>
            </p:nvSpPr>
            <p:spPr>
              <a:xfrm>
                <a:off x="1972289" y="2772271"/>
                <a:ext cx="7396" cy="17054"/>
              </a:xfrm>
              <a:custGeom>
                <a:avLst/>
                <a:gdLst/>
                <a:ahLst/>
                <a:cxnLst/>
                <a:rect l="l" t="t" r="r" b="b"/>
                <a:pathLst>
                  <a:path w="242" h="558" extrusionOk="0">
                    <a:moveTo>
                      <a:pt x="103" y="0"/>
                    </a:moveTo>
                    <a:cubicBezTo>
                      <a:pt x="53" y="0"/>
                      <a:pt x="1" y="38"/>
                      <a:pt x="8" y="102"/>
                    </a:cubicBezTo>
                    <a:cubicBezTo>
                      <a:pt x="26" y="254"/>
                      <a:pt x="35" y="340"/>
                      <a:pt x="53" y="492"/>
                    </a:cubicBezTo>
                    <a:cubicBezTo>
                      <a:pt x="58" y="537"/>
                      <a:pt x="92" y="557"/>
                      <a:pt x="128" y="557"/>
                    </a:cubicBezTo>
                    <a:cubicBezTo>
                      <a:pt x="181" y="557"/>
                      <a:pt x="241" y="516"/>
                      <a:pt x="233" y="449"/>
                    </a:cubicBezTo>
                    <a:cubicBezTo>
                      <a:pt x="233" y="449"/>
                      <a:pt x="198" y="221"/>
                      <a:pt x="180" y="69"/>
                    </a:cubicBezTo>
                    <a:cubicBezTo>
                      <a:pt x="175" y="22"/>
                      <a:pt x="140"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23;p40">
                <a:extLst>
                  <a:ext uri="{FF2B5EF4-FFF2-40B4-BE49-F238E27FC236}">
                    <a16:creationId xmlns:a16="http://schemas.microsoft.com/office/drawing/2014/main" id="{5C345822-F716-138D-69F4-7779283B1BA3}"/>
                  </a:ext>
                </a:extLst>
              </p:cNvPr>
              <p:cNvSpPr/>
              <p:nvPr/>
            </p:nvSpPr>
            <p:spPr>
              <a:xfrm>
                <a:off x="1979226" y="2833153"/>
                <a:ext cx="7855" cy="22738"/>
              </a:xfrm>
              <a:custGeom>
                <a:avLst/>
                <a:gdLst/>
                <a:ahLst/>
                <a:cxnLst/>
                <a:rect l="l" t="t" r="r" b="b"/>
                <a:pathLst>
                  <a:path w="257" h="744" extrusionOk="0">
                    <a:moveTo>
                      <a:pt x="108" y="0"/>
                    </a:moveTo>
                    <a:cubicBezTo>
                      <a:pt x="58" y="0"/>
                      <a:pt x="0" y="43"/>
                      <a:pt x="7" y="110"/>
                    </a:cubicBezTo>
                    <a:cubicBezTo>
                      <a:pt x="32" y="333"/>
                      <a:pt x="41" y="410"/>
                      <a:pt x="64" y="633"/>
                    </a:cubicBezTo>
                    <a:cubicBezTo>
                      <a:pt x="71" y="700"/>
                      <a:pt x="142" y="744"/>
                      <a:pt x="195" y="744"/>
                    </a:cubicBezTo>
                    <a:cubicBezTo>
                      <a:pt x="230" y="744"/>
                      <a:pt x="257" y="724"/>
                      <a:pt x="252" y="679"/>
                    </a:cubicBezTo>
                    <a:cubicBezTo>
                      <a:pt x="252" y="679"/>
                      <a:pt x="203" y="287"/>
                      <a:pt x="178" y="65"/>
                    </a:cubicBezTo>
                    <a:cubicBezTo>
                      <a:pt x="174" y="20"/>
                      <a:pt x="14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24;p40">
                <a:extLst>
                  <a:ext uri="{FF2B5EF4-FFF2-40B4-BE49-F238E27FC236}">
                    <a16:creationId xmlns:a16="http://schemas.microsoft.com/office/drawing/2014/main" id="{E8DE7F24-645C-B078-FE57-20E8B7D486D1}"/>
                  </a:ext>
                </a:extLst>
              </p:cNvPr>
              <p:cNvSpPr/>
              <p:nvPr/>
            </p:nvSpPr>
            <p:spPr>
              <a:xfrm>
                <a:off x="1474134" y="2888015"/>
                <a:ext cx="530198" cy="220264"/>
              </a:xfrm>
              <a:custGeom>
                <a:avLst/>
                <a:gdLst/>
                <a:ahLst/>
                <a:cxnLst/>
                <a:rect l="l" t="t" r="r" b="b"/>
                <a:pathLst>
                  <a:path w="17348" h="7207" extrusionOk="0">
                    <a:moveTo>
                      <a:pt x="16796" y="0"/>
                    </a:moveTo>
                    <a:cubicBezTo>
                      <a:pt x="16754" y="0"/>
                      <a:pt x="16717" y="26"/>
                      <a:pt x="16723" y="80"/>
                    </a:cubicBezTo>
                    <a:cubicBezTo>
                      <a:pt x="17110" y="3707"/>
                      <a:pt x="17023" y="3002"/>
                      <a:pt x="17116" y="4506"/>
                    </a:cubicBezTo>
                    <a:cubicBezTo>
                      <a:pt x="17150" y="5048"/>
                      <a:pt x="17256" y="5403"/>
                      <a:pt x="16828" y="5710"/>
                    </a:cubicBezTo>
                    <a:cubicBezTo>
                      <a:pt x="16491" y="5951"/>
                      <a:pt x="15724" y="6018"/>
                      <a:pt x="15323" y="6111"/>
                    </a:cubicBezTo>
                    <a:cubicBezTo>
                      <a:pt x="13808" y="6462"/>
                      <a:pt x="12266" y="6707"/>
                      <a:pt x="10719" y="6864"/>
                    </a:cubicBezTo>
                    <a:cubicBezTo>
                      <a:pt x="10460" y="6890"/>
                      <a:pt x="10175" y="6951"/>
                      <a:pt x="9904" y="6951"/>
                    </a:cubicBezTo>
                    <a:cubicBezTo>
                      <a:pt x="9703" y="6951"/>
                      <a:pt x="9509" y="6918"/>
                      <a:pt x="9338" y="6811"/>
                    </a:cubicBezTo>
                    <a:cubicBezTo>
                      <a:pt x="8937" y="6563"/>
                      <a:pt x="9006" y="6284"/>
                      <a:pt x="8934" y="5809"/>
                    </a:cubicBezTo>
                    <a:cubicBezTo>
                      <a:pt x="8837" y="5179"/>
                      <a:pt x="8741" y="4549"/>
                      <a:pt x="8646" y="3918"/>
                    </a:cubicBezTo>
                    <a:cubicBezTo>
                      <a:pt x="8640" y="3876"/>
                      <a:pt x="8601" y="3855"/>
                      <a:pt x="8562" y="3855"/>
                    </a:cubicBezTo>
                    <a:cubicBezTo>
                      <a:pt x="8522" y="3855"/>
                      <a:pt x="8483" y="3876"/>
                      <a:pt x="8477" y="3918"/>
                    </a:cubicBezTo>
                    <a:cubicBezTo>
                      <a:pt x="8370" y="4629"/>
                      <a:pt x="8261" y="5340"/>
                      <a:pt x="8152" y="6052"/>
                    </a:cubicBezTo>
                    <a:cubicBezTo>
                      <a:pt x="8030" y="6848"/>
                      <a:pt x="7699" y="7010"/>
                      <a:pt x="7171" y="7010"/>
                    </a:cubicBezTo>
                    <a:cubicBezTo>
                      <a:pt x="6951" y="7010"/>
                      <a:pt x="6695" y="6982"/>
                      <a:pt x="6406" y="6960"/>
                    </a:cubicBezTo>
                    <a:cubicBezTo>
                      <a:pt x="4863" y="6841"/>
                      <a:pt x="3329" y="6603"/>
                      <a:pt x="1809" y="6320"/>
                    </a:cubicBezTo>
                    <a:cubicBezTo>
                      <a:pt x="1422" y="6247"/>
                      <a:pt x="891" y="6238"/>
                      <a:pt x="536" y="6068"/>
                    </a:cubicBezTo>
                    <a:cubicBezTo>
                      <a:pt x="65" y="5842"/>
                      <a:pt x="212" y="6112"/>
                      <a:pt x="190" y="5484"/>
                    </a:cubicBezTo>
                    <a:cubicBezTo>
                      <a:pt x="132" y="3784"/>
                      <a:pt x="465" y="1990"/>
                      <a:pt x="649" y="305"/>
                    </a:cubicBezTo>
                    <a:cubicBezTo>
                      <a:pt x="655" y="249"/>
                      <a:pt x="615" y="221"/>
                      <a:pt x="571" y="221"/>
                    </a:cubicBezTo>
                    <a:cubicBezTo>
                      <a:pt x="526" y="221"/>
                      <a:pt x="479" y="249"/>
                      <a:pt x="473" y="305"/>
                    </a:cubicBezTo>
                    <a:cubicBezTo>
                      <a:pt x="264" y="2214"/>
                      <a:pt x="25" y="4138"/>
                      <a:pt x="1" y="6061"/>
                    </a:cubicBezTo>
                    <a:cubicBezTo>
                      <a:pt x="1" y="6097"/>
                      <a:pt x="29" y="6137"/>
                      <a:pt x="65" y="6145"/>
                    </a:cubicBezTo>
                    <a:cubicBezTo>
                      <a:pt x="2683" y="6735"/>
                      <a:pt x="5390" y="7177"/>
                      <a:pt x="8076" y="7207"/>
                    </a:cubicBezTo>
                    <a:cubicBezTo>
                      <a:pt x="8111" y="7207"/>
                      <a:pt x="8156" y="7179"/>
                      <a:pt x="8162" y="7142"/>
                    </a:cubicBezTo>
                    <a:cubicBezTo>
                      <a:pt x="8203" y="6871"/>
                      <a:pt x="8555" y="4492"/>
                      <a:pt x="8563" y="4283"/>
                    </a:cubicBezTo>
                    <a:lnTo>
                      <a:pt x="8563" y="4283"/>
                    </a:lnTo>
                    <a:cubicBezTo>
                      <a:pt x="8586" y="4490"/>
                      <a:pt x="8915" y="6835"/>
                      <a:pt x="8956" y="7108"/>
                    </a:cubicBezTo>
                    <a:cubicBezTo>
                      <a:pt x="8961" y="7143"/>
                      <a:pt x="9004" y="7173"/>
                      <a:pt x="9038" y="7173"/>
                    </a:cubicBezTo>
                    <a:cubicBezTo>
                      <a:pt x="9039" y="7173"/>
                      <a:pt x="9040" y="7173"/>
                      <a:pt x="9041" y="7173"/>
                    </a:cubicBezTo>
                    <a:cubicBezTo>
                      <a:pt x="11796" y="6996"/>
                      <a:pt x="14662" y="6660"/>
                      <a:pt x="17282" y="5744"/>
                    </a:cubicBezTo>
                    <a:cubicBezTo>
                      <a:pt x="17317" y="5731"/>
                      <a:pt x="17347" y="5699"/>
                      <a:pt x="17346" y="5658"/>
                    </a:cubicBezTo>
                    <a:cubicBezTo>
                      <a:pt x="17288" y="3760"/>
                      <a:pt x="17094" y="1978"/>
                      <a:pt x="16899" y="89"/>
                    </a:cubicBezTo>
                    <a:cubicBezTo>
                      <a:pt x="16893" y="31"/>
                      <a:pt x="16842" y="0"/>
                      <a:pt x="1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25;p40">
                <a:extLst>
                  <a:ext uri="{FF2B5EF4-FFF2-40B4-BE49-F238E27FC236}">
                    <a16:creationId xmlns:a16="http://schemas.microsoft.com/office/drawing/2014/main" id="{DC8E7B65-DD02-7E73-0848-B8FDC7F01E0B}"/>
                  </a:ext>
                </a:extLst>
              </p:cNvPr>
              <p:cNvSpPr/>
              <p:nvPr/>
            </p:nvSpPr>
            <p:spPr>
              <a:xfrm>
                <a:off x="1508335" y="2561292"/>
                <a:ext cx="27628" cy="171608"/>
              </a:xfrm>
              <a:custGeom>
                <a:avLst/>
                <a:gdLst/>
                <a:ahLst/>
                <a:cxnLst/>
                <a:rect l="l" t="t" r="r" b="b"/>
                <a:pathLst>
                  <a:path w="904" h="5615" extrusionOk="0">
                    <a:moveTo>
                      <a:pt x="795" y="0"/>
                    </a:moveTo>
                    <a:cubicBezTo>
                      <a:pt x="762" y="0"/>
                      <a:pt x="732" y="20"/>
                      <a:pt x="726" y="64"/>
                    </a:cubicBezTo>
                    <a:cubicBezTo>
                      <a:pt x="479" y="1885"/>
                      <a:pt x="240" y="3708"/>
                      <a:pt x="8" y="5531"/>
                    </a:cubicBezTo>
                    <a:cubicBezTo>
                      <a:pt x="1" y="5587"/>
                      <a:pt x="41" y="5614"/>
                      <a:pt x="85" y="5614"/>
                    </a:cubicBezTo>
                    <a:cubicBezTo>
                      <a:pt x="130" y="5614"/>
                      <a:pt x="177" y="5586"/>
                      <a:pt x="184" y="5531"/>
                    </a:cubicBezTo>
                    <a:cubicBezTo>
                      <a:pt x="414" y="3723"/>
                      <a:pt x="651" y="1917"/>
                      <a:pt x="895" y="111"/>
                    </a:cubicBezTo>
                    <a:cubicBezTo>
                      <a:pt x="904" y="44"/>
                      <a:pt x="846"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26;p40">
                <a:extLst>
                  <a:ext uri="{FF2B5EF4-FFF2-40B4-BE49-F238E27FC236}">
                    <a16:creationId xmlns:a16="http://schemas.microsoft.com/office/drawing/2014/main" id="{CFCCCE00-6451-D819-60AF-34A0705C5FAA}"/>
                  </a:ext>
                </a:extLst>
              </p:cNvPr>
              <p:cNvSpPr/>
              <p:nvPr/>
            </p:nvSpPr>
            <p:spPr>
              <a:xfrm>
                <a:off x="1541985" y="2389953"/>
                <a:ext cx="88906" cy="90771"/>
              </a:xfrm>
              <a:custGeom>
                <a:avLst/>
                <a:gdLst/>
                <a:ahLst/>
                <a:cxnLst/>
                <a:rect l="l" t="t" r="r" b="b"/>
                <a:pathLst>
                  <a:path w="2909" h="2970" extrusionOk="0">
                    <a:moveTo>
                      <a:pt x="2777" y="0"/>
                    </a:moveTo>
                    <a:cubicBezTo>
                      <a:pt x="2771" y="0"/>
                      <a:pt x="2764" y="1"/>
                      <a:pt x="2757" y="3"/>
                    </a:cubicBezTo>
                    <a:cubicBezTo>
                      <a:pt x="1964" y="163"/>
                      <a:pt x="1174" y="341"/>
                      <a:pt x="389" y="539"/>
                    </a:cubicBezTo>
                    <a:cubicBezTo>
                      <a:pt x="362" y="546"/>
                      <a:pt x="331" y="571"/>
                      <a:pt x="327" y="600"/>
                    </a:cubicBezTo>
                    <a:cubicBezTo>
                      <a:pt x="219" y="1352"/>
                      <a:pt x="114" y="2106"/>
                      <a:pt x="10" y="2859"/>
                    </a:cubicBezTo>
                    <a:cubicBezTo>
                      <a:pt x="0" y="2925"/>
                      <a:pt x="58" y="2969"/>
                      <a:pt x="109" y="2969"/>
                    </a:cubicBezTo>
                    <a:cubicBezTo>
                      <a:pt x="143" y="2969"/>
                      <a:pt x="173" y="2950"/>
                      <a:pt x="179" y="2906"/>
                    </a:cubicBezTo>
                    <a:cubicBezTo>
                      <a:pt x="247" y="2421"/>
                      <a:pt x="314" y="1937"/>
                      <a:pt x="383" y="1452"/>
                    </a:cubicBezTo>
                    <a:cubicBezTo>
                      <a:pt x="410" y="1255"/>
                      <a:pt x="391" y="933"/>
                      <a:pt x="480" y="759"/>
                    </a:cubicBezTo>
                    <a:cubicBezTo>
                      <a:pt x="493" y="734"/>
                      <a:pt x="500" y="716"/>
                      <a:pt x="504" y="704"/>
                    </a:cubicBezTo>
                    <a:lnTo>
                      <a:pt x="504" y="704"/>
                    </a:lnTo>
                    <a:cubicBezTo>
                      <a:pt x="504" y="704"/>
                      <a:pt x="504" y="704"/>
                      <a:pt x="504" y="704"/>
                    </a:cubicBezTo>
                    <a:cubicBezTo>
                      <a:pt x="526" y="704"/>
                      <a:pt x="569" y="692"/>
                      <a:pt x="651" y="654"/>
                    </a:cubicBezTo>
                    <a:cubicBezTo>
                      <a:pt x="837" y="567"/>
                      <a:pt x="1089" y="547"/>
                      <a:pt x="1286" y="501"/>
                    </a:cubicBezTo>
                    <a:cubicBezTo>
                      <a:pt x="1791" y="384"/>
                      <a:pt x="2297" y="275"/>
                      <a:pt x="2805" y="172"/>
                    </a:cubicBezTo>
                    <a:cubicBezTo>
                      <a:pt x="2909" y="151"/>
                      <a:pt x="2874" y="0"/>
                      <a:pt x="2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27;p40">
                <a:extLst>
                  <a:ext uri="{FF2B5EF4-FFF2-40B4-BE49-F238E27FC236}">
                    <a16:creationId xmlns:a16="http://schemas.microsoft.com/office/drawing/2014/main" id="{3F55A9AE-60B7-54F4-D02F-027060193CAA}"/>
                  </a:ext>
                </a:extLst>
              </p:cNvPr>
              <p:cNvSpPr/>
              <p:nvPr/>
            </p:nvSpPr>
            <p:spPr>
              <a:xfrm>
                <a:off x="1621909" y="2365900"/>
                <a:ext cx="120325" cy="143216"/>
              </a:xfrm>
              <a:custGeom>
                <a:avLst/>
                <a:gdLst/>
                <a:ahLst/>
                <a:cxnLst/>
                <a:rect l="l" t="t" r="r" b="b"/>
                <a:pathLst>
                  <a:path w="3937" h="4686" extrusionOk="0">
                    <a:moveTo>
                      <a:pt x="1438" y="230"/>
                    </a:moveTo>
                    <a:cubicBezTo>
                      <a:pt x="1642" y="230"/>
                      <a:pt x="1805" y="362"/>
                      <a:pt x="2126" y="616"/>
                    </a:cubicBezTo>
                    <a:cubicBezTo>
                      <a:pt x="2648" y="1031"/>
                      <a:pt x="3145" y="1483"/>
                      <a:pt x="3628" y="1944"/>
                    </a:cubicBezTo>
                    <a:lnTo>
                      <a:pt x="3628" y="1944"/>
                    </a:lnTo>
                    <a:cubicBezTo>
                      <a:pt x="3566" y="1947"/>
                      <a:pt x="3520" y="1953"/>
                      <a:pt x="3418" y="1969"/>
                    </a:cubicBezTo>
                    <a:cubicBezTo>
                      <a:pt x="3386" y="1973"/>
                      <a:pt x="3366" y="2003"/>
                      <a:pt x="3356" y="2030"/>
                    </a:cubicBezTo>
                    <a:cubicBezTo>
                      <a:pt x="3108" y="2700"/>
                      <a:pt x="2790" y="3333"/>
                      <a:pt x="2423" y="3945"/>
                    </a:cubicBezTo>
                    <a:cubicBezTo>
                      <a:pt x="2375" y="4025"/>
                      <a:pt x="2184" y="4450"/>
                      <a:pt x="2086" y="4478"/>
                    </a:cubicBezTo>
                    <a:cubicBezTo>
                      <a:pt x="2083" y="4479"/>
                      <a:pt x="2081" y="4479"/>
                      <a:pt x="2078" y="4479"/>
                    </a:cubicBezTo>
                    <a:cubicBezTo>
                      <a:pt x="2027" y="4479"/>
                      <a:pt x="1958" y="4344"/>
                      <a:pt x="1869" y="4206"/>
                    </a:cubicBezTo>
                    <a:cubicBezTo>
                      <a:pt x="1257" y="3238"/>
                      <a:pt x="703" y="2339"/>
                      <a:pt x="316" y="1247"/>
                    </a:cubicBezTo>
                    <a:cubicBezTo>
                      <a:pt x="128" y="716"/>
                      <a:pt x="317" y="727"/>
                      <a:pt x="882" y="428"/>
                    </a:cubicBezTo>
                    <a:cubicBezTo>
                      <a:pt x="1133" y="294"/>
                      <a:pt x="1295" y="230"/>
                      <a:pt x="1438" y="230"/>
                    </a:cubicBezTo>
                    <a:close/>
                    <a:moveTo>
                      <a:pt x="1415" y="1"/>
                    </a:moveTo>
                    <a:cubicBezTo>
                      <a:pt x="1404" y="1"/>
                      <a:pt x="1394" y="1"/>
                      <a:pt x="1383" y="2"/>
                    </a:cubicBezTo>
                    <a:cubicBezTo>
                      <a:pt x="928" y="26"/>
                      <a:pt x="371" y="532"/>
                      <a:pt x="32" y="796"/>
                    </a:cubicBezTo>
                    <a:cubicBezTo>
                      <a:pt x="8" y="814"/>
                      <a:pt x="0" y="855"/>
                      <a:pt x="9" y="882"/>
                    </a:cubicBezTo>
                    <a:cubicBezTo>
                      <a:pt x="423" y="2235"/>
                      <a:pt x="1054" y="3637"/>
                      <a:pt x="2048" y="4660"/>
                    </a:cubicBezTo>
                    <a:cubicBezTo>
                      <a:pt x="2066" y="4678"/>
                      <a:pt x="2087" y="4686"/>
                      <a:pt x="2108" y="4686"/>
                    </a:cubicBezTo>
                    <a:cubicBezTo>
                      <a:pt x="2138" y="4686"/>
                      <a:pt x="2169" y="4669"/>
                      <a:pt x="2187" y="4642"/>
                    </a:cubicBezTo>
                    <a:cubicBezTo>
                      <a:pt x="2389" y="4347"/>
                      <a:pt x="2575" y="4041"/>
                      <a:pt x="2752" y="3730"/>
                    </a:cubicBezTo>
                    <a:cubicBezTo>
                      <a:pt x="2964" y="3357"/>
                      <a:pt x="3316" y="2133"/>
                      <a:pt x="3838" y="2111"/>
                    </a:cubicBezTo>
                    <a:cubicBezTo>
                      <a:pt x="3871" y="2110"/>
                      <a:pt x="3894" y="2094"/>
                      <a:pt x="3908" y="2073"/>
                    </a:cubicBezTo>
                    <a:lnTo>
                      <a:pt x="3908" y="2073"/>
                    </a:lnTo>
                    <a:cubicBezTo>
                      <a:pt x="3929" y="2045"/>
                      <a:pt x="3936" y="2007"/>
                      <a:pt x="3912" y="1974"/>
                    </a:cubicBezTo>
                    <a:lnTo>
                      <a:pt x="3912" y="1974"/>
                    </a:lnTo>
                    <a:cubicBezTo>
                      <a:pt x="3906" y="1963"/>
                      <a:pt x="3897" y="1953"/>
                      <a:pt x="3885" y="1946"/>
                    </a:cubicBezTo>
                    <a:lnTo>
                      <a:pt x="3885" y="1946"/>
                    </a:lnTo>
                    <a:cubicBezTo>
                      <a:pt x="3285" y="1369"/>
                      <a:pt x="2668" y="791"/>
                      <a:pt x="1997" y="296"/>
                    </a:cubicBezTo>
                    <a:cubicBezTo>
                      <a:pt x="1794" y="145"/>
                      <a:pt x="1643"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28;p40">
                <a:extLst>
                  <a:ext uri="{FF2B5EF4-FFF2-40B4-BE49-F238E27FC236}">
                    <a16:creationId xmlns:a16="http://schemas.microsoft.com/office/drawing/2014/main" id="{41E2C18B-ED12-9861-355F-392A86DDF0BB}"/>
                  </a:ext>
                </a:extLst>
              </p:cNvPr>
              <p:cNvSpPr/>
              <p:nvPr/>
            </p:nvSpPr>
            <p:spPr>
              <a:xfrm>
                <a:off x="1736522" y="2357617"/>
                <a:ext cx="120019" cy="137226"/>
              </a:xfrm>
              <a:custGeom>
                <a:avLst/>
                <a:gdLst/>
                <a:ahLst/>
                <a:cxnLst/>
                <a:rect l="l" t="t" r="r" b="b"/>
                <a:pathLst>
                  <a:path w="3927" h="4490" extrusionOk="0">
                    <a:moveTo>
                      <a:pt x="2798" y="228"/>
                    </a:moveTo>
                    <a:cubicBezTo>
                      <a:pt x="3007" y="228"/>
                      <a:pt x="3235" y="286"/>
                      <a:pt x="3505" y="403"/>
                    </a:cubicBezTo>
                    <a:cubicBezTo>
                      <a:pt x="3601" y="444"/>
                      <a:pt x="3652" y="454"/>
                      <a:pt x="3679" y="454"/>
                    </a:cubicBezTo>
                    <a:cubicBezTo>
                      <a:pt x="3693" y="454"/>
                      <a:pt x="3700" y="451"/>
                      <a:pt x="3703" y="449"/>
                    </a:cubicBezTo>
                    <a:lnTo>
                      <a:pt x="3703" y="449"/>
                    </a:lnTo>
                    <a:cubicBezTo>
                      <a:pt x="3700" y="456"/>
                      <a:pt x="3693" y="485"/>
                      <a:pt x="3716" y="570"/>
                    </a:cubicBezTo>
                    <a:cubicBezTo>
                      <a:pt x="3749" y="689"/>
                      <a:pt x="3622" y="990"/>
                      <a:pt x="3595" y="1097"/>
                    </a:cubicBezTo>
                    <a:cubicBezTo>
                      <a:pt x="3460" y="1624"/>
                      <a:pt x="3293" y="2143"/>
                      <a:pt x="3081" y="2645"/>
                    </a:cubicBezTo>
                    <a:cubicBezTo>
                      <a:pt x="2954" y="2950"/>
                      <a:pt x="2376" y="4288"/>
                      <a:pt x="2138" y="4288"/>
                    </a:cubicBezTo>
                    <a:cubicBezTo>
                      <a:pt x="2137" y="4288"/>
                      <a:pt x="2136" y="4288"/>
                      <a:pt x="2135" y="4288"/>
                    </a:cubicBezTo>
                    <a:cubicBezTo>
                      <a:pt x="1826" y="4271"/>
                      <a:pt x="1135" y="3200"/>
                      <a:pt x="1000" y="3006"/>
                    </a:cubicBezTo>
                    <a:cubicBezTo>
                      <a:pt x="657" y="2514"/>
                      <a:pt x="703" y="2285"/>
                      <a:pt x="274" y="2222"/>
                    </a:cubicBezTo>
                    <a:lnTo>
                      <a:pt x="274" y="2222"/>
                    </a:lnTo>
                    <a:cubicBezTo>
                      <a:pt x="770" y="1681"/>
                      <a:pt x="1285" y="1146"/>
                      <a:pt x="1841" y="665"/>
                    </a:cubicBezTo>
                    <a:cubicBezTo>
                      <a:pt x="2177" y="375"/>
                      <a:pt x="2464" y="228"/>
                      <a:pt x="2798" y="228"/>
                    </a:cubicBezTo>
                    <a:close/>
                    <a:moveTo>
                      <a:pt x="2614" y="0"/>
                    </a:moveTo>
                    <a:cubicBezTo>
                      <a:pt x="2555" y="0"/>
                      <a:pt x="2499" y="5"/>
                      <a:pt x="2446" y="16"/>
                    </a:cubicBezTo>
                    <a:cubicBezTo>
                      <a:pt x="2199" y="66"/>
                      <a:pt x="1895" y="385"/>
                      <a:pt x="1716" y="541"/>
                    </a:cubicBezTo>
                    <a:cubicBezTo>
                      <a:pt x="1120" y="1060"/>
                      <a:pt x="569" y="1636"/>
                      <a:pt x="37" y="2220"/>
                    </a:cubicBezTo>
                    <a:lnTo>
                      <a:pt x="37" y="2220"/>
                    </a:lnTo>
                    <a:cubicBezTo>
                      <a:pt x="22" y="2230"/>
                      <a:pt x="13" y="2246"/>
                      <a:pt x="8" y="2263"/>
                    </a:cubicBezTo>
                    <a:lnTo>
                      <a:pt x="8" y="2263"/>
                    </a:lnTo>
                    <a:cubicBezTo>
                      <a:pt x="0" y="2282"/>
                      <a:pt x="2" y="2303"/>
                      <a:pt x="8" y="2321"/>
                    </a:cubicBezTo>
                    <a:lnTo>
                      <a:pt x="8" y="2321"/>
                    </a:lnTo>
                    <a:cubicBezTo>
                      <a:pt x="15" y="2344"/>
                      <a:pt x="31" y="2365"/>
                      <a:pt x="56" y="2375"/>
                    </a:cubicBezTo>
                    <a:lnTo>
                      <a:pt x="56" y="2375"/>
                    </a:lnTo>
                    <a:cubicBezTo>
                      <a:pt x="67" y="2381"/>
                      <a:pt x="80" y="2384"/>
                      <a:pt x="93" y="2384"/>
                    </a:cubicBezTo>
                    <a:cubicBezTo>
                      <a:pt x="97" y="2384"/>
                      <a:pt x="102" y="2384"/>
                      <a:pt x="106" y="2383"/>
                    </a:cubicBezTo>
                    <a:lnTo>
                      <a:pt x="106" y="2383"/>
                    </a:lnTo>
                    <a:cubicBezTo>
                      <a:pt x="618" y="2427"/>
                      <a:pt x="1078" y="3430"/>
                      <a:pt x="1403" y="3797"/>
                    </a:cubicBezTo>
                    <a:cubicBezTo>
                      <a:pt x="1611" y="4031"/>
                      <a:pt x="1830" y="4259"/>
                      <a:pt x="2070" y="4464"/>
                    </a:cubicBezTo>
                    <a:cubicBezTo>
                      <a:pt x="2088" y="4480"/>
                      <a:pt x="2113" y="4490"/>
                      <a:pt x="2137" y="4490"/>
                    </a:cubicBezTo>
                    <a:cubicBezTo>
                      <a:pt x="2158" y="4490"/>
                      <a:pt x="2179" y="4482"/>
                      <a:pt x="2194" y="4464"/>
                    </a:cubicBezTo>
                    <a:cubicBezTo>
                      <a:pt x="3139" y="3357"/>
                      <a:pt x="3671" y="1870"/>
                      <a:pt x="3918" y="448"/>
                    </a:cubicBezTo>
                    <a:cubicBezTo>
                      <a:pt x="3927" y="398"/>
                      <a:pt x="3906" y="356"/>
                      <a:pt x="3857" y="340"/>
                    </a:cubicBezTo>
                    <a:cubicBezTo>
                      <a:pt x="3531" y="226"/>
                      <a:pt x="3015"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29;p40">
                <a:extLst>
                  <a:ext uri="{FF2B5EF4-FFF2-40B4-BE49-F238E27FC236}">
                    <a16:creationId xmlns:a16="http://schemas.microsoft.com/office/drawing/2014/main" id="{A9385FCB-F151-6429-16F6-71CA3D0FD411}"/>
                  </a:ext>
                </a:extLst>
              </p:cNvPr>
              <p:cNvSpPr/>
              <p:nvPr/>
            </p:nvSpPr>
            <p:spPr>
              <a:xfrm>
                <a:off x="2398405" y="1861359"/>
                <a:ext cx="123472" cy="165374"/>
              </a:xfrm>
              <a:custGeom>
                <a:avLst/>
                <a:gdLst/>
                <a:ahLst/>
                <a:cxnLst/>
                <a:rect l="l" t="t" r="r" b="b"/>
                <a:pathLst>
                  <a:path w="4040" h="5411" extrusionOk="0">
                    <a:moveTo>
                      <a:pt x="1284" y="1"/>
                    </a:moveTo>
                    <a:cubicBezTo>
                      <a:pt x="872" y="1"/>
                      <a:pt x="611" y="109"/>
                      <a:pt x="544" y="669"/>
                    </a:cubicBezTo>
                    <a:cubicBezTo>
                      <a:pt x="356" y="2220"/>
                      <a:pt x="178" y="3774"/>
                      <a:pt x="7" y="5327"/>
                    </a:cubicBezTo>
                    <a:cubicBezTo>
                      <a:pt x="1" y="5383"/>
                      <a:pt x="41" y="5411"/>
                      <a:pt x="85" y="5411"/>
                    </a:cubicBezTo>
                    <a:cubicBezTo>
                      <a:pt x="129" y="5411"/>
                      <a:pt x="176" y="5383"/>
                      <a:pt x="182" y="5327"/>
                    </a:cubicBezTo>
                    <a:cubicBezTo>
                      <a:pt x="297" y="4291"/>
                      <a:pt x="414" y="3256"/>
                      <a:pt x="535" y="2221"/>
                    </a:cubicBezTo>
                    <a:cubicBezTo>
                      <a:pt x="647" y="1266"/>
                      <a:pt x="538" y="204"/>
                      <a:pt x="1740" y="204"/>
                    </a:cubicBezTo>
                    <a:cubicBezTo>
                      <a:pt x="1759" y="204"/>
                      <a:pt x="1778" y="204"/>
                      <a:pt x="1797" y="205"/>
                    </a:cubicBezTo>
                    <a:cubicBezTo>
                      <a:pt x="2187" y="215"/>
                      <a:pt x="2963" y="202"/>
                      <a:pt x="3304" y="448"/>
                    </a:cubicBezTo>
                    <a:cubicBezTo>
                      <a:pt x="3749" y="768"/>
                      <a:pt x="3620" y="1344"/>
                      <a:pt x="3579" y="1792"/>
                    </a:cubicBezTo>
                    <a:cubicBezTo>
                      <a:pt x="3483" y="2848"/>
                      <a:pt x="3384" y="3904"/>
                      <a:pt x="3282" y="4959"/>
                    </a:cubicBezTo>
                    <a:cubicBezTo>
                      <a:pt x="3276" y="5015"/>
                      <a:pt x="3317" y="5043"/>
                      <a:pt x="3361" y="5043"/>
                    </a:cubicBezTo>
                    <a:cubicBezTo>
                      <a:pt x="3405" y="5043"/>
                      <a:pt x="3452" y="5015"/>
                      <a:pt x="3457" y="4959"/>
                    </a:cubicBezTo>
                    <a:cubicBezTo>
                      <a:pt x="3534" y="4167"/>
                      <a:pt x="3609" y="3376"/>
                      <a:pt x="3683" y="2584"/>
                    </a:cubicBezTo>
                    <a:cubicBezTo>
                      <a:pt x="3727" y="2104"/>
                      <a:pt x="4040" y="1016"/>
                      <a:pt x="3858" y="581"/>
                    </a:cubicBezTo>
                    <a:cubicBezTo>
                      <a:pt x="3636" y="50"/>
                      <a:pt x="2448" y="61"/>
                      <a:pt x="1948" y="36"/>
                    </a:cubicBezTo>
                    <a:cubicBezTo>
                      <a:pt x="1697" y="24"/>
                      <a:pt x="1475"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30;p40">
                <a:extLst>
                  <a:ext uri="{FF2B5EF4-FFF2-40B4-BE49-F238E27FC236}">
                    <a16:creationId xmlns:a16="http://schemas.microsoft.com/office/drawing/2014/main" id="{B611CEAF-1B77-3292-FCEA-C785811979EB}"/>
                  </a:ext>
                </a:extLst>
              </p:cNvPr>
              <p:cNvSpPr/>
              <p:nvPr/>
            </p:nvSpPr>
            <p:spPr>
              <a:xfrm>
                <a:off x="2513293" y="1982665"/>
                <a:ext cx="42818" cy="63112"/>
              </a:xfrm>
              <a:custGeom>
                <a:avLst/>
                <a:gdLst/>
                <a:ahLst/>
                <a:cxnLst/>
                <a:rect l="l" t="t" r="r" b="b"/>
                <a:pathLst>
                  <a:path w="1401" h="2065" extrusionOk="0">
                    <a:moveTo>
                      <a:pt x="1279" y="1"/>
                    </a:moveTo>
                    <a:cubicBezTo>
                      <a:pt x="1252" y="1"/>
                      <a:pt x="1225" y="13"/>
                      <a:pt x="1207" y="42"/>
                    </a:cubicBezTo>
                    <a:cubicBezTo>
                      <a:pt x="813" y="669"/>
                      <a:pt x="425" y="1299"/>
                      <a:pt x="41" y="1933"/>
                    </a:cubicBezTo>
                    <a:cubicBezTo>
                      <a:pt x="0" y="2001"/>
                      <a:pt x="61" y="2064"/>
                      <a:pt x="122" y="2064"/>
                    </a:cubicBezTo>
                    <a:cubicBezTo>
                      <a:pt x="149" y="2064"/>
                      <a:pt x="175" y="2052"/>
                      <a:pt x="193" y="2022"/>
                    </a:cubicBezTo>
                    <a:cubicBezTo>
                      <a:pt x="577" y="1388"/>
                      <a:pt x="965" y="758"/>
                      <a:pt x="1359" y="131"/>
                    </a:cubicBezTo>
                    <a:cubicBezTo>
                      <a:pt x="1401" y="64"/>
                      <a:pt x="1340"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31;p40">
                <a:extLst>
                  <a:ext uri="{FF2B5EF4-FFF2-40B4-BE49-F238E27FC236}">
                    <a16:creationId xmlns:a16="http://schemas.microsoft.com/office/drawing/2014/main" id="{D5062B45-A005-0C07-FEEC-3E172EC98013}"/>
                  </a:ext>
                </a:extLst>
              </p:cNvPr>
              <p:cNvSpPr/>
              <p:nvPr/>
            </p:nvSpPr>
            <p:spPr>
              <a:xfrm>
                <a:off x="2562439" y="1878230"/>
                <a:ext cx="88631" cy="318431"/>
              </a:xfrm>
              <a:custGeom>
                <a:avLst/>
                <a:gdLst/>
                <a:ahLst/>
                <a:cxnLst/>
                <a:rect l="l" t="t" r="r" b="b"/>
                <a:pathLst>
                  <a:path w="2900" h="10419" extrusionOk="0">
                    <a:moveTo>
                      <a:pt x="1989" y="1"/>
                    </a:moveTo>
                    <a:cubicBezTo>
                      <a:pt x="1981" y="1"/>
                      <a:pt x="1973" y="2"/>
                      <a:pt x="1966" y="5"/>
                    </a:cubicBezTo>
                    <a:cubicBezTo>
                      <a:pt x="1654" y="124"/>
                      <a:pt x="1759" y="135"/>
                      <a:pt x="1475" y="559"/>
                    </a:cubicBezTo>
                    <a:cubicBezTo>
                      <a:pt x="979" y="1297"/>
                      <a:pt x="497" y="2045"/>
                      <a:pt x="19" y="2795"/>
                    </a:cubicBezTo>
                    <a:cubicBezTo>
                      <a:pt x="1" y="2824"/>
                      <a:pt x="31" y="3010"/>
                      <a:pt x="77" y="3010"/>
                    </a:cubicBezTo>
                    <a:cubicBezTo>
                      <a:pt x="86" y="3010"/>
                      <a:pt x="95" y="3003"/>
                      <a:pt x="105" y="2988"/>
                    </a:cubicBezTo>
                    <a:cubicBezTo>
                      <a:pt x="412" y="2507"/>
                      <a:pt x="1222" y="708"/>
                      <a:pt x="1859" y="708"/>
                    </a:cubicBezTo>
                    <a:cubicBezTo>
                      <a:pt x="1925" y="708"/>
                      <a:pt x="1989" y="727"/>
                      <a:pt x="2051" y="769"/>
                    </a:cubicBezTo>
                    <a:cubicBezTo>
                      <a:pt x="2349" y="972"/>
                      <a:pt x="2310" y="3552"/>
                      <a:pt x="2340" y="3909"/>
                    </a:cubicBezTo>
                    <a:cubicBezTo>
                      <a:pt x="2515" y="6047"/>
                      <a:pt x="2642" y="8189"/>
                      <a:pt x="2722" y="10333"/>
                    </a:cubicBezTo>
                    <a:cubicBezTo>
                      <a:pt x="2724" y="10390"/>
                      <a:pt x="2769" y="10418"/>
                      <a:pt x="2813" y="10418"/>
                    </a:cubicBezTo>
                    <a:cubicBezTo>
                      <a:pt x="2857" y="10418"/>
                      <a:pt x="2900" y="10390"/>
                      <a:pt x="2898" y="10333"/>
                    </a:cubicBezTo>
                    <a:cubicBezTo>
                      <a:pt x="2821" y="8284"/>
                      <a:pt x="2703" y="6236"/>
                      <a:pt x="2539" y="4192"/>
                    </a:cubicBezTo>
                    <a:cubicBezTo>
                      <a:pt x="2463" y="3242"/>
                      <a:pt x="2378" y="2292"/>
                      <a:pt x="2285" y="1343"/>
                    </a:cubicBezTo>
                    <a:cubicBezTo>
                      <a:pt x="2246" y="957"/>
                      <a:pt x="2331" y="348"/>
                      <a:pt x="2052" y="28"/>
                    </a:cubicBezTo>
                    <a:cubicBezTo>
                      <a:pt x="2037" y="11"/>
                      <a:pt x="2012" y="1"/>
                      <a:pt x="1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32;p40">
                <a:extLst>
                  <a:ext uri="{FF2B5EF4-FFF2-40B4-BE49-F238E27FC236}">
                    <a16:creationId xmlns:a16="http://schemas.microsoft.com/office/drawing/2014/main" id="{937440A8-E418-FAA1-28C5-48E9EC54349B}"/>
                  </a:ext>
                </a:extLst>
              </p:cNvPr>
              <p:cNvSpPr/>
              <p:nvPr/>
            </p:nvSpPr>
            <p:spPr>
              <a:xfrm>
                <a:off x="2195738" y="1961271"/>
                <a:ext cx="83344" cy="25245"/>
              </a:xfrm>
              <a:custGeom>
                <a:avLst/>
                <a:gdLst/>
                <a:ahLst/>
                <a:cxnLst/>
                <a:rect l="l" t="t" r="r" b="b"/>
                <a:pathLst>
                  <a:path w="2727" h="826" extrusionOk="0">
                    <a:moveTo>
                      <a:pt x="2600" y="1"/>
                    </a:moveTo>
                    <a:cubicBezTo>
                      <a:pt x="2593" y="1"/>
                      <a:pt x="2585" y="1"/>
                      <a:pt x="2578" y="3"/>
                    </a:cubicBezTo>
                    <a:cubicBezTo>
                      <a:pt x="1746" y="198"/>
                      <a:pt x="920" y="414"/>
                      <a:pt x="100" y="651"/>
                    </a:cubicBezTo>
                    <a:cubicBezTo>
                      <a:pt x="0" y="680"/>
                      <a:pt x="31" y="825"/>
                      <a:pt x="121" y="825"/>
                    </a:cubicBezTo>
                    <a:cubicBezTo>
                      <a:pt x="129" y="825"/>
                      <a:pt x="138" y="824"/>
                      <a:pt x="147" y="821"/>
                    </a:cubicBezTo>
                    <a:cubicBezTo>
                      <a:pt x="968" y="584"/>
                      <a:pt x="1793" y="368"/>
                      <a:pt x="2625" y="173"/>
                    </a:cubicBezTo>
                    <a:cubicBezTo>
                      <a:pt x="2727" y="149"/>
                      <a:pt x="2694" y="1"/>
                      <a:pt x="2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33;p40">
                <a:extLst>
                  <a:ext uri="{FF2B5EF4-FFF2-40B4-BE49-F238E27FC236}">
                    <a16:creationId xmlns:a16="http://schemas.microsoft.com/office/drawing/2014/main" id="{F7283586-2174-D375-7135-F86A1351B3C0}"/>
                  </a:ext>
                </a:extLst>
              </p:cNvPr>
              <p:cNvSpPr/>
              <p:nvPr/>
            </p:nvSpPr>
            <p:spPr>
              <a:xfrm>
                <a:off x="2271658" y="1946325"/>
                <a:ext cx="107641" cy="86247"/>
              </a:xfrm>
              <a:custGeom>
                <a:avLst/>
                <a:gdLst/>
                <a:ahLst/>
                <a:cxnLst/>
                <a:rect l="l" t="t" r="r" b="b"/>
                <a:pathLst>
                  <a:path w="3522" h="2822" extrusionOk="0">
                    <a:moveTo>
                      <a:pt x="2378" y="1"/>
                    </a:moveTo>
                    <a:cubicBezTo>
                      <a:pt x="2188" y="1"/>
                      <a:pt x="1957" y="98"/>
                      <a:pt x="1812" y="126"/>
                    </a:cubicBezTo>
                    <a:cubicBezTo>
                      <a:pt x="1233" y="239"/>
                      <a:pt x="657" y="364"/>
                      <a:pt x="81" y="497"/>
                    </a:cubicBezTo>
                    <a:cubicBezTo>
                      <a:pt x="0" y="515"/>
                      <a:pt x="5" y="615"/>
                      <a:pt x="60" y="657"/>
                    </a:cubicBezTo>
                    <a:cubicBezTo>
                      <a:pt x="1044" y="1404"/>
                      <a:pt x="2042" y="2133"/>
                      <a:pt x="3078" y="2807"/>
                    </a:cubicBezTo>
                    <a:cubicBezTo>
                      <a:pt x="3094" y="2817"/>
                      <a:pt x="3109" y="2822"/>
                      <a:pt x="3124" y="2822"/>
                    </a:cubicBezTo>
                    <a:cubicBezTo>
                      <a:pt x="3198" y="2822"/>
                      <a:pt x="3247" y="2706"/>
                      <a:pt x="3167" y="2655"/>
                    </a:cubicBezTo>
                    <a:cubicBezTo>
                      <a:pt x="2187" y="2017"/>
                      <a:pt x="1240" y="1330"/>
                      <a:pt x="307" y="625"/>
                    </a:cubicBezTo>
                    <a:lnTo>
                      <a:pt x="307" y="625"/>
                    </a:lnTo>
                    <a:cubicBezTo>
                      <a:pt x="630" y="552"/>
                      <a:pt x="953" y="481"/>
                      <a:pt x="1278" y="413"/>
                    </a:cubicBezTo>
                    <a:cubicBezTo>
                      <a:pt x="1502" y="366"/>
                      <a:pt x="1826" y="247"/>
                      <a:pt x="2109" y="247"/>
                    </a:cubicBezTo>
                    <a:cubicBezTo>
                      <a:pt x="2285" y="247"/>
                      <a:pt x="2445" y="293"/>
                      <a:pt x="2555" y="430"/>
                    </a:cubicBezTo>
                    <a:cubicBezTo>
                      <a:pt x="2747" y="670"/>
                      <a:pt x="2810" y="1162"/>
                      <a:pt x="2909" y="1453"/>
                    </a:cubicBezTo>
                    <a:cubicBezTo>
                      <a:pt x="3052" y="1869"/>
                      <a:pt x="3191" y="2287"/>
                      <a:pt x="3329" y="2704"/>
                    </a:cubicBezTo>
                    <a:cubicBezTo>
                      <a:pt x="3344" y="2747"/>
                      <a:pt x="3379" y="2765"/>
                      <a:pt x="3414" y="2765"/>
                    </a:cubicBezTo>
                    <a:cubicBezTo>
                      <a:pt x="3468" y="2765"/>
                      <a:pt x="3521" y="2722"/>
                      <a:pt x="3500" y="2657"/>
                    </a:cubicBezTo>
                    <a:cubicBezTo>
                      <a:pt x="3323" y="2126"/>
                      <a:pt x="3145" y="1594"/>
                      <a:pt x="2963" y="1065"/>
                    </a:cubicBezTo>
                    <a:cubicBezTo>
                      <a:pt x="2876" y="815"/>
                      <a:pt x="2802" y="198"/>
                      <a:pt x="2558" y="45"/>
                    </a:cubicBezTo>
                    <a:cubicBezTo>
                      <a:pt x="2507" y="13"/>
                      <a:pt x="2445"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34;p40">
                <a:extLst>
                  <a:ext uri="{FF2B5EF4-FFF2-40B4-BE49-F238E27FC236}">
                    <a16:creationId xmlns:a16="http://schemas.microsoft.com/office/drawing/2014/main" id="{EB81D983-5CE8-FFBB-E6E7-217EA9AC9DB9}"/>
                  </a:ext>
                </a:extLst>
              </p:cNvPr>
              <p:cNvSpPr/>
              <p:nvPr/>
            </p:nvSpPr>
            <p:spPr>
              <a:xfrm>
                <a:off x="2049461" y="1985630"/>
                <a:ext cx="136767" cy="211859"/>
              </a:xfrm>
              <a:custGeom>
                <a:avLst/>
                <a:gdLst/>
                <a:ahLst/>
                <a:cxnLst/>
                <a:rect l="l" t="t" r="r" b="b"/>
                <a:pathLst>
                  <a:path w="4475" h="6932" extrusionOk="0">
                    <a:moveTo>
                      <a:pt x="4404" y="0"/>
                    </a:moveTo>
                    <a:cubicBezTo>
                      <a:pt x="4398" y="0"/>
                      <a:pt x="4392" y="1"/>
                      <a:pt x="4384" y="4"/>
                    </a:cubicBezTo>
                    <a:cubicBezTo>
                      <a:pt x="3456" y="291"/>
                      <a:pt x="2536" y="598"/>
                      <a:pt x="1625" y="938"/>
                    </a:cubicBezTo>
                    <a:cubicBezTo>
                      <a:pt x="1264" y="1071"/>
                      <a:pt x="409" y="1220"/>
                      <a:pt x="200" y="1507"/>
                    </a:cubicBezTo>
                    <a:cubicBezTo>
                      <a:pt x="0" y="1780"/>
                      <a:pt x="236" y="2159"/>
                      <a:pt x="318" y="2440"/>
                    </a:cubicBezTo>
                    <a:cubicBezTo>
                      <a:pt x="749" y="3917"/>
                      <a:pt x="1179" y="5393"/>
                      <a:pt x="1610" y="6869"/>
                    </a:cubicBezTo>
                    <a:cubicBezTo>
                      <a:pt x="1622" y="6912"/>
                      <a:pt x="1657" y="6931"/>
                      <a:pt x="1692" y="6931"/>
                    </a:cubicBezTo>
                    <a:cubicBezTo>
                      <a:pt x="1745" y="6931"/>
                      <a:pt x="1798" y="6888"/>
                      <a:pt x="1779" y="6823"/>
                    </a:cubicBezTo>
                    <a:cubicBezTo>
                      <a:pt x="1432" y="5632"/>
                      <a:pt x="1085" y="4442"/>
                      <a:pt x="738" y="3251"/>
                    </a:cubicBezTo>
                    <a:cubicBezTo>
                      <a:pt x="657" y="2973"/>
                      <a:pt x="202" y="2035"/>
                      <a:pt x="301" y="1751"/>
                    </a:cubicBezTo>
                    <a:cubicBezTo>
                      <a:pt x="424" y="1396"/>
                      <a:pt x="1776" y="1067"/>
                      <a:pt x="2131" y="939"/>
                    </a:cubicBezTo>
                    <a:cubicBezTo>
                      <a:pt x="2851" y="678"/>
                      <a:pt x="3579" y="439"/>
                      <a:pt x="4309" y="211"/>
                    </a:cubicBezTo>
                    <a:cubicBezTo>
                      <a:pt x="4348" y="199"/>
                      <a:pt x="4474"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35;p40">
                <a:extLst>
                  <a:ext uri="{FF2B5EF4-FFF2-40B4-BE49-F238E27FC236}">
                    <a16:creationId xmlns:a16="http://schemas.microsoft.com/office/drawing/2014/main" id="{706CCC94-1FC9-D3E0-3710-F3FE01F61F35}"/>
                  </a:ext>
                </a:extLst>
              </p:cNvPr>
              <p:cNvSpPr/>
              <p:nvPr/>
            </p:nvSpPr>
            <p:spPr>
              <a:xfrm>
                <a:off x="2108235" y="2009928"/>
                <a:ext cx="53301" cy="149053"/>
              </a:xfrm>
              <a:custGeom>
                <a:avLst/>
                <a:gdLst/>
                <a:ahLst/>
                <a:cxnLst/>
                <a:rect l="l" t="t" r="r" b="b"/>
                <a:pathLst>
                  <a:path w="1744" h="4877" extrusionOk="0">
                    <a:moveTo>
                      <a:pt x="122" y="0"/>
                    </a:moveTo>
                    <a:cubicBezTo>
                      <a:pt x="62" y="0"/>
                      <a:pt x="1" y="64"/>
                      <a:pt x="40" y="132"/>
                    </a:cubicBezTo>
                    <a:cubicBezTo>
                      <a:pt x="431" y="814"/>
                      <a:pt x="611" y="1748"/>
                      <a:pt x="861" y="2498"/>
                    </a:cubicBezTo>
                    <a:cubicBezTo>
                      <a:pt x="1121" y="3280"/>
                      <a:pt x="1373" y="4066"/>
                      <a:pt x="1619" y="4852"/>
                    </a:cubicBezTo>
                    <a:cubicBezTo>
                      <a:pt x="1624" y="4869"/>
                      <a:pt x="1631" y="4876"/>
                      <a:pt x="1638" y="4876"/>
                    </a:cubicBezTo>
                    <a:cubicBezTo>
                      <a:pt x="1679" y="4876"/>
                      <a:pt x="1743" y="4659"/>
                      <a:pt x="1725" y="4602"/>
                    </a:cubicBezTo>
                    <a:cubicBezTo>
                      <a:pt x="1464" y="3771"/>
                      <a:pt x="1196" y="2941"/>
                      <a:pt x="919" y="2115"/>
                    </a:cubicBezTo>
                    <a:cubicBezTo>
                      <a:pt x="697" y="1456"/>
                      <a:pt x="537" y="647"/>
                      <a:pt x="192" y="43"/>
                    </a:cubicBezTo>
                    <a:cubicBezTo>
                      <a:pt x="175" y="13"/>
                      <a:pt x="14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36;p40">
                <a:extLst>
                  <a:ext uri="{FF2B5EF4-FFF2-40B4-BE49-F238E27FC236}">
                    <a16:creationId xmlns:a16="http://schemas.microsoft.com/office/drawing/2014/main" id="{E4C6F18A-59DF-F4C2-2713-6BE5BF611A1C}"/>
                  </a:ext>
                </a:extLst>
              </p:cNvPr>
              <p:cNvSpPr/>
              <p:nvPr/>
            </p:nvSpPr>
            <p:spPr>
              <a:xfrm>
                <a:off x="2181129" y="2029488"/>
                <a:ext cx="137165" cy="39884"/>
              </a:xfrm>
              <a:custGeom>
                <a:avLst/>
                <a:gdLst/>
                <a:ahLst/>
                <a:cxnLst/>
                <a:rect l="l" t="t" r="r" b="b"/>
                <a:pathLst>
                  <a:path w="4488" h="1305" extrusionOk="0">
                    <a:moveTo>
                      <a:pt x="4087" y="0"/>
                    </a:moveTo>
                    <a:cubicBezTo>
                      <a:pt x="3922" y="0"/>
                      <a:pt x="3719" y="86"/>
                      <a:pt x="3470" y="152"/>
                    </a:cubicBezTo>
                    <a:cubicBezTo>
                      <a:pt x="2339" y="449"/>
                      <a:pt x="1215" y="778"/>
                      <a:pt x="98" y="1129"/>
                    </a:cubicBezTo>
                    <a:cubicBezTo>
                      <a:pt x="1" y="1160"/>
                      <a:pt x="30" y="1304"/>
                      <a:pt x="118" y="1304"/>
                    </a:cubicBezTo>
                    <a:cubicBezTo>
                      <a:pt x="126" y="1304"/>
                      <a:pt x="136" y="1303"/>
                      <a:pt x="145" y="1300"/>
                    </a:cubicBezTo>
                    <a:cubicBezTo>
                      <a:pt x="517" y="1183"/>
                      <a:pt x="3045" y="259"/>
                      <a:pt x="3966" y="259"/>
                    </a:cubicBezTo>
                    <a:cubicBezTo>
                      <a:pt x="4144" y="259"/>
                      <a:pt x="4262" y="293"/>
                      <a:pt x="4293" y="374"/>
                    </a:cubicBezTo>
                    <a:cubicBezTo>
                      <a:pt x="4309" y="416"/>
                      <a:pt x="4346" y="434"/>
                      <a:pt x="4381" y="434"/>
                    </a:cubicBezTo>
                    <a:cubicBezTo>
                      <a:pt x="4435" y="434"/>
                      <a:pt x="4488" y="392"/>
                      <a:pt x="4463" y="328"/>
                    </a:cubicBezTo>
                    <a:cubicBezTo>
                      <a:pt x="4367" y="79"/>
                      <a:pt x="4244" y="0"/>
                      <a:pt x="4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37;p40">
                <a:extLst>
                  <a:ext uri="{FF2B5EF4-FFF2-40B4-BE49-F238E27FC236}">
                    <a16:creationId xmlns:a16="http://schemas.microsoft.com/office/drawing/2014/main" id="{58101EB5-79B0-204E-DF32-184DB83D3312}"/>
                  </a:ext>
                </a:extLst>
              </p:cNvPr>
              <p:cNvSpPr/>
              <p:nvPr/>
            </p:nvSpPr>
            <p:spPr>
              <a:xfrm>
                <a:off x="2154997" y="2069037"/>
                <a:ext cx="14915" cy="41626"/>
              </a:xfrm>
              <a:custGeom>
                <a:avLst/>
                <a:gdLst/>
                <a:ahLst/>
                <a:cxnLst/>
                <a:rect l="l" t="t" r="r" b="b"/>
                <a:pathLst>
                  <a:path w="488" h="1362" extrusionOk="0">
                    <a:moveTo>
                      <a:pt x="441" y="0"/>
                    </a:moveTo>
                    <a:cubicBezTo>
                      <a:pt x="234" y="69"/>
                      <a:pt x="1" y="108"/>
                      <a:pt x="19" y="373"/>
                    </a:cubicBezTo>
                    <a:cubicBezTo>
                      <a:pt x="41" y="690"/>
                      <a:pt x="160" y="1032"/>
                      <a:pt x="245" y="1338"/>
                    </a:cubicBezTo>
                    <a:cubicBezTo>
                      <a:pt x="250" y="1354"/>
                      <a:pt x="256" y="1361"/>
                      <a:pt x="263" y="1361"/>
                    </a:cubicBezTo>
                    <a:cubicBezTo>
                      <a:pt x="303" y="1361"/>
                      <a:pt x="372" y="1136"/>
                      <a:pt x="356" y="1074"/>
                    </a:cubicBezTo>
                    <a:cubicBezTo>
                      <a:pt x="330" y="972"/>
                      <a:pt x="305" y="869"/>
                      <a:pt x="281" y="765"/>
                    </a:cubicBezTo>
                    <a:cubicBezTo>
                      <a:pt x="263" y="686"/>
                      <a:pt x="236" y="598"/>
                      <a:pt x="227" y="516"/>
                    </a:cubicBezTo>
                    <a:cubicBezTo>
                      <a:pt x="203" y="303"/>
                      <a:pt x="309" y="229"/>
                      <a:pt x="488" y="171"/>
                    </a:cubicBezTo>
                    <a:lnTo>
                      <a:pt x="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38;p40">
                <a:extLst>
                  <a:ext uri="{FF2B5EF4-FFF2-40B4-BE49-F238E27FC236}">
                    <a16:creationId xmlns:a16="http://schemas.microsoft.com/office/drawing/2014/main" id="{0D107A1D-68ED-1DEF-7C7E-AAA187940E90}"/>
                  </a:ext>
                </a:extLst>
              </p:cNvPr>
              <p:cNvSpPr/>
              <p:nvPr/>
            </p:nvSpPr>
            <p:spPr>
              <a:xfrm>
                <a:off x="2172449" y="2131692"/>
                <a:ext cx="46180" cy="13967"/>
              </a:xfrm>
              <a:custGeom>
                <a:avLst/>
                <a:gdLst/>
                <a:ahLst/>
                <a:cxnLst/>
                <a:rect l="l" t="t" r="r" b="b"/>
                <a:pathLst>
                  <a:path w="1511" h="457" extrusionOk="0">
                    <a:moveTo>
                      <a:pt x="1388" y="1"/>
                    </a:moveTo>
                    <a:cubicBezTo>
                      <a:pt x="1380" y="1"/>
                      <a:pt x="1372" y="2"/>
                      <a:pt x="1363" y="4"/>
                    </a:cubicBezTo>
                    <a:cubicBezTo>
                      <a:pt x="1183" y="53"/>
                      <a:pt x="1003" y="101"/>
                      <a:pt x="822" y="148"/>
                    </a:cubicBezTo>
                    <a:cubicBezTo>
                      <a:pt x="729" y="173"/>
                      <a:pt x="462" y="277"/>
                      <a:pt x="298" y="277"/>
                    </a:cubicBezTo>
                    <a:cubicBezTo>
                      <a:pt x="253" y="277"/>
                      <a:pt x="215" y="269"/>
                      <a:pt x="192" y="249"/>
                    </a:cubicBezTo>
                    <a:cubicBezTo>
                      <a:pt x="173" y="232"/>
                      <a:pt x="153" y="226"/>
                      <a:pt x="133" y="226"/>
                    </a:cubicBezTo>
                    <a:cubicBezTo>
                      <a:pt x="62" y="226"/>
                      <a:pt x="0" y="315"/>
                      <a:pt x="67" y="373"/>
                    </a:cubicBezTo>
                    <a:cubicBezTo>
                      <a:pt x="138" y="435"/>
                      <a:pt x="206" y="456"/>
                      <a:pt x="277" y="456"/>
                    </a:cubicBezTo>
                    <a:cubicBezTo>
                      <a:pt x="362" y="456"/>
                      <a:pt x="452" y="426"/>
                      <a:pt x="554" y="400"/>
                    </a:cubicBezTo>
                    <a:cubicBezTo>
                      <a:pt x="840" y="326"/>
                      <a:pt x="1124" y="251"/>
                      <a:pt x="1410" y="174"/>
                    </a:cubicBezTo>
                    <a:cubicBezTo>
                      <a:pt x="1510" y="147"/>
                      <a:pt x="1479" y="1"/>
                      <a:pt x="1388"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39;p40">
                <a:extLst>
                  <a:ext uri="{FF2B5EF4-FFF2-40B4-BE49-F238E27FC236}">
                    <a16:creationId xmlns:a16="http://schemas.microsoft.com/office/drawing/2014/main" id="{4CE8FBEE-8217-E3E2-AF6B-BA66F7013853}"/>
                  </a:ext>
                </a:extLst>
              </p:cNvPr>
              <p:cNvSpPr/>
              <p:nvPr/>
            </p:nvSpPr>
            <p:spPr>
              <a:xfrm>
                <a:off x="2229419" y="2009194"/>
                <a:ext cx="292361" cy="79982"/>
              </a:xfrm>
              <a:custGeom>
                <a:avLst/>
                <a:gdLst/>
                <a:ahLst/>
                <a:cxnLst/>
                <a:rect l="l" t="t" r="r" b="b"/>
                <a:pathLst>
                  <a:path w="9566" h="2617" extrusionOk="0">
                    <a:moveTo>
                      <a:pt x="8351" y="0"/>
                    </a:moveTo>
                    <a:cubicBezTo>
                      <a:pt x="7728" y="0"/>
                      <a:pt x="6961" y="219"/>
                      <a:pt x="6414" y="291"/>
                    </a:cubicBezTo>
                    <a:cubicBezTo>
                      <a:pt x="5715" y="382"/>
                      <a:pt x="5019" y="491"/>
                      <a:pt x="4325" y="617"/>
                    </a:cubicBezTo>
                    <a:cubicBezTo>
                      <a:pt x="3553" y="758"/>
                      <a:pt x="2784" y="921"/>
                      <a:pt x="2020" y="1105"/>
                    </a:cubicBezTo>
                    <a:cubicBezTo>
                      <a:pt x="1652" y="1194"/>
                      <a:pt x="370" y="1302"/>
                      <a:pt x="196" y="1586"/>
                    </a:cubicBezTo>
                    <a:cubicBezTo>
                      <a:pt x="1" y="1908"/>
                      <a:pt x="139" y="2165"/>
                      <a:pt x="206" y="2552"/>
                    </a:cubicBezTo>
                    <a:cubicBezTo>
                      <a:pt x="214" y="2597"/>
                      <a:pt x="246" y="2616"/>
                      <a:pt x="280" y="2616"/>
                    </a:cubicBezTo>
                    <a:cubicBezTo>
                      <a:pt x="331" y="2616"/>
                      <a:pt x="388" y="2572"/>
                      <a:pt x="376" y="2506"/>
                    </a:cubicBezTo>
                    <a:cubicBezTo>
                      <a:pt x="238" y="1722"/>
                      <a:pt x="556" y="1689"/>
                      <a:pt x="1296" y="1467"/>
                    </a:cubicBezTo>
                    <a:cubicBezTo>
                      <a:pt x="2213" y="1191"/>
                      <a:pt x="3176" y="1013"/>
                      <a:pt x="4116" y="836"/>
                    </a:cubicBezTo>
                    <a:cubicBezTo>
                      <a:pt x="5137" y="643"/>
                      <a:pt x="6164" y="489"/>
                      <a:pt x="7196" y="372"/>
                    </a:cubicBezTo>
                    <a:cubicBezTo>
                      <a:pt x="7478" y="340"/>
                      <a:pt x="7922" y="213"/>
                      <a:pt x="8269" y="213"/>
                    </a:cubicBezTo>
                    <a:cubicBezTo>
                      <a:pt x="8359" y="213"/>
                      <a:pt x="8443" y="222"/>
                      <a:pt x="8516" y="243"/>
                    </a:cubicBezTo>
                    <a:cubicBezTo>
                      <a:pt x="9185" y="437"/>
                      <a:pt x="9274" y="1005"/>
                      <a:pt x="9393" y="1578"/>
                    </a:cubicBezTo>
                    <a:cubicBezTo>
                      <a:pt x="9395" y="1587"/>
                      <a:pt x="9404" y="1591"/>
                      <a:pt x="9418" y="1591"/>
                    </a:cubicBezTo>
                    <a:cubicBezTo>
                      <a:pt x="9466" y="1591"/>
                      <a:pt x="9566" y="1542"/>
                      <a:pt x="9559" y="1504"/>
                    </a:cubicBezTo>
                    <a:cubicBezTo>
                      <a:pt x="9401" y="680"/>
                      <a:pt x="9517" y="227"/>
                      <a:pt x="8783" y="46"/>
                    </a:cubicBezTo>
                    <a:cubicBezTo>
                      <a:pt x="8651" y="14"/>
                      <a:pt x="8506" y="0"/>
                      <a:pt x="8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40;p40">
                <a:extLst>
                  <a:ext uri="{FF2B5EF4-FFF2-40B4-BE49-F238E27FC236}">
                    <a16:creationId xmlns:a16="http://schemas.microsoft.com/office/drawing/2014/main" id="{53D32C7A-5FA4-0851-529D-A61B4B213A35}"/>
                  </a:ext>
                </a:extLst>
              </p:cNvPr>
              <p:cNvSpPr/>
              <p:nvPr/>
            </p:nvSpPr>
            <p:spPr>
              <a:xfrm>
                <a:off x="2238221" y="2099906"/>
                <a:ext cx="9872" cy="27934"/>
              </a:xfrm>
              <a:custGeom>
                <a:avLst/>
                <a:gdLst/>
                <a:ahLst/>
                <a:cxnLst/>
                <a:rect l="l" t="t" r="r" b="b"/>
                <a:pathLst>
                  <a:path w="323" h="914" extrusionOk="0">
                    <a:moveTo>
                      <a:pt x="169" y="1"/>
                    </a:moveTo>
                    <a:lnTo>
                      <a:pt x="0" y="48"/>
                    </a:lnTo>
                    <a:cubicBezTo>
                      <a:pt x="51" y="336"/>
                      <a:pt x="101" y="625"/>
                      <a:pt x="152" y="914"/>
                    </a:cubicBezTo>
                    <a:lnTo>
                      <a:pt x="322" y="867"/>
                    </a:lnTo>
                    <a:cubicBezTo>
                      <a:pt x="272" y="579"/>
                      <a:pt x="220" y="290"/>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41;p40">
                <a:extLst>
                  <a:ext uri="{FF2B5EF4-FFF2-40B4-BE49-F238E27FC236}">
                    <a16:creationId xmlns:a16="http://schemas.microsoft.com/office/drawing/2014/main" id="{54F7BA38-CFBC-8CEF-24A1-9274804A5423}"/>
                  </a:ext>
                </a:extLst>
              </p:cNvPr>
              <p:cNvSpPr/>
              <p:nvPr/>
            </p:nvSpPr>
            <p:spPr>
              <a:xfrm>
                <a:off x="2245282" y="2140220"/>
                <a:ext cx="9780" cy="27201"/>
              </a:xfrm>
              <a:custGeom>
                <a:avLst/>
                <a:gdLst/>
                <a:ahLst/>
                <a:cxnLst/>
                <a:rect l="l" t="t" r="r" b="b"/>
                <a:pathLst>
                  <a:path w="320" h="890" extrusionOk="0">
                    <a:moveTo>
                      <a:pt x="171" y="0"/>
                    </a:moveTo>
                    <a:lnTo>
                      <a:pt x="0" y="47"/>
                    </a:lnTo>
                    <a:cubicBezTo>
                      <a:pt x="50" y="328"/>
                      <a:pt x="100" y="609"/>
                      <a:pt x="149" y="890"/>
                    </a:cubicBezTo>
                    <a:lnTo>
                      <a:pt x="319" y="844"/>
                    </a:lnTo>
                    <a:cubicBezTo>
                      <a:pt x="319" y="844"/>
                      <a:pt x="220" y="281"/>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42;p40">
                <a:extLst>
                  <a:ext uri="{FF2B5EF4-FFF2-40B4-BE49-F238E27FC236}">
                    <a16:creationId xmlns:a16="http://schemas.microsoft.com/office/drawing/2014/main" id="{8E7A48F6-46A2-49EC-011A-9E31AF7A93AF}"/>
                  </a:ext>
                </a:extLst>
              </p:cNvPr>
              <p:cNvSpPr/>
              <p:nvPr/>
            </p:nvSpPr>
            <p:spPr>
              <a:xfrm>
                <a:off x="2252067" y="2178179"/>
                <a:ext cx="6815" cy="11583"/>
              </a:xfrm>
              <a:custGeom>
                <a:avLst/>
                <a:gdLst/>
                <a:ahLst/>
                <a:cxnLst/>
                <a:rect l="l" t="t" r="r" b="b"/>
                <a:pathLst>
                  <a:path w="223" h="379" extrusionOk="0">
                    <a:moveTo>
                      <a:pt x="92" y="0"/>
                    </a:moveTo>
                    <a:cubicBezTo>
                      <a:pt x="85" y="0"/>
                      <a:pt x="77" y="1"/>
                      <a:pt x="70" y="3"/>
                    </a:cubicBezTo>
                    <a:cubicBezTo>
                      <a:pt x="20" y="16"/>
                      <a:pt x="0" y="64"/>
                      <a:pt x="8" y="111"/>
                    </a:cubicBezTo>
                    <a:cubicBezTo>
                      <a:pt x="20" y="179"/>
                      <a:pt x="33" y="247"/>
                      <a:pt x="44" y="314"/>
                    </a:cubicBezTo>
                    <a:cubicBezTo>
                      <a:pt x="51" y="353"/>
                      <a:pt x="92" y="378"/>
                      <a:pt x="130" y="378"/>
                    </a:cubicBezTo>
                    <a:cubicBezTo>
                      <a:pt x="138" y="378"/>
                      <a:pt x="145" y="377"/>
                      <a:pt x="152" y="375"/>
                    </a:cubicBezTo>
                    <a:cubicBezTo>
                      <a:pt x="202" y="362"/>
                      <a:pt x="222" y="314"/>
                      <a:pt x="214" y="267"/>
                    </a:cubicBezTo>
                    <a:cubicBezTo>
                      <a:pt x="202" y="200"/>
                      <a:pt x="190" y="132"/>
                      <a:pt x="178" y="64"/>
                    </a:cubicBezTo>
                    <a:cubicBezTo>
                      <a:pt x="171" y="25"/>
                      <a:pt x="130" y="0"/>
                      <a:pt x="9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43;p40">
                <a:extLst>
                  <a:ext uri="{FF2B5EF4-FFF2-40B4-BE49-F238E27FC236}">
                    <a16:creationId xmlns:a16="http://schemas.microsoft.com/office/drawing/2014/main" id="{4C9BA4C8-41D4-9A0D-E29D-5BCA69B6D655}"/>
                  </a:ext>
                </a:extLst>
              </p:cNvPr>
              <p:cNvSpPr/>
              <p:nvPr/>
            </p:nvSpPr>
            <p:spPr>
              <a:xfrm>
                <a:off x="2300510" y="2080132"/>
                <a:ext cx="185851" cy="98136"/>
              </a:xfrm>
              <a:custGeom>
                <a:avLst/>
                <a:gdLst/>
                <a:ahLst/>
                <a:cxnLst/>
                <a:rect l="l" t="t" r="r" b="b"/>
                <a:pathLst>
                  <a:path w="6081" h="3211" extrusionOk="0">
                    <a:moveTo>
                      <a:pt x="5080" y="192"/>
                    </a:moveTo>
                    <a:cubicBezTo>
                      <a:pt x="5202" y="192"/>
                      <a:pt x="5306" y="207"/>
                      <a:pt x="5382" y="244"/>
                    </a:cubicBezTo>
                    <a:lnTo>
                      <a:pt x="5382" y="244"/>
                    </a:lnTo>
                    <a:cubicBezTo>
                      <a:pt x="5491" y="627"/>
                      <a:pt x="5771" y="1378"/>
                      <a:pt x="5673" y="1729"/>
                    </a:cubicBezTo>
                    <a:cubicBezTo>
                      <a:pt x="5486" y="2394"/>
                      <a:pt x="4502" y="2365"/>
                      <a:pt x="3972" y="2464"/>
                    </a:cubicBezTo>
                    <a:cubicBezTo>
                      <a:pt x="3377" y="2575"/>
                      <a:pt x="2205" y="2968"/>
                      <a:pt x="1372" y="2968"/>
                    </a:cubicBezTo>
                    <a:cubicBezTo>
                      <a:pt x="1102" y="2968"/>
                      <a:pt x="867" y="2927"/>
                      <a:pt x="699" y="2822"/>
                    </a:cubicBezTo>
                    <a:cubicBezTo>
                      <a:pt x="370" y="2616"/>
                      <a:pt x="98" y="1906"/>
                      <a:pt x="220" y="1483"/>
                    </a:cubicBezTo>
                    <a:cubicBezTo>
                      <a:pt x="409" y="829"/>
                      <a:pt x="1399" y="855"/>
                      <a:pt x="1922" y="757"/>
                    </a:cubicBezTo>
                    <a:cubicBezTo>
                      <a:pt x="2493" y="650"/>
                      <a:pt x="3064" y="550"/>
                      <a:pt x="3637" y="456"/>
                    </a:cubicBezTo>
                    <a:cubicBezTo>
                      <a:pt x="3919" y="409"/>
                      <a:pt x="4620" y="192"/>
                      <a:pt x="5080" y="192"/>
                    </a:cubicBezTo>
                    <a:close/>
                    <a:moveTo>
                      <a:pt x="5047" y="0"/>
                    </a:moveTo>
                    <a:cubicBezTo>
                      <a:pt x="4567" y="0"/>
                      <a:pt x="3956" y="225"/>
                      <a:pt x="3589" y="286"/>
                    </a:cubicBezTo>
                    <a:cubicBezTo>
                      <a:pt x="2588" y="451"/>
                      <a:pt x="1587" y="629"/>
                      <a:pt x="594" y="837"/>
                    </a:cubicBezTo>
                    <a:cubicBezTo>
                      <a:pt x="1" y="961"/>
                      <a:pt x="52" y="924"/>
                      <a:pt x="44" y="1483"/>
                    </a:cubicBezTo>
                    <a:cubicBezTo>
                      <a:pt x="39" y="1828"/>
                      <a:pt x="125" y="2880"/>
                      <a:pt x="368" y="3088"/>
                    </a:cubicBezTo>
                    <a:cubicBezTo>
                      <a:pt x="474" y="3179"/>
                      <a:pt x="597" y="3210"/>
                      <a:pt x="726" y="3210"/>
                    </a:cubicBezTo>
                    <a:cubicBezTo>
                      <a:pt x="962" y="3210"/>
                      <a:pt x="1220" y="3107"/>
                      <a:pt x="1445" y="3072"/>
                    </a:cubicBezTo>
                    <a:cubicBezTo>
                      <a:pt x="2521" y="2906"/>
                      <a:pt x="3592" y="2720"/>
                      <a:pt x="4660" y="2511"/>
                    </a:cubicBezTo>
                    <a:cubicBezTo>
                      <a:pt x="5049" y="2435"/>
                      <a:pt x="5656" y="2501"/>
                      <a:pt x="5877" y="2115"/>
                    </a:cubicBezTo>
                    <a:cubicBezTo>
                      <a:pt x="6080" y="1759"/>
                      <a:pt x="5636" y="509"/>
                      <a:pt x="5543" y="163"/>
                    </a:cubicBezTo>
                    <a:cubicBezTo>
                      <a:pt x="5535" y="137"/>
                      <a:pt x="5520" y="120"/>
                      <a:pt x="5502" y="110"/>
                    </a:cubicBezTo>
                    <a:lnTo>
                      <a:pt x="5502" y="110"/>
                    </a:lnTo>
                    <a:cubicBezTo>
                      <a:pt x="5502" y="110"/>
                      <a:pt x="5502" y="110"/>
                      <a:pt x="5502" y="110"/>
                    </a:cubicBezTo>
                    <a:cubicBezTo>
                      <a:pt x="5380" y="30"/>
                      <a:pt x="5222" y="0"/>
                      <a:pt x="5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44;p40">
                <a:extLst>
                  <a:ext uri="{FF2B5EF4-FFF2-40B4-BE49-F238E27FC236}">
                    <a16:creationId xmlns:a16="http://schemas.microsoft.com/office/drawing/2014/main" id="{E51AF46D-E033-525A-5A46-A4FF34B22B0B}"/>
                  </a:ext>
                </a:extLst>
              </p:cNvPr>
              <p:cNvSpPr/>
              <p:nvPr/>
            </p:nvSpPr>
            <p:spPr>
              <a:xfrm>
                <a:off x="2487497" y="1844794"/>
                <a:ext cx="95508" cy="348413"/>
              </a:xfrm>
              <a:custGeom>
                <a:avLst/>
                <a:gdLst/>
                <a:ahLst/>
                <a:cxnLst/>
                <a:rect l="l" t="t" r="r" b="b"/>
                <a:pathLst>
                  <a:path w="3125" h="11400" extrusionOk="0">
                    <a:moveTo>
                      <a:pt x="125" y="0"/>
                    </a:moveTo>
                    <a:lnTo>
                      <a:pt x="0" y="125"/>
                    </a:lnTo>
                    <a:cubicBezTo>
                      <a:pt x="2506" y="3109"/>
                      <a:pt x="2607" y="7621"/>
                      <a:pt x="2944" y="11315"/>
                    </a:cubicBezTo>
                    <a:cubicBezTo>
                      <a:pt x="2949" y="11371"/>
                      <a:pt x="2996" y="11400"/>
                      <a:pt x="3040" y="11400"/>
                    </a:cubicBezTo>
                    <a:cubicBezTo>
                      <a:pt x="3084" y="11400"/>
                      <a:pt x="3125" y="11372"/>
                      <a:pt x="3120" y="11315"/>
                    </a:cubicBezTo>
                    <a:cubicBezTo>
                      <a:pt x="2778" y="7570"/>
                      <a:pt x="2665" y="3026"/>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45;p40">
                <a:extLst>
                  <a:ext uri="{FF2B5EF4-FFF2-40B4-BE49-F238E27FC236}">
                    <a16:creationId xmlns:a16="http://schemas.microsoft.com/office/drawing/2014/main" id="{D6E23560-539A-314C-F238-C7A9D76B6FF8}"/>
                  </a:ext>
                </a:extLst>
              </p:cNvPr>
              <p:cNvSpPr/>
              <p:nvPr/>
            </p:nvSpPr>
            <p:spPr>
              <a:xfrm>
                <a:off x="2495688" y="1829879"/>
                <a:ext cx="101956" cy="363938"/>
              </a:xfrm>
              <a:custGeom>
                <a:avLst/>
                <a:gdLst/>
                <a:ahLst/>
                <a:cxnLst/>
                <a:rect l="l" t="t" r="r" b="b"/>
                <a:pathLst>
                  <a:path w="3336" h="11908" extrusionOk="0">
                    <a:moveTo>
                      <a:pt x="62" y="0"/>
                    </a:moveTo>
                    <a:cubicBezTo>
                      <a:pt x="12" y="0"/>
                      <a:pt x="0" y="179"/>
                      <a:pt x="0" y="179"/>
                    </a:cubicBezTo>
                    <a:cubicBezTo>
                      <a:pt x="2731" y="3231"/>
                      <a:pt x="2801" y="7962"/>
                      <a:pt x="3154" y="11824"/>
                    </a:cubicBezTo>
                    <a:cubicBezTo>
                      <a:pt x="3159" y="11880"/>
                      <a:pt x="3206" y="11908"/>
                      <a:pt x="3250" y="11908"/>
                    </a:cubicBezTo>
                    <a:cubicBezTo>
                      <a:pt x="3294" y="11908"/>
                      <a:pt x="3335" y="11880"/>
                      <a:pt x="3330" y="11824"/>
                    </a:cubicBezTo>
                    <a:cubicBezTo>
                      <a:pt x="2972" y="7902"/>
                      <a:pt x="2861" y="3113"/>
                      <a:pt x="92" y="18"/>
                    </a:cubicBezTo>
                    <a:cubicBezTo>
                      <a:pt x="81" y="5"/>
                      <a:pt x="71"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46;p40">
                <a:extLst>
                  <a:ext uri="{FF2B5EF4-FFF2-40B4-BE49-F238E27FC236}">
                    <a16:creationId xmlns:a16="http://schemas.microsoft.com/office/drawing/2014/main" id="{2BEF52AE-2324-907E-BA83-2F99E2C7EEB3}"/>
                  </a:ext>
                </a:extLst>
              </p:cNvPr>
              <p:cNvSpPr/>
              <p:nvPr/>
            </p:nvSpPr>
            <p:spPr>
              <a:xfrm>
                <a:off x="2154386" y="1843785"/>
                <a:ext cx="92757" cy="349818"/>
              </a:xfrm>
              <a:custGeom>
                <a:avLst/>
                <a:gdLst/>
                <a:ahLst/>
                <a:cxnLst/>
                <a:rect l="l" t="t" r="r" b="b"/>
                <a:pathLst>
                  <a:path w="3035" h="11446" extrusionOk="0">
                    <a:moveTo>
                      <a:pt x="2910" y="0"/>
                    </a:moveTo>
                    <a:cubicBezTo>
                      <a:pt x="2883" y="0"/>
                      <a:pt x="2855" y="11"/>
                      <a:pt x="2836" y="38"/>
                    </a:cubicBezTo>
                    <a:cubicBezTo>
                      <a:pt x="497" y="3212"/>
                      <a:pt x="351" y="7582"/>
                      <a:pt x="6" y="11362"/>
                    </a:cubicBezTo>
                    <a:cubicBezTo>
                      <a:pt x="1" y="11418"/>
                      <a:pt x="42" y="11446"/>
                      <a:pt x="86" y="11446"/>
                    </a:cubicBezTo>
                    <a:cubicBezTo>
                      <a:pt x="130" y="11446"/>
                      <a:pt x="177" y="11418"/>
                      <a:pt x="182" y="11362"/>
                    </a:cubicBezTo>
                    <a:cubicBezTo>
                      <a:pt x="524" y="7611"/>
                      <a:pt x="667" y="3277"/>
                      <a:pt x="2988" y="127"/>
                    </a:cubicBezTo>
                    <a:cubicBezTo>
                      <a:pt x="3035" y="62"/>
                      <a:pt x="2973" y="0"/>
                      <a:pt x="2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47;p40">
                <a:extLst>
                  <a:ext uri="{FF2B5EF4-FFF2-40B4-BE49-F238E27FC236}">
                    <a16:creationId xmlns:a16="http://schemas.microsoft.com/office/drawing/2014/main" id="{E4257989-AA02-6CE9-9A4E-A188D5A2A5D0}"/>
                  </a:ext>
                </a:extLst>
              </p:cNvPr>
              <p:cNvSpPr/>
              <p:nvPr/>
            </p:nvSpPr>
            <p:spPr>
              <a:xfrm>
                <a:off x="2168995" y="1866402"/>
                <a:ext cx="77720" cy="326621"/>
              </a:xfrm>
              <a:custGeom>
                <a:avLst/>
                <a:gdLst/>
                <a:ahLst/>
                <a:cxnLst/>
                <a:rect l="l" t="t" r="r" b="b"/>
                <a:pathLst>
                  <a:path w="2543" h="10687" extrusionOk="0">
                    <a:moveTo>
                      <a:pt x="2467" y="0"/>
                    </a:moveTo>
                    <a:cubicBezTo>
                      <a:pt x="2459" y="0"/>
                      <a:pt x="2450" y="7"/>
                      <a:pt x="2441" y="22"/>
                    </a:cubicBezTo>
                    <a:cubicBezTo>
                      <a:pt x="496" y="3119"/>
                      <a:pt x="328" y="7059"/>
                      <a:pt x="5" y="10602"/>
                    </a:cubicBezTo>
                    <a:cubicBezTo>
                      <a:pt x="1" y="10659"/>
                      <a:pt x="42" y="10687"/>
                      <a:pt x="86" y="10687"/>
                    </a:cubicBezTo>
                    <a:cubicBezTo>
                      <a:pt x="130" y="10687"/>
                      <a:pt x="177" y="10659"/>
                      <a:pt x="182" y="10602"/>
                    </a:cubicBezTo>
                    <a:cubicBezTo>
                      <a:pt x="498" y="7132"/>
                      <a:pt x="660" y="3275"/>
                      <a:pt x="2524" y="221"/>
                    </a:cubicBezTo>
                    <a:cubicBezTo>
                      <a:pt x="2543" y="190"/>
                      <a:pt x="2513" y="0"/>
                      <a:pt x="2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48;p40">
                <a:extLst>
                  <a:ext uri="{FF2B5EF4-FFF2-40B4-BE49-F238E27FC236}">
                    <a16:creationId xmlns:a16="http://schemas.microsoft.com/office/drawing/2014/main" id="{BD732E1D-A042-FCB7-AFE3-5DF0F635F021}"/>
                  </a:ext>
                </a:extLst>
              </p:cNvPr>
              <p:cNvSpPr/>
              <p:nvPr/>
            </p:nvSpPr>
            <p:spPr>
              <a:xfrm>
                <a:off x="2528513" y="2157580"/>
                <a:ext cx="14915" cy="33710"/>
              </a:xfrm>
              <a:custGeom>
                <a:avLst/>
                <a:gdLst/>
                <a:ahLst/>
                <a:cxnLst/>
                <a:rect l="l" t="t" r="r" b="b"/>
                <a:pathLst>
                  <a:path w="488" h="1103" extrusionOk="0">
                    <a:moveTo>
                      <a:pt x="380" y="1"/>
                    </a:moveTo>
                    <a:cubicBezTo>
                      <a:pt x="345" y="1"/>
                      <a:pt x="311" y="19"/>
                      <a:pt x="299" y="63"/>
                    </a:cubicBezTo>
                    <a:cubicBezTo>
                      <a:pt x="210" y="374"/>
                      <a:pt x="117" y="685"/>
                      <a:pt x="21" y="994"/>
                    </a:cubicBezTo>
                    <a:cubicBezTo>
                      <a:pt x="0" y="1060"/>
                      <a:pt x="54" y="1103"/>
                      <a:pt x="107" y="1103"/>
                    </a:cubicBezTo>
                    <a:cubicBezTo>
                      <a:pt x="142" y="1103"/>
                      <a:pt x="177" y="1084"/>
                      <a:pt x="190" y="1041"/>
                    </a:cubicBezTo>
                    <a:cubicBezTo>
                      <a:pt x="287" y="732"/>
                      <a:pt x="381" y="421"/>
                      <a:pt x="469" y="110"/>
                    </a:cubicBezTo>
                    <a:cubicBezTo>
                      <a:pt x="487" y="44"/>
                      <a:pt x="433" y="1"/>
                      <a:pt x="38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49;p40">
                <a:extLst>
                  <a:ext uri="{FF2B5EF4-FFF2-40B4-BE49-F238E27FC236}">
                    <a16:creationId xmlns:a16="http://schemas.microsoft.com/office/drawing/2014/main" id="{F2F74FF5-A7A1-CE0B-5763-86397EAEBE4D}"/>
                  </a:ext>
                </a:extLst>
              </p:cNvPr>
              <p:cNvSpPr/>
              <p:nvPr/>
            </p:nvSpPr>
            <p:spPr>
              <a:xfrm>
                <a:off x="2471421" y="2101557"/>
                <a:ext cx="41137" cy="88478"/>
              </a:xfrm>
              <a:custGeom>
                <a:avLst/>
                <a:gdLst/>
                <a:ahLst/>
                <a:cxnLst/>
                <a:rect l="l" t="t" r="r" b="b"/>
                <a:pathLst>
                  <a:path w="1346" h="2895" extrusionOk="0">
                    <a:moveTo>
                      <a:pt x="962" y="1"/>
                    </a:moveTo>
                    <a:cubicBezTo>
                      <a:pt x="714" y="1"/>
                      <a:pt x="588" y="326"/>
                      <a:pt x="514" y="519"/>
                    </a:cubicBezTo>
                    <a:cubicBezTo>
                      <a:pt x="255" y="1191"/>
                      <a:pt x="15" y="2059"/>
                      <a:pt x="1" y="2785"/>
                    </a:cubicBezTo>
                    <a:cubicBezTo>
                      <a:pt x="0" y="2842"/>
                      <a:pt x="44" y="2870"/>
                      <a:pt x="88" y="2870"/>
                    </a:cubicBezTo>
                    <a:cubicBezTo>
                      <a:pt x="132" y="2870"/>
                      <a:pt x="177" y="2842"/>
                      <a:pt x="178" y="2785"/>
                    </a:cubicBezTo>
                    <a:cubicBezTo>
                      <a:pt x="186" y="2349"/>
                      <a:pt x="330" y="1909"/>
                      <a:pt x="430" y="1487"/>
                    </a:cubicBezTo>
                    <a:cubicBezTo>
                      <a:pt x="483" y="1261"/>
                      <a:pt x="626" y="198"/>
                      <a:pt x="951" y="186"/>
                    </a:cubicBezTo>
                    <a:cubicBezTo>
                      <a:pt x="953" y="186"/>
                      <a:pt x="954" y="186"/>
                      <a:pt x="955" y="186"/>
                    </a:cubicBezTo>
                    <a:cubicBezTo>
                      <a:pt x="1345" y="186"/>
                      <a:pt x="624" y="2461"/>
                      <a:pt x="497" y="2759"/>
                    </a:cubicBezTo>
                    <a:cubicBezTo>
                      <a:pt x="467" y="2830"/>
                      <a:pt x="529" y="2894"/>
                      <a:pt x="585" y="2894"/>
                    </a:cubicBezTo>
                    <a:cubicBezTo>
                      <a:pt x="611" y="2894"/>
                      <a:pt x="635" y="2881"/>
                      <a:pt x="649" y="2848"/>
                    </a:cubicBezTo>
                    <a:cubicBezTo>
                      <a:pt x="934" y="2178"/>
                      <a:pt x="1175" y="1373"/>
                      <a:pt x="1259" y="652"/>
                    </a:cubicBezTo>
                    <a:cubicBezTo>
                      <a:pt x="1286" y="431"/>
                      <a:pt x="1311" y="63"/>
                      <a:pt x="1021" y="7"/>
                    </a:cubicBezTo>
                    <a:cubicBezTo>
                      <a:pt x="1001" y="3"/>
                      <a:pt x="981"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50;p40">
                <a:extLst>
                  <a:ext uri="{FF2B5EF4-FFF2-40B4-BE49-F238E27FC236}">
                    <a16:creationId xmlns:a16="http://schemas.microsoft.com/office/drawing/2014/main" id="{98DA55EB-225D-1E3A-06D8-9C66EF23D125}"/>
                  </a:ext>
                </a:extLst>
              </p:cNvPr>
              <p:cNvSpPr/>
              <p:nvPr/>
            </p:nvSpPr>
            <p:spPr>
              <a:xfrm>
                <a:off x="2058325" y="2183345"/>
                <a:ext cx="636372" cy="518585"/>
              </a:xfrm>
              <a:custGeom>
                <a:avLst/>
                <a:gdLst/>
                <a:ahLst/>
                <a:cxnLst/>
                <a:rect l="l" t="t" r="r" b="b"/>
                <a:pathLst>
                  <a:path w="20822" h="16968" extrusionOk="0">
                    <a:moveTo>
                      <a:pt x="10348" y="177"/>
                    </a:moveTo>
                    <a:cubicBezTo>
                      <a:pt x="12671" y="177"/>
                      <a:pt x="14993" y="230"/>
                      <a:pt x="17314" y="335"/>
                    </a:cubicBezTo>
                    <a:cubicBezTo>
                      <a:pt x="17497" y="344"/>
                      <a:pt x="17670" y="344"/>
                      <a:pt x="17833" y="344"/>
                    </a:cubicBezTo>
                    <a:cubicBezTo>
                      <a:pt x="17867" y="344"/>
                      <a:pt x="17901" y="344"/>
                      <a:pt x="17935" y="344"/>
                    </a:cubicBezTo>
                    <a:cubicBezTo>
                      <a:pt x="18836" y="344"/>
                      <a:pt x="19431" y="367"/>
                      <a:pt x="19863" y="1653"/>
                    </a:cubicBezTo>
                    <a:cubicBezTo>
                      <a:pt x="20088" y="2317"/>
                      <a:pt x="20049" y="3221"/>
                      <a:pt x="20118" y="3920"/>
                    </a:cubicBezTo>
                    <a:cubicBezTo>
                      <a:pt x="20248" y="5237"/>
                      <a:pt x="20348" y="6558"/>
                      <a:pt x="20415" y="7880"/>
                    </a:cubicBezTo>
                    <a:cubicBezTo>
                      <a:pt x="20481" y="9200"/>
                      <a:pt x="20515" y="10522"/>
                      <a:pt x="20515" y="11844"/>
                    </a:cubicBezTo>
                    <a:cubicBezTo>
                      <a:pt x="20515" y="12601"/>
                      <a:pt x="20503" y="13359"/>
                      <a:pt x="20481" y="14116"/>
                    </a:cubicBezTo>
                    <a:cubicBezTo>
                      <a:pt x="20465" y="14623"/>
                      <a:pt x="20628" y="16046"/>
                      <a:pt x="20265" y="16470"/>
                    </a:cubicBezTo>
                    <a:lnTo>
                      <a:pt x="20265" y="16470"/>
                    </a:lnTo>
                    <a:cubicBezTo>
                      <a:pt x="16935" y="16683"/>
                      <a:pt x="13601" y="16794"/>
                      <a:pt x="10266" y="16794"/>
                    </a:cubicBezTo>
                    <a:cubicBezTo>
                      <a:pt x="7936" y="16794"/>
                      <a:pt x="5606" y="16740"/>
                      <a:pt x="3277" y="16629"/>
                    </a:cubicBezTo>
                    <a:cubicBezTo>
                      <a:pt x="2740" y="16604"/>
                      <a:pt x="2098" y="16635"/>
                      <a:pt x="1569" y="16538"/>
                    </a:cubicBezTo>
                    <a:cubicBezTo>
                      <a:pt x="371" y="16318"/>
                      <a:pt x="316" y="15783"/>
                      <a:pt x="274" y="14684"/>
                    </a:cubicBezTo>
                    <a:cubicBezTo>
                      <a:pt x="224" y="13361"/>
                      <a:pt x="209" y="12035"/>
                      <a:pt x="227" y="10711"/>
                    </a:cubicBezTo>
                    <a:cubicBezTo>
                      <a:pt x="266" y="7977"/>
                      <a:pt x="205" y="4903"/>
                      <a:pt x="802" y="2220"/>
                    </a:cubicBezTo>
                    <a:cubicBezTo>
                      <a:pt x="803" y="1516"/>
                      <a:pt x="1093" y="917"/>
                      <a:pt x="1674" y="424"/>
                    </a:cubicBezTo>
                    <a:cubicBezTo>
                      <a:pt x="2063" y="403"/>
                      <a:pt x="2450" y="382"/>
                      <a:pt x="2839" y="362"/>
                    </a:cubicBezTo>
                    <a:cubicBezTo>
                      <a:pt x="3420" y="334"/>
                      <a:pt x="4001" y="308"/>
                      <a:pt x="4582" y="286"/>
                    </a:cubicBezTo>
                    <a:cubicBezTo>
                      <a:pt x="6124" y="228"/>
                      <a:pt x="7668" y="193"/>
                      <a:pt x="9212" y="181"/>
                    </a:cubicBezTo>
                    <a:cubicBezTo>
                      <a:pt x="9591" y="178"/>
                      <a:pt x="9970" y="177"/>
                      <a:pt x="10348" y="177"/>
                    </a:cubicBezTo>
                    <a:close/>
                    <a:moveTo>
                      <a:pt x="10374" y="1"/>
                    </a:moveTo>
                    <a:cubicBezTo>
                      <a:pt x="9890" y="1"/>
                      <a:pt x="9407" y="3"/>
                      <a:pt x="8923" y="8"/>
                    </a:cubicBezTo>
                    <a:cubicBezTo>
                      <a:pt x="7572" y="20"/>
                      <a:pt x="6221" y="52"/>
                      <a:pt x="4872" y="100"/>
                    </a:cubicBezTo>
                    <a:cubicBezTo>
                      <a:pt x="4194" y="124"/>
                      <a:pt x="3516" y="153"/>
                      <a:pt x="2839" y="186"/>
                    </a:cubicBezTo>
                    <a:cubicBezTo>
                      <a:pt x="2802" y="188"/>
                      <a:pt x="2763" y="189"/>
                      <a:pt x="2721" y="189"/>
                    </a:cubicBezTo>
                    <a:cubicBezTo>
                      <a:pt x="2466" y="189"/>
                      <a:pt x="2134" y="159"/>
                      <a:pt x="1820" y="159"/>
                    </a:cubicBezTo>
                    <a:cubicBezTo>
                      <a:pt x="1527" y="159"/>
                      <a:pt x="1250" y="185"/>
                      <a:pt x="1067" y="286"/>
                    </a:cubicBezTo>
                    <a:cubicBezTo>
                      <a:pt x="739" y="467"/>
                      <a:pt x="818" y="698"/>
                      <a:pt x="768" y="1085"/>
                    </a:cubicBezTo>
                    <a:cubicBezTo>
                      <a:pt x="582" y="2497"/>
                      <a:pt x="429" y="3914"/>
                      <a:pt x="313" y="5335"/>
                    </a:cubicBezTo>
                    <a:cubicBezTo>
                      <a:pt x="89" y="8066"/>
                      <a:pt x="0" y="10808"/>
                      <a:pt x="63" y="13547"/>
                    </a:cubicBezTo>
                    <a:cubicBezTo>
                      <a:pt x="78" y="14211"/>
                      <a:pt x="102" y="14876"/>
                      <a:pt x="136" y="15540"/>
                    </a:cubicBezTo>
                    <a:cubicBezTo>
                      <a:pt x="145" y="15740"/>
                      <a:pt x="79" y="16275"/>
                      <a:pt x="194" y="16440"/>
                    </a:cubicBezTo>
                    <a:cubicBezTo>
                      <a:pt x="363" y="16682"/>
                      <a:pt x="660" y="16725"/>
                      <a:pt x="964" y="16725"/>
                    </a:cubicBezTo>
                    <a:cubicBezTo>
                      <a:pt x="1135" y="16725"/>
                      <a:pt x="1308" y="16712"/>
                      <a:pt x="1461" y="16712"/>
                    </a:cubicBezTo>
                    <a:cubicBezTo>
                      <a:pt x="1498" y="16712"/>
                      <a:pt x="1534" y="16712"/>
                      <a:pt x="1569" y="16715"/>
                    </a:cubicBezTo>
                    <a:cubicBezTo>
                      <a:pt x="4470" y="16885"/>
                      <a:pt x="7374" y="16968"/>
                      <a:pt x="10278" y="16968"/>
                    </a:cubicBezTo>
                    <a:cubicBezTo>
                      <a:pt x="13621" y="16968"/>
                      <a:pt x="16964" y="16858"/>
                      <a:pt x="20302" y="16643"/>
                    </a:cubicBezTo>
                    <a:lnTo>
                      <a:pt x="20302" y="16643"/>
                    </a:lnTo>
                    <a:cubicBezTo>
                      <a:pt x="20305" y="16643"/>
                      <a:pt x="20307" y="16644"/>
                      <a:pt x="20310" y="16644"/>
                    </a:cubicBezTo>
                    <a:cubicBezTo>
                      <a:pt x="20329" y="16644"/>
                      <a:pt x="20350" y="16636"/>
                      <a:pt x="20368" y="16618"/>
                    </a:cubicBezTo>
                    <a:cubicBezTo>
                      <a:pt x="20822" y="16161"/>
                      <a:pt x="20614" y="15284"/>
                      <a:pt x="20637" y="14685"/>
                    </a:cubicBezTo>
                    <a:cubicBezTo>
                      <a:pt x="20691" y="13267"/>
                      <a:pt x="20703" y="11847"/>
                      <a:pt x="20678" y="10427"/>
                    </a:cubicBezTo>
                    <a:cubicBezTo>
                      <a:pt x="20629" y="7685"/>
                      <a:pt x="20433" y="4944"/>
                      <a:pt x="20109" y="2220"/>
                    </a:cubicBezTo>
                    <a:cubicBezTo>
                      <a:pt x="20054" y="1762"/>
                      <a:pt x="20157" y="603"/>
                      <a:pt x="19706" y="308"/>
                    </a:cubicBezTo>
                    <a:cubicBezTo>
                      <a:pt x="19491" y="168"/>
                      <a:pt x="19053" y="134"/>
                      <a:pt x="18595" y="134"/>
                    </a:cubicBezTo>
                    <a:cubicBezTo>
                      <a:pt x="18180" y="134"/>
                      <a:pt x="17750" y="162"/>
                      <a:pt x="17454" y="162"/>
                    </a:cubicBezTo>
                    <a:cubicBezTo>
                      <a:pt x="17403" y="162"/>
                      <a:pt x="17356" y="161"/>
                      <a:pt x="17314" y="159"/>
                    </a:cubicBezTo>
                    <a:cubicBezTo>
                      <a:pt x="15002" y="54"/>
                      <a:pt x="12688" y="1"/>
                      <a:pt x="10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51;p40">
                <a:extLst>
                  <a:ext uri="{FF2B5EF4-FFF2-40B4-BE49-F238E27FC236}">
                    <a16:creationId xmlns:a16="http://schemas.microsoft.com/office/drawing/2014/main" id="{1E7AF42F-48A0-D7B4-C1FE-830C680473C5}"/>
                  </a:ext>
                </a:extLst>
              </p:cNvPr>
              <p:cNvSpPr/>
              <p:nvPr/>
            </p:nvSpPr>
            <p:spPr>
              <a:xfrm>
                <a:off x="2304697" y="1726819"/>
                <a:ext cx="94927" cy="58466"/>
              </a:xfrm>
              <a:custGeom>
                <a:avLst/>
                <a:gdLst/>
                <a:ahLst/>
                <a:cxnLst/>
                <a:rect l="l" t="t" r="r" b="b"/>
                <a:pathLst>
                  <a:path w="3106" h="1913" extrusionOk="0">
                    <a:moveTo>
                      <a:pt x="1155" y="0"/>
                    </a:moveTo>
                    <a:cubicBezTo>
                      <a:pt x="1095" y="0"/>
                      <a:pt x="1032" y="8"/>
                      <a:pt x="966" y="24"/>
                    </a:cubicBezTo>
                    <a:cubicBezTo>
                      <a:pt x="214" y="206"/>
                      <a:pt x="1" y="1171"/>
                      <a:pt x="47" y="1828"/>
                    </a:cubicBezTo>
                    <a:cubicBezTo>
                      <a:pt x="51" y="1884"/>
                      <a:pt x="97" y="1913"/>
                      <a:pt x="142" y="1913"/>
                    </a:cubicBezTo>
                    <a:cubicBezTo>
                      <a:pt x="186" y="1913"/>
                      <a:pt x="228" y="1884"/>
                      <a:pt x="224" y="1828"/>
                    </a:cubicBezTo>
                    <a:cubicBezTo>
                      <a:pt x="191" y="1370"/>
                      <a:pt x="263" y="858"/>
                      <a:pt x="571" y="500"/>
                    </a:cubicBezTo>
                    <a:cubicBezTo>
                      <a:pt x="753" y="289"/>
                      <a:pt x="935" y="201"/>
                      <a:pt x="1103" y="201"/>
                    </a:cubicBezTo>
                    <a:cubicBezTo>
                      <a:pt x="1487" y="201"/>
                      <a:pt x="1791" y="663"/>
                      <a:pt x="1813" y="1159"/>
                    </a:cubicBezTo>
                    <a:cubicBezTo>
                      <a:pt x="1815" y="1214"/>
                      <a:pt x="1857" y="1245"/>
                      <a:pt x="1901" y="1245"/>
                    </a:cubicBezTo>
                    <a:cubicBezTo>
                      <a:pt x="1929" y="1245"/>
                      <a:pt x="1958" y="1232"/>
                      <a:pt x="1977" y="1204"/>
                    </a:cubicBezTo>
                    <a:cubicBezTo>
                      <a:pt x="2163" y="928"/>
                      <a:pt x="2411" y="694"/>
                      <a:pt x="2729" y="694"/>
                    </a:cubicBezTo>
                    <a:cubicBezTo>
                      <a:pt x="2803" y="694"/>
                      <a:pt x="2880" y="707"/>
                      <a:pt x="2962" y="734"/>
                    </a:cubicBezTo>
                    <a:cubicBezTo>
                      <a:pt x="2972" y="737"/>
                      <a:pt x="2982" y="739"/>
                      <a:pt x="2991" y="739"/>
                    </a:cubicBezTo>
                    <a:cubicBezTo>
                      <a:pt x="3077" y="739"/>
                      <a:pt x="3105" y="597"/>
                      <a:pt x="3009" y="564"/>
                    </a:cubicBezTo>
                    <a:cubicBezTo>
                      <a:pt x="2911" y="532"/>
                      <a:pt x="2817" y="516"/>
                      <a:pt x="2728" y="516"/>
                    </a:cubicBezTo>
                    <a:cubicBezTo>
                      <a:pt x="2423" y="516"/>
                      <a:pt x="2168" y="690"/>
                      <a:pt x="1963" y="931"/>
                    </a:cubicBezTo>
                    <a:lnTo>
                      <a:pt x="1963" y="931"/>
                    </a:lnTo>
                    <a:cubicBezTo>
                      <a:pt x="1885" y="478"/>
                      <a:pt x="163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52;p40">
                <a:extLst>
                  <a:ext uri="{FF2B5EF4-FFF2-40B4-BE49-F238E27FC236}">
                    <a16:creationId xmlns:a16="http://schemas.microsoft.com/office/drawing/2014/main" id="{DF0A78DC-DD15-9DA6-63D9-1F5265EBF119}"/>
                  </a:ext>
                </a:extLst>
              </p:cNvPr>
              <p:cNvSpPr/>
              <p:nvPr/>
            </p:nvSpPr>
            <p:spPr>
              <a:xfrm>
                <a:off x="2391925" y="1743965"/>
                <a:ext cx="53209" cy="40984"/>
              </a:xfrm>
              <a:custGeom>
                <a:avLst/>
                <a:gdLst/>
                <a:ahLst/>
                <a:cxnLst/>
                <a:rect l="l" t="t" r="r" b="b"/>
                <a:pathLst>
                  <a:path w="1741" h="1341" extrusionOk="0">
                    <a:moveTo>
                      <a:pt x="133" y="1"/>
                    </a:moveTo>
                    <a:cubicBezTo>
                      <a:pt x="54" y="1"/>
                      <a:pt x="1" y="119"/>
                      <a:pt x="87" y="164"/>
                    </a:cubicBezTo>
                    <a:cubicBezTo>
                      <a:pt x="481" y="372"/>
                      <a:pt x="602" y="836"/>
                      <a:pt x="591" y="1251"/>
                    </a:cubicBezTo>
                    <a:cubicBezTo>
                      <a:pt x="589" y="1300"/>
                      <a:pt x="639" y="1340"/>
                      <a:pt x="685" y="1340"/>
                    </a:cubicBezTo>
                    <a:cubicBezTo>
                      <a:pt x="706" y="1340"/>
                      <a:pt x="726" y="1332"/>
                      <a:pt x="741" y="1313"/>
                    </a:cubicBezTo>
                    <a:cubicBezTo>
                      <a:pt x="906" y="1102"/>
                      <a:pt x="1127" y="923"/>
                      <a:pt x="1385" y="923"/>
                    </a:cubicBezTo>
                    <a:cubicBezTo>
                      <a:pt x="1454" y="923"/>
                      <a:pt x="1525" y="936"/>
                      <a:pt x="1599" y="965"/>
                    </a:cubicBezTo>
                    <a:cubicBezTo>
                      <a:pt x="1610" y="969"/>
                      <a:pt x="1620" y="971"/>
                      <a:pt x="1630" y="971"/>
                    </a:cubicBezTo>
                    <a:cubicBezTo>
                      <a:pt x="1713" y="971"/>
                      <a:pt x="1740" y="830"/>
                      <a:pt x="1646" y="794"/>
                    </a:cubicBezTo>
                    <a:cubicBezTo>
                      <a:pt x="1557" y="760"/>
                      <a:pt x="1470" y="745"/>
                      <a:pt x="1385" y="745"/>
                    </a:cubicBezTo>
                    <a:cubicBezTo>
                      <a:pt x="1151" y="745"/>
                      <a:pt x="935" y="862"/>
                      <a:pt x="761" y="1029"/>
                    </a:cubicBezTo>
                    <a:lnTo>
                      <a:pt x="761" y="1029"/>
                    </a:lnTo>
                    <a:cubicBezTo>
                      <a:pt x="725" y="620"/>
                      <a:pt x="554" y="212"/>
                      <a:pt x="176" y="12"/>
                    </a:cubicBezTo>
                    <a:cubicBezTo>
                      <a:pt x="161" y="4"/>
                      <a:pt x="14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53;p40">
                <a:extLst>
                  <a:ext uri="{FF2B5EF4-FFF2-40B4-BE49-F238E27FC236}">
                    <a16:creationId xmlns:a16="http://schemas.microsoft.com/office/drawing/2014/main" id="{7C5F6D33-862D-963D-CF12-BBE27D9E3F5C}"/>
                  </a:ext>
                </a:extLst>
              </p:cNvPr>
              <p:cNvSpPr/>
              <p:nvPr/>
            </p:nvSpPr>
            <p:spPr>
              <a:xfrm>
                <a:off x="2437526" y="1768171"/>
                <a:ext cx="51712" cy="40190"/>
              </a:xfrm>
              <a:custGeom>
                <a:avLst/>
                <a:gdLst/>
                <a:ahLst/>
                <a:cxnLst/>
                <a:rect l="l" t="t" r="r" b="b"/>
                <a:pathLst>
                  <a:path w="1692" h="1315" extrusionOk="0">
                    <a:moveTo>
                      <a:pt x="133" y="0"/>
                    </a:moveTo>
                    <a:cubicBezTo>
                      <a:pt x="53" y="0"/>
                      <a:pt x="0" y="118"/>
                      <a:pt x="86" y="163"/>
                    </a:cubicBezTo>
                    <a:cubicBezTo>
                      <a:pt x="469" y="367"/>
                      <a:pt x="573" y="826"/>
                      <a:pt x="548" y="1227"/>
                    </a:cubicBezTo>
                    <a:cubicBezTo>
                      <a:pt x="544" y="1282"/>
                      <a:pt x="591" y="1314"/>
                      <a:pt x="637" y="1314"/>
                    </a:cubicBezTo>
                    <a:cubicBezTo>
                      <a:pt x="666" y="1314"/>
                      <a:pt x="696" y="1301"/>
                      <a:pt x="712" y="1272"/>
                    </a:cubicBezTo>
                    <a:cubicBezTo>
                      <a:pt x="851" y="1025"/>
                      <a:pt x="1079" y="785"/>
                      <a:pt x="1360" y="785"/>
                    </a:cubicBezTo>
                    <a:cubicBezTo>
                      <a:pt x="1422" y="785"/>
                      <a:pt x="1486" y="796"/>
                      <a:pt x="1552" y="821"/>
                    </a:cubicBezTo>
                    <a:cubicBezTo>
                      <a:pt x="1563" y="826"/>
                      <a:pt x="1574" y="828"/>
                      <a:pt x="1584" y="828"/>
                    </a:cubicBezTo>
                    <a:cubicBezTo>
                      <a:pt x="1666" y="828"/>
                      <a:pt x="1692" y="688"/>
                      <a:pt x="1598" y="652"/>
                    </a:cubicBezTo>
                    <a:cubicBezTo>
                      <a:pt x="1517" y="621"/>
                      <a:pt x="1437" y="606"/>
                      <a:pt x="1359" y="606"/>
                    </a:cubicBezTo>
                    <a:cubicBezTo>
                      <a:pt x="1110" y="606"/>
                      <a:pt x="888" y="755"/>
                      <a:pt x="720" y="952"/>
                    </a:cubicBezTo>
                    <a:lnTo>
                      <a:pt x="720" y="952"/>
                    </a:lnTo>
                    <a:cubicBezTo>
                      <a:pt x="686" y="572"/>
                      <a:pt x="525" y="197"/>
                      <a:pt x="175" y="11"/>
                    </a:cubicBezTo>
                    <a:cubicBezTo>
                      <a:pt x="161" y="3"/>
                      <a:pt x="14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54;p40">
                <a:extLst>
                  <a:ext uri="{FF2B5EF4-FFF2-40B4-BE49-F238E27FC236}">
                    <a16:creationId xmlns:a16="http://schemas.microsoft.com/office/drawing/2014/main" id="{7C5E8302-9366-1174-E445-E368AB0CC644}"/>
                  </a:ext>
                </a:extLst>
              </p:cNvPr>
              <p:cNvSpPr/>
              <p:nvPr/>
            </p:nvSpPr>
            <p:spPr>
              <a:xfrm>
                <a:off x="2461824" y="1787976"/>
                <a:ext cx="43582" cy="74756"/>
              </a:xfrm>
              <a:custGeom>
                <a:avLst/>
                <a:gdLst/>
                <a:ahLst/>
                <a:cxnLst/>
                <a:rect l="l" t="t" r="r" b="b"/>
                <a:pathLst>
                  <a:path w="1426" h="2446" extrusionOk="0">
                    <a:moveTo>
                      <a:pt x="781" y="0"/>
                    </a:moveTo>
                    <a:cubicBezTo>
                      <a:pt x="704" y="0"/>
                      <a:pt x="653" y="117"/>
                      <a:pt x="736" y="165"/>
                    </a:cubicBezTo>
                    <a:cubicBezTo>
                      <a:pt x="1143" y="398"/>
                      <a:pt x="1224" y="942"/>
                      <a:pt x="1091" y="1358"/>
                    </a:cubicBezTo>
                    <a:cubicBezTo>
                      <a:pt x="985" y="1694"/>
                      <a:pt x="685" y="2266"/>
                      <a:pt x="285" y="2266"/>
                    </a:cubicBezTo>
                    <a:cubicBezTo>
                      <a:pt x="240" y="2266"/>
                      <a:pt x="192" y="2258"/>
                      <a:pt x="144" y="2242"/>
                    </a:cubicBezTo>
                    <a:cubicBezTo>
                      <a:pt x="134" y="2238"/>
                      <a:pt x="124" y="2237"/>
                      <a:pt x="115" y="2237"/>
                    </a:cubicBezTo>
                    <a:cubicBezTo>
                      <a:pt x="29" y="2237"/>
                      <a:pt x="1" y="2379"/>
                      <a:pt x="97" y="2411"/>
                    </a:cubicBezTo>
                    <a:cubicBezTo>
                      <a:pt x="166" y="2435"/>
                      <a:pt x="233" y="2446"/>
                      <a:pt x="297" y="2446"/>
                    </a:cubicBezTo>
                    <a:cubicBezTo>
                      <a:pt x="743" y="2446"/>
                      <a:pt x="1050" y="1920"/>
                      <a:pt x="1208" y="1540"/>
                    </a:cubicBezTo>
                    <a:cubicBezTo>
                      <a:pt x="1426" y="1020"/>
                      <a:pt x="1352" y="316"/>
                      <a:pt x="824" y="13"/>
                    </a:cubicBezTo>
                    <a:cubicBezTo>
                      <a:pt x="809" y="4"/>
                      <a:pt x="79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55;p40">
                <a:extLst>
                  <a:ext uri="{FF2B5EF4-FFF2-40B4-BE49-F238E27FC236}">
                    <a16:creationId xmlns:a16="http://schemas.microsoft.com/office/drawing/2014/main" id="{CFA64B04-4C49-B63A-849A-C91FA1AB1FDD}"/>
                  </a:ext>
                </a:extLst>
              </p:cNvPr>
              <p:cNvSpPr/>
              <p:nvPr/>
            </p:nvSpPr>
            <p:spPr>
              <a:xfrm>
                <a:off x="2415337" y="1819946"/>
                <a:ext cx="54218" cy="41810"/>
              </a:xfrm>
              <a:custGeom>
                <a:avLst/>
                <a:gdLst/>
                <a:ahLst/>
                <a:cxnLst/>
                <a:rect l="l" t="t" r="r" b="b"/>
                <a:pathLst>
                  <a:path w="1774" h="1368" extrusionOk="0">
                    <a:moveTo>
                      <a:pt x="1192" y="1"/>
                    </a:moveTo>
                    <a:cubicBezTo>
                      <a:pt x="1162" y="1"/>
                      <a:pt x="1133" y="14"/>
                      <a:pt x="1119" y="43"/>
                    </a:cubicBezTo>
                    <a:cubicBezTo>
                      <a:pt x="962" y="352"/>
                      <a:pt x="705" y="850"/>
                      <a:pt x="320" y="850"/>
                    </a:cubicBezTo>
                    <a:cubicBezTo>
                      <a:pt x="263" y="850"/>
                      <a:pt x="204" y="839"/>
                      <a:pt x="142" y="815"/>
                    </a:cubicBezTo>
                    <a:cubicBezTo>
                      <a:pt x="130" y="811"/>
                      <a:pt x="120" y="809"/>
                      <a:pt x="110" y="809"/>
                    </a:cubicBezTo>
                    <a:cubicBezTo>
                      <a:pt x="27" y="809"/>
                      <a:pt x="1" y="949"/>
                      <a:pt x="94" y="985"/>
                    </a:cubicBezTo>
                    <a:cubicBezTo>
                      <a:pt x="174" y="1015"/>
                      <a:pt x="250" y="1029"/>
                      <a:pt x="323" y="1029"/>
                    </a:cubicBezTo>
                    <a:cubicBezTo>
                      <a:pt x="650" y="1029"/>
                      <a:pt x="905" y="747"/>
                      <a:pt x="1091" y="452"/>
                    </a:cubicBezTo>
                    <a:lnTo>
                      <a:pt x="1091" y="452"/>
                    </a:lnTo>
                    <a:cubicBezTo>
                      <a:pt x="1109" y="821"/>
                      <a:pt x="1241" y="1174"/>
                      <a:pt x="1597" y="1357"/>
                    </a:cubicBezTo>
                    <a:cubicBezTo>
                      <a:pt x="1611" y="1364"/>
                      <a:pt x="1625" y="1367"/>
                      <a:pt x="1639" y="1367"/>
                    </a:cubicBezTo>
                    <a:cubicBezTo>
                      <a:pt x="1720" y="1367"/>
                      <a:pt x="1773" y="1249"/>
                      <a:pt x="1686" y="1205"/>
                    </a:cubicBezTo>
                    <a:cubicBezTo>
                      <a:pt x="1267" y="989"/>
                      <a:pt x="1230" y="507"/>
                      <a:pt x="1282" y="87"/>
                    </a:cubicBezTo>
                    <a:cubicBezTo>
                      <a:pt x="1289" y="33"/>
                      <a:pt x="1240"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56;p40">
                <a:extLst>
                  <a:ext uri="{FF2B5EF4-FFF2-40B4-BE49-F238E27FC236}">
                    <a16:creationId xmlns:a16="http://schemas.microsoft.com/office/drawing/2014/main" id="{724D35D8-DAE6-3497-47E1-7730FF562E2F}"/>
                  </a:ext>
                </a:extLst>
              </p:cNvPr>
              <p:cNvSpPr/>
              <p:nvPr/>
            </p:nvSpPr>
            <p:spPr>
              <a:xfrm>
                <a:off x="2392781" y="1806375"/>
                <a:ext cx="30196" cy="43735"/>
              </a:xfrm>
              <a:custGeom>
                <a:avLst/>
                <a:gdLst/>
                <a:ahLst/>
                <a:cxnLst/>
                <a:rect l="l" t="t" r="r" b="b"/>
                <a:pathLst>
                  <a:path w="988" h="1431" extrusionOk="0">
                    <a:moveTo>
                      <a:pt x="347" y="0"/>
                    </a:moveTo>
                    <a:cubicBezTo>
                      <a:pt x="317" y="0"/>
                      <a:pt x="287" y="13"/>
                      <a:pt x="270" y="41"/>
                    </a:cubicBezTo>
                    <a:cubicBezTo>
                      <a:pt x="204" y="154"/>
                      <a:pt x="134" y="261"/>
                      <a:pt x="53" y="364"/>
                    </a:cubicBezTo>
                    <a:cubicBezTo>
                      <a:pt x="0" y="431"/>
                      <a:pt x="59" y="520"/>
                      <a:pt x="121" y="520"/>
                    </a:cubicBezTo>
                    <a:cubicBezTo>
                      <a:pt x="141" y="520"/>
                      <a:pt x="161" y="511"/>
                      <a:pt x="178" y="489"/>
                    </a:cubicBezTo>
                    <a:cubicBezTo>
                      <a:pt x="202" y="458"/>
                      <a:pt x="226" y="427"/>
                      <a:pt x="249" y="395"/>
                    </a:cubicBezTo>
                    <a:lnTo>
                      <a:pt x="249" y="395"/>
                    </a:lnTo>
                    <a:cubicBezTo>
                      <a:pt x="266" y="811"/>
                      <a:pt x="412" y="1220"/>
                      <a:pt x="811" y="1420"/>
                    </a:cubicBezTo>
                    <a:cubicBezTo>
                      <a:pt x="826" y="1427"/>
                      <a:pt x="839" y="1430"/>
                      <a:pt x="853" y="1430"/>
                    </a:cubicBezTo>
                    <a:cubicBezTo>
                      <a:pt x="934" y="1430"/>
                      <a:pt x="988" y="1312"/>
                      <a:pt x="900" y="1268"/>
                    </a:cubicBezTo>
                    <a:cubicBezTo>
                      <a:pt x="456" y="1045"/>
                      <a:pt x="391" y="534"/>
                      <a:pt x="434" y="86"/>
                    </a:cubicBezTo>
                    <a:cubicBezTo>
                      <a:pt x="440" y="31"/>
                      <a:pt x="394"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57;p40">
                <a:extLst>
                  <a:ext uri="{FF2B5EF4-FFF2-40B4-BE49-F238E27FC236}">
                    <a16:creationId xmlns:a16="http://schemas.microsoft.com/office/drawing/2014/main" id="{924D6B1B-2EEE-F945-EA93-D3B3C4F32982}"/>
                  </a:ext>
                </a:extLst>
              </p:cNvPr>
              <p:cNvSpPr/>
              <p:nvPr/>
            </p:nvSpPr>
            <p:spPr>
              <a:xfrm>
                <a:off x="2231803" y="1779663"/>
                <a:ext cx="194439" cy="183344"/>
              </a:xfrm>
              <a:custGeom>
                <a:avLst/>
                <a:gdLst/>
                <a:ahLst/>
                <a:cxnLst/>
                <a:rect l="l" t="t" r="r" b="b"/>
                <a:pathLst>
                  <a:path w="6362" h="5999" extrusionOk="0">
                    <a:moveTo>
                      <a:pt x="3472" y="2305"/>
                    </a:moveTo>
                    <a:lnTo>
                      <a:pt x="3472" y="2305"/>
                    </a:lnTo>
                    <a:cubicBezTo>
                      <a:pt x="3472" y="2305"/>
                      <a:pt x="3472" y="2305"/>
                      <a:pt x="3472" y="2305"/>
                    </a:cubicBezTo>
                    <a:lnTo>
                      <a:pt x="3472" y="2305"/>
                    </a:lnTo>
                    <a:cubicBezTo>
                      <a:pt x="3472" y="2305"/>
                      <a:pt x="3472" y="2305"/>
                      <a:pt x="3472" y="2305"/>
                    </a:cubicBezTo>
                    <a:close/>
                    <a:moveTo>
                      <a:pt x="4135" y="2421"/>
                    </a:moveTo>
                    <a:cubicBezTo>
                      <a:pt x="4133" y="2421"/>
                      <a:pt x="4132" y="2421"/>
                      <a:pt x="4131" y="2421"/>
                    </a:cubicBezTo>
                    <a:cubicBezTo>
                      <a:pt x="4133" y="2421"/>
                      <a:pt x="4134" y="2421"/>
                      <a:pt x="4135" y="2421"/>
                    </a:cubicBezTo>
                    <a:close/>
                    <a:moveTo>
                      <a:pt x="2976" y="1"/>
                    </a:moveTo>
                    <a:cubicBezTo>
                      <a:pt x="1737" y="1"/>
                      <a:pt x="387" y="1044"/>
                      <a:pt x="282" y="2313"/>
                    </a:cubicBezTo>
                    <a:cubicBezTo>
                      <a:pt x="217" y="3086"/>
                      <a:pt x="724" y="3928"/>
                      <a:pt x="1107" y="4554"/>
                    </a:cubicBezTo>
                    <a:cubicBezTo>
                      <a:pt x="1298" y="4866"/>
                      <a:pt x="2015" y="5620"/>
                      <a:pt x="1873" y="5868"/>
                    </a:cubicBezTo>
                    <a:cubicBezTo>
                      <a:pt x="1834" y="5935"/>
                      <a:pt x="1895" y="5999"/>
                      <a:pt x="1955" y="5999"/>
                    </a:cubicBezTo>
                    <a:cubicBezTo>
                      <a:pt x="1981" y="5999"/>
                      <a:pt x="2008" y="5986"/>
                      <a:pt x="2025" y="5956"/>
                    </a:cubicBezTo>
                    <a:cubicBezTo>
                      <a:pt x="2058" y="5899"/>
                      <a:pt x="2090" y="5843"/>
                      <a:pt x="2122" y="5786"/>
                    </a:cubicBezTo>
                    <a:cubicBezTo>
                      <a:pt x="2144" y="5749"/>
                      <a:pt x="2134" y="5710"/>
                      <a:pt x="2109" y="5680"/>
                    </a:cubicBezTo>
                    <a:cubicBezTo>
                      <a:pt x="1301" y="4675"/>
                      <a:pt x="1" y="3002"/>
                      <a:pt x="675" y="1689"/>
                    </a:cubicBezTo>
                    <a:cubicBezTo>
                      <a:pt x="1125" y="814"/>
                      <a:pt x="1985" y="181"/>
                      <a:pt x="2946" y="181"/>
                    </a:cubicBezTo>
                    <a:cubicBezTo>
                      <a:pt x="3096" y="181"/>
                      <a:pt x="3249" y="197"/>
                      <a:pt x="3402" y="229"/>
                    </a:cubicBezTo>
                    <a:cubicBezTo>
                      <a:pt x="3798" y="312"/>
                      <a:pt x="4554" y="480"/>
                      <a:pt x="4859" y="755"/>
                    </a:cubicBezTo>
                    <a:cubicBezTo>
                      <a:pt x="5411" y="1257"/>
                      <a:pt x="5204" y="1829"/>
                      <a:pt x="4607" y="2094"/>
                    </a:cubicBezTo>
                    <a:cubicBezTo>
                      <a:pt x="4299" y="2231"/>
                      <a:pt x="3973" y="2265"/>
                      <a:pt x="3641" y="2265"/>
                    </a:cubicBezTo>
                    <a:cubicBezTo>
                      <a:pt x="3559" y="2265"/>
                      <a:pt x="3476" y="2263"/>
                      <a:pt x="3394" y="2260"/>
                    </a:cubicBezTo>
                    <a:cubicBezTo>
                      <a:pt x="3392" y="2260"/>
                      <a:pt x="3391" y="2260"/>
                      <a:pt x="3389" y="2260"/>
                    </a:cubicBezTo>
                    <a:cubicBezTo>
                      <a:pt x="3310" y="2260"/>
                      <a:pt x="3287" y="2356"/>
                      <a:pt x="3332" y="2410"/>
                    </a:cubicBezTo>
                    <a:cubicBezTo>
                      <a:pt x="3943" y="3154"/>
                      <a:pt x="4232" y="4125"/>
                      <a:pt x="4290" y="5071"/>
                    </a:cubicBezTo>
                    <a:cubicBezTo>
                      <a:pt x="4294" y="5128"/>
                      <a:pt x="4340" y="5156"/>
                      <a:pt x="4384" y="5156"/>
                    </a:cubicBezTo>
                    <a:cubicBezTo>
                      <a:pt x="4428" y="5156"/>
                      <a:pt x="4470" y="5128"/>
                      <a:pt x="4467" y="5071"/>
                    </a:cubicBezTo>
                    <a:cubicBezTo>
                      <a:pt x="4432" y="4510"/>
                      <a:pt x="4337" y="3973"/>
                      <a:pt x="4125" y="3447"/>
                    </a:cubicBezTo>
                    <a:cubicBezTo>
                      <a:pt x="3999" y="3137"/>
                      <a:pt x="3666" y="2787"/>
                      <a:pt x="3599" y="2475"/>
                    </a:cubicBezTo>
                    <a:cubicBezTo>
                      <a:pt x="3596" y="2462"/>
                      <a:pt x="3554" y="2415"/>
                      <a:pt x="3519" y="2374"/>
                    </a:cubicBezTo>
                    <a:lnTo>
                      <a:pt x="3519" y="2374"/>
                    </a:lnTo>
                    <a:cubicBezTo>
                      <a:pt x="3617" y="2415"/>
                      <a:pt x="3836" y="2422"/>
                      <a:pt x="3985" y="2422"/>
                    </a:cubicBezTo>
                    <a:cubicBezTo>
                      <a:pt x="4063" y="2422"/>
                      <a:pt x="4122" y="2421"/>
                      <a:pt x="4135" y="2421"/>
                    </a:cubicBezTo>
                    <a:cubicBezTo>
                      <a:pt x="4138" y="2421"/>
                      <a:pt x="4139" y="2421"/>
                      <a:pt x="4135" y="2421"/>
                    </a:cubicBezTo>
                    <a:lnTo>
                      <a:pt x="4135" y="2421"/>
                    </a:lnTo>
                    <a:cubicBezTo>
                      <a:pt x="4469" y="2392"/>
                      <a:pt x="4861" y="2236"/>
                      <a:pt x="5111" y="2009"/>
                    </a:cubicBezTo>
                    <a:cubicBezTo>
                      <a:pt x="6361" y="872"/>
                      <a:pt x="4157" y="172"/>
                      <a:pt x="3325" y="30"/>
                    </a:cubicBezTo>
                    <a:cubicBezTo>
                      <a:pt x="3211" y="10"/>
                      <a:pt x="3094" y="1"/>
                      <a:pt x="2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58;p40">
                <a:extLst>
                  <a:ext uri="{FF2B5EF4-FFF2-40B4-BE49-F238E27FC236}">
                    <a16:creationId xmlns:a16="http://schemas.microsoft.com/office/drawing/2014/main" id="{3B79D837-274C-02C0-8D43-C2F469EE53CC}"/>
                  </a:ext>
                </a:extLst>
              </p:cNvPr>
              <p:cNvSpPr/>
              <p:nvPr/>
            </p:nvSpPr>
            <p:spPr>
              <a:xfrm>
                <a:off x="1507112" y="3083590"/>
                <a:ext cx="37898" cy="61431"/>
              </a:xfrm>
              <a:custGeom>
                <a:avLst/>
                <a:gdLst/>
                <a:ahLst/>
                <a:cxnLst/>
                <a:rect l="l" t="t" r="r" b="b"/>
                <a:pathLst>
                  <a:path w="1240" h="2010" extrusionOk="0">
                    <a:moveTo>
                      <a:pt x="1133" y="0"/>
                    </a:moveTo>
                    <a:cubicBezTo>
                      <a:pt x="1097" y="0"/>
                      <a:pt x="1061" y="18"/>
                      <a:pt x="1046" y="60"/>
                    </a:cubicBezTo>
                    <a:cubicBezTo>
                      <a:pt x="798" y="716"/>
                      <a:pt x="477" y="1327"/>
                      <a:pt x="49" y="1884"/>
                    </a:cubicBezTo>
                    <a:cubicBezTo>
                      <a:pt x="0" y="1947"/>
                      <a:pt x="62" y="2010"/>
                      <a:pt x="126" y="2010"/>
                    </a:cubicBezTo>
                    <a:cubicBezTo>
                      <a:pt x="153" y="2010"/>
                      <a:pt x="181" y="1999"/>
                      <a:pt x="201" y="1973"/>
                    </a:cubicBezTo>
                    <a:cubicBezTo>
                      <a:pt x="638" y="1405"/>
                      <a:pt x="963" y="776"/>
                      <a:pt x="1215" y="107"/>
                    </a:cubicBezTo>
                    <a:cubicBezTo>
                      <a:pt x="1240" y="42"/>
                      <a:pt x="118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59;p40">
                <a:extLst>
                  <a:ext uri="{FF2B5EF4-FFF2-40B4-BE49-F238E27FC236}">
                    <a16:creationId xmlns:a16="http://schemas.microsoft.com/office/drawing/2014/main" id="{13D86EC4-EB54-0F45-C532-55429A3162A5}"/>
                  </a:ext>
                </a:extLst>
              </p:cNvPr>
              <p:cNvSpPr/>
              <p:nvPr/>
            </p:nvSpPr>
            <p:spPr>
              <a:xfrm>
                <a:off x="1930997" y="3076835"/>
                <a:ext cx="40251" cy="68185"/>
              </a:xfrm>
              <a:custGeom>
                <a:avLst/>
                <a:gdLst/>
                <a:ahLst/>
                <a:cxnLst/>
                <a:rect l="l" t="t" r="r" b="b"/>
                <a:pathLst>
                  <a:path w="1317" h="2231" extrusionOk="0">
                    <a:moveTo>
                      <a:pt x="107" y="0"/>
                    </a:moveTo>
                    <a:cubicBezTo>
                      <a:pt x="53" y="0"/>
                      <a:pt x="0" y="42"/>
                      <a:pt x="22" y="107"/>
                    </a:cubicBezTo>
                    <a:cubicBezTo>
                      <a:pt x="283" y="857"/>
                      <a:pt x="629" y="1562"/>
                      <a:pt x="1115" y="2194"/>
                    </a:cubicBezTo>
                    <a:cubicBezTo>
                      <a:pt x="1135" y="2220"/>
                      <a:pt x="1162" y="2230"/>
                      <a:pt x="1189" y="2230"/>
                    </a:cubicBezTo>
                    <a:cubicBezTo>
                      <a:pt x="1254" y="2230"/>
                      <a:pt x="1316" y="2168"/>
                      <a:pt x="1268" y="2105"/>
                    </a:cubicBezTo>
                    <a:cubicBezTo>
                      <a:pt x="791" y="1486"/>
                      <a:pt x="448" y="797"/>
                      <a:pt x="193" y="61"/>
                    </a:cubicBezTo>
                    <a:cubicBezTo>
                      <a:pt x="178" y="18"/>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60;p40">
                <a:extLst>
                  <a:ext uri="{FF2B5EF4-FFF2-40B4-BE49-F238E27FC236}">
                    <a16:creationId xmlns:a16="http://schemas.microsoft.com/office/drawing/2014/main" id="{0A036774-C27F-1E45-0D14-30D308E8853C}"/>
                  </a:ext>
                </a:extLst>
              </p:cNvPr>
              <p:cNvSpPr/>
              <p:nvPr/>
            </p:nvSpPr>
            <p:spPr>
              <a:xfrm>
                <a:off x="1736583" y="3021485"/>
                <a:ext cx="5440" cy="116565"/>
              </a:xfrm>
              <a:custGeom>
                <a:avLst/>
                <a:gdLst/>
                <a:ahLst/>
                <a:cxnLst/>
                <a:rect l="l" t="t" r="r" b="b"/>
                <a:pathLst>
                  <a:path w="178" h="3814" extrusionOk="0">
                    <a:moveTo>
                      <a:pt x="7" y="0"/>
                    </a:moveTo>
                    <a:cubicBezTo>
                      <a:pt x="3" y="0"/>
                      <a:pt x="1" y="6"/>
                      <a:pt x="1" y="19"/>
                    </a:cubicBezTo>
                    <a:lnTo>
                      <a:pt x="1" y="3728"/>
                    </a:lnTo>
                    <a:cubicBezTo>
                      <a:pt x="1" y="3785"/>
                      <a:pt x="45" y="3813"/>
                      <a:pt x="89" y="3813"/>
                    </a:cubicBezTo>
                    <a:cubicBezTo>
                      <a:pt x="133" y="3813"/>
                      <a:pt x="177" y="3785"/>
                      <a:pt x="177" y="3728"/>
                    </a:cubicBezTo>
                    <a:lnTo>
                      <a:pt x="177" y="459"/>
                    </a:lnTo>
                    <a:cubicBezTo>
                      <a:pt x="177" y="358"/>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61;p40">
                <a:extLst>
                  <a:ext uri="{FF2B5EF4-FFF2-40B4-BE49-F238E27FC236}">
                    <a16:creationId xmlns:a16="http://schemas.microsoft.com/office/drawing/2014/main" id="{7100E3D9-C971-00E5-7DA4-4353F55D0E38}"/>
                  </a:ext>
                </a:extLst>
              </p:cNvPr>
              <p:cNvSpPr/>
              <p:nvPr/>
            </p:nvSpPr>
            <p:spPr>
              <a:xfrm>
                <a:off x="1735635" y="3101500"/>
                <a:ext cx="25978" cy="16718"/>
              </a:xfrm>
              <a:custGeom>
                <a:avLst/>
                <a:gdLst/>
                <a:ahLst/>
                <a:cxnLst/>
                <a:rect l="l" t="t" r="r" b="b"/>
                <a:pathLst>
                  <a:path w="850" h="547" extrusionOk="0">
                    <a:moveTo>
                      <a:pt x="717" y="0"/>
                    </a:moveTo>
                    <a:cubicBezTo>
                      <a:pt x="698" y="0"/>
                      <a:pt x="677" y="7"/>
                      <a:pt x="659" y="24"/>
                    </a:cubicBezTo>
                    <a:cubicBezTo>
                      <a:pt x="497" y="168"/>
                      <a:pt x="304" y="302"/>
                      <a:pt x="96" y="371"/>
                    </a:cubicBezTo>
                    <a:cubicBezTo>
                      <a:pt x="0" y="404"/>
                      <a:pt x="28" y="547"/>
                      <a:pt x="114" y="547"/>
                    </a:cubicBezTo>
                    <a:cubicBezTo>
                      <a:pt x="123" y="547"/>
                      <a:pt x="133" y="545"/>
                      <a:pt x="144" y="542"/>
                    </a:cubicBezTo>
                    <a:cubicBezTo>
                      <a:pt x="381" y="461"/>
                      <a:pt x="598" y="314"/>
                      <a:pt x="784" y="149"/>
                    </a:cubicBezTo>
                    <a:cubicBezTo>
                      <a:pt x="850" y="89"/>
                      <a:pt x="788" y="0"/>
                      <a:pt x="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62;p40">
                <a:extLst>
                  <a:ext uri="{FF2B5EF4-FFF2-40B4-BE49-F238E27FC236}">
                    <a16:creationId xmlns:a16="http://schemas.microsoft.com/office/drawing/2014/main" id="{9B63BEC1-0ED8-97C2-C4D2-C297FE4E4E6B}"/>
                  </a:ext>
                </a:extLst>
              </p:cNvPr>
              <p:cNvSpPr/>
              <p:nvPr/>
            </p:nvSpPr>
            <p:spPr>
              <a:xfrm>
                <a:off x="2094145" y="2114027"/>
                <a:ext cx="28209" cy="80013"/>
              </a:xfrm>
              <a:custGeom>
                <a:avLst/>
                <a:gdLst/>
                <a:ahLst/>
                <a:cxnLst/>
                <a:rect l="l" t="t" r="r" b="b"/>
                <a:pathLst>
                  <a:path w="923" h="2618" extrusionOk="0">
                    <a:moveTo>
                      <a:pt x="107" y="0"/>
                    </a:moveTo>
                    <a:cubicBezTo>
                      <a:pt x="54" y="0"/>
                      <a:pt x="0" y="43"/>
                      <a:pt x="19" y="109"/>
                    </a:cubicBezTo>
                    <a:cubicBezTo>
                      <a:pt x="264" y="945"/>
                      <a:pt x="509" y="1781"/>
                      <a:pt x="754" y="2617"/>
                    </a:cubicBezTo>
                    <a:lnTo>
                      <a:pt x="923" y="2570"/>
                    </a:lnTo>
                    <a:cubicBezTo>
                      <a:pt x="678" y="1735"/>
                      <a:pt x="434" y="898"/>
                      <a:pt x="190" y="63"/>
                    </a:cubicBezTo>
                    <a:cubicBezTo>
                      <a:pt x="177" y="19"/>
                      <a:pt x="142"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63;p40">
                <a:extLst>
                  <a:ext uri="{FF2B5EF4-FFF2-40B4-BE49-F238E27FC236}">
                    <a16:creationId xmlns:a16="http://schemas.microsoft.com/office/drawing/2014/main" id="{18DB91C3-9ED8-F025-C63B-F3C9394FFD47}"/>
                  </a:ext>
                </a:extLst>
              </p:cNvPr>
              <p:cNvSpPr/>
              <p:nvPr/>
            </p:nvSpPr>
            <p:spPr>
              <a:xfrm>
                <a:off x="2073912" y="2044892"/>
                <a:ext cx="22097" cy="58894"/>
              </a:xfrm>
              <a:custGeom>
                <a:avLst/>
                <a:gdLst/>
                <a:ahLst/>
                <a:cxnLst/>
                <a:rect l="l" t="t" r="r" b="b"/>
                <a:pathLst>
                  <a:path w="723" h="1927" extrusionOk="0">
                    <a:moveTo>
                      <a:pt x="108" y="1"/>
                    </a:moveTo>
                    <a:cubicBezTo>
                      <a:pt x="55" y="1"/>
                      <a:pt x="1" y="44"/>
                      <a:pt x="20" y="109"/>
                    </a:cubicBezTo>
                    <a:cubicBezTo>
                      <a:pt x="191" y="694"/>
                      <a:pt x="363" y="1279"/>
                      <a:pt x="534" y="1864"/>
                    </a:cubicBezTo>
                    <a:cubicBezTo>
                      <a:pt x="546" y="1907"/>
                      <a:pt x="581" y="1926"/>
                      <a:pt x="615" y="1926"/>
                    </a:cubicBezTo>
                    <a:cubicBezTo>
                      <a:pt x="668" y="1926"/>
                      <a:pt x="723" y="1883"/>
                      <a:pt x="703" y="1817"/>
                    </a:cubicBezTo>
                    <a:cubicBezTo>
                      <a:pt x="532" y="1232"/>
                      <a:pt x="361" y="647"/>
                      <a:pt x="190" y="62"/>
                    </a:cubicBezTo>
                    <a:cubicBezTo>
                      <a:pt x="177" y="19"/>
                      <a:pt x="143"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64;p40">
                <a:extLst>
                  <a:ext uri="{FF2B5EF4-FFF2-40B4-BE49-F238E27FC236}">
                    <a16:creationId xmlns:a16="http://schemas.microsoft.com/office/drawing/2014/main" id="{198840C4-A825-0571-1F66-1C751CD344A4}"/>
                  </a:ext>
                </a:extLst>
              </p:cNvPr>
              <p:cNvSpPr/>
              <p:nvPr/>
            </p:nvSpPr>
            <p:spPr>
              <a:xfrm>
                <a:off x="1733160" y="2889298"/>
                <a:ext cx="5960" cy="108741"/>
              </a:xfrm>
              <a:custGeom>
                <a:avLst/>
                <a:gdLst/>
                <a:ahLst/>
                <a:cxnLst/>
                <a:rect l="l" t="t" r="r" b="b"/>
                <a:pathLst>
                  <a:path w="195" h="3558" extrusionOk="0">
                    <a:moveTo>
                      <a:pt x="150" y="1"/>
                    </a:moveTo>
                    <a:cubicBezTo>
                      <a:pt x="99" y="1"/>
                      <a:pt x="22" y="50"/>
                      <a:pt x="22" y="50"/>
                    </a:cubicBezTo>
                    <a:cubicBezTo>
                      <a:pt x="15" y="1216"/>
                      <a:pt x="8" y="2307"/>
                      <a:pt x="0" y="3474"/>
                    </a:cubicBezTo>
                    <a:cubicBezTo>
                      <a:pt x="0" y="3530"/>
                      <a:pt x="43" y="3557"/>
                      <a:pt x="86" y="3557"/>
                    </a:cubicBezTo>
                    <a:cubicBezTo>
                      <a:pt x="129" y="3557"/>
                      <a:pt x="173" y="3530"/>
                      <a:pt x="173" y="3474"/>
                    </a:cubicBezTo>
                    <a:cubicBezTo>
                      <a:pt x="180" y="2307"/>
                      <a:pt x="187" y="1216"/>
                      <a:pt x="194" y="50"/>
                    </a:cubicBezTo>
                    <a:cubicBezTo>
                      <a:pt x="194" y="13"/>
                      <a:pt x="175"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65;p40">
                <a:extLst>
                  <a:ext uri="{FF2B5EF4-FFF2-40B4-BE49-F238E27FC236}">
                    <a16:creationId xmlns:a16="http://schemas.microsoft.com/office/drawing/2014/main" id="{E6DA6EC0-31E5-C00D-72C6-3DF069F4F87A}"/>
                  </a:ext>
                </a:extLst>
              </p:cNvPr>
              <p:cNvSpPr/>
              <p:nvPr/>
            </p:nvSpPr>
            <p:spPr>
              <a:xfrm>
                <a:off x="1734719" y="2433445"/>
                <a:ext cx="7182" cy="307398"/>
              </a:xfrm>
              <a:custGeom>
                <a:avLst/>
                <a:gdLst/>
                <a:ahLst/>
                <a:cxnLst/>
                <a:rect l="l" t="t" r="r" b="b"/>
                <a:pathLst>
                  <a:path w="235" h="10058" extrusionOk="0">
                    <a:moveTo>
                      <a:pt x="148" y="1"/>
                    </a:moveTo>
                    <a:cubicBezTo>
                      <a:pt x="105" y="1"/>
                      <a:pt x="62" y="28"/>
                      <a:pt x="62" y="84"/>
                    </a:cubicBezTo>
                    <a:cubicBezTo>
                      <a:pt x="42" y="3381"/>
                      <a:pt x="21" y="6678"/>
                      <a:pt x="1" y="9975"/>
                    </a:cubicBezTo>
                    <a:cubicBezTo>
                      <a:pt x="1" y="10030"/>
                      <a:pt x="44" y="10058"/>
                      <a:pt x="87" y="10058"/>
                    </a:cubicBezTo>
                    <a:cubicBezTo>
                      <a:pt x="130" y="10058"/>
                      <a:pt x="173" y="10030"/>
                      <a:pt x="174" y="9975"/>
                    </a:cubicBezTo>
                    <a:cubicBezTo>
                      <a:pt x="194" y="6678"/>
                      <a:pt x="214" y="3381"/>
                      <a:pt x="234" y="84"/>
                    </a:cubicBezTo>
                    <a:cubicBezTo>
                      <a:pt x="234" y="28"/>
                      <a:pt x="191"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66;p40">
                <a:extLst>
                  <a:ext uri="{FF2B5EF4-FFF2-40B4-BE49-F238E27FC236}">
                    <a16:creationId xmlns:a16="http://schemas.microsoft.com/office/drawing/2014/main" id="{935A343D-BB69-999A-BE8E-94E13ECEBD02}"/>
                  </a:ext>
                </a:extLst>
              </p:cNvPr>
              <p:cNvSpPr/>
              <p:nvPr/>
            </p:nvSpPr>
            <p:spPr>
              <a:xfrm>
                <a:off x="2417446" y="1882815"/>
                <a:ext cx="34933" cy="6021"/>
              </a:xfrm>
              <a:custGeom>
                <a:avLst/>
                <a:gdLst/>
                <a:ahLst/>
                <a:cxnLst/>
                <a:rect l="l" t="t" r="r" b="b"/>
                <a:pathLst>
                  <a:path w="1143" h="197" extrusionOk="0">
                    <a:moveTo>
                      <a:pt x="51" y="0"/>
                    </a:moveTo>
                    <a:cubicBezTo>
                      <a:pt x="1" y="0"/>
                      <a:pt x="3" y="83"/>
                      <a:pt x="57" y="89"/>
                    </a:cubicBezTo>
                    <a:cubicBezTo>
                      <a:pt x="400" y="125"/>
                      <a:pt x="743" y="160"/>
                      <a:pt x="1086" y="196"/>
                    </a:cubicBezTo>
                    <a:cubicBezTo>
                      <a:pt x="1088" y="196"/>
                      <a:pt x="1090" y="197"/>
                      <a:pt x="1092" y="197"/>
                    </a:cubicBezTo>
                    <a:cubicBezTo>
                      <a:pt x="1143" y="197"/>
                      <a:pt x="1140" y="114"/>
                      <a:pt x="1086" y="108"/>
                    </a:cubicBezTo>
                    <a:cubicBezTo>
                      <a:pt x="743" y="72"/>
                      <a:pt x="400" y="36"/>
                      <a:pt x="57" y="1"/>
                    </a:cubicBezTo>
                    <a:cubicBezTo>
                      <a:pt x="55" y="0"/>
                      <a:pt x="5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67;p40">
                <a:extLst>
                  <a:ext uri="{FF2B5EF4-FFF2-40B4-BE49-F238E27FC236}">
                    <a16:creationId xmlns:a16="http://schemas.microsoft.com/office/drawing/2014/main" id="{72589AAC-16D4-6E0C-7DFD-312CCBC4AAFB}"/>
                  </a:ext>
                </a:extLst>
              </p:cNvPr>
              <p:cNvSpPr/>
              <p:nvPr/>
            </p:nvSpPr>
            <p:spPr>
              <a:xfrm>
                <a:off x="2415795" y="189852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68;p40">
                <a:extLst>
                  <a:ext uri="{FF2B5EF4-FFF2-40B4-BE49-F238E27FC236}">
                    <a16:creationId xmlns:a16="http://schemas.microsoft.com/office/drawing/2014/main" id="{98867A03-43A8-BDD5-639C-DF6E8F97691F}"/>
                  </a:ext>
                </a:extLst>
              </p:cNvPr>
              <p:cNvSpPr/>
              <p:nvPr/>
            </p:nvSpPr>
            <p:spPr>
              <a:xfrm>
                <a:off x="2414175" y="1914264"/>
                <a:ext cx="34933" cy="6051"/>
              </a:xfrm>
              <a:custGeom>
                <a:avLst/>
                <a:gdLst/>
                <a:ahLst/>
                <a:cxnLst/>
                <a:rect l="l" t="t" r="r" b="b"/>
                <a:pathLst>
                  <a:path w="1143" h="198" extrusionOk="0">
                    <a:moveTo>
                      <a:pt x="51" y="1"/>
                    </a:moveTo>
                    <a:cubicBezTo>
                      <a:pt x="1" y="1"/>
                      <a:pt x="2" y="83"/>
                      <a:pt x="56" y="89"/>
                    </a:cubicBezTo>
                    <a:cubicBezTo>
                      <a:pt x="400" y="125"/>
                      <a:pt x="743" y="161"/>
                      <a:pt x="1086" y="197"/>
                    </a:cubicBezTo>
                    <a:cubicBezTo>
                      <a:pt x="1088" y="197"/>
                      <a:pt x="1090" y="197"/>
                      <a:pt x="1091" y="197"/>
                    </a:cubicBezTo>
                    <a:cubicBezTo>
                      <a:pt x="1142" y="197"/>
                      <a:pt x="1140" y="114"/>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69;p40">
                <a:extLst>
                  <a:ext uri="{FF2B5EF4-FFF2-40B4-BE49-F238E27FC236}">
                    <a16:creationId xmlns:a16="http://schemas.microsoft.com/office/drawing/2014/main" id="{8EFA4155-C9C3-8EB6-28ED-F1A8D0302E31}"/>
                  </a:ext>
                </a:extLst>
              </p:cNvPr>
              <p:cNvSpPr/>
              <p:nvPr/>
            </p:nvSpPr>
            <p:spPr>
              <a:xfrm>
                <a:off x="2412525" y="1930004"/>
                <a:ext cx="34933" cy="6021"/>
              </a:xfrm>
              <a:custGeom>
                <a:avLst/>
                <a:gdLst/>
                <a:ahLst/>
                <a:cxnLst/>
                <a:rect l="l" t="t" r="r" b="b"/>
                <a:pathLst>
                  <a:path w="1143" h="197" extrusionOk="0">
                    <a:moveTo>
                      <a:pt x="52" y="0"/>
                    </a:moveTo>
                    <a:cubicBezTo>
                      <a:pt x="1" y="0"/>
                      <a:pt x="3" y="83"/>
                      <a:pt x="57" y="89"/>
                    </a:cubicBezTo>
                    <a:cubicBezTo>
                      <a:pt x="400" y="124"/>
                      <a:pt x="743" y="160"/>
                      <a:pt x="1086" y="196"/>
                    </a:cubicBezTo>
                    <a:cubicBezTo>
                      <a:pt x="1088" y="196"/>
                      <a:pt x="1089" y="196"/>
                      <a:pt x="1091" y="196"/>
                    </a:cubicBezTo>
                    <a:cubicBezTo>
                      <a:pt x="1142" y="196"/>
                      <a:pt x="1140" y="114"/>
                      <a:pt x="1086" y="108"/>
                    </a:cubicBezTo>
                    <a:cubicBezTo>
                      <a:pt x="743" y="72"/>
                      <a:pt x="400" y="36"/>
                      <a:pt x="57" y="0"/>
                    </a:cubicBezTo>
                    <a:cubicBezTo>
                      <a:pt x="55" y="0"/>
                      <a:pt x="53"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70;p40">
                <a:extLst>
                  <a:ext uri="{FF2B5EF4-FFF2-40B4-BE49-F238E27FC236}">
                    <a16:creationId xmlns:a16="http://schemas.microsoft.com/office/drawing/2014/main" id="{44A59D6F-E602-C038-2549-55D0630E75C9}"/>
                  </a:ext>
                </a:extLst>
              </p:cNvPr>
              <p:cNvSpPr/>
              <p:nvPr/>
            </p:nvSpPr>
            <p:spPr>
              <a:xfrm>
                <a:off x="2410905" y="1945745"/>
                <a:ext cx="34902" cy="6021"/>
              </a:xfrm>
              <a:custGeom>
                <a:avLst/>
                <a:gdLst/>
                <a:ahLst/>
                <a:cxnLst/>
                <a:rect l="l" t="t" r="r" b="b"/>
                <a:pathLst>
                  <a:path w="1142" h="197" extrusionOk="0">
                    <a:moveTo>
                      <a:pt x="51" y="0"/>
                    </a:moveTo>
                    <a:cubicBezTo>
                      <a:pt x="0" y="0"/>
                      <a:pt x="2" y="83"/>
                      <a:pt x="56" y="88"/>
                    </a:cubicBezTo>
                    <a:cubicBezTo>
                      <a:pt x="399" y="124"/>
                      <a:pt x="742" y="160"/>
                      <a:pt x="1085" y="196"/>
                    </a:cubicBezTo>
                    <a:cubicBezTo>
                      <a:pt x="1087" y="196"/>
                      <a:pt x="1089" y="196"/>
                      <a:pt x="1090" y="196"/>
                    </a:cubicBezTo>
                    <a:cubicBezTo>
                      <a:pt x="1141" y="196"/>
                      <a:pt x="1140" y="113"/>
                      <a:pt x="1085" y="108"/>
                    </a:cubicBezTo>
                    <a:cubicBezTo>
                      <a:pt x="742" y="72"/>
                      <a:pt x="399" y="36"/>
                      <a:pt x="56" y="1"/>
                    </a:cubicBezTo>
                    <a:cubicBezTo>
                      <a:pt x="54" y="0"/>
                      <a:pt x="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71;p40">
                <a:extLst>
                  <a:ext uri="{FF2B5EF4-FFF2-40B4-BE49-F238E27FC236}">
                    <a16:creationId xmlns:a16="http://schemas.microsoft.com/office/drawing/2014/main" id="{D0931C39-7C34-3D64-FF9C-485B35F33305}"/>
                  </a:ext>
                </a:extLst>
              </p:cNvPr>
              <p:cNvSpPr/>
              <p:nvPr/>
            </p:nvSpPr>
            <p:spPr>
              <a:xfrm>
                <a:off x="2409255" y="1961454"/>
                <a:ext cx="34902" cy="6021"/>
              </a:xfrm>
              <a:custGeom>
                <a:avLst/>
                <a:gdLst/>
                <a:ahLst/>
                <a:cxnLst/>
                <a:rect l="l" t="t" r="r" b="b"/>
                <a:pathLst>
                  <a:path w="1142" h="197" extrusionOk="0">
                    <a:moveTo>
                      <a:pt x="50" y="1"/>
                    </a:moveTo>
                    <a:cubicBezTo>
                      <a:pt x="0" y="1"/>
                      <a:pt x="2" y="83"/>
                      <a:pt x="56" y="89"/>
                    </a:cubicBezTo>
                    <a:cubicBezTo>
                      <a:pt x="399" y="125"/>
                      <a:pt x="742" y="161"/>
                      <a:pt x="1085" y="196"/>
                    </a:cubicBezTo>
                    <a:cubicBezTo>
                      <a:pt x="1087" y="197"/>
                      <a:pt x="1089" y="197"/>
                      <a:pt x="1091" y="197"/>
                    </a:cubicBezTo>
                    <a:cubicBezTo>
                      <a:pt x="1142" y="197"/>
                      <a:pt x="1139" y="114"/>
                      <a:pt x="1085" y="108"/>
                    </a:cubicBezTo>
                    <a:cubicBezTo>
                      <a:pt x="742" y="72"/>
                      <a:pt x="399" y="37"/>
                      <a:pt x="56" y="1"/>
                    </a:cubicBezTo>
                    <a:cubicBezTo>
                      <a:pt x="54" y="1"/>
                      <a:pt x="5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72;p40">
                <a:extLst>
                  <a:ext uri="{FF2B5EF4-FFF2-40B4-BE49-F238E27FC236}">
                    <a16:creationId xmlns:a16="http://schemas.microsoft.com/office/drawing/2014/main" id="{79706CA0-7EE0-A326-E790-C29B2177D2CC}"/>
                  </a:ext>
                </a:extLst>
              </p:cNvPr>
              <p:cNvSpPr/>
              <p:nvPr/>
            </p:nvSpPr>
            <p:spPr>
              <a:xfrm>
                <a:off x="2407574" y="1977164"/>
                <a:ext cx="34933" cy="6021"/>
              </a:xfrm>
              <a:custGeom>
                <a:avLst/>
                <a:gdLst/>
                <a:ahLst/>
                <a:cxnLst/>
                <a:rect l="l" t="t" r="r" b="b"/>
                <a:pathLst>
                  <a:path w="1143" h="197" extrusionOk="0">
                    <a:moveTo>
                      <a:pt x="53" y="1"/>
                    </a:moveTo>
                    <a:cubicBezTo>
                      <a:pt x="1" y="1"/>
                      <a:pt x="3" y="84"/>
                      <a:pt x="58" y="89"/>
                    </a:cubicBezTo>
                    <a:cubicBezTo>
                      <a:pt x="401" y="125"/>
                      <a:pt x="744" y="161"/>
                      <a:pt x="1087" y="197"/>
                    </a:cubicBezTo>
                    <a:cubicBezTo>
                      <a:pt x="1089" y="197"/>
                      <a:pt x="1091" y="197"/>
                      <a:pt x="1092" y="197"/>
                    </a:cubicBezTo>
                    <a:cubicBezTo>
                      <a:pt x="1143" y="197"/>
                      <a:pt x="1141" y="114"/>
                      <a:pt x="1087" y="109"/>
                    </a:cubicBezTo>
                    <a:cubicBezTo>
                      <a:pt x="744" y="73"/>
                      <a:pt x="401" y="37"/>
                      <a:pt x="58" y="1"/>
                    </a:cubicBezTo>
                    <a:cubicBezTo>
                      <a:pt x="56" y="1"/>
                      <a:pt x="5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73;p40">
                <a:extLst>
                  <a:ext uri="{FF2B5EF4-FFF2-40B4-BE49-F238E27FC236}">
                    <a16:creationId xmlns:a16="http://schemas.microsoft.com/office/drawing/2014/main" id="{C0D5FC8F-4F0F-1795-9765-A8B584922264}"/>
                  </a:ext>
                </a:extLst>
              </p:cNvPr>
              <p:cNvSpPr/>
              <p:nvPr/>
            </p:nvSpPr>
            <p:spPr>
              <a:xfrm>
                <a:off x="2405954" y="1992904"/>
                <a:ext cx="34933" cy="6051"/>
              </a:xfrm>
              <a:custGeom>
                <a:avLst/>
                <a:gdLst/>
                <a:ahLst/>
                <a:cxnLst/>
                <a:rect l="l" t="t" r="r" b="b"/>
                <a:pathLst>
                  <a:path w="1143" h="198" extrusionOk="0">
                    <a:moveTo>
                      <a:pt x="51" y="1"/>
                    </a:moveTo>
                    <a:cubicBezTo>
                      <a:pt x="1" y="1"/>
                      <a:pt x="2" y="84"/>
                      <a:pt x="56" y="89"/>
                    </a:cubicBezTo>
                    <a:cubicBezTo>
                      <a:pt x="400" y="125"/>
                      <a:pt x="743" y="161"/>
                      <a:pt x="1086" y="197"/>
                    </a:cubicBezTo>
                    <a:cubicBezTo>
                      <a:pt x="1088" y="197"/>
                      <a:pt x="1090" y="197"/>
                      <a:pt x="1091" y="197"/>
                    </a:cubicBezTo>
                    <a:cubicBezTo>
                      <a:pt x="1143" y="197"/>
                      <a:pt x="1140" y="115"/>
                      <a:pt x="1086" y="109"/>
                    </a:cubicBezTo>
                    <a:cubicBezTo>
                      <a:pt x="743" y="73"/>
                      <a:pt x="400" y="37"/>
                      <a:pt x="56" y="1"/>
                    </a:cubicBezTo>
                    <a:cubicBezTo>
                      <a:pt x="55" y="1"/>
                      <a:pt x="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74;p40">
                <a:extLst>
                  <a:ext uri="{FF2B5EF4-FFF2-40B4-BE49-F238E27FC236}">
                    <a16:creationId xmlns:a16="http://schemas.microsoft.com/office/drawing/2014/main" id="{D3083A56-F697-E5B0-7AB1-243077AB355B}"/>
                  </a:ext>
                </a:extLst>
              </p:cNvPr>
              <p:cNvSpPr/>
              <p:nvPr/>
            </p:nvSpPr>
            <p:spPr>
              <a:xfrm>
                <a:off x="2404303" y="2008644"/>
                <a:ext cx="34933" cy="6021"/>
              </a:xfrm>
              <a:custGeom>
                <a:avLst/>
                <a:gdLst/>
                <a:ahLst/>
                <a:cxnLst/>
                <a:rect l="l" t="t" r="r" b="b"/>
                <a:pathLst>
                  <a:path w="1143" h="197" extrusionOk="0">
                    <a:moveTo>
                      <a:pt x="52" y="0"/>
                    </a:moveTo>
                    <a:cubicBezTo>
                      <a:pt x="1" y="0"/>
                      <a:pt x="3" y="83"/>
                      <a:pt x="57" y="89"/>
                    </a:cubicBezTo>
                    <a:cubicBezTo>
                      <a:pt x="400" y="125"/>
                      <a:pt x="744" y="160"/>
                      <a:pt x="1086" y="196"/>
                    </a:cubicBezTo>
                    <a:cubicBezTo>
                      <a:pt x="1088" y="196"/>
                      <a:pt x="1090" y="196"/>
                      <a:pt x="1091" y="196"/>
                    </a:cubicBezTo>
                    <a:cubicBezTo>
                      <a:pt x="1142" y="196"/>
                      <a:pt x="1140" y="114"/>
                      <a:pt x="1086" y="108"/>
                    </a:cubicBezTo>
                    <a:cubicBezTo>
                      <a:pt x="744" y="72"/>
                      <a:pt x="400" y="36"/>
                      <a:pt x="57" y="1"/>
                    </a:cubicBezTo>
                    <a:cubicBezTo>
                      <a:pt x="55" y="0"/>
                      <a:pt x="54"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75;p40">
                <a:extLst>
                  <a:ext uri="{FF2B5EF4-FFF2-40B4-BE49-F238E27FC236}">
                    <a16:creationId xmlns:a16="http://schemas.microsoft.com/office/drawing/2014/main" id="{33041525-1E1C-9A8B-53ED-F764A66B22E4}"/>
                  </a:ext>
                </a:extLst>
              </p:cNvPr>
              <p:cNvSpPr/>
              <p:nvPr/>
            </p:nvSpPr>
            <p:spPr>
              <a:xfrm>
                <a:off x="2471255" y="2053155"/>
                <a:ext cx="95263" cy="113142"/>
              </a:xfrm>
              <a:custGeom>
                <a:avLst/>
                <a:gdLst/>
                <a:ahLst/>
                <a:cxnLst/>
                <a:rect l="l" t="t" r="r" b="b"/>
                <a:pathLst>
                  <a:path w="3117" h="3702" extrusionOk="0">
                    <a:moveTo>
                      <a:pt x="1961" y="0"/>
                    </a:moveTo>
                    <a:cubicBezTo>
                      <a:pt x="1573" y="0"/>
                      <a:pt x="1207" y="299"/>
                      <a:pt x="985" y="651"/>
                    </a:cubicBezTo>
                    <a:cubicBezTo>
                      <a:pt x="725" y="1066"/>
                      <a:pt x="562" y="1546"/>
                      <a:pt x="419" y="2011"/>
                    </a:cubicBezTo>
                    <a:cubicBezTo>
                      <a:pt x="336" y="2282"/>
                      <a:pt x="0" y="2913"/>
                      <a:pt x="268" y="3157"/>
                    </a:cubicBezTo>
                    <a:cubicBezTo>
                      <a:pt x="287" y="3174"/>
                      <a:pt x="307" y="3181"/>
                      <a:pt x="327" y="3181"/>
                    </a:cubicBezTo>
                    <a:cubicBezTo>
                      <a:pt x="397" y="3181"/>
                      <a:pt x="458" y="3092"/>
                      <a:pt x="392" y="3032"/>
                    </a:cubicBezTo>
                    <a:cubicBezTo>
                      <a:pt x="161" y="2822"/>
                      <a:pt x="851" y="1293"/>
                      <a:pt x="968" y="1050"/>
                    </a:cubicBezTo>
                    <a:cubicBezTo>
                      <a:pt x="1065" y="848"/>
                      <a:pt x="1194" y="575"/>
                      <a:pt x="1371" y="434"/>
                    </a:cubicBezTo>
                    <a:cubicBezTo>
                      <a:pt x="1536" y="301"/>
                      <a:pt x="1719" y="239"/>
                      <a:pt x="1894" y="239"/>
                    </a:cubicBezTo>
                    <a:cubicBezTo>
                      <a:pt x="2221" y="239"/>
                      <a:pt x="2524" y="454"/>
                      <a:pt x="2642" y="825"/>
                    </a:cubicBezTo>
                    <a:cubicBezTo>
                      <a:pt x="2814" y="1366"/>
                      <a:pt x="2625" y="2089"/>
                      <a:pt x="2510" y="2618"/>
                    </a:cubicBezTo>
                    <a:cubicBezTo>
                      <a:pt x="2426" y="3007"/>
                      <a:pt x="2393" y="3451"/>
                      <a:pt x="1922" y="3453"/>
                    </a:cubicBezTo>
                    <a:cubicBezTo>
                      <a:pt x="1921" y="3453"/>
                      <a:pt x="1920" y="3453"/>
                      <a:pt x="1919" y="3453"/>
                    </a:cubicBezTo>
                    <a:cubicBezTo>
                      <a:pt x="1604" y="3453"/>
                      <a:pt x="1248" y="3309"/>
                      <a:pt x="948" y="3220"/>
                    </a:cubicBezTo>
                    <a:cubicBezTo>
                      <a:pt x="939" y="3217"/>
                      <a:pt x="930" y="3216"/>
                      <a:pt x="922" y="3216"/>
                    </a:cubicBezTo>
                    <a:cubicBezTo>
                      <a:pt x="832" y="3216"/>
                      <a:pt x="802" y="3360"/>
                      <a:pt x="901" y="3389"/>
                    </a:cubicBezTo>
                    <a:cubicBezTo>
                      <a:pt x="1163" y="3467"/>
                      <a:pt x="1731" y="3702"/>
                      <a:pt x="2103" y="3702"/>
                    </a:cubicBezTo>
                    <a:cubicBezTo>
                      <a:pt x="2184" y="3702"/>
                      <a:pt x="2255" y="3691"/>
                      <a:pt x="2312" y="3665"/>
                    </a:cubicBezTo>
                    <a:cubicBezTo>
                      <a:pt x="2625" y="3525"/>
                      <a:pt x="2645" y="2842"/>
                      <a:pt x="2704" y="2553"/>
                    </a:cubicBezTo>
                    <a:cubicBezTo>
                      <a:pt x="2841" y="1887"/>
                      <a:pt x="3116" y="734"/>
                      <a:pt x="2496" y="211"/>
                    </a:cubicBezTo>
                    <a:cubicBezTo>
                      <a:pt x="2321" y="63"/>
                      <a:pt x="2139" y="0"/>
                      <a:pt x="1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76;p40">
                <a:extLst>
                  <a:ext uri="{FF2B5EF4-FFF2-40B4-BE49-F238E27FC236}">
                    <a16:creationId xmlns:a16="http://schemas.microsoft.com/office/drawing/2014/main" id="{338CEAF7-B8CB-DEFC-AA23-B05EA01762F3}"/>
                  </a:ext>
                </a:extLst>
              </p:cNvPr>
              <p:cNvSpPr/>
              <p:nvPr/>
            </p:nvSpPr>
            <p:spPr>
              <a:xfrm>
                <a:off x="2553850" y="2072491"/>
                <a:ext cx="18276" cy="26223"/>
              </a:xfrm>
              <a:custGeom>
                <a:avLst/>
                <a:gdLst/>
                <a:ahLst/>
                <a:cxnLst/>
                <a:rect l="l" t="t" r="r" b="b"/>
                <a:pathLst>
                  <a:path w="598" h="858" extrusionOk="0">
                    <a:moveTo>
                      <a:pt x="491" y="1"/>
                    </a:moveTo>
                    <a:cubicBezTo>
                      <a:pt x="473" y="1"/>
                      <a:pt x="455" y="11"/>
                      <a:pt x="441" y="35"/>
                    </a:cubicBezTo>
                    <a:cubicBezTo>
                      <a:pt x="307" y="255"/>
                      <a:pt x="178" y="448"/>
                      <a:pt x="46" y="669"/>
                    </a:cubicBezTo>
                    <a:cubicBezTo>
                      <a:pt x="0" y="745"/>
                      <a:pt x="58" y="858"/>
                      <a:pt x="112" y="858"/>
                    </a:cubicBezTo>
                    <a:cubicBezTo>
                      <a:pt x="128" y="858"/>
                      <a:pt x="143" y="849"/>
                      <a:pt x="156" y="827"/>
                    </a:cubicBezTo>
                    <a:cubicBezTo>
                      <a:pt x="288" y="606"/>
                      <a:pt x="420" y="386"/>
                      <a:pt x="553" y="166"/>
                    </a:cubicBezTo>
                    <a:cubicBezTo>
                      <a:pt x="597" y="93"/>
                      <a:pt x="54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77;p40">
                <a:extLst>
                  <a:ext uri="{FF2B5EF4-FFF2-40B4-BE49-F238E27FC236}">
                    <a16:creationId xmlns:a16="http://schemas.microsoft.com/office/drawing/2014/main" id="{B7386C0E-31A0-FF8F-54B8-F69BC02FA7D6}"/>
                  </a:ext>
                </a:extLst>
              </p:cNvPr>
              <p:cNvSpPr/>
              <p:nvPr/>
            </p:nvSpPr>
            <p:spPr>
              <a:xfrm>
                <a:off x="2203767" y="2079032"/>
                <a:ext cx="78301" cy="28637"/>
              </a:xfrm>
              <a:custGeom>
                <a:avLst/>
                <a:gdLst/>
                <a:ahLst/>
                <a:cxnLst/>
                <a:rect l="l" t="t" r="r" b="b"/>
                <a:pathLst>
                  <a:path w="2562" h="937" extrusionOk="0">
                    <a:moveTo>
                      <a:pt x="2147" y="168"/>
                    </a:moveTo>
                    <a:cubicBezTo>
                      <a:pt x="2228" y="168"/>
                      <a:pt x="2237" y="265"/>
                      <a:pt x="2174" y="461"/>
                    </a:cubicBezTo>
                    <a:cubicBezTo>
                      <a:pt x="2174" y="461"/>
                      <a:pt x="2174" y="461"/>
                      <a:pt x="2174" y="461"/>
                    </a:cubicBezTo>
                    <a:lnTo>
                      <a:pt x="2174" y="461"/>
                    </a:lnTo>
                    <a:lnTo>
                      <a:pt x="1257" y="623"/>
                    </a:lnTo>
                    <a:cubicBezTo>
                      <a:pt x="1076" y="654"/>
                      <a:pt x="895" y="686"/>
                      <a:pt x="713" y="718"/>
                    </a:cubicBezTo>
                    <a:cubicBezTo>
                      <a:pt x="666" y="726"/>
                      <a:pt x="583" y="756"/>
                      <a:pt x="527" y="756"/>
                    </a:cubicBezTo>
                    <a:cubicBezTo>
                      <a:pt x="518" y="756"/>
                      <a:pt x="511" y="756"/>
                      <a:pt x="504" y="754"/>
                    </a:cubicBezTo>
                    <a:cubicBezTo>
                      <a:pt x="485" y="758"/>
                      <a:pt x="464" y="761"/>
                      <a:pt x="445" y="765"/>
                    </a:cubicBezTo>
                    <a:cubicBezTo>
                      <a:pt x="434" y="767"/>
                      <a:pt x="425" y="769"/>
                      <a:pt x="416" y="769"/>
                    </a:cubicBezTo>
                    <a:cubicBezTo>
                      <a:pt x="336" y="769"/>
                      <a:pt x="327" y="671"/>
                      <a:pt x="389" y="476"/>
                    </a:cubicBezTo>
                    <a:cubicBezTo>
                      <a:pt x="484" y="368"/>
                      <a:pt x="1088" y="353"/>
                      <a:pt x="1222" y="329"/>
                    </a:cubicBezTo>
                    <a:cubicBezTo>
                      <a:pt x="1432" y="292"/>
                      <a:pt x="1641" y="256"/>
                      <a:pt x="1850" y="219"/>
                    </a:cubicBezTo>
                    <a:cubicBezTo>
                      <a:pt x="1899" y="211"/>
                      <a:pt x="1982" y="180"/>
                      <a:pt x="2038" y="180"/>
                    </a:cubicBezTo>
                    <a:cubicBezTo>
                      <a:pt x="2046" y="180"/>
                      <a:pt x="2053" y="180"/>
                      <a:pt x="2060" y="182"/>
                    </a:cubicBezTo>
                    <a:cubicBezTo>
                      <a:pt x="2079" y="178"/>
                      <a:pt x="2099" y="175"/>
                      <a:pt x="2118" y="171"/>
                    </a:cubicBezTo>
                    <a:cubicBezTo>
                      <a:pt x="2129" y="169"/>
                      <a:pt x="2138" y="168"/>
                      <a:pt x="2147" y="168"/>
                    </a:cubicBezTo>
                    <a:close/>
                    <a:moveTo>
                      <a:pt x="2155" y="0"/>
                    </a:moveTo>
                    <a:cubicBezTo>
                      <a:pt x="2088" y="0"/>
                      <a:pt x="2017" y="13"/>
                      <a:pt x="1946" y="24"/>
                    </a:cubicBezTo>
                    <a:cubicBezTo>
                      <a:pt x="1633" y="72"/>
                      <a:pt x="1320" y="134"/>
                      <a:pt x="1008" y="189"/>
                    </a:cubicBezTo>
                    <a:cubicBezTo>
                      <a:pt x="800" y="225"/>
                      <a:pt x="542" y="232"/>
                      <a:pt x="343" y="306"/>
                    </a:cubicBezTo>
                    <a:cubicBezTo>
                      <a:pt x="138" y="382"/>
                      <a:pt x="1" y="595"/>
                      <a:pt x="140" y="803"/>
                    </a:cubicBezTo>
                    <a:cubicBezTo>
                      <a:pt x="211" y="909"/>
                      <a:pt x="302" y="936"/>
                      <a:pt x="402" y="936"/>
                    </a:cubicBezTo>
                    <a:cubicBezTo>
                      <a:pt x="463" y="936"/>
                      <a:pt x="528" y="926"/>
                      <a:pt x="593" y="917"/>
                    </a:cubicBezTo>
                    <a:cubicBezTo>
                      <a:pt x="1125" y="845"/>
                      <a:pt x="1656" y="732"/>
                      <a:pt x="2185" y="637"/>
                    </a:cubicBezTo>
                    <a:lnTo>
                      <a:pt x="2185" y="637"/>
                    </a:lnTo>
                    <a:cubicBezTo>
                      <a:pt x="2186" y="637"/>
                      <a:pt x="2188" y="637"/>
                      <a:pt x="2189" y="637"/>
                    </a:cubicBezTo>
                    <a:cubicBezTo>
                      <a:pt x="2199" y="637"/>
                      <a:pt x="2210" y="635"/>
                      <a:pt x="2221" y="630"/>
                    </a:cubicBezTo>
                    <a:lnTo>
                      <a:pt x="2221" y="630"/>
                    </a:lnTo>
                    <a:cubicBezTo>
                      <a:pt x="2221" y="630"/>
                      <a:pt x="2221" y="630"/>
                      <a:pt x="2221" y="630"/>
                    </a:cubicBezTo>
                    <a:cubicBezTo>
                      <a:pt x="2238" y="628"/>
                      <a:pt x="2250" y="621"/>
                      <a:pt x="2260" y="613"/>
                    </a:cubicBezTo>
                    <a:lnTo>
                      <a:pt x="2260" y="613"/>
                    </a:lnTo>
                    <a:cubicBezTo>
                      <a:pt x="2443" y="523"/>
                      <a:pt x="2561" y="320"/>
                      <a:pt x="2417" y="125"/>
                    </a:cubicBezTo>
                    <a:cubicBezTo>
                      <a:pt x="2344"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78;p40">
                <a:extLst>
                  <a:ext uri="{FF2B5EF4-FFF2-40B4-BE49-F238E27FC236}">
                    <a16:creationId xmlns:a16="http://schemas.microsoft.com/office/drawing/2014/main" id="{D2559E81-C2A0-426D-0182-F5865DB41AB3}"/>
                  </a:ext>
                </a:extLst>
              </p:cNvPr>
              <p:cNvSpPr/>
              <p:nvPr/>
            </p:nvSpPr>
            <p:spPr>
              <a:xfrm>
                <a:off x="2210828" y="2119131"/>
                <a:ext cx="78271" cy="28637"/>
              </a:xfrm>
              <a:custGeom>
                <a:avLst/>
                <a:gdLst/>
                <a:ahLst/>
                <a:cxnLst/>
                <a:rect l="l" t="t" r="r" b="b"/>
                <a:pathLst>
                  <a:path w="2561" h="937" extrusionOk="0">
                    <a:moveTo>
                      <a:pt x="2147" y="168"/>
                    </a:moveTo>
                    <a:cubicBezTo>
                      <a:pt x="2228" y="168"/>
                      <a:pt x="2236" y="265"/>
                      <a:pt x="2174" y="461"/>
                    </a:cubicBezTo>
                    <a:cubicBezTo>
                      <a:pt x="2174" y="461"/>
                      <a:pt x="2174" y="461"/>
                      <a:pt x="2174" y="461"/>
                    </a:cubicBezTo>
                    <a:lnTo>
                      <a:pt x="2174" y="461"/>
                    </a:lnTo>
                    <a:cubicBezTo>
                      <a:pt x="1868" y="515"/>
                      <a:pt x="1562" y="569"/>
                      <a:pt x="1257" y="623"/>
                    </a:cubicBezTo>
                    <a:cubicBezTo>
                      <a:pt x="1075" y="654"/>
                      <a:pt x="894" y="687"/>
                      <a:pt x="714" y="718"/>
                    </a:cubicBezTo>
                    <a:cubicBezTo>
                      <a:pt x="666" y="726"/>
                      <a:pt x="584" y="757"/>
                      <a:pt x="527" y="757"/>
                    </a:cubicBezTo>
                    <a:cubicBezTo>
                      <a:pt x="519" y="757"/>
                      <a:pt x="511" y="756"/>
                      <a:pt x="504" y="755"/>
                    </a:cubicBezTo>
                    <a:cubicBezTo>
                      <a:pt x="484" y="758"/>
                      <a:pt x="465" y="762"/>
                      <a:pt x="445" y="765"/>
                    </a:cubicBezTo>
                    <a:cubicBezTo>
                      <a:pt x="434" y="768"/>
                      <a:pt x="424" y="769"/>
                      <a:pt x="415" y="769"/>
                    </a:cubicBezTo>
                    <a:cubicBezTo>
                      <a:pt x="335" y="769"/>
                      <a:pt x="327" y="671"/>
                      <a:pt x="390" y="476"/>
                    </a:cubicBezTo>
                    <a:cubicBezTo>
                      <a:pt x="484" y="369"/>
                      <a:pt x="1087" y="353"/>
                      <a:pt x="1222" y="329"/>
                    </a:cubicBezTo>
                    <a:cubicBezTo>
                      <a:pt x="1431" y="293"/>
                      <a:pt x="1641" y="256"/>
                      <a:pt x="1850" y="219"/>
                    </a:cubicBezTo>
                    <a:cubicBezTo>
                      <a:pt x="1898" y="211"/>
                      <a:pt x="1981" y="180"/>
                      <a:pt x="2038" y="180"/>
                    </a:cubicBezTo>
                    <a:cubicBezTo>
                      <a:pt x="2046" y="180"/>
                      <a:pt x="2053" y="181"/>
                      <a:pt x="2059" y="182"/>
                    </a:cubicBezTo>
                    <a:cubicBezTo>
                      <a:pt x="2079" y="178"/>
                      <a:pt x="2098" y="175"/>
                      <a:pt x="2119" y="171"/>
                    </a:cubicBezTo>
                    <a:cubicBezTo>
                      <a:pt x="2129" y="169"/>
                      <a:pt x="2139" y="168"/>
                      <a:pt x="2147" y="168"/>
                    </a:cubicBezTo>
                    <a:close/>
                    <a:moveTo>
                      <a:pt x="2155" y="0"/>
                    </a:moveTo>
                    <a:cubicBezTo>
                      <a:pt x="2087" y="0"/>
                      <a:pt x="2016" y="13"/>
                      <a:pt x="1946" y="24"/>
                    </a:cubicBezTo>
                    <a:cubicBezTo>
                      <a:pt x="1632" y="72"/>
                      <a:pt x="1320" y="134"/>
                      <a:pt x="1008" y="189"/>
                    </a:cubicBezTo>
                    <a:cubicBezTo>
                      <a:pt x="799" y="226"/>
                      <a:pt x="543" y="233"/>
                      <a:pt x="343" y="306"/>
                    </a:cubicBezTo>
                    <a:cubicBezTo>
                      <a:pt x="138" y="382"/>
                      <a:pt x="0" y="595"/>
                      <a:pt x="140" y="804"/>
                    </a:cubicBezTo>
                    <a:cubicBezTo>
                      <a:pt x="211" y="909"/>
                      <a:pt x="302" y="937"/>
                      <a:pt x="401" y="937"/>
                    </a:cubicBezTo>
                    <a:cubicBezTo>
                      <a:pt x="463" y="937"/>
                      <a:pt x="527" y="926"/>
                      <a:pt x="592" y="917"/>
                    </a:cubicBezTo>
                    <a:cubicBezTo>
                      <a:pt x="1125" y="845"/>
                      <a:pt x="1655" y="732"/>
                      <a:pt x="2184" y="637"/>
                    </a:cubicBezTo>
                    <a:lnTo>
                      <a:pt x="2184" y="637"/>
                    </a:lnTo>
                    <a:cubicBezTo>
                      <a:pt x="2186" y="637"/>
                      <a:pt x="2187" y="637"/>
                      <a:pt x="2189" y="637"/>
                    </a:cubicBezTo>
                    <a:cubicBezTo>
                      <a:pt x="2199" y="637"/>
                      <a:pt x="2209" y="635"/>
                      <a:pt x="2221" y="631"/>
                    </a:cubicBezTo>
                    <a:lnTo>
                      <a:pt x="2221" y="631"/>
                    </a:lnTo>
                    <a:cubicBezTo>
                      <a:pt x="2221" y="631"/>
                      <a:pt x="2221" y="631"/>
                      <a:pt x="2221" y="631"/>
                    </a:cubicBezTo>
                    <a:cubicBezTo>
                      <a:pt x="2237" y="628"/>
                      <a:pt x="2250" y="622"/>
                      <a:pt x="2260" y="613"/>
                    </a:cubicBezTo>
                    <a:lnTo>
                      <a:pt x="2260" y="613"/>
                    </a:lnTo>
                    <a:cubicBezTo>
                      <a:pt x="2444" y="523"/>
                      <a:pt x="2561" y="320"/>
                      <a:pt x="2416" y="125"/>
                    </a:cubicBezTo>
                    <a:cubicBezTo>
                      <a:pt x="2343" y="27"/>
                      <a:pt x="2253"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679;p40">
                <a:extLst>
                  <a:ext uri="{FF2B5EF4-FFF2-40B4-BE49-F238E27FC236}">
                    <a16:creationId xmlns:a16="http://schemas.microsoft.com/office/drawing/2014/main" id="{84C16C10-FD07-4129-E5EC-7D50FCAF5009}"/>
                  </a:ext>
                </a:extLst>
              </p:cNvPr>
              <p:cNvSpPr/>
              <p:nvPr/>
            </p:nvSpPr>
            <p:spPr>
              <a:xfrm>
                <a:off x="2217857" y="2159230"/>
                <a:ext cx="78301" cy="28668"/>
              </a:xfrm>
              <a:custGeom>
                <a:avLst/>
                <a:gdLst/>
                <a:ahLst/>
                <a:cxnLst/>
                <a:rect l="l" t="t" r="r" b="b"/>
                <a:pathLst>
                  <a:path w="2562" h="938" extrusionOk="0">
                    <a:moveTo>
                      <a:pt x="2148" y="168"/>
                    </a:moveTo>
                    <a:cubicBezTo>
                      <a:pt x="2228" y="168"/>
                      <a:pt x="2237" y="266"/>
                      <a:pt x="2175" y="462"/>
                    </a:cubicBezTo>
                    <a:cubicBezTo>
                      <a:pt x="2175" y="462"/>
                      <a:pt x="2175" y="462"/>
                      <a:pt x="2175" y="462"/>
                    </a:cubicBezTo>
                    <a:lnTo>
                      <a:pt x="2175" y="462"/>
                    </a:lnTo>
                    <a:cubicBezTo>
                      <a:pt x="1869" y="516"/>
                      <a:pt x="1563" y="569"/>
                      <a:pt x="1257" y="623"/>
                    </a:cubicBezTo>
                    <a:cubicBezTo>
                      <a:pt x="1076" y="655"/>
                      <a:pt x="895" y="687"/>
                      <a:pt x="714" y="718"/>
                    </a:cubicBezTo>
                    <a:cubicBezTo>
                      <a:pt x="667" y="727"/>
                      <a:pt x="584" y="757"/>
                      <a:pt x="528" y="757"/>
                    </a:cubicBezTo>
                    <a:cubicBezTo>
                      <a:pt x="519" y="757"/>
                      <a:pt x="512" y="756"/>
                      <a:pt x="505" y="755"/>
                    </a:cubicBezTo>
                    <a:cubicBezTo>
                      <a:pt x="485" y="759"/>
                      <a:pt x="465" y="762"/>
                      <a:pt x="446" y="766"/>
                    </a:cubicBezTo>
                    <a:cubicBezTo>
                      <a:pt x="435" y="768"/>
                      <a:pt x="426" y="769"/>
                      <a:pt x="417" y="769"/>
                    </a:cubicBezTo>
                    <a:cubicBezTo>
                      <a:pt x="337" y="769"/>
                      <a:pt x="327" y="671"/>
                      <a:pt x="390" y="477"/>
                    </a:cubicBezTo>
                    <a:cubicBezTo>
                      <a:pt x="485" y="369"/>
                      <a:pt x="1088" y="353"/>
                      <a:pt x="1223" y="330"/>
                    </a:cubicBezTo>
                    <a:cubicBezTo>
                      <a:pt x="1432" y="293"/>
                      <a:pt x="1641" y="256"/>
                      <a:pt x="1851" y="220"/>
                    </a:cubicBezTo>
                    <a:cubicBezTo>
                      <a:pt x="1899" y="211"/>
                      <a:pt x="1982" y="180"/>
                      <a:pt x="2039" y="180"/>
                    </a:cubicBezTo>
                    <a:cubicBezTo>
                      <a:pt x="2047" y="180"/>
                      <a:pt x="2054" y="181"/>
                      <a:pt x="2061" y="182"/>
                    </a:cubicBezTo>
                    <a:cubicBezTo>
                      <a:pt x="2080" y="179"/>
                      <a:pt x="2100" y="175"/>
                      <a:pt x="2119" y="172"/>
                    </a:cubicBezTo>
                    <a:cubicBezTo>
                      <a:pt x="2130" y="169"/>
                      <a:pt x="2139" y="168"/>
                      <a:pt x="2148" y="168"/>
                    </a:cubicBezTo>
                    <a:close/>
                    <a:moveTo>
                      <a:pt x="2156" y="1"/>
                    </a:moveTo>
                    <a:cubicBezTo>
                      <a:pt x="2089" y="1"/>
                      <a:pt x="2018" y="14"/>
                      <a:pt x="1947" y="24"/>
                    </a:cubicBezTo>
                    <a:cubicBezTo>
                      <a:pt x="1633" y="72"/>
                      <a:pt x="1321" y="134"/>
                      <a:pt x="1008" y="189"/>
                    </a:cubicBezTo>
                    <a:cubicBezTo>
                      <a:pt x="800" y="226"/>
                      <a:pt x="543" y="233"/>
                      <a:pt x="343" y="306"/>
                    </a:cubicBezTo>
                    <a:cubicBezTo>
                      <a:pt x="139" y="382"/>
                      <a:pt x="1" y="595"/>
                      <a:pt x="141" y="804"/>
                    </a:cubicBezTo>
                    <a:cubicBezTo>
                      <a:pt x="212" y="910"/>
                      <a:pt x="303" y="937"/>
                      <a:pt x="402" y="937"/>
                    </a:cubicBezTo>
                    <a:cubicBezTo>
                      <a:pt x="464" y="937"/>
                      <a:pt x="528" y="926"/>
                      <a:pt x="594" y="917"/>
                    </a:cubicBezTo>
                    <a:cubicBezTo>
                      <a:pt x="1126" y="846"/>
                      <a:pt x="1656" y="732"/>
                      <a:pt x="2185" y="638"/>
                    </a:cubicBezTo>
                    <a:lnTo>
                      <a:pt x="2185" y="638"/>
                    </a:lnTo>
                    <a:cubicBezTo>
                      <a:pt x="2186" y="638"/>
                      <a:pt x="2188" y="638"/>
                      <a:pt x="2189" y="638"/>
                    </a:cubicBezTo>
                    <a:cubicBezTo>
                      <a:pt x="2199" y="638"/>
                      <a:pt x="2210" y="636"/>
                      <a:pt x="2221" y="631"/>
                    </a:cubicBezTo>
                    <a:lnTo>
                      <a:pt x="2221" y="631"/>
                    </a:lnTo>
                    <a:cubicBezTo>
                      <a:pt x="2221" y="631"/>
                      <a:pt x="2221" y="631"/>
                      <a:pt x="2221" y="631"/>
                    </a:cubicBezTo>
                    <a:cubicBezTo>
                      <a:pt x="2238" y="628"/>
                      <a:pt x="2251" y="622"/>
                      <a:pt x="2261" y="614"/>
                    </a:cubicBezTo>
                    <a:lnTo>
                      <a:pt x="2261" y="614"/>
                    </a:lnTo>
                    <a:cubicBezTo>
                      <a:pt x="2444" y="523"/>
                      <a:pt x="2562" y="320"/>
                      <a:pt x="2417" y="126"/>
                    </a:cubicBezTo>
                    <a:cubicBezTo>
                      <a:pt x="2344" y="27"/>
                      <a:pt x="2254"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48" name="Picture 4" descr="1 Euro Coin png images | PNGWing">
            <a:extLst>
              <a:ext uri="{FF2B5EF4-FFF2-40B4-BE49-F238E27FC236}">
                <a16:creationId xmlns:a16="http://schemas.microsoft.com/office/drawing/2014/main" id="{8E857FD2-4973-3503-75C2-1FA53742B1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49" name="Picture 2" descr="Billete 10 Euros Png - Graphic Design - Free Transparent PNG Download -  PNGkey">
            <a:extLst>
              <a:ext uri="{FF2B5EF4-FFF2-40B4-BE49-F238E27FC236}">
                <a16:creationId xmlns:a16="http://schemas.microsoft.com/office/drawing/2014/main" id="{59CA9DE0-8297-10FC-F3F9-F23C9A571DD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50" name="Picture 4" descr="1 Euro Coin png images | PNGWing">
            <a:extLst>
              <a:ext uri="{FF2B5EF4-FFF2-40B4-BE49-F238E27FC236}">
                <a16:creationId xmlns:a16="http://schemas.microsoft.com/office/drawing/2014/main" id="{217D6430-B85D-3322-41A2-0028FBD4941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60111" y="1888682"/>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2884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4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35</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818;p42">
            <a:extLst>
              <a:ext uri="{FF2B5EF4-FFF2-40B4-BE49-F238E27FC236}">
                <a16:creationId xmlns:a16="http://schemas.microsoft.com/office/drawing/2014/main" id="{C89ED169-6367-A728-4711-3AF171C0F722}"/>
              </a:ext>
            </a:extLst>
          </p:cNvPr>
          <p:cNvGrpSpPr/>
          <p:nvPr/>
        </p:nvGrpSpPr>
        <p:grpSpPr>
          <a:xfrm>
            <a:off x="6835815" y="1955247"/>
            <a:ext cx="2138409" cy="2836006"/>
            <a:chOff x="6351676" y="1242375"/>
            <a:chExt cx="2138409" cy="2836006"/>
          </a:xfrm>
        </p:grpSpPr>
        <p:grpSp>
          <p:nvGrpSpPr>
            <p:cNvPr id="220" name="Google Shape;2819;p42">
              <a:extLst>
                <a:ext uri="{FF2B5EF4-FFF2-40B4-BE49-F238E27FC236}">
                  <a16:creationId xmlns:a16="http://schemas.microsoft.com/office/drawing/2014/main" id="{395CE6D9-85D6-25BB-56AE-7FE6A9EAB244}"/>
                </a:ext>
              </a:extLst>
            </p:cNvPr>
            <p:cNvGrpSpPr/>
            <p:nvPr/>
          </p:nvGrpSpPr>
          <p:grpSpPr>
            <a:xfrm>
              <a:off x="6417731" y="1281985"/>
              <a:ext cx="2072353" cy="2796396"/>
              <a:chOff x="6351676" y="1518600"/>
              <a:chExt cx="2072353" cy="2796396"/>
            </a:xfrm>
          </p:grpSpPr>
          <p:sp>
            <p:nvSpPr>
              <p:cNvPr id="353" name="Google Shape;2820;p42">
                <a:extLst>
                  <a:ext uri="{FF2B5EF4-FFF2-40B4-BE49-F238E27FC236}">
                    <a16:creationId xmlns:a16="http://schemas.microsoft.com/office/drawing/2014/main" id="{8785D67B-15C2-1A8E-1F0F-6596F5C42F1C}"/>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821;p42">
                <a:extLst>
                  <a:ext uri="{FF2B5EF4-FFF2-40B4-BE49-F238E27FC236}">
                    <a16:creationId xmlns:a16="http://schemas.microsoft.com/office/drawing/2014/main" id="{ED78C933-A4EA-2D7F-2A48-76ACC243EC72}"/>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822;p42">
                <a:extLst>
                  <a:ext uri="{FF2B5EF4-FFF2-40B4-BE49-F238E27FC236}">
                    <a16:creationId xmlns:a16="http://schemas.microsoft.com/office/drawing/2014/main" id="{0608394F-FE09-34F3-C813-B8DF0C66CCEB}"/>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823;p42">
                <a:extLst>
                  <a:ext uri="{FF2B5EF4-FFF2-40B4-BE49-F238E27FC236}">
                    <a16:creationId xmlns:a16="http://schemas.microsoft.com/office/drawing/2014/main" id="{5E3F9F04-94FD-54E7-BCA9-6597C7CB3874}"/>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824;p42">
                <a:extLst>
                  <a:ext uri="{FF2B5EF4-FFF2-40B4-BE49-F238E27FC236}">
                    <a16:creationId xmlns:a16="http://schemas.microsoft.com/office/drawing/2014/main" id="{CB6C49E4-D8C7-ECE7-2AA4-3455EA6A9745}"/>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825;p42">
                <a:extLst>
                  <a:ext uri="{FF2B5EF4-FFF2-40B4-BE49-F238E27FC236}">
                    <a16:creationId xmlns:a16="http://schemas.microsoft.com/office/drawing/2014/main" id="{EAB492A1-F906-E945-F7C2-83BFACEC8BE5}"/>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826;p42">
                <a:extLst>
                  <a:ext uri="{FF2B5EF4-FFF2-40B4-BE49-F238E27FC236}">
                    <a16:creationId xmlns:a16="http://schemas.microsoft.com/office/drawing/2014/main" id="{393CAE6B-2118-8BA8-C705-9E23A79731C9}"/>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827;p42">
                <a:extLst>
                  <a:ext uri="{FF2B5EF4-FFF2-40B4-BE49-F238E27FC236}">
                    <a16:creationId xmlns:a16="http://schemas.microsoft.com/office/drawing/2014/main" id="{F2A00387-C001-019D-90A5-0725F85D4046}"/>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828;p42">
                <a:extLst>
                  <a:ext uri="{FF2B5EF4-FFF2-40B4-BE49-F238E27FC236}">
                    <a16:creationId xmlns:a16="http://schemas.microsoft.com/office/drawing/2014/main" id="{E997EC4E-F7F8-FADF-F31A-567F26DF2597}"/>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829;p42">
                <a:extLst>
                  <a:ext uri="{FF2B5EF4-FFF2-40B4-BE49-F238E27FC236}">
                    <a16:creationId xmlns:a16="http://schemas.microsoft.com/office/drawing/2014/main" id="{06305893-8A6D-949D-29F1-27A2D1FEC865}"/>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830;p42">
                <a:extLst>
                  <a:ext uri="{FF2B5EF4-FFF2-40B4-BE49-F238E27FC236}">
                    <a16:creationId xmlns:a16="http://schemas.microsoft.com/office/drawing/2014/main" id="{B735570C-050C-DFC5-F747-E239372120D7}"/>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831;p42">
                <a:extLst>
                  <a:ext uri="{FF2B5EF4-FFF2-40B4-BE49-F238E27FC236}">
                    <a16:creationId xmlns:a16="http://schemas.microsoft.com/office/drawing/2014/main" id="{79DA19C7-7278-22C4-4504-6B1D551E5B6F}"/>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832;p42">
                <a:extLst>
                  <a:ext uri="{FF2B5EF4-FFF2-40B4-BE49-F238E27FC236}">
                    <a16:creationId xmlns:a16="http://schemas.microsoft.com/office/drawing/2014/main" id="{1B09BCE5-CA7E-77D9-CE12-E0B06F7BD610}"/>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833;p42">
                <a:extLst>
                  <a:ext uri="{FF2B5EF4-FFF2-40B4-BE49-F238E27FC236}">
                    <a16:creationId xmlns:a16="http://schemas.microsoft.com/office/drawing/2014/main" id="{D1B26C82-252D-049D-8DEA-6EC521F17B1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834;p42">
                <a:extLst>
                  <a:ext uri="{FF2B5EF4-FFF2-40B4-BE49-F238E27FC236}">
                    <a16:creationId xmlns:a16="http://schemas.microsoft.com/office/drawing/2014/main" id="{0FB540A1-850E-877B-6C31-14B5EF90E18A}"/>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835;p42">
                <a:extLst>
                  <a:ext uri="{FF2B5EF4-FFF2-40B4-BE49-F238E27FC236}">
                    <a16:creationId xmlns:a16="http://schemas.microsoft.com/office/drawing/2014/main" id="{4FBA94CD-1DD3-79BE-6216-D266286AD61C}"/>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836;p42">
                <a:extLst>
                  <a:ext uri="{FF2B5EF4-FFF2-40B4-BE49-F238E27FC236}">
                    <a16:creationId xmlns:a16="http://schemas.microsoft.com/office/drawing/2014/main" id="{956E5B26-98A9-917B-6897-79EABEE4314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837;p42">
                <a:extLst>
                  <a:ext uri="{FF2B5EF4-FFF2-40B4-BE49-F238E27FC236}">
                    <a16:creationId xmlns:a16="http://schemas.microsoft.com/office/drawing/2014/main" id="{8FC33558-C2D4-FB63-D475-45DAD4CACE24}"/>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838;p42">
                <a:extLst>
                  <a:ext uri="{FF2B5EF4-FFF2-40B4-BE49-F238E27FC236}">
                    <a16:creationId xmlns:a16="http://schemas.microsoft.com/office/drawing/2014/main" id="{00825DCD-6EDD-A807-943F-51DE52E04BF7}"/>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839;p42">
                <a:extLst>
                  <a:ext uri="{FF2B5EF4-FFF2-40B4-BE49-F238E27FC236}">
                    <a16:creationId xmlns:a16="http://schemas.microsoft.com/office/drawing/2014/main" id="{50763F40-7F83-84EF-CA2A-7BAC27D748D7}"/>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840;p42">
                <a:extLst>
                  <a:ext uri="{FF2B5EF4-FFF2-40B4-BE49-F238E27FC236}">
                    <a16:creationId xmlns:a16="http://schemas.microsoft.com/office/drawing/2014/main" id="{329F76C5-F4B2-1CB8-0140-D5F0AA4F0BB4}"/>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841;p42">
                <a:extLst>
                  <a:ext uri="{FF2B5EF4-FFF2-40B4-BE49-F238E27FC236}">
                    <a16:creationId xmlns:a16="http://schemas.microsoft.com/office/drawing/2014/main" id="{94423C7C-706E-E790-D751-9F01D120DEA7}"/>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842;p42">
                <a:extLst>
                  <a:ext uri="{FF2B5EF4-FFF2-40B4-BE49-F238E27FC236}">
                    <a16:creationId xmlns:a16="http://schemas.microsoft.com/office/drawing/2014/main" id="{88AC1CF6-659C-2BA1-61F8-2805C6AA12F9}"/>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843;p42">
                <a:extLst>
                  <a:ext uri="{FF2B5EF4-FFF2-40B4-BE49-F238E27FC236}">
                    <a16:creationId xmlns:a16="http://schemas.microsoft.com/office/drawing/2014/main" id="{157CFC0B-D864-F532-3F3C-36F9D4EC8FC1}"/>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844;p42">
                <a:extLst>
                  <a:ext uri="{FF2B5EF4-FFF2-40B4-BE49-F238E27FC236}">
                    <a16:creationId xmlns:a16="http://schemas.microsoft.com/office/drawing/2014/main" id="{00059102-E36D-92AF-63F1-DD8AF239062B}"/>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845;p42">
                <a:extLst>
                  <a:ext uri="{FF2B5EF4-FFF2-40B4-BE49-F238E27FC236}">
                    <a16:creationId xmlns:a16="http://schemas.microsoft.com/office/drawing/2014/main" id="{8206A491-7750-3640-F9A5-E21914F31C94}"/>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846;p42">
                <a:extLst>
                  <a:ext uri="{FF2B5EF4-FFF2-40B4-BE49-F238E27FC236}">
                    <a16:creationId xmlns:a16="http://schemas.microsoft.com/office/drawing/2014/main" id="{35DD1B74-F8AB-F546-CF7E-1C2BA0AADF08}"/>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847;p42">
                <a:extLst>
                  <a:ext uri="{FF2B5EF4-FFF2-40B4-BE49-F238E27FC236}">
                    <a16:creationId xmlns:a16="http://schemas.microsoft.com/office/drawing/2014/main" id="{FDB167CA-F195-8E13-E583-2B9CD9555A5C}"/>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848;p42">
                <a:extLst>
                  <a:ext uri="{FF2B5EF4-FFF2-40B4-BE49-F238E27FC236}">
                    <a16:creationId xmlns:a16="http://schemas.microsoft.com/office/drawing/2014/main" id="{D489033D-DFE8-79B8-3020-E698D64B4DFA}"/>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849;p42">
                <a:extLst>
                  <a:ext uri="{FF2B5EF4-FFF2-40B4-BE49-F238E27FC236}">
                    <a16:creationId xmlns:a16="http://schemas.microsoft.com/office/drawing/2014/main" id="{1DA14CA2-CFC9-C1AD-21BF-63CC7F0F8E7C}"/>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850;p42">
                <a:extLst>
                  <a:ext uri="{FF2B5EF4-FFF2-40B4-BE49-F238E27FC236}">
                    <a16:creationId xmlns:a16="http://schemas.microsoft.com/office/drawing/2014/main" id="{9BD2A21F-8B09-D308-BCD0-EAB247A6BBBF}"/>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851;p42">
                <a:extLst>
                  <a:ext uri="{FF2B5EF4-FFF2-40B4-BE49-F238E27FC236}">
                    <a16:creationId xmlns:a16="http://schemas.microsoft.com/office/drawing/2014/main" id="{2DCA63DB-2B33-EA68-D81E-463F16B1B34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852;p42">
                <a:extLst>
                  <a:ext uri="{FF2B5EF4-FFF2-40B4-BE49-F238E27FC236}">
                    <a16:creationId xmlns:a16="http://schemas.microsoft.com/office/drawing/2014/main" id="{28E5125B-9226-783E-EFEF-3D8345DC5AFD}"/>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853;p42">
                <a:extLst>
                  <a:ext uri="{FF2B5EF4-FFF2-40B4-BE49-F238E27FC236}">
                    <a16:creationId xmlns:a16="http://schemas.microsoft.com/office/drawing/2014/main" id="{981BD983-F3F1-C410-ACA4-9589746AC767}"/>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854;p42">
                <a:extLst>
                  <a:ext uri="{FF2B5EF4-FFF2-40B4-BE49-F238E27FC236}">
                    <a16:creationId xmlns:a16="http://schemas.microsoft.com/office/drawing/2014/main" id="{CC554FE1-F286-E45E-878E-E767792B757B}"/>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855;p42">
                <a:extLst>
                  <a:ext uri="{FF2B5EF4-FFF2-40B4-BE49-F238E27FC236}">
                    <a16:creationId xmlns:a16="http://schemas.microsoft.com/office/drawing/2014/main" id="{1A269D3E-922F-D572-5952-0B5F60985C0B}"/>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856;p42">
                <a:extLst>
                  <a:ext uri="{FF2B5EF4-FFF2-40B4-BE49-F238E27FC236}">
                    <a16:creationId xmlns:a16="http://schemas.microsoft.com/office/drawing/2014/main" id="{3B00AEC6-518D-C230-667E-B47987E123CA}"/>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857;p42">
                <a:extLst>
                  <a:ext uri="{FF2B5EF4-FFF2-40B4-BE49-F238E27FC236}">
                    <a16:creationId xmlns:a16="http://schemas.microsoft.com/office/drawing/2014/main" id="{E7A277A8-FBD9-3A7C-9BAA-1FA0A35C5008}"/>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858;p42">
                <a:extLst>
                  <a:ext uri="{FF2B5EF4-FFF2-40B4-BE49-F238E27FC236}">
                    <a16:creationId xmlns:a16="http://schemas.microsoft.com/office/drawing/2014/main" id="{59AF9A61-E348-97ED-9299-F587B9871CB7}"/>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859;p42">
                <a:extLst>
                  <a:ext uri="{FF2B5EF4-FFF2-40B4-BE49-F238E27FC236}">
                    <a16:creationId xmlns:a16="http://schemas.microsoft.com/office/drawing/2014/main" id="{C574E914-7392-A6A8-DF9F-BE142831D265}"/>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860;p42">
                <a:extLst>
                  <a:ext uri="{FF2B5EF4-FFF2-40B4-BE49-F238E27FC236}">
                    <a16:creationId xmlns:a16="http://schemas.microsoft.com/office/drawing/2014/main" id="{FEE47968-25DD-A696-5B06-5E47C6768CAC}"/>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861;p42">
                <a:extLst>
                  <a:ext uri="{FF2B5EF4-FFF2-40B4-BE49-F238E27FC236}">
                    <a16:creationId xmlns:a16="http://schemas.microsoft.com/office/drawing/2014/main" id="{B5D418AE-E195-7329-01C1-FED6455C5863}"/>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862;p42">
                <a:extLst>
                  <a:ext uri="{FF2B5EF4-FFF2-40B4-BE49-F238E27FC236}">
                    <a16:creationId xmlns:a16="http://schemas.microsoft.com/office/drawing/2014/main" id="{8478CCF2-439D-4C2F-A295-0260D25DCC0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863;p42">
                <a:extLst>
                  <a:ext uri="{FF2B5EF4-FFF2-40B4-BE49-F238E27FC236}">
                    <a16:creationId xmlns:a16="http://schemas.microsoft.com/office/drawing/2014/main" id="{0355819C-0C1F-01CE-2F69-5824D653C833}"/>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864;p42">
                <a:extLst>
                  <a:ext uri="{FF2B5EF4-FFF2-40B4-BE49-F238E27FC236}">
                    <a16:creationId xmlns:a16="http://schemas.microsoft.com/office/drawing/2014/main" id="{064C2E74-1635-4198-CCF5-F30D0A1BC1C8}"/>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865;p42">
                <a:extLst>
                  <a:ext uri="{FF2B5EF4-FFF2-40B4-BE49-F238E27FC236}">
                    <a16:creationId xmlns:a16="http://schemas.microsoft.com/office/drawing/2014/main" id="{851797E6-6EE3-C0E2-D83C-68D638175708}"/>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866;p42">
                <a:extLst>
                  <a:ext uri="{FF2B5EF4-FFF2-40B4-BE49-F238E27FC236}">
                    <a16:creationId xmlns:a16="http://schemas.microsoft.com/office/drawing/2014/main" id="{804F4DDF-30FB-A983-5931-FAFFEF2FD08E}"/>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867;p42">
                <a:extLst>
                  <a:ext uri="{FF2B5EF4-FFF2-40B4-BE49-F238E27FC236}">
                    <a16:creationId xmlns:a16="http://schemas.microsoft.com/office/drawing/2014/main" id="{62D738C8-5B55-45F3-2FC9-D9823A68FE77}"/>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868;p42">
                <a:extLst>
                  <a:ext uri="{FF2B5EF4-FFF2-40B4-BE49-F238E27FC236}">
                    <a16:creationId xmlns:a16="http://schemas.microsoft.com/office/drawing/2014/main" id="{AE9CB544-789C-5C30-4B88-3882736CBF2B}"/>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869;p42">
                <a:extLst>
                  <a:ext uri="{FF2B5EF4-FFF2-40B4-BE49-F238E27FC236}">
                    <a16:creationId xmlns:a16="http://schemas.microsoft.com/office/drawing/2014/main" id="{1A99E36D-BE16-EDA6-4E1B-98EF2225006D}"/>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870;p42">
                <a:extLst>
                  <a:ext uri="{FF2B5EF4-FFF2-40B4-BE49-F238E27FC236}">
                    <a16:creationId xmlns:a16="http://schemas.microsoft.com/office/drawing/2014/main" id="{D2D63DBE-824A-7822-B1FD-48FCC3070A33}"/>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871;p42">
                <a:extLst>
                  <a:ext uri="{FF2B5EF4-FFF2-40B4-BE49-F238E27FC236}">
                    <a16:creationId xmlns:a16="http://schemas.microsoft.com/office/drawing/2014/main" id="{643E1671-A1D0-5CFB-96F7-EC54BAB33640}"/>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872;p42">
                <a:extLst>
                  <a:ext uri="{FF2B5EF4-FFF2-40B4-BE49-F238E27FC236}">
                    <a16:creationId xmlns:a16="http://schemas.microsoft.com/office/drawing/2014/main" id="{75DDDB5C-484A-1D06-CCDC-CBBAE9921322}"/>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873;p42">
                <a:extLst>
                  <a:ext uri="{FF2B5EF4-FFF2-40B4-BE49-F238E27FC236}">
                    <a16:creationId xmlns:a16="http://schemas.microsoft.com/office/drawing/2014/main" id="{22AAA423-26BF-87DF-AAB7-498C2EFFF10E}"/>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874;p42">
                <a:extLst>
                  <a:ext uri="{FF2B5EF4-FFF2-40B4-BE49-F238E27FC236}">
                    <a16:creationId xmlns:a16="http://schemas.microsoft.com/office/drawing/2014/main" id="{B62716FA-1183-5F06-FFAB-B6388E4A500F}"/>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75;p42">
                <a:extLst>
                  <a:ext uri="{FF2B5EF4-FFF2-40B4-BE49-F238E27FC236}">
                    <a16:creationId xmlns:a16="http://schemas.microsoft.com/office/drawing/2014/main" id="{0DAF4339-2956-9593-61B5-3172DFA9C875}"/>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76;p42">
                <a:extLst>
                  <a:ext uri="{FF2B5EF4-FFF2-40B4-BE49-F238E27FC236}">
                    <a16:creationId xmlns:a16="http://schemas.microsoft.com/office/drawing/2014/main" id="{D36C0436-82B2-9DBF-A901-18F3390D5440}"/>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77;p42">
                <a:extLst>
                  <a:ext uri="{FF2B5EF4-FFF2-40B4-BE49-F238E27FC236}">
                    <a16:creationId xmlns:a16="http://schemas.microsoft.com/office/drawing/2014/main" id="{BCF4F61B-373C-99F9-AB94-A47FC0F3F2A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78;p42">
                <a:extLst>
                  <a:ext uri="{FF2B5EF4-FFF2-40B4-BE49-F238E27FC236}">
                    <a16:creationId xmlns:a16="http://schemas.microsoft.com/office/drawing/2014/main" id="{0156C348-0096-6C20-5B58-888D0F8F2968}"/>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79;p42">
                <a:extLst>
                  <a:ext uri="{FF2B5EF4-FFF2-40B4-BE49-F238E27FC236}">
                    <a16:creationId xmlns:a16="http://schemas.microsoft.com/office/drawing/2014/main" id="{63E5B872-3356-267E-F27C-E118BFC489BC}"/>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80;p42">
                <a:extLst>
                  <a:ext uri="{FF2B5EF4-FFF2-40B4-BE49-F238E27FC236}">
                    <a16:creationId xmlns:a16="http://schemas.microsoft.com/office/drawing/2014/main" id="{6B49B6F7-182E-717B-6B51-F44E05F7C629}"/>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81;p42">
                <a:extLst>
                  <a:ext uri="{FF2B5EF4-FFF2-40B4-BE49-F238E27FC236}">
                    <a16:creationId xmlns:a16="http://schemas.microsoft.com/office/drawing/2014/main" id="{9627472A-B0DD-01F6-06B9-91CF709635A6}"/>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82;p42">
                <a:extLst>
                  <a:ext uri="{FF2B5EF4-FFF2-40B4-BE49-F238E27FC236}">
                    <a16:creationId xmlns:a16="http://schemas.microsoft.com/office/drawing/2014/main" id="{C3CFB952-0162-BF35-CDE0-2EB9886CB374}"/>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83;p42">
                <a:extLst>
                  <a:ext uri="{FF2B5EF4-FFF2-40B4-BE49-F238E27FC236}">
                    <a16:creationId xmlns:a16="http://schemas.microsoft.com/office/drawing/2014/main" id="{17B64827-DADB-383C-2FB0-756488A33FA1}"/>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84;p42">
                <a:extLst>
                  <a:ext uri="{FF2B5EF4-FFF2-40B4-BE49-F238E27FC236}">
                    <a16:creationId xmlns:a16="http://schemas.microsoft.com/office/drawing/2014/main" id="{AFABAA60-9645-F47B-9ADF-3264BB03B9C6}"/>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85;p42">
                <a:extLst>
                  <a:ext uri="{FF2B5EF4-FFF2-40B4-BE49-F238E27FC236}">
                    <a16:creationId xmlns:a16="http://schemas.microsoft.com/office/drawing/2014/main" id="{6A1120C3-6883-42F6-AAB4-E514BAE383E2}"/>
                  </a:ext>
                </a:extLst>
              </p:cNvPr>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86;p42">
                <a:extLst>
                  <a:ext uri="{FF2B5EF4-FFF2-40B4-BE49-F238E27FC236}">
                    <a16:creationId xmlns:a16="http://schemas.microsoft.com/office/drawing/2014/main" id="{417E8CD8-3C46-DA51-2F3D-FDCAD9BB240B}"/>
                  </a:ext>
                </a:extLst>
              </p:cNvPr>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87;p42">
                <a:extLst>
                  <a:ext uri="{FF2B5EF4-FFF2-40B4-BE49-F238E27FC236}">
                    <a16:creationId xmlns:a16="http://schemas.microsoft.com/office/drawing/2014/main" id="{FB8AD2B7-D975-396B-F9FE-F5F26368CAA9}"/>
                  </a:ext>
                </a:extLst>
              </p:cNvPr>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88;p42">
                <a:extLst>
                  <a:ext uri="{FF2B5EF4-FFF2-40B4-BE49-F238E27FC236}">
                    <a16:creationId xmlns:a16="http://schemas.microsoft.com/office/drawing/2014/main" id="{A6C9231F-D28E-18C7-D5AB-AC536B47EC88}"/>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9;p42">
                <a:extLst>
                  <a:ext uri="{FF2B5EF4-FFF2-40B4-BE49-F238E27FC236}">
                    <a16:creationId xmlns:a16="http://schemas.microsoft.com/office/drawing/2014/main" id="{B288893B-99C4-9EC5-32C4-95DC43F5B334}"/>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90;p42">
                <a:extLst>
                  <a:ext uri="{FF2B5EF4-FFF2-40B4-BE49-F238E27FC236}">
                    <a16:creationId xmlns:a16="http://schemas.microsoft.com/office/drawing/2014/main" id="{424020B5-6F34-CC79-2978-895A0C2ADA71}"/>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91;p42">
                <a:extLst>
                  <a:ext uri="{FF2B5EF4-FFF2-40B4-BE49-F238E27FC236}">
                    <a16:creationId xmlns:a16="http://schemas.microsoft.com/office/drawing/2014/main" id="{C2FD908D-DC3E-9F54-E5F8-4A0034D19929}"/>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92;p42">
                <a:extLst>
                  <a:ext uri="{FF2B5EF4-FFF2-40B4-BE49-F238E27FC236}">
                    <a16:creationId xmlns:a16="http://schemas.microsoft.com/office/drawing/2014/main" id="{2D115595-1B23-E10A-4C44-1A3E6F6B8CC8}"/>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93;p42">
                <a:extLst>
                  <a:ext uri="{FF2B5EF4-FFF2-40B4-BE49-F238E27FC236}">
                    <a16:creationId xmlns:a16="http://schemas.microsoft.com/office/drawing/2014/main" id="{94D7BE9E-5141-09A4-2536-DE508DB1B380}"/>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94;p42">
                <a:extLst>
                  <a:ext uri="{FF2B5EF4-FFF2-40B4-BE49-F238E27FC236}">
                    <a16:creationId xmlns:a16="http://schemas.microsoft.com/office/drawing/2014/main" id="{97137811-38FA-FE67-B1BE-5976FA28EDFE}"/>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95;p42">
                <a:extLst>
                  <a:ext uri="{FF2B5EF4-FFF2-40B4-BE49-F238E27FC236}">
                    <a16:creationId xmlns:a16="http://schemas.microsoft.com/office/drawing/2014/main" id="{F5D068F9-D43B-EC2A-AD17-A97F2B73C62E}"/>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96;p42">
                <a:extLst>
                  <a:ext uri="{FF2B5EF4-FFF2-40B4-BE49-F238E27FC236}">
                    <a16:creationId xmlns:a16="http://schemas.microsoft.com/office/drawing/2014/main" id="{76EDECEA-C08A-07EC-3437-53AF630C5C5E}"/>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97;p42">
                <a:extLst>
                  <a:ext uri="{FF2B5EF4-FFF2-40B4-BE49-F238E27FC236}">
                    <a16:creationId xmlns:a16="http://schemas.microsoft.com/office/drawing/2014/main" id="{145D2861-C779-F118-D25B-AC53CB55E58C}"/>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98;p42">
                <a:extLst>
                  <a:ext uri="{FF2B5EF4-FFF2-40B4-BE49-F238E27FC236}">
                    <a16:creationId xmlns:a16="http://schemas.microsoft.com/office/drawing/2014/main" id="{4E841E82-A169-FE61-4573-A5EF76BF8C93}"/>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99;p42">
                <a:extLst>
                  <a:ext uri="{FF2B5EF4-FFF2-40B4-BE49-F238E27FC236}">
                    <a16:creationId xmlns:a16="http://schemas.microsoft.com/office/drawing/2014/main" id="{A1EA4E41-4887-C49D-53F9-C0C87CE638F2}"/>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900;p42">
                <a:extLst>
                  <a:ext uri="{FF2B5EF4-FFF2-40B4-BE49-F238E27FC236}">
                    <a16:creationId xmlns:a16="http://schemas.microsoft.com/office/drawing/2014/main" id="{187D1E8D-A5A9-7141-A898-DEBD277409DC}"/>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901;p42">
                <a:extLst>
                  <a:ext uri="{FF2B5EF4-FFF2-40B4-BE49-F238E27FC236}">
                    <a16:creationId xmlns:a16="http://schemas.microsoft.com/office/drawing/2014/main" id="{04B3DA58-2422-DA52-FC1B-FDA59AFAF225}"/>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902;p42">
                <a:extLst>
                  <a:ext uri="{FF2B5EF4-FFF2-40B4-BE49-F238E27FC236}">
                    <a16:creationId xmlns:a16="http://schemas.microsoft.com/office/drawing/2014/main" id="{D2F5EEE8-2BA6-3E0A-16C7-18752CB957BD}"/>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903;p42">
                <a:extLst>
                  <a:ext uri="{FF2B5EF4-FFF2-40B4-BE49-F238E27FC236}">
                    <a16:creationId xmlns:a16="http://schemas.microsoft.com/office/drawing/2014/main" id="{ABC10733-725C-858E-5AAB-206CC8C611A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904;p42">
                <a:extLst>
                  <a:ext uri="{FF2B5EF4-FFF2-40B4-BE49-F238E27FC236}">
                    <a16:creationId xmlns:a16="http://schemas.microsoft.com/office/drawing/2014/main" id="{443FABC6-C0E1-C697-A117-F15C15247FA9}"/>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905;p42">
                <a:extLst>
                  <a:ext uri="{FF2B5EF4-FFF2-40B4-BE49-F238E27FC236}">
                    <a16:creationId xmlns:a16="http://schemas.microsoft.com/office/drawing/2014/main" id="{63EB150F-E1BD-31EE-9C7D-AD5C6F1AC121}"/>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906;p42">
                <a:extLst>
                  <a:ext uri="{FF2B5EF4-FFF2-40B4-BE49-F238E27FC236}">
                    <a16:creationId xmlns:a16="http://schemas.microsoft.com/office/drawing/2014/main" id="{C25A0C4E-7084-78FB-E545-DF3CAD39EBCA}"/>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907;p42">
                <a:extLst>
                  <a:ext uri="{FF2B5EF4-FFF2-40B4-BE49-F238E27FC236}">
                    <a16:creationId xmlns:a16="http://schemas.microsoft.com/office/drawing/2014/main" id="{E2F4633B-5F57-A65C-8985-5DCB09CD4BE6}"/>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908;p42">
                <a:extLst>
                  <a:ext uri="{FF2B5EF4-FFF2-40B4-BE49-F238E27FC236}">
                    <a16:creationId xmlns:a16="http://schemas.microsoft.com/office/drawing/2014/main" id="{84850323-4AEF-B82C-48F5-FEBE36BF5CA2}"/>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909;p42">
                <a:extLst>
                  <a:ext uri="{FF2B5EF4-FFF2-40B4-BE49-F238E27FC236}">
                    <a16:creationId xmlns:a16="http://schemas.microsoft.com/office/drawing/2014/main" id="{D0F075A7-705C-A7D4-114C-3AB7F308CE03}"/>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910;p42">
                <a:extLst>
                  <a:ext uri="{FF2B5EF4-FFF2-40B4-BE49-F238E27FC236}">
                    <a16:creationId xmlns:a16="http://schemas.microsoft.com/office/drawing/2014/main" id="{95583D0C-2870-2E4E-8DBE-9E77A6CE8B86}"/>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911;p42">
                <a:extLst>
                  <a:ext uri="{FF2B5EF4-FFF2-40B4-BE49-F238E27FC236}">
                    <a16:creationId xmlns:a16="http://schemas.microsoft.com/office/drawing/2014/main" id="{B3A01070-8ED8-331F-685F-BE70326D0C01}"/>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912;p42">
                <a:extLst>
                  <a:ext uri="{FF2B5EF4-FFF2-40B4-BE49-F238E27FC236}">
                    <a16:creationId xmlns:a16="http://schemas.microsoft.com/office/drawing/2014/main" id="{DAC767CC-0A76-06AF-295C-197860130281}"/>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913;p42">
                <a:extLst>
                  <a:ext uri="{FF2B5EF4-FFF2-40B4-BE49-F238E27FC236}">
                    <a16:creationId xmlns:a16="http://schemas.microsoft.com/office/drawing/2014/main" id="{5B02EF60-C33B-6487-2FFC-11530E619820}"/>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914;p42">
                <a:extLst>
                  <a:ext uri="{FF2B5EF4-FFF2-40B4-BE49-F238E27FC236}">
                    <a16:creationId xmlns:a16="http://schemas.microsoft.com/office/drawing/2014/main" id="{DB3782E9-C9FA-304F-24C7-DB61DEF65AA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915;p42">
                <a:extLst>
                  <a:ext uri="{FF2B5EF4-FFF2-40B4-BE49-F238E27FC236}">
                    <a16:creationId xmlns:a16="http://schemas.microsoft.com/office/drawing/2014/main" id="{BA66E8C8-D765-9AFC-F075-1104C2C3A078}"/>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916;p42">
                <a:extLst>
                  <a:ext uri="{FF2B5EF4-FFF2-40B4-BE49-F238E27FC236}">
                    <a16:creationId xmlns:a16="http://schemas.microsoft.com/office/drawing/2014/main" id="{0B283CF1-7260-4A61-DCDB-AAC8CBD694E6}"/>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917;p42">
                <a:extLst>
                  <a:ext uri="{FF2B5EF4-FFF2-40B4-BE49-F238E27FC236}">
                    <a16:creationId xmlns:a16="http://schemas.microsoft.com/office/drawing/2014/main" id="{94E0FD4E-25A4-72B4-1853-0F4C047526F1}"/>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918;p42">
                <a:extLst>
                  <a:ext uri="{FF2B5EF4-FFF2-40B4-BE49-F238E27FC236}">
                    <a16:creationId xmlns:a16="http://schemas.microsoft.com/office/drawing/2014/main" id="{D57167FE-D861-CACA-DF59-0F233A348AD6}"/>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919;p42">
                <a:extLst>
                  <a:ext uri="{FF2B5EF4-FFF2-40B4-BE49-F238E27FC236}">
                    <a16:creationId xmlns:a16="http://schemas.microsoft.com/office/drawing/2014/main" id="{B33DC86E-13A5-30FD-61F8-F6A3B975CE8A}"/>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920;p42">
                <a:extLst>
                  <a:ext uri="{FF2B5EF4-FFF2-40B4-BE49-F238E27FC236}">
                    <a16:creationId xmlns:a16="http://schemas.microsoft.com/office/drawing/2014/main" id="{AA52B2DD-7CBC-1788-3197-EC9F5338035C}"/>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921;p42">
                <a:extLst>
                  <a:ext uri="{FF2B5EF4-FFF2-40B4-BE49-F238E27FC236}">
                    <a16:creationId xmlns:a16="http://schemas.microsoft.com/office/drawing/2014/main" id="{B9530616-E834-36A4-D69E-FC512FF1D632}"/>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922;p42">
                <a:extLst>
                  <a:ext uri="{FF2B5EF4-FFF2-40B4-BE49-F238E27FC236}">
                    <a16:creationId xmlns:a16="http://schemas.microsoft.com/office/drawing/2014/main" id="{55826696-720D-2F84-5E46-0F65E1FDAD9E}"/>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923;p42">
                <a:extLst>
                  <a:ext uri="{FF2B5EF4-FFF2-40B4-BE49-F238E27FC236}">
                    <a16:creationId xmlns:a16="http://schemas.microsoft.com/office/drawing/2014/main" id="{F0645E3B-E85A-053C-F21C-DF15BD3C3BC5}"/>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924;p42">
                <a:extLst>
                  <a:ext uri="{FF2B5EF4-FFF2-40B4-BE49-F238E27FC236}">
                    <a16:creationId xmlns:a16="http://schemas.microsoft.com/office/drawing/2014/main" id="{BF599F9C-A32A-2738-9815-2E07A2422BAA}"/>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925;p42">
                <a:extLst>
                  <a:ext uri="{FF2B5EF4-FFF2-40B4-BE49-F238E27FC236}">
                    <a16:creationId xmlns:a16="http://schemas.microsoft.com/office/drawing/2014/main" id="{3E7F0AC9-2074-3DFB-97E2-628918330CAE}"/>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926;p42">
                <a:extLst>
                  <a:ext uri="{FF2B5EF4-FFF2-40B4-BE49-F238E27FC236}">
                    <a16:creationId xmlns:a16="http://schemas.microsoft.com/office/drawing/2014/main" id="{14EDA06A-F01B-A77D-AC95-C604A61D2953}"/>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927;p42">
                <a:extLst>
                  <a:ext uri="{FF2B5EF4-FFF2-40B4-BE49-F238E27FC236}">
                    <a16:creationId xmlns:a16="http://schemas.microsoft.com/office/drawing/2014/main" id="{9C56C91F-4575-A6AC-1F6D-FC88A300EEA5}"/>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928;p42">
                <a:extLst>
                  <a:ext uri="{FF2B5EF4-FFF2-40B4-BE49-F238E27FC236}">
                    <a16:creationId xmlns:a16="http://schemas.microsoft.com/office/drawing/2014/main" id="{F389B796-9929-0BBE-672E-EE20E03CDEB4}"/>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929;p42">
                <a:extLst>
                  <a:ext uri="{FF2B5EF4-FFF2-40B4-BE49-F238E27FC236}">
                    <a16:creationId xmlns:a16="http://schemas.microsoft.com/office/drawing/2014/main" id="{35462D08-2929-FA22-29CA-D51DD9B4A654}"/>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930;p42">
                <a:extLst>
                  <a:ext uri="{FF2B5EF4-FFF2-40B4-BE49-F238E27FC236}">
                    <a16:creationId xmlns:a16="http://schemas.microsoft.com/office/drawing/2014/main" id="{60200178-1BEC-AFFF-0991-2DE7F3C3E149}"/>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931;p42">
                <a:extLst>
                  <a:ext uri="{FF2B5EF4-FFF2-40B4-BE49-F238E27FC236}">
                    <a16:creationId xmlns:a16="http://schemas.microsoft.com/office/drawing/2014/main" id="{69812DFF-A53C-73C0-8DE6-FA0AF6351D6E}"/>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932;p42">
                <a:extLst>
                  <a:ext uri="{FF2B5EF4-FFF2-40B4-BE49-F238E27FC236}">
                    <a16:creationId xmlns:a16="http://schemas.microsoft.com/office/drawing/2014/main" id="{A9DB4AA4-C358-6417-1F79-FE9AF4ADB6FC}"/>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933;p42">
                <a:extLst>
                  <a:ext uri="{FF2B5EF4-FFF2-40B4-BE49-F238E27FC236}">
                    <a16:creationId xmlns:a16="http://schemas.microsoft.com/office/drawing/2014/main" id="{8178E25E-2CA1-9C08-9062-4AEC81F27B2E}"/>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934;p42">
                <a:extLst>
                  <a:ext uri="{FF2B5EF4-FFF2-40B4-BE49-F238E27FC236}">
                    <a16:creationId xmlns:a16="http://schemas.microsoft.com/office/drawing/2014/main" id="{524D5205-E27A-60D8-8A60-919D53913B4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935;p42">
                <a:extLst>
                  <a:ext uri="{FF2B5EF4-FFF2-40B4-BE49-F238E27FC236}">
                    <a16:creationId xmlns:a16="http://schemas.microsoft.com/office/drawing/2014/main" id="{C06F3E2F-6879-7696-C44B-5195DEE31B11}"/>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936;p42">
                <a:extLst>
                  <a:ext uri="{FF2B5EF4-FFF2-40B4-BE49-F238E27FC236}">
                    <a16:creationId xmlns:a16="http://schemas.microsoft.com/office/drawing/2014/main" id="{596C32B0-679F-550F-6E99-55333A8C4EC7}"/>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937;p42">
                <a:extLst>
                  <a:ext uri="{FF2B5EF4-FFF2-40B4-BE49-F238E27FC236}">
                    <a16:creationId xmlns:a16="http://schemas.microsoft.com/office/drawing/2014/main" id="{756C1F00-0AC1-FEB2-6016-8664EA4FDF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938;p42">
                <a:extLst>
                  <a:ext uri="{FF2B5EF4-FFF2-40B4-BE49-F238E27FC236}">
                    <a16:creationId xmlns:a16="http://schemas.microsoft.com/office/drawing/2014/main" id="{5F52B57F-7069-5ECB-43DE-1EF22BAABEB3}"/>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939;p42">
                <a:extLst>
                  <a:ext uri="{FF2B5EF4-FFF2-40B4-BE49-F238E27FC236}">
                    <a16:creationId xmlns:a16="http://schemas.microsoft.com/office/drawing/2014/main" id="{174A7532-64B5-006F-63BB-ECFE9C056411}"/>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940;p42">
                <a:extLst>
                  <a:ext uri="{FF2B5EF4-FFF2-40B4-BE49-F238E27FC236}">
                    <a16:creationId xmlns:a16="http://schemas.microsoft.com/office/drawing/2014/main" id="{A67C6090-9608-CE44-B6EB-194BD1C93B9F}"/>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941;p42">
                <a:extLst>
                  <a:ext uri="{FF2B5EF4-FFF2-40B4-BE49-F238E27FC236}">
                    <a16:creationId xmlns:a16="http://schemas.microsoft.com/office/drawing/2014/main" id="{D69790EC-94CD-EEC6-4597-F239D89F6753}"/>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942;p42">
                <a:extLst>
                  <a:ext uri="{FF2B5EF4-FFF2-40B4-BE49-F238E27FC236}">
                    <a16:creationId xmlns:a16="http://schemas.microsoft.com/office/drawing/2014/main" id="{B5D762D4-BAC0-8C83-36BD-92EDA7A24781}"/>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943;p42">
                <a:extLst>
                  <a:ext uri="{FF2B5EF4-FFF2-40B4-BE49-F238E27FC236}">
                    <a16:creationId xmlns:a16="http://schemas.microsoft.com/office/drawing/2014/main" id="{4ADC3EB2-69E4-AFDD-51DB-CD23E8500589}"/>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944;p42">
                <a:extLst>
                  <a:ext uri="{FF2B5EF4-FFF2-40B4-BE49-F238E27FC236}">
                    <a16:creationId xmlns:a16="http://schemas.microsoft.com/office/drawing/2014/main" id="{07FD03F3-7868-6903-48B0-3D6124C9BBDB}"/>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945;p42">
                <a:extLst>
                  <a:ext uri="{FF2B5EF4-FFF2-40B4-BE49-F238E27FC236}">
                    <a16:creationId xmlns:a16="http://schemas.microsoft.com/office/drawing/2014/main" id="{7E32BB6D-F589-ABB7-8449-06A0E2A7662F}"/>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946;p42">
                <a:extLst>
                  <a:ext uri="{FF2B5EF4-FFF2-40B4-BE49-F238E27FC236}">
                    <a16:creationId xmlns:a16="http://schemas.microsoft.com/office/drawing/2014/main" id="{50B8A9A3-4FD8-B54A-B640-85619D83A43A}"/>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947;p42">
                <a:extLst>
                  <a:ext uri="{FF2B5EF4-FFF2-40B4-BE49-F238E27FC236}">
                    <a16:creationId xmlns:a16="http://schemas.microsoft.com/office/drawing/2014/main" id="{F9B53296-01A4-3339-E795-724EEE2549E3}"/>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948;p42">
                <a:extLst>
                  <a:ext uri="{FF2B5EF4-FFF2-40B4-BE49-F238E27FC236}">
                    <a16:creationId xmlns:a16="http://schemas.microsoft.com/office/drawing/2014/main" id="{32F7CD3B-5761-33A1-006A-2519FB026DCC}"/>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949;p42">
                <a:extLst>
                  <a:ext uri="{FF2B5EF4-FFF2-40B4-BE49-F238E27FC236}">
                    <a16:creationId xmlns:a16="http://schemas.microsoft.com/office/drawing/2014/main" id="{AEE20E60-BEC2-2158-2C6F-ABF9EEB4644A}"/>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950;p42">
                <a:extLst>
                  <a:ext uri="{FF2B5EF4-FFF2-40B4-BE49-F238E27FC236}">
                    <a16:creationId xmlns:a16="http://schemas.microsoft.com/office/drawing/2014/main" id="{9FAD4340-9A7F-2EA4-4F7D-EB5AB8997F51}"/>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951;p42">
                <a:extLst>
                  <a:ext uri="{FF2B5EF4-FFF2-40B4-BE49-F238E27FC236}">
                    <a16:creationId xmlns:a16="http://schemas.microsoft.com/office/drawing/2014/main" id="{AE97C654-A417-A47E-C58A-515656541477}"/>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952;p42">
                <a:extLst>
                  <a:ext uri="{FF2B5EF4-FFF2-40B4-BE49-F238E27FC236}">
                    <a16:creationId xmlns:a16="http://schemas.microsoft.com/office/drawing/2014/main" id="{DBD9F9C0-45FD-AF33-436F-E4EC5C2C07A4}"/>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953;p42">
                <a:extLst>
                  <a:ext uri="{FF2B5EF4-FFF2-40B4-BE49-F238E27FC236}">
                    <a16:creationId xmlns:a16="http://schemas.microsoft.com/office/drawing/2014/main" id="{ABE82272-B8CE-3211-720B-ECB63896524D}"/>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954;p42">
              <a:extLst>
                <a:ext uri="{FF2B5EF4-FFF2-40B4-BE49-F238E27FC236}">
                  <a16:creationId xmlns:a16="http://schemas.microsoft.com/office/drawing/2014/main" id="{9C15150D-6BB8-0D0D-F562-3EA4B50DD5B7}"/>
                </a:ext>
              </a:extLst>
            </p:cNvPr>
            <p:cNvGrpSpPr/>
            <p:nvPr/>
          </p:nvGrpSpPr>
          <p:grpSpPr>
            <a:xfrm>
              <a:off x="6351676" y="1242375"/>
              <a:ext cx="2072353" cy="2796396"/>
              <a:chOff x="6351676" y="1518600"/>
              <a:chExt cx="2072353" cy="2796396"/>
            </a:xfrm>
          </p:grpSpPr>
          <p:sp>
            <p:nvSpPr>
              <p:cNvPr id="222" name="Google Shape;2955;p42">
                <a:extLst>
                  <a:ext uri="{FF2B5EF4-FFF2-40B4-BE49-F238E27FC236}">
                    <a16:creationId xmlns:a16="http://schemas.microsoft.com/office/drawing/2014/main" id="{C33A2492-0FF4-2496-5A32-E4D75503CFB3}"/>
                  </a:ext>
                </a:extLst>
              </p:cNvPr>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56;p42">
                <a:extLst>
                  <a:ext uri="{FF2B5EF4-FFF2-40B4-BE49-F238E27FC236}">
                    <a16:creationId xmlns:a16="http://schemas.microsoft.com/office/drawing/2014/main" id="{D6626B67-36AA-6AB9-82BD-510CC92D9DBB}"/>
                  </a:ext>
                </a:extLst>
              </p:cNvPr>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57;p42">
                <a:extLst>
                  <a:ext uri="{FF2B5EF4-FFF2-40B4-BE49-F238E27FC236}">
                    <a16:creationId xmlns:a16="http://schemas.microsoft.com/office/drawing/2014/main" id="{1C589C78-B944-6E0F-5A28-0F8F9D267A75}"/>
                  </a:ext>
                </a:extLst>
              </p:cNvPr>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58;p42">
                <a:extLst>
                  <a:ext uri="{FF2B5EF4-FFF2-40B4-BE49-F238E27FC236}">
                    <a16:creationId xmlns:a16="http://schemas.microsoft.com/office/drawing/2014/main" id="{D5A63536-0E66-49B6-7DEC-E7871195714E}"/>
                  </a:ext>
                </a:extLst>
              </p:cNvPr>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59;p42">
                <a:extLst>
                  <a:ext uri="{FF2B5EF4-FFF2-40B4-BE49-F238E27FC236}">
                    <a16:creationId xmlns:a16="http://schemas.microsoft.com/office/drawing/2014/main" id="{2646A20B-B304-D006-D2EE-F37B2A6FFA56}"/>
                  </a:ext>
                </a:extLst>
              </p:cNvPr>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60;p42">
                <a:extLst>
                  <a:ext uri="{FF2B5EF4-FFF2-40B4-BE49-F238E27FC236}">
                    <a16:creationId xmlns:a16="http://schemas.microsoft.com/office/drawing/2014/main" id="{03061168-FF57-8FB2-5751-56D2FFF53E6E}"/>
                  </a:ext>
                </a:extLst>
              </p:cNvPr>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61;p42">
                <a:extLst>
                  <a:ext uri="{FF2B5EF4-FFF2-40B4-BE49-F238E27FC236}">
                    <a16:creationId xmlns:a16="http://schemas.microsoft.com/office/drawing/2014/main" id="{D014A801-CDC9-AC10-2215-976A2A035193}"/>
                  </a:ext>
                </a:extLst>
              </p:cNvPr>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62;p42">
                <a:extLst>
                  <a:ext uri="{FF2B5EF4-FFF2-40B4-BE49-F238E27FC236}">
                    <a16:creationId xmlns:a16="http://schemas.microsoft.com/office/drawing/2014/main" id="{DBDB5B13-0DAE-BA1B-384A-ABA4ED429A5F}"/>
                  </a:ext>
                </a:extLst>
              </p:cNvPr>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63;p42">
                <a:extLst>
                  <a:ext uri="{FF2B5EF4-FFF2-40B4-BE49-F238E27FC236}">
                    <a16:creationId xmlns:a16="http://schemas.microsoft.com/office/drawing/2014/main" id="{5D8B7F9E-FB06-6C18-1B3A-C02CAEA0E10B}"/>
                  </a:ext>
                </a:extLst>
              </p:cNvPr>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64;p42">
                <a:extLst>
                  <a:ext uri="{FF2B5EF4-FFF2-40B4-BE49-F238E27FC236}">
                    <a16:creationId xmlns:a16="http://schemas.microsoft.com/office/drawing/2014/main" id="{593CCDAF-36E2-2365-A504-3FA83E5B77B4}"/>
                  </a:ext>
                </a:extLst>
              </p:cNvPr>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65;p42">
                <a:extLst>
                  <a:ext uri="{FF2B5EF4-FFF2-40B4-BE49-F238E27FC236}">
                    <a16:creationId xmlns:a16="http://schemas.microsoft.com/office/drawing/2014/main" id="{893F693C-7B7B-FDE1-66D8-2E01CBB3953E}"/>
                  </a:ext>
                </a:extLst>
              </p:cNvPr>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66;p42">
                <a:extLst>
                  <a:ext uri="{FF2B5EF4-FFF2-40B4-BE49-F238E27FC236}">
                    <a16:creationId xmlns:a16="http://schemas.microsoft.com/office/drawing/2014/main" id="{904E9162-8F6B-B7FD-ED0A-89D95F40213D}"/>
                  </a:ext>
                </a:extLst>
              </p:cNvPr>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67;p42">
                <a:extLst>
                  <a:ext uri="{FF2B5EF4-FFF2-40B4-BE49-F238E27FC236}">
                    <a16:creationId xmlns:a16="http://schemas.microsoft.com/office/drawing/2014/main" id="{19CF75B2-F21A-E53D-A393-781F84A0C8DE}"/>
                  </a:ext>
                </a:extLst>
              </p:cNvPr>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68;p42">
                <a:extLst>
                  <a:ext uri="{FF2B5EF4-FFF2-40B4-BE49-F238E27FC236}">
                    <a16:creationId xmlns:a16="http://schemas.microsoft.com/office/drawing/2014/main" id="{FF66B1C8-5304-699C-97D0-AD25670B9874}"/>
                  </a:ext>
                </a:extLst>
              </p:cNvPr>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69;p42">
                <a:extLst>
                  <a:ext uri="{FF2B5EF4-FFF2-40B4-BE49-F238E27FC236}">
                    <a16:creationId xmlns:a16="http://schemas.microsoft.com/office/drawing/2014/main" id="{B4C8469B-8A0A-F887-F3DA-54F152C3B9F7}"/>
                  </a:ext>
                </a:extLst>
              </p:cNvPr>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70;p42">
                <a:extLst>
                  <a:ext uri="{FF2B5EF4-FFF2-40B4-BE49-F238E27FC236}">
                    <a16:creationId xmlns:a16="http://schemas.microsoft.com/office/drawing/2014/main" id="{795320D4-B50C-869D-E26C-4DE275DC1084}"/>
                  </a:ext>
                </a:extLst>
              </p:cNvPr>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71;p42">
                <a:extLst>
                  <a:ext uri="{FF2B5EF4-FFF2-40B4-BE49-F238E27FC236}">
                    <a16:creationId xmlns:a16="http://schemas.microsoft.com/office/drawing/2014/main" id="{946D7210-7E53-2482-E4E1-D0F14B0BC53A}"/>
                  </a:ext>
                </a:extLst>
              </p:cNvPr>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72;p42">
                <a:extLst>
                  <a:ext uri="{FF2B5EF4-FFF2-40B4-BE49-F238E27FC236}">
                    <a16:creationId xmlns:a16="http://schemas.microsoft.com/office/drawing/2014/main" id="{A822163F-30D5-AF33-C90C-D406E3B3F8EB}"/>
                  </a:ext>
                </a:extLst>
              </p:cNvPr>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73;p42">
                <a:extLst>
                  <a:ext uri="{FF2B5EF4-FFF2-40B4-BE49-F238E27FC236}">
                    <a16:creationId xmlns:a16="http://schemas.microsoft.com/office/drawing/2014/main" id="{3164768B-9D47-9DE4-F13D-5CE6DF41485D}"/>
                  </a:ext>
                </a:extLst>
              </p:cNvPr>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74;p42">
                <a:extLst>
                  <a:ext uri="{FF2B5EF4-FFF2-40B4-BE49-F238E27FC236}">
                    <a16:creationId xmlns:a16="http://schemas.microsoft.com/office/drawing/2014/main" id="{2465A2A8-7639-4617-A1F4-A0A7A79876A8}"/>
                  </a:ext>
                </a:extLst>
              </p:cNvPr>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75;p42">
                <a:extLst>
                  <a:ext uri="{FF2B5EF4-FFF2-40B4-BE49-F238E27FC236}">
                    <a16:creationId xmlns:a16="http://schemas.microsoft.com/office/drawing/2014/main" id="{3E90B430-A710-1DC6-440E-5ED245AD2879}"/>
                  </a:ext>
                </a:extLst>
              </p:cNvPr>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76;p42">
                <a:extLst>
                  <a:ext uri="{FF2B5EF4-FFF2-40B4-BE49-F238E27FC236}">
                    <a16:creationId xmlns:a16="http://schemas.microsoft.com/office/drawing/2014/main" id="{137F8D10-3C04-EB7D-52E3-AD128B0B9C38}"/>
                  </a:ext>
                </a:extLst>
              </p:cNvPr>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77;p42">
                <a:extLst>
                  <a:ext uri="{FF2B5EF4-FFF2-40B4-BE49-F238E27FC236}">
                    <a16:creationId xmlns:a16="http://schemas.microsoft.com/office/drawing/2014/main" id="{E7D6DA09-F7DD-5927-D71F-11C8EDAD99E1}"/>
                  </a:ext>
                </a:extLst>
              </p:cNvPr>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78;p42">
                <a:extLst>
                  <a:ext uri="{FF2B5EF4-FFF2-40B4-BE49-F238E27FC236}">
                    <a16:creationId xmlns:a16="http://schemas.microsoft.com/office/drawing/2014/main" id="{68F68351-6CC2-9FAE-5A1F-27D8902DC7F5}"/>
                  </a:ext>
                </a:extLst>
              </p:cNvPr>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79;p42">
                <a:extLst>
                  <a:ext uri="{FF2B5EF4-FFF2-40B4-BE49-F238E27FC236}">
                    <a16:creationId xmlns:a16="http://schemas.microsoft.com/office/drawing/2014/main" id="{3BCC2981-7761-656C-FFFA-4C3DDE4B33FE}"/>
                  </a:ext>
                </a:extLst>
              </p:cNvPr>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80;p42">
                <a:extLst>
                  <a:ext uri="{FF2B5EF4-FFF2-40B4-BE49-F238E27FC236}">
                    <a16:creationId xmlns:a16="http://schemas.microsoft.com/office/drawing/2014/main" id="{F7B1AC58-EFCC-51A1-7FD1-50CBC1DFDABE}"/>
                  </a:ext>
                </a:extLst>
              </p:cNvPr>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81;p42">
                <a:extLst>
                  <a:ext uri="{FF2B5EF4-FFF2-40B4-BE49-F238E27FC236}">
                    <a16:creationId xmlns:a16="http://schemas.microsoft.com/office/drawing/2014/main" id="{A7E6F7FA-C7FD-A58C-C600-094E4B91D2ED}"/>
                  </a:ext>
                </a:extLst>
              </p:cNvPr>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82;p42">
                <a:extLst>
                  <a:ext uri="{FF2B5EF4-FFF2-40B4-BE49-F238E27FC236}">
                    <a16:creationId xmlns:a16="http://schemas.microsoft.com/office/drawing/2014/main" id="{B0624319-C445-7303-3552-3095653E2E61}"/>
                  </a:ext>
                </a:extLst>
              </p:cNvPr>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83;p42">
                <a:extLst>
                  <a:ext uri="{FF2B5EF4-FFF2-40B4-BE49-F238E27FC236}">
                    <a16:creationId xmlns:a16="http://schemas.microsoft.com/office/drawing/2014/main" id="{5F74D4F7-E70C-FABD-243C-2E1CC309DD89}"/>
                  </a:ext>
                </a:extLst>
              </p:cNvPr>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84;p42">
                <a:extLst>
                  <a:ext uri="{FF2B5EF4-FFF2-40B4-BE49-F238E27FC236}">
                    <a16:creationId xmlns:a16="http://schemas.microsoft.com/office/drawing/2014/main" id="{2AB210CF-3487-13C6-CC19-A16E8A529021}"/>
                  </a:ext>
                </a:extLst>
              </p:cNvPr>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85;p42">
                <a:extLst>
                  <a:ext uri="{FF2B5EF4-FFF2-40B4-BE49-F238E27FC236}">
                    <a16:creationId xmlns:a16="http://schemas.microsoft.com/office/drawing/2014/main" id="{6033D56A-1141-E2BC-9D2A-C97FA95C6A93}"/>
                  </a:ext>
                </a:extLst>
              </p:cNvPr>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86;p42">
                <a:extLst>
                  <a:ext uri="{FF2B5EF4-FFF2-40B4-BE49-F238E27FC236}">
                    <a16:creationId xmlns:a16="http://schemas.microsoft.com/office/drawing/2014/main" id="{E83E8121-8CF0-91FE-CDB6-2246018A577D}"/>
                  </a:ext>
                </a:extLst>
              </p:cNvPr>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87;p42">
                <a:extLst>
                  <a:ext uri="{FF2B5EF4-FFF2-40B4-BE49-F238E27FC236}">
                    <a16:creationId xmlns:a16="http://schemas.microsoft.com/office/drawing/2014/main" id="{867D73BE-612D-37E9-AC89-D30A567D8157}"/>
                  </a:ext>
                </a:extLst>
              </p:cNvPr>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88;p42">
                <a:extLst>
                  <a:ext uri="{FF2B5EF4-FFF2-40B4-BE49-F238E27FC236}">
                    <a16:creationId xmlns:a16="http://schemas.microsoft.com/office/drawing/2014/main" id="{D2A8E4C0-A37D-BE8D-343C-A92BD886CF3F}"/>
                  </a:ext>
                </a:extLst>
              </p:cNvPr>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89;p42">
                <a:extLst>
                  <a:ext uri="{FF2B5EF4-FFF2-40B4-BE49-F238E27FC236}">
                    <a16:creationId xmlns:a16="http://schemas.microsoft.com/office/drawing/2014/main" id="{6AC8327E-6D82-3056-309B-C70BE3269331}"/>
                  </a:ext>
                </a:extLst>
              </p:cNvPr>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90;p42">
                <a:extLst>
                  <a:ext uri="{FF2B5EF4-FFF2-40B4-BE49-F238E27FC236}">
                    <a16:creationId xmlns:a16="http://schemas.microsoft.com/office/drawing/2014/main" id="{10678381-B450-9DB6-8EF1-072CD3C09158}"/>
                  </a:ext>
                </a:extLst>
              </p:cNvPr>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91;p42">
                <a:extLst>
                  <a:ext uri="{FF2B5EF4-FFF2-40B4-BE49-F238E27FC236}">
                    <a16:creationId xmlns:a16="http://schemas.microsoft.com/office/drawing/2014/main" id="{C4813968-D4CE-B7FE-48B8-942034EC9445}"/>
                  </a:ext>
                </a:extLst>
              </p:cNvPr>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92;p42">
                <a:extLst>
                  <a:ext uri="{FF2B5EF4-FFF2-40B4-BE49-F238E27FC236}">
                    <a16:creationId xmlns:a16="http://schemas.microsoft.com/office/drawing/2014/main" id="{6F4329D4-7525-8EA1-8AFD-337D34D8EF41}"/>
                  </a:ext>
                </a:extLst>
              </p:cNvPr>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993;p42">
                <a:extLst>
                  <a:ext uri="{FF2B5EF4-FFF2-40B4-BE49-F238E27FC236}">
                    <a16:creationId xmlns:a16="http://schemas.microsoft.com/office/drawing/2014/main" id="{08DA071C-AA3F-B063-C132-A228AD609E89}"/>
                  </a:ext>
                </a:extLst>
              </p:cNvPr>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994;p42">
                <a:extLst>
                  <a:ext uri="{FF2B5EF4-FFF2-40B4-BE49-F238E27FC236}">
                    <a16:creationId xmlns:a16="http://schemas.microsoft.com/office/drawing/2014/main" id="{14B5E372-8C42-B3CD-3406-35DD34801B26}"/>
                  </a:ext>
                </a:extLst>
              </p:cNvPr>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995;p42">
                <a:extLst>
                  <a:ext uri="{FF2B5EF4-FFF2-40B4-BE49-F238E27FC236}">
                    <a16:creationId xmlns:a16="http://schemas.microsoft.com/office/drawing/2014/main" id="{1050643D-8517-9559-49EA-028A1BB7D390}"/>
                  </a:ext>
                </a:extLst>
              </p:cNvPr>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996;p42">
                <a:extLst>
                  <a:ext uri="{FF2B5EF4-FFF2-40B4-BE49-F238E27FC236}">
                    <a16:creationId xmlns:a16="http://schemas.microsoft.com/office/drawing/2014/main" id="{8F78D375-D7A1-CBF8-51C2-51A90AE8CC88}"/>
                  </a:ext>
                </a:extLst>
              </p:cNvPr>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997;p42">
                <a:extLst>
                  <a:ext uri="{FF2B5EF4-FFF2-40B4-BE49-F238E27FC236}">
                    <a16:creationId xmlns:a16="http://schemas.microsoft.com/office/drawing/2014/main" id="{D7D1D6E4-0DE3-15DE-724F-3771AD09A8BD}"/>
                  </a:ext>
                </a:extLst>
              </p:cNvPr>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998;p42">
                <a:extLst>
                  <a:ext uri="{FF2B5EF4-FFF2-40B4-BE49-F238E27FC236}">
                    <a16:creationId xmlns:a16="http://schemas.microsoft.com/office/drawing/2014/main" id="{BA4CD154-28E2-A4DB-027A-6F2A0DB7ECD8}"/>
                  </a:ext>
                </a:extLst>
              </p:cNvPr>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999;p42">
                <a:extLst>
                  <a:ext uri="{FF2B5EF4-FFF2-40B4-BE49-F238E27FC236}">
                    <a16:creationId xmlns:a16="http://schemas.microsoft.com/office/drawing/2014/main" id="{2BCE0CC9-D3F4-17D7-8FE2-0618CA8EDDC2}"/>
                  </a:ext>
                </a:extLst>
              </p:cNvPr>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000;p42">
                <a:extLst>
                  <a:ext uri="{FF2B5EF4-FFF2-40B4-BE49-F238E27FC236}">
                    <a16:creationId xmlns:a16="http://schemas.microsoft.com/office/drawing/2014/main" id="{BCF7E469-D395-CA3B-9957-57D0049C3C6D}"/>
                  </a:ext>
                </a:extLst>
              </p:cNvPr>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001;p42">
                <a:extLst>
                  <a:ext uri="{FF2B5EF4-FFF2-40B4-BE49-F238E27FC236}">
                    <a16:creationId xmlns:a16="http://schemas.microsoft.com/office/drawing/2014/main" id="{0D869446-C830-1C5A-A41E-A03D8ADAF42D}"/>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002;p42">
                <a:extLst>
                  <a:ext uri="{FF2B5EF4-FFF2-40B4-BE49-F238E27FC236}">
                    <a16:creationId xmlns:a16="http://schemas.microsoft.com/office/drawing/2014/main" id="{8E3B5C87-72A4-8003-6FC7-C08715122446}"/>
                  </a:ext>
                </a:extLst>
              </p:cNvPr>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003;p42">
                <a:extLst>
                  <a:ext uri="{FF2B5EF4-FFF2-40B4-BE49-F238E27FC236}">
                    <a16:creationId xmlns:a16="http://schemas.microsoft.com/office/drawing/2014/main" id="{49543809-90C6-CE13-6184-01E752B71B45}"/>
                  </a:ext>
                </a:extLst>
              </p:cNvPr>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004;p42">
                <a:extLst>
                  <a:ext uri="{FF2B5EF4-FFF2-40B4-BE49-F238E27FC236}">
                    <a16:creationId xmlns:a16="http://schemas.microsoft.com/office/drawing/2014/main" id="{37BE05B5-6AE0-22F7-D717-E3E42CB0F673}"/>
                  </a:ext>
                </a:extLst>
              </p:cNvPr>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005;p42">
                <a:extLst>
                  <a:ext uri="{FF2B5EF4-FFF2-40B4-BE49-F238E27FC236}">
                    <a16:creationId xmlns:a16="http://schemas.microsoft.com/office/drawing/2014/main" id="{E31D03E8-BBAB-D44A-670E-BF412FD2DDC8}"/>
                  </a:ext>
                </a:extLst>
              </p:cNvPr>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006;p42">
                <a:extLst>
                  <a:ext uri="{FF2B5EF4-FFF2-40B4-BE49-F238E27FC236}">
                    <a16:creationId xmlns:a16="http://schemas.microsoft.com/office/drawing/2014/main" id="{2A13572E-3C5D-0C92-EE13-CFE038B6DF25}"/>
                  </a:ext>
                </a:extLst>
              </p:cNvPr>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07;p42">
                <a:extLst>
                  <a:ext uri="{FF2B5EF4-FFF2-40B4-BE49-F238E27FC236}">
                    <a16:creationId xmlns:a16="http://schemas.microsoft.com/office/drawing/2014/main" id="{C80BC480-DF36-6A83-E7BB-55DE42518705}"/>
                  </a:ext>
                </a:extLst>
              </p:cNvPr>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08;p42">
                <a:extLst>
                  <a:ext uri="{FF2B5EF4-FFF2-40B4-BE49-F238E27FC236}">
                    <a16:creationId xmlns:a16="http://schemas.microsoft.com/office/drawing/2014/main" id="{C8DEDC47-50AD-D4B4-C849-DE05F36DB8C5}"/>
                  </a:ext>
                </a:extLst>
              </p:cNvPr>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09;p42">
                <a:extLst>
                  <a:ext uri="{FF2B5EF4-FFF2-40B4-BE49-F238E27FC236}">
                    <a16:creationId xmlns:a16="http://schemas.microsoft.com/office/drawing/2014/main" id="{C12DEDA0-653E-AB19-9128-1080B230F9ED}"/>
                  </a:ext>
                </a:extLst>
              </p:cNvPr>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10;p42">
                <a:extLst>
                  <a:ext uri="{FF2B5EF4-FFF2-40B4-BE49-F238E27FC236}">
                    <a16:creationId xmlns:a16="http://schemas.microsoft.com/office/drawing/2014/main" id="{AD943CFE-2123-12D1-FB74-AE2B2BBDDC57}"/>
                  </a:ext>
                </a:extLst>
              </p:cNvPr>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11;p42">
                <a:extLst>
                  <a:ext uri="{FF2B5EF4-FFF2-40B4-BE49-F238E27FC236}">
                    <a16:creationId xmlns:a16="http://schemas.microsoft.com/office/drawing/2014/main" id="{AAA1B2C5-3072-B544-6DA8-833CCD29DD17}"/>
                  </a:ext>
                </a:extLst>
              </p:cNvPr>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12;p42">
                <a:extLst>
                  <a:ext uri="{FF2B5EF4-FFF2-40B4-BE49-F238E27FC236}">
                    <a16:creationId xmlns:a16="http://schemas.microsoft.com/office/drawing/2014/main" id="{89EB4B2D-C5BE-1509-50B6-0F4516A749B6}"/>
                  </a:ext>
                </a:extLst>
              </p:cNvPr>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13;p42">
                <a:extLst>
                  <a:ext uri="{FF2B5EF4-FFF2-40B4-BE49-F238E27FC236}">
                    <a16:creationId xmlns:a16="http://schemas.microsoft.com/office/drawing/2014/main" id="{32F3074E-218B-7C09-B672-C8FE2A33C47C}"/>
                  </a:ext>
                </a:extLst>
              </p:cNvPr>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14;p42">
                <a:extLst>
                  <a:ext uri="{FF2B5EF4-FFF2-40B4-BE49-F238E27FC236}">
                    <a16:creationId xmlns:a16="http://schemas.microsoft.com/office/drawing/2014/main" id="{63700DA5-A9E7-516E-264D-1A81E858571D}"/>
                  </a:ext>
                </a:extLst>
              </p:cNvPr>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15;p42">
                <a:extLst>
                  <a:ext uri="{FF2B5EF4-FFF2-40B4-BE49-F238E27FC236}">
                    <a16:creationId xmlns:a16="http://schemas.microsoft.com/office/drawing/2014/main" id="{0DEAD03C-28AC-D8F1-B876-0FE539C89728}"/>
                  </a:ext>
                </a:extLst>
              </p:cNvPr>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16;p42">
                <a:extLst>
                  <a:ext uri="{FF2B5EF4-FFF2-40B4-BE49-F238E27FC236}">
                    <a16:creationId xmlns:a16="http://schemas.microsoft.com/office/drawing/2014/main" id="{86FBFB94-CC59-68E7-3B4E-AA271ADAE771}"/>
                  </a:ext>
                </a:extLst>
              </p:cNvPr>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17;p42">
                <a:extLst>
                  <a:ext uri="{FF2B5EF4-FFF2-40B4-BE49-F238E27FC236}">
                    <a16:creationId xmlns:a16="http://schemas.microsoft.com/office/drawing/2014/main" id="{55D752CF-2C99-0749-85FB-57E47F45F957}"/>
                  </a:ext>
                </a:extLst>
              </p:cNvPr>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18;p42">
                <a:extLst>
                  <a:ext uri="{FF2B5EF4-FFF2-40B4-BE49-F238E27FC236}">
                    <a16:creationId xmlns:a16="http://schemas.microsoft.com/office/drawing/2014/main" id="{64249192-3984-1F6D-737F-B4C40249FBEB}"/>
                  </a:ext>
                </a:extLst>
              </p:cNvPr>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019;p42">
                <a:extLst>
                  <a:ext uri="{FF2B5EF4-FFF2-40B4-BE49-F238E27FC236}">
                    <a16:creationId xmlns:a16="http://schemas.microsoft.com/office/drawing/2014/main" id="{7B5B43C3-0DFF-5A93-C85B-686C319CAAB0}"/>
                  </a:ext>
                </a:extLst>
              </p:cNvPr>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20;p42">
                <a:extLst>
                  <a:ext uri="{FF2B5EF4-FFF2-40B4-BE49-F238E27FC236}">
                    <a16:creationId xmlns:a16="http://schemas.microsoft.com/office/drawing/2014/main" id="{F044E53F-6755-0C0F-80F9-2AA2A7045DD2}"/>
                  </a:ext>
                </a:extLst>
              </p:cNvPr>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21;p42">
                <a:extLst>
                  <a:ext uri="{FF2B5EF4-FFF2-40B4-BE49-F238E27FC236}">
                    <a16:creationId xmlns:a16="http://schemas.microsoft.com/office/drawing/2014/main" id="{BE87FD42-EEDE-22CC-5692-A0C1E5213036}"/>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22;p42">
                <a:extLst>
                  <a:ext uri="{FF2B5EF4-FFF2-40B4-BE49-F238E27FC236}">
                    <a16:creationId xmlns:a16="http://schemas.microsoft.com/office/drawing/2014/main" id="{070E4CAD-F77A-4E37-D94D-11432C6B720C}"/>
                  </a:ext>
                </a:extLst>
              </p:cNvPr>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23;p42">
                <a:extLst>
                  <a:ext uri="{FF2B5EF4-FFF2-40B4-BE49-F238E27FC236}">
                    <a16:creationId xmlns:a16="http://schemas.microsoft.com/office/drawing/2014/main" id="{95A66B39-A45C-6D93-02B5-CE604AC3212E}"/>
                  </a:ext>
                </a:extLst>
              </p:cNvPr>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24;p42">
                <a:extLst>
                  <a:ext uri="{FF2B5EF4-FFF2-40B4-BE49-F238E27FC236}">
                    <a16:creationId xmlns:a16="http://schemas.microsoft.com/office/drawing/2014/main" id="{A626BF2F-E8CC-C78D-00B7-C79CBE375F24}"/>
                  </a:ext>
                </a:extLst>
              </p:cNvPr>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25;p42">
                <a:extLst>
                  <a:ext uri="{FF2B5EF4-FFF2-40B4-BE49-F238E27FC236}">
                    <a16:creationId xmlns:a16="http://schemas.microsoft.com/office/drawing/2014/main" id="{E7E25BC9-5AD0-41D3-7FAD-453493EA3E5F}"/>
                  </a:ext>
                </a:extLst>
              </p:cNvPr>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26;p42">
                <a:extLst>
                  <a:ext uri="{FF2B5EF4-FFF2-40B4-BE49-F238E27FC236}">
                    <a16:creationId xmlns:a16="http://schemas.microsoft.com/office/drawing/2014/main" id="{2774E308-ACB2-FA90-B51A-2D34B2CDF456}"/>
                  </a:ext>
                </a:extLst>
              </p:cNvPr>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027;p42">
                <a:extLst>
                  <a:ext uri="{FF2B5EF4-FFF2-40B4-BE49-F238E27FC236}">
                    <a16:creationId xmlns:a16="http://schemas.microsoft.com/office/drawing/2014/main" id="{CC3CB674-E3FE-2600-3283-E133A7F91784}"/>
                  </a:ext>
                </a:extLst>
              </p:cNvPr>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28;p42">
                <a:extLst>
                  <a:ext uri="{FF2B5EF4-FFF2-40B4-BE49-F238E27FC236}">
                    <a16:creationId xmlns:a16="http://schemas.microsoft.com/office/drawing/2014/main" id="{BC43E7CC-6BE1-9D76-0DD8-0A0AE462B376}"/>
                  </a:ext>
                </a:extLst>
              </p:cNvPr>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9;p42">
                <a:extLst>
                  <a:ext uri="{FF2B5EF4-FFF2-40B4-BE49-F238E27FC236}">
                    <a16:creationId xmlns:a16="http://schemas.microsoft.com/office/drawing/2014/main" id="{4F300597-F5DD-9FFF-D405-987BD7457A67}"/>
                  </a:ext>
                </a:extLst>
              </p:cNvPr>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30;p42">
                <a:extLst>
                  <a:ext uri="{FF2B5EF4-FFF2-40B4-BE49-F238E27FC236}">
                    <a16:creationId xmlns:a16="http://schemas.microsoft.com/office/drawing/2014/main" id="{F59ED292-AC90-EAB5-BBFE-259D2B9B356A}"/>
                  </a:ext>
                </a:extLst>
              </p:cNvPr>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31;p42">
                <a:extLst>
                  <a:ext uri="{FF2B5EF4-FFF2-40B4-BE49-F238E27FC236}">
                    <a16:creationId xmlns:a16="http://schemas.microsoft.com/office/drawing/2014/main" id="{47E9DE3E-C234-6D52-7DA1-16DFF7155AB4}"/>
                  </a:ext>
                </a:extLst>
              </p:cNvPr>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2;p42">
                <a:extLst>
                  <a:ext uri="{FF2B5EF4-FFF2-40B4-BE49-F238E27FC236}">
                    <a16:creationId xmlns:a16="http://schemas.microsoft.com/office/drawing/2014/main" id="{D709B5F3-A21B-A494-F3C6-429DFD02C00E}"/>
                  </a:ext>
                </a:extLst>
              </p:cNvPr>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33;p42">
                <a:extLst>
                  <a:ext uri="{FF2B5EF4-FFF2-40B4-BE49-F238E27FC236}">
                    <a16:creationId xmlns:a16="http://schemas.microsoft.com/office/drawing/2014/main" id="{C3189CAB-9221-4E2D-1264-CD943AFA3E0D}"/>
                  </a:ext>
                </a:extLst>
              </p:cNvPr>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34;p42">
                <a:extLst>
                  <a:ext uri="{FF2B5EF4-FFF2-40B4-BE49-F238E27FC236}">
                    <a16:creationId xmlns:a16="http://schemas.microsoft.com/office/drawing/2014/main" id="{6C26FEB5-7655-75C4-73B0-C88174D91DB4}"/>
                  </a:ext>
                </a:extLst>
              </p:cNvPr>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35;p42">
                <a:extLst>
                  <a:ext uri="{FF2B5EF4-FFF2-40B4-BE49-F238E27FC236}">
                    <a16:creationId xmlns:a16="http://schemas.microsoft.com/office/drawing/2014/main" id="{254322A9-D0AD-B14F-A3B9-25684006F313}"/>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6;p42">
                <a:extLst>
                  <a:ext uri="{FF2B5EF4-FFF2-40B4-BE49-F238E27FC236}">
                    <a16:creationId xmlns:a16="http://schemas.microsoft.com/office/drawing/2014/main" id="{AE03BA74-3B04-FA78-E2A4-C86CAEE2166D}"/>
                  </a:ext>
                </a:extLst>
              </p:cNvPr>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37;p42">
                <a:extLst>
                  <a:ext uri="{FF2B5EF4-FFF2-40B4-BE49-F238E27FC236}">
                    <a16:creationId xmlns:a16="http://schemas.microsoft.com/office/drawing/2014/main" id="{0983FE4D-013D-C6B3-20F0-CB623F77458C}"/>
                  </a:ext>
                </a:extLst>
              </p:cNvPr>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38;p42">
                <a:extLst>
                  <a:ext uri="{FF2B5EF4-FFF2-40B4-BE49-F238E27FC236}">
                    <a16:creationId xmlns:a16="http://schemas.microsoft.com/office/drawing/2014/main" id="{33917F7B-0FBA-6CB9-0D85-61938079228B}"/>
                  </a:ext>
                </a:extLst>
              </p:cNvPr>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39;p42">
                <a:extLst>
                  <a:ext uri="{FF2B5EF4-FFF2-40B4-BE49-F238E27FC236}">
                    <a16:creationId xmlns:a16="http://schemas.microsoft.com/office/drawing/2014/main" id="{C4F730BA-E70C-7711-DFD5-7B5290DB85F4}"/>
                  </a:ext>
                </a:extLst>
              </p:cNvPr>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40;p42">
                <a:extLst>
                  <a:ext uri="{FF2B5EF4-FFF2-40B4-BE49-F238E27FC236}">
                    <a16:creationId xmlns:a16="http://schemas.microsoft.com/office/drawing/2014/main" id="{5CD19407-3DFD-6C96-CC7D-FA8D23496E09}"/>
                  </a:ext>
                </a:extLst>
              </p:cNvPr>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41;p42">
                <a:extLst>
                  <a:ext uri="{FF2B5EF4-FFF2-40B4-BE49-F238E27FC236}">
                    <a16:creationId xmlns:a16="http://schemas.microsoft.com/office/drawing/2014/main" id="{5FEA586E-4A96-1451-A695-B14285CD43CA}"/>
                  </a:ext>
                </a:extLst>
              </p:cNvPr>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42;p42">
                <a:extLst>
                  <a:ext uri="{FF2B5EF4-FFF2-40B4-BE49-F238E27FC236}">
                    <a16:creationId xmlns:a16="http://schemas.microsoft.com/office/drawing/2014/main" id="{A62EFF64-DF26-1E51-0044-0D15F124C1A9}"/>
                  </a:ext>
                </a:extLst>
              </p:cNvPr>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043;p42">
                <a:extLst>
                  <a:ext uri="{FF2B5EF4-FFF2-40B4-BE49-F238E27FC236}">
                    <a16:creationId xmlns:a16="http://schemas.microsoft.com/office/drawing/2014/main" id="{C6349B6D-2537-D65E-C6F8-29117A64C789}"/>
                  </a:ext>
                </a:extLst>
              </p:cNvPr>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044;p42">
                <a:extLst>
                  <a:ext uri="{FF2B5EF4-FFF2-40B4-BE49-F238E27FC236}">
                    <a16:creationId xmlns:a16="http://schemas.microsoft.com/office/drawing/2014/main" id="{1F3F6FDA-9D09-00AC-9BCD-7A27242E2415}"/>
                  </a:ext>
                </a:extLst>
              </p:cNvPr>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045;p42">
                <a:extLst>
                  <a:ext uri="{FF2B5EF4-FFF2-40B4-BE49-F238E27FC236}">
                    <a16:creationId xmlns:a16="http://schemas.microsoft.com/office/drawing/2014/main" id="{7420D38B-A6AC-AB6A-DAD8-007BC46C414F}"/>
                  </a:ext>
                </a:extLst>
              </p:cNvPr>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046;p42">
                <a:extLst>
                  <a:ext uri="{FF2B5EF4-FFF2-40B4-BE49-F238E27FC236}">
                    <a16:creationId xmlns:a16="http://schemas.microsoft.com/office/drawing/2014/main" id="{8121A292-5885-55E2-F7C1-0C44DAB280D1}"/>
                  </a:ext>
                </a:extLst>
              </p:cNvPr>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047;p42">
                <a:extLst>
                  <a:ext uri="{FF2B5EF4-FFF2-40B4-BE49-F238E27FC236}">
                    <a16:creationId xmlns:a16="http://schemas.microsoft.com/office/drawing/2014/main" id="{22ECBC96-30E0-00D5-14C9-F472C2BBA363}"/>
                  </a:ext>
                </a:extLst>
              </p:cNvPr>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048;p42">
                <a:extLst>
                  <a:ext uri="{FF2B5EF4-FFF2-40B4-BE49-F238E27FC236}">
                    <a16:creationId xmlns:a16="http://schemas.microsoft.com/office/drawing/2014/main" id="{8CF8F1B2-8E3E-BDDF-5976-44931152C0B1}"/>
                  </a:ext>
                </a:extLst>
              </p:cNvPr>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049;p42">
                <a:extLst>
                  <a:ext uri="{FF2B5EF4-FFF2-40B4-BE49-F238E27FC236}">
                    <a16:creationId xmlns:a16="http://schemas.microsoft.com/office/drawing/2014/main" id="{C0719C25-89FE-2AF6-A2AC-6BE4724070C6}"/>
                  </a:ext>
                </a:extLst>
              </p:cNvPr>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050;p42">
                <a:extLst>
                  <a:ext uri="{FF2B5EF4-FFF2-40B4-BE49-F238E27FC236}">
                    <a16:creationId xmlns:a16="http://schemas.microsoft.com/office/drawing/2014/main" id="{76E302BD-FC0B-85AA-8EC7-E8019BB80773}"/>
                  </a:ext>
                </a:extLst>
              </p:cNvPr>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051;p42">
                <a:extLst>
                  <a:ext uri="{FF2B5EF4-FFF2-40B4-BE49-F238E27FC236}">
                    <a16:creationId xmlns:a16="http://schemas.microsoft.com/office/drawing/2014/main" id="{BC20B28B-B71B-6B16-7BB6-549523C094A0}"/>
                  </a:ext>
                </a:extLst>
              </p:cNvPr>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052;p42">
                <a:extLst>
                  <a:ext uri="{FF2B5EF4-FFF2-40B4-BE49-F238E27FC236}">
                    <a16:creationId xmlns:a16="http://schemas.microsoft.com/office/drawing/2014/main" id="{E9E0FCAC-CE26-2020-0E79-3EDFDBBA14C1}"/>
                  </a:ext>
                </a:extLst>
              </p:cNvPr>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053;p42">
                <a:extLst>
                  <a:ext uri="{FF2B5EF4-FFF2-40B4-BE49-F238E27FC236}">
                    <a16:creationId xmlns:a16="http://schemas.microsoft.com/office/drawing/2014/main" id="{F4A3E826-CB1C-454D-6718-1BBF0B4F10BA}"/>
                  </a:ext>
                </a:extLst>
              </p:cNvPr>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54;p42">
                <a:extLst>
                  <a:ext uri="{FF2B5EF4-FFF2-40B4-BE49-F238E27FC236}">
                    <a16:creationId xmlns:a16="http://schemas.microsoft.com/office/drawing/2014/main" id="{0AAF65B6-E3EE-54D7-ECD6-595CAF21928A}"/>
                  </a:ext>
                </a:extLst>
              </p:cNvPr>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55;p42">
                <a:extLst>
                  <a:ext uri="{FF2B5EF4-FFF2-40B4-BE49-F238E27FC236}">
                    <a16:creationId xmlns:a16="http://schemas.microsoft.com/office/drawing/2014/main" id="{6F9646A4-F3CE-C182-1BEA-04C96B5138D8}"/>
                  </a:ext>
                </a:extLst>
              </p:cNvPr>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56;p42">
                <a:extLst>
                  <a:ext uri="{FF2B5EF4-FFF2-40B4-BE49-F238E27FC236}">
                    <a16:creationId xmlns:a16="http://schemas.microsoft.com/office/drawing/2014/main" id="{EEE58DF9-6FB6-7FD7-5EA0-D5292D462C8D}"/>
                  </a:ext>
                </a:extLst>
              </p:cNvPr>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57;p42">
                <a:extLst>
                  <a:ext uri="{FF2B5EF4-FFF2-40B4-BE49-F238E27FC236}">
                    <a16:creationId xmlns:a16="http://schemas.microsoft.com/office/drawing/2014/main" id="{DA421269-26D6-7F43-1C3E-C2B02D3949DF}"/>
                  </a:ext>
                </a:extLst>
              </p:cNvPr>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58;p42">
                <a:extLst>
                  <a:ext uri="{FF2B5EF4-FFF2-40B4-BE49-F238E27FC236}">
                    <a16:creationId xmlns:a16="http://schemas.microsoft.com/office/drawing/2014/main" id="{38E27F89-224F-FA26-3BD7-3FB3859F52FB}"/>
                  </a:ext>
                </a:extLst>
              </p:cNvPr>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59;p42">
                <a:extLst>
                  <a:ext uri="{FF2B5EF4-FFF2-40B4-BE49-F238E27FC236}">
                    <a16:creationId xmlns:a16="http://schemas.microsoft.com/office/drawing/2014/main" id="{F55CF2FB-9B79-3027-1DC1-3461567BD6B3}"/>
                  </a:ext>
                </a:extLst>
              </p:cNvPr>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60;p42">
                <a:extLst>
                  <a:ext uri="{FF2B5EF4-FFF2-40B4-BE49-F238E27FC236}">
                    <a16:creationId xmlns:a16="http://schemas.microsoft.com/office/drawing/2014/main" id="{21447379-D13F-C9A0-5CAF-E4282D91B886}"/>
                  </a:ext>
                </a:extLst>
              </p:cNvPr>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61;p42">
                <a:extLst>
                  <a:ext uri="{FF2B5EF4-FFF2-40B4-BE49-F238E27FC236}">
                    <a16:creationId xmlns:a16="http://schemas.microsoft.com/office/drawing/2014/main" id="{7DBC2223-FB9C-ED0B-EB14-DED173C48C9D}"/>
                  </a:ext>
                </a:extLst>
              </p:cNvPr>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62;p42">
                <a:extLst>
                  <a:ext uri="{FF2B5EF4-FFF2-40B4-BE49-F238E27FC236}">
                    <a16:creationId xmlns:a16="http://schemas.microsoft.com/office/drawing/2014/main" id="{9BA1DBAF-5906-4662-E1F3-3B83981F1DEE}"/>
                  </a:ext>
                </a:extLst>
              </p:cNvPr>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063;p42">
                <a:extLst>
                  <a:ext uri="{FF2B5EF4-FFF2-40B4-BE49-F238E27FC236}">
                    <a16:creationId xmlns:a16="http://schemas.microsoft.com/office/drawing/2014/main" id="{052AF3FF-DA9E-7F1B-27AC-A4B5C086B7BB}"/>
                  </a:ext>
                </a:extLst>
              </p:cNvPr>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064;p42">
                <a:extLst>
                  <a:ext uri="{FF2B5EF4-FFF2-40B4-BE49-F238E27FC236}">
                    <a16:creationId xmlns:a16="http://schemas.microsoft.com/office/drawing/2014/main" id="{4CA31B75-6EEB-C19E-912B-9082A0CF10D4}"/>
                  </a:ext>
                </a:extLst>
              </p:cNvPr>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065;p42">
                <a:extLst>
                  <a:ext uri="{FF2B5EF4-FFF2-40B4-BE49-F238E27FC236}">
                    <a16:creationId xmlns:a16="http://schemas.microsoft.com/office/drawing/2014/main" id="{DD17D745-E6CE-EE27-D137-C9451B905472}"/>
                  </a:ext>
                </a:extLst>
              </p:cNvPr>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066;p42">
                <a:extLst>
                  <a:ext uri="{FF2B5EF4-FFF2-40B4-BE49-F238E27FC236}">
                    <a16:creationId xmlns:a16="http://schemas.microsoft.com/office/drawing/2014/main" id="{C64290EB-31E2-4540-9EFD-69FAFB60C9CF}"/>
                  </a:ext>
                </a:extLst>
              </p:cNvPr>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067;p42">
                <a:extLst>
                  <a:ext uri="{FF2B5EF4-FFF2-40B4-BE49-F238E27FC236}">
                    <a16:creationId xmlns:a16="http://schemas.microsoft.com/office/drawing/2014/main" id="{2BCB15B6-BDBF-2EA7-1087-4CF5DC94FBA6}"/>
                  </a:ext>
                </a:extLst>
              </p:cNvPr>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068;p42">
                <a:extLst>
                  <a:ext uri="{FF2B5EF4-FFF2-40B4-BE49-F238E27FC236}">
                    <a16:creationId xmlns:a16="http://schemas.microsoft.com/office/drawing/2014/main" id="{D6737862-E200-7F8E-A365-40F2292656F3}"/>
                  </a:ext>
                </a:extLst>
              </p:cNvPr>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069;p42">
                <a:extLst>
                  <a:ext uri="{FF2B5EF4-FFF2-40B4-BE49-F238E27FC236}">
                    <a16:creationId xmlns:a16="http://schemas.microsoft.com/office/drawing/2014/main" id="{21FDC369-B1DF-182C-238D-B3E8FAF1F1AC}"/>
                  </a:ext>
                </a:extLst>
              </p:cNvPr>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070;p42">
                <a:extLst>
                  <a:ext uri="{FF2B5EF4-FFF2-40B4-BE49-F238E27FC236}">
                    <a16:creationId xmlns:a16="http://schemas.microsoft.com/office/drawing/2014/main" id="{79C47DB7-8D7E-5C9D-38BF-3E5523F0167F}"/>
                  </a:ext>
                </a:extLst>
              </p:cNvPr>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071;p42">
                <a:extLst>
                  <a:ext uri="{FF2B5EF4-FFF2-40B4-BE49-F238E27FC236}">
                    <a16:creationId xmlns:a16="http://schemas.microsoft.com/office/drawing/2014/main" id="{27965186-10BD-A665-1633-472DFF7B04BB}"/>
                  </a:ext>
                </a:extLst>
              </p:cNvPr>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072;p42">
                <a:extLst>
                  <a:ext uri="{FF2B5EF4-FFF2-40B4-BE49-F238E27FC236}">
                    <a16:creationId xmlns:a16="http://schemas.microsoft.com/office/drawing/2014/main" id="{77F6910B-99AC-8918-5FAF-E7661F495D36}"/>
                  </a:ext>
                </a:extLst>
              </p:cNvPr>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073;p42">
                <a:extLst>
                  <a:ext uri="{FF2B5EF4-FFF2-40B4-BE49-F238E27FC236}">
                    <a16:creationId xmlns:a16="http://schemas.microsoft.com/office/drawing/2014/main" id="{5958CF0A-BB7F-9C0E-FB4B-88FBC7EE4594}"/>
                  </a:ext>
                </a:extLst>
              </p:cNvPr>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074;p42">
                <a:extLst>
                  <a:ext uri="{FF2B5EF4-FFF2-40B4-BE49-F238E27FC236}">
                    <a16:creationId xmlns:a16="http://schemas.microsoft.com/office/drawing/2014/main" id="{FE874BD0-AA40-4A3F-2A18-0E8B47D30C57}"/>
                  </a:ext>
                </a:extLst>
              </p:cNvPr>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075;p42">
                <a:extLst>
                  <a:ext uri="{FF2B5EF4-FFF2-40B4-BE49-F238E27FC236}">
                    <a16:creationId xmlns:a16="http://schemas.microsoft.com/office/drawing/2014/main" id="{C37FE70B-C175-BECF-D32F-028C907AD6AD}"/>
                  </a:ext>
                </a:extLst>
              </p:cNvPr>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076;p42">
                <a:extLst>
                  <a:ext uri="{FF2B5EF4-FFF2-40B4-BE49-F238E27FC236}">
                    <a16:creationId xmlns:a16="http://schemas.microsoft.com/office/drawing/2014/main" id="{EEA0AF44-FDDA-3DA8-2C1B-4537C101F334}"/>
                  </a:ext>
                </a:extLst>
              </p:cNvPr>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077;p42">
                <a:extLst>
                  <a:ext uri="{FF2B5EF4-FFF2-40B4-BE49-F238E27FC236}">
                    <a16:creationId xmlns:a16="http://schemas.microsoft.com/office/drawing/2014/main" id="{D0942417-3E4D-3F59-C416-ED6CDACAAFF9}"/>
                  </a:ext>
                </a:extLst>
              </p:cNvPr>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078;p42">
                <a:extLst>
                  <a:ext uri="{FF2B5EF4-FFF2-40B4-BE49-F238E27FC236}">
                    <a16:creationId xmlns:a16="http://schemas.microsoft.com/office/drawing/2014/main" id="{5351068C-8100-7B9E-8D7D-73D066839617}"/>
                  </a:ext>
                </a:extLst>
              </p:cNvPr>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079;p42">
                <a:extLst>
                  <a:ext uri="{FF2B5EF4-FFF2-40B4-BE49-F238E27FC236}">
                    <a16:creationId xmlns:a16="http://schemas.microsoft.com/office/drawing/2014/main" id="{16043BB9-BB96-D151-9013-BA3AD2E7668D}"/>
                  </a:ext>
                </a:extLst>
              </p:cNvPr>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080;p42">
                <a:extLst>
                  <a:ext uri="{FF2B5EF4-FFF2-40B4-BE49-F238E27FC236}">
                    <a16:creationId xmlns:a16="http://schemas.microsoft.com/office/drawing/2014/main" id="{DF1FA037-FE40-160B-7A25-45682D00E98A}"/>
                  </a:ext>
                </a:extLst>
              </p:cNvPr>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081;p42">
                <a:extLst>
                  <a:ext uri="{FF2B5EF4-FFF2-40B4-BE49-F238E27FC236}">
                    <a16:creationId xmlns:a16="http://schemas.microsoft.com/office/drawing/2014/main" id="{FFAB0E6B-DDA4-4256-F39D-0895B466F617}"/>
                  </a:ext>
                </a:extLst>
              </p:cNvPr>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082;p42">
                <a:extLst>
                  <a:ext uri="{FF2B5EF4-FFF2-40B4-BE49-F238E27FC236}">
                    <a16:creationId xmlns:a16="http://schemas.microsoft.com/office/drawing/2014/main" id="{C47F1D01-8392-1886-018D-242F9EC256EE}"/>
                  </a:ext>
                </a:extLst>
              </p:cNvPr>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083;p42">
                <a:extLst>
                  <a:ext uri="{FF2B5EF4-FFF2-40B4-BE49-F238E27FC236}">
                    <a16:creationId xmlns:a16="http://schemas.microsoft.com/office/drawing/2014/main" id="{2152D600-A226-FE75-ADE8-DD2948689092}"/>
                  </a:ext>
                </a:extLst>
              </p:cNvPr>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084;p42">
                <a:extLst>
                  <a:ext uri="{FF2B5EF4-FFF2-40B4-BE49-F238E27FC236}">
                    <a16:creationId xmlns:a16="http://schemas.microsoft.com/office/drawing/2014/main" id="{6D891F5B-EEBE-DE8D-BD24-B4F6F17D0A81}"/>
                  </a:ext>
                </a:extLst>
              </p:cNvPr>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085;p42">
                <a:extLst>
                  <a:ext uri="{FF2B5EF4-FFF2-40B4-BE49-F238E27FC236}">
                    <a16:creationId xmlns:a16="http://schemas.microsoft.com/office/drawing/2014/main" id="{708C829D-B77B-DC65-F64A-FC8BD0768866}"/>
                  </a:ext>
                </a:extLst>
              </p:cNvPr>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87" name="Picture 4" descr="1 Euro Coin png images | PNGWing">
            <a:extLst>
              <a:ext uri="{FF2B5EF4-FFF2-40B4-BE49-F238E27FC236}">
                <a16:creationId xmlns:a16="http://schemas.microsoft.com/office/drawing/2014/main" id="{B1985188-75A7-88BD-5B6C-4053ABDE33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88" name="Picture 2" descr="Billete 10 Euros Png - Graphic Design - Free Transparent PNG Download -  PNGkey">
            <a:extLst>
              <a:ext uri="{FF2B5EF4-FFF2-40B4-BE49-F238E27FC236}">
                <a16:creationId xmlns:a16="http://schemas.microsoft.com/office/drawing/2014/main" id="{534F4E51-209D-B141-AAB7-45E9D7A2A2B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89" name="Picture 2" descr="Billete 10 Euros Png - Graphic Design - Free Transparent PNG Download -  PNGkey">
            <a:extLst>
              <a:ext uri="{FF2B5EF4-FFF2-40B4-BE49-F238E27FC236}">
                <a16:creationId xmlns:a16="http://schemas.microsoft.com/office/drawing/2014/main" id="{41A5DFC9-CD60-D983-3343-AA7FC262D8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39955" y="199200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0" name="Picture 2" descr="Billete 10 Euros Png - Graphic Design - Free Transparent PNG Download -  PNGkey">
            <a:extLst>
              <a:ext uri="{FF2B5EF4-FFF2-40B4-BE49-F238E27FC236}">
                <a16:creationId xmlns:a16="http://schemas.microsoft.com/office/drawing/2014/main" id="{6C1F4359-E1CA-1DAF-A091-F270D912B8D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46198" y="983369"/>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491" name="Picture 4" descr="1 Euro Coin png images | PNGWing">
            <a:extLst>
              <a:ext uri="{FF2B5EF4-FFF2-40B4-BE49-F238E27FC236}">
                <a16:creationId xmlns:a16="http://schemas.microsoft.com/office/drawing/2014/main" id="{608A92B3-7BC2-4228-FE6E-E4963DDE62D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47986" y="184978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2" name="Picture 4" descr="1 Euro Coin png images | PNGWing">
            <a:extLst>
              <a:ext uri="{FF2B5EF4-FFF2-40B4-BE49-F238E27FC236}">
                <a16:creationId xmlns:a16="http://schemas.microsoft.com/office/drawing/2014/main" id="{0DB08183-AD73-5087-28A1-0AFDC81D2B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7728" y="1852970"/>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3" name="Picture 4" descr="1 Euro Coin png images | PNGWing">
            <a:extLst>
              <a:ext uri="{FF2B5EF4-FFF2-40B4-BE49-F238E27FC236}">
                <a16:creationId xmlns:a16="http://schemas.microsoft.com/office/drawing/2014/main" id="{6B76989E-0A02-7255-B01C-12400EE037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50526" y="2706288"/>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494" name="Picture 4" descr="1 Euro Coin png images | PNGWing">
            <a:extLst>
              <a:ext uri="{FF2B5EF4-FFF2-40B4-BE49-F238E27FC236}">
                <a16:creationId xmlns:a16="http://schemas.microsoft.com/office/drawing/2014/main" id="{6FDC7D4C-4336-6B8B-9E2F-ECA7E1E7E6A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5747729" y="998718"/>
            <a:ext cx="834117" cy="83287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2164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8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9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9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2001" name="Google Shape;2001;p39"/>
          <p:cNvSpPr/>
          <p:nvPr/>
        </p:nvSpPr>
        <p:spPr>
          <a:xfrm>
            <a:off x="4212674" y="2983430"/>
            <a:ext cx="718500" cy="718500"/>
          </a:xfrm>
          <a:prstGeom prst="ellipse">
            <a:avLst/>
          </a:prstGeom>
          <a:solidFill>
            <a:schemeClr val="accent6"/>
          </a:solidFill>
          <a:ln>
            <a:noFill/>
          </a:ln>
        </p:spPr>
        <p:txBody>
          <a:bodyPr spcFirstLastPara="1" wrap="square" lIns="0" tIns="91425" rIns="0" bIns="91425" anchor="ctr" anchorCtr="0">
            <a:noAutofit/>
          </a:bodyPr>
          <a:lstStyle/>
          <a:p>
            <a:pPr marL="0" lvl="0" indent="0" algn="ctr" rtl="0">
              <a:spcBef>
                <a:spcPts val="0"/>
              </a:spcBef>
              <a:spcAft>
                <a:spcPts val="0"/>
              </a:spcAft>
              <a:buNone/>
            </a:pPr>
            <a:endParaRPr sz="2000">
              <a:solidFill>
                <a:schemeClr val="accent1"/>
              </a:solidFill>
              <a:latin typeface="Londrina Solid"/>
              <a:ea typeface="Londrina Solid"/>
              <a:cs typeface="Londrina Solid"/>
              <a:sym typeface="Londrina Solid"/>
            </a:endParaRPr>
          </a:p>
        </p:txBody>
      </p:sp>
      <p:sp>
        <p:nvSpPr>
          <p:cNvPr id="2005" name="Google Shape;2005;p39"/>
          <p:cNvSpPr/>
          <p:nvPr/>
        </p:nvSpPr>
        <p:spPr>
          <a:xfrm>
            <a:off x="3674678" y="34609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9"/>
          <p:cNvSpPr txBox="1">
            <a:spLocks noGrp="1"/>
          </p:cNvSpPr>
          <p:nvPr>
            <p:ph type="title"/>
          </p:nvPr>
        </p:nvSpPr>
        <p:spPr>
          <a:xfrm>
            <a:off x="720000" y="540000"/>
            <a:ext cx="7703700" cy="3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Teken het geld</a:t>
            </a:r>
          </a:p>
        </p:txBody>
      </p:sp>
      <p:sp>
        <p:nvSpPr>
          <p:cNvPr id="2214" name="Google Shape;2214;p39"/>
          <p:cNvSpPr/>
          <p:nvPr/>
        </p:nvSpPr>
        <p:spPr>
          <a:xfrm>
            <a:off x="3598478" y="3384799"/>
            <a:ext cx="1794643" cy="1228017"/>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4136549" y="2983430"/>
            <a:ext cx="718500" cy="718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dirty="0">
                <a:solidFill>
                  <a:schemeClr val="accent1"/>
                </a:solidFill>
                <a:latin typeface="Londrina Solid"/>
                <a:ea typeface="Londrina Solid"/>
                <a:cs typeface="Londrina Solid"/>
                <a:sym typeface="Londrina Solid"/>
              </a:rPr>
              <a:t>A</a:t>
            </a:r>
            <a:endParaRPr sz="2000" dirty="0">
              <a:solidFill>
                <a:schemeClr val="accent1"/>
              </a:solidFill>
              <a:latin typeface="Londrina Solid"/>
              <a:ea typeface="Londrina Solid"/>
              <a:cs typeface="Londrina Solid"/>
              <a:sym typeface="Londrina Solid"/>
            </a:endParaRPr>
          </a:p>
        </p:txBody>
      </p:sp>
      <p:sp>
        <p:nvSpPr>
          <p:cNvPr id="2224" name="Google Shape;2224;p39"/>
          <p:cNvSpPr txBox="1"/>
          <p:nvPr/>
        </p:nvSpPr>
        <p:spPr>
          <a:xfrm>
            <a:off x="3695699" y="3702999"/>
            <a:ext cx="1600200" cy="8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latin typeface="Exo"/>
                <a:ea typeface="Exo"/>
                <a:cs typeface="Exo"/>
                <a:sym typeface="Exo"/>
              </a:rPr>
              <a:t>51</a:t>
            </a:r>
            <a:endParaRPr sz="4000" dirty="0">
              <a:solidFill>
                <a:schemeClr val="dk1"/>
              </a:solidFill>
              <a:latin typeface="Exo"/>
              <a:ea typeface="Exo"/>
              <a:cs typeface="Exo"/>
              <a:sym typeface="Exo"/>
            </a:endParaRPr>
          </a:p>
        </p:txBody>
      </p:sp>
      <p:sp>
        <p:nvSpPr>
          <p:cNvPr id="2227" name="Google Shape;2227;p39"/>
          <p:cNvSpPr/>
          <p:nvPr/>
        </p:nvSpPr>
        <p:spPr>
          <a:xfrm>
            <a:off x="2053475" y="5400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286800" y="1353550"/>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4604752" y="3048974"/>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6929125" y="479488"/>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353100" y="44553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06225" y="29094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flipH="1">
            <a:off x="7929575" y="399784"/>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7144587" y="1217787"/>
            <a:ext cx="502355" cy="590638"/>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8621150" y="1590475"/>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4744;p59">
            <a:extLst>
              <a:ext uri="{FF2B5EF4-FFF2-40B4-BE49-F238E27FC236}">
                <a16:creationId xmlns:a16="http://schemas.microsoft.com/office/drawing/2014/main" id="{BA8D28B7-4C6C-C5D3-3570-EC2188F6433D}"/>
              </a:ext>
            </a:extLst>
          </p:cNvPr>
          <p:cNvGrpSpPr/>
          <p:nvPr/>
        </p:nvGrpSpPr>
        <p:grpSpPr>
          <a:xfrm>
            <a:off x="6487661" y="2088226"/>
            <a:ext cx="2515724" cy="2457055"/>
            <a:chOff x="1237231" y="1255337"/>
            <a:chExt cx="2120286" cy="1963505"/>
          </a:xfrm>
        </p:grpSpPr>
        <p:grpSp>
          <p:nvGrpSpPr>
            <p:cNvPr id="220" name="Google Shape;4745;p59">
              <a:extLst>
                <a:ext uri="{FF2B5EF4-FFF2-40B4-BE49-F238E27FC236}">
                  <a16:creationId xmlns:a16="http://schemas.microsoft.com/office/drawing/2014/main" id="{6DE4723B-415B-D62E-1C83-0B90068EE96C}"/>
                </a:ext>
              </a:extLst>
            </p:cNvPr>
            <p:cNvGrpSpPr/>
            <p:nvPr/>
          </p:nvGrpSpPr>
          <p:grpSpPr>
            <a:xfrm>
              <a:off x="1275331" y="1255337"/>
              <a:ext cx="2082186" cy="1963505"/>
              <a:chOff x="1063856" y="1523362"/>
              <a:chExt cx="2082186" cy="1963505"/>
            </a:xfrm>
          </p:grpSpPr>
          <p:sp>
            <p:nvSpPr>
              <p:cNvPr id="418" name="Google Shape;4746;p59">
                <a:extLst>
                  <a:ext uri="{FF2B5EF4-FFF2-40B4-BE49-F238E27FC236}">
                    <a16:creationId xmlns:a16="http://schemas.microsoft.com/office/drawing/2014/main" id="{E25DE88D-3B9F-2EBE-CB95-D16E0C9BBC3C}"/>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747;p59">
                <a:extLst>
                  <a:ext uri="{FF2B5EF4-FFF2-40B4-BE49-F238E27FC236}">
                    <a16:creationId xmlns:a16="http://schemas.microsoft.com/office/drawing/2014/main" id="{EE54B485-411E-721D-64DD-23FD15E47D1D}"/>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748;p59">
                <a:extLst>
                  <a:ext uri="{FF2B5EF4-FFF2-40B4-BE49-F238E27FC236}">
                    <a16:creationId xmlns:a16="http://schemas.microsoft.com/office/drawing/2014/main" id="{DAD56BC9-ADA8-9E53-AC56-D1764CD9EE1A}"/>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749;p59">
                <a:extLst>
                  <a:ext uri="{FF2B5EF4-FFF2-40B4-BE49-F238E27FC236}">
                    <a16:creationId xmlns:a16="http://schemas.microsoft.com/office/drawing/2014/main" id="{C8519D24-24C5-8877-B37B-568CB6A77EA1}"/>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750;p59">
                <a:extLst>
                  <a:ext uri="{FF2B5EF4-FFF2-40B4-BE49-F238E27FC236}">
                    <a16:creationId xmlns:a16="http://schemas.microsoft.com/office/drawing/2014/main" id="{7AB6C66C-818F-9883-1402-CBC823BB88C4}"/>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751;p59">
                <a:extLst>
                  <a:ext uri="{FF2B5EF4-FFF2-40B4-BE49-F238E27FC236}">
                    <a16:creationId xmlns:a16="http://schemas.microsoft.com/office/drawing/2014/main" id="{00DEE45B-0B50-4481-BDD8-937E69FCE4F8}"/>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752;p59">
                <a:extLst>
                  <a:ext uri="{FF2B5EF4-FFF2-40B4-BE49-F238E27FC236}">
                    <a16:creationId xmlns:a16="http://schemas.microsoft.com/office/drawing/2014/main" id="{0C4D6057-8205-2AF1-1D41-A6E3B4CF7464}"/>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753;p59">
                <a:extLst>
                  <a:ext uri="{FF2B5EF4-FFF2-40B4-BE49-F238E27FC236}">
                    <a16:creationId xmlns:a16="http://schemas.microsoft.com/office/drawing/2014/main" id="{8DCF1A24-666F-0320-2949-73CAC77F9CAF}"/>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754;p59">
                <a:extLst>
                  <a:ext uri="{FF2B5EF4-FFF2-40B4-BE49-F238E27FC236}">
                    <a16:creationId xmlns:a16="http://schemas.microsoft.com/office/drawing/2014/main" id="{77C736DB-15AF-99FF-2D86-BED3FEEEDF9C}"/>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755;p59">
                <a:extLst>
                  <a:ext uri="{FF2B5EF4-FFF2-40B4-BE49-F238E27FC236}">
                    <a16:creationId xmlns:a16="http://schemas.microsoft.com/office/drawing/2014/main" id="{BE772EE1-5EFA-CE88-62D6-99C8F3B85855}"/>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756;p59">
                <a:extLst>
                  <a:ext uri="{FF2B5EF4-FFF2-40B4-BE49-F238E27FC236}">
                    <a16:creationId xmlns:a16="http://schemas.microsoft.com/office/drawing/2014/main" id="{C87BFD98-BA6C-B10C-D332-ADE9F4F6778F}"/>
                  </a:ext>
                </a:extLst>
              </p:cNvPr>
              <p:cNvGrpSpPr/>
              <p:nvPr/>
            </p:nvGrpSpPr>
            <p:grpSpPr>
              <a:xfrm>
                <a:off x="1063856" y="1523362"/>
                <a:ext cx="2063701" cy="1963505"/>
                <a:chOff x="1063856" y="1523362"/>
                <a:chExt cx="2063701" cy="1963505"/>
              </a:xfrm>
            </p:grpSpPr>
            <p:sp>
              <p:nvSpPr>
                <p:cNvPr id="429" name="Google Shape;4757;p59">
                  <a:extLst>
                    <a:ext uri="{FF2B5EF4-FFF2-40B4-BE49-F238E27FC236}">
                      <a16:creationId xmlns:a16="http://schemas.microsoft.com/office/drawing/2014/main" id="{CF686839-2D9D-B14F-6ADB-40D47D704AB1}"/>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758;p59">
                  <a:extLst>
                    <a:ext uri="{FF2B5EF4-FFF2-40B4-BE49-F238E27FC236}">
                      <a16:creationId xmlns:a16="http://schemas.microsoft.com/office/drawing/2014/main" id="{A88C121B-B6DF-065F-5DF8-3815A9516A00}"/>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759;p59">
                  <a:extLst>
                    <a:ext uri="{FF2B5EF4-FFF2-40B4-BE49-F238E27FC236}">
                      <a16:creationId xmlns:a16="http://schemas.microsoft.com/office/drawing/2014/main" id="{B995FA38-F58B-B3C8-0BA2-028DECA6355B}"/>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760;p59">
                  <a:extLst>
                    <a:ext uri="{FF2B5EF4-FFF2-40B4-BE49-F238E27FC236}">
                      <a16:creationId xmlns:a16="http://schemas.microsoft.com/office/drawing/2014/main" id="{D3CFDF97-E1EC-CC7D-B998-027308BF12B9}"/>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761;p59">
                  <a:extLst>
                    <a:ext uri="{FF2B5EF4-FFF2-40B4-BE49-F238E27FC236}">
                      <a16:creationId xmlns:a16="http://schemas.microsoft.com/office/drawing/2014/main" id="{25446F67-ED1E-2C27-A38B-B9A7633F3080}"/>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762;p59">
                  <a:extLst>
                    <a:ext uri="{FF2B5EF4-FFF2-40B4-BE49-F238E27FC236}">
                      <a16:creationId xmlns:a16="http://schemas.microsoft.com/office/drawing/2014/main" id="{69E1B511-98AE-E398-DEC7-08626A33023A}"/>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763;p59">
                  <a:extLst>
                    <a:ext uri="{FF2B5EF4-FFF2-40B4-BE49-F238E27FC236}">
                      <a16:creationId xmlns:a16="http://schemas.microsoft.com/office/drawing/2014/main" id="{685708A7-D4DA-7F43-6770-530CE74789D2}"/>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764;p59">
                  <a:extLst>
                    <a:ext uri="{FF2B5EF4-FFF2-40B4-BE49-F238E27FC236}">
                      <a16:creationId xmlns:a16="http://schemas.microsoft.com/office/drawing/2014/main" id="{E6684A5A-C781-DA94-9C1C-79A1CCFC28B7}"/>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765;p59">
                  <a:extLst>
                    <a:ext uri="{FF2B5EF4-FFF2-40B4-BE49-F238E27FC236}">
                      <a16:creationId xmlns:a16="http://schemas.microsoft.com/office/drawing/2014/main" id="{5326AA93-78C0-FCA1-4A7C-AF2E5B519F97}"/>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766;p59">
                  <a:extLst>
                    <a:ext uri="{FF2B5EF4-FFF2-40B4-BE49-F238E27FC236}">
                      <a16:creationId xmlns:a16="http://schemas.microsoft.com/office/drawing/2014/main" id="{27B73113-DF1C-52D8-99C2-6F1C7FA79F9F}"/>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767;p59">
                  <a:extLst>
                    <a:ext uri="{FF2B5EF4-FFF2-40B4-BE49-F238E27FC236}">
                      <a16:creationId xmlns:a16="http://schemas.microsoft.com/office/drawing/2014/main" id="{13C17D82-B706-E02C-F137-D87599D43890}"/>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768;p59">
                  <a:extLst>
                    <a:ext uri="{FF2B5EF4-FFF2-40B4-BE49-F238E27FC236}">
                      <a16:creationId xmlns:a16="http://schemas.microsoft.com/office/drawing/2014/main" id="{F6581EF6-2154-16C8-C282-FEAB45DF525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769;p59">
                  <a:extLst>
                    <a:ext uri="{FF2B5EF4-FFF2-40B4-BE49-F238E27FC236}">
                      <a16:creationId xmlns:a16="http://schemas.microsoft.com/office/drawing/2014/main" id="{84E8FA41-4304-9701-A3C0-74E3F0DF36DC}"/>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770;p59">
                  <a:extLst>
                    <a:ext uri="{FF2B5EF4-FFF2-40B4-BE49-F238E27FC236}">
                      <a16:creationId xmlns:a16="http://schemas.microsoft.com/office/drawing/2014/main" id="{592BE39F-339F-38A5-605C-DCD4F1B2757D}"/>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771;p59">
                  <a:extLst>
                    <a:ext uri="{FF2B5EF4-FFF2-40B4-BE49-F238E27FC236}">
                      <a16:creationId xmlns:a16="http://schemas.microsoft.com/office/drawing/2014/main" id="{0F8C0F0F-4A40-87CA-FD06-8B49F3C8C4FB}"/>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772;p59">
                  <a:extLst>
                    <a:ext uri="{FF2B5EF4-FFF2-40B4-BE49-F238E27FC236}">
                      <a16:creationId xmlns:a16="http://schemas.microsoft.com/office/drawing/2014/main" id="{BA04B6FE-9640-7E59-6FBA-159FEDCCAE80}"/>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773;p59">
                  <a:extLst>
                    <a:ext uri="{FF2B5EF4-FFF2-40B4-BE49-F238E27FC236}">
                      <a16:creationId xmlns:a16="http://schemas.microsoft.com/office/drawing/2014/main" id="{8F14D291-114C-650A-BBEA-FC747A6E8559}"/>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74;p59">
                  <a:extLst>
                    <a:ext uri="{FF2B5EF4-FFF2-40B4-BE49-F238E27FC236}">
                      <a16:creationId xmlns:a16="http://schemas.microsoft.com/office/drawing/2014/main" id="{2988B24D-73A5-F7C1-FFEE-32E99275A47B}"/>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75;p59">
                  <a:extLst>
                    <a:ext uri="{FF2B5EF4-FFF2-40B4-BE49-F238E27FC236}">
                      <a16:creationId xmlns:a16="http://schemas.microsoft.com/office/drawing/2014/main" id="{85694AF4-38B9-ADE9-EF38-4335365F0CC5}"/>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76;p59">
                  <a:extLst>
                    <a:ext uri="{FF2B5EF4-FFF2-40B4-BE49-F238E27FC236}">
                      <a16:creationId xmlns:a16="http://schemas.microsoft.com/office/drawing/2014/main" id="{CD292326-C33A-2B1B-8824-D3078420F386}"/>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77;p59">
                  <a:extLst>
                    <a:ext uri="{FF2B5EF4-FFF2-40B4-BE49-F238E27FC236}">
                      <a16:creationId xmlns:a16="http://schemas.microsoft.com/office/drawing/2014/main" id="{6601E67B-D15F-B7AD-19F3-DAB240F83DB5}"/>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78;p59">
                  <a:extLst>
                    <a:ext uri="{FF2B5EF4-FFF2-40B4-BE49-F238E27FC236}">
                      <a16:creationId xmlns:a16="http://schemas.microsoft.com/office/drawing/2014/main" id="{22E3A0F4-2DA6-576B-DFB2-741A2370A237}"/>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79;p59">
                  <a:extLst>
                    <a:ext uri="{FF2B5EF4-FFF2-40B4-BE49-F238E27FC236}">
                      <a16:creationId xmlns:a16="http://schemas.microsoft.com/office/drawing/2014/main" id="{D1702FBC-E7EB-BA9B-D875-4995FC92D511}"/>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80;p59">
                  <a:extLst>
                    <a:ext uri="{FF2B5EF4-FFF2-40B4-BE49-F238E27FC236}">
                      <a16:creationId xmlns:a16="http://schemas.microsoft.com/office/drawing/2014/main" id="{705FE09B-37D3-46FC-9A79-197D9F2E8180}"/>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81;p59">
                  <a:extLst>
                    <a:ext uri="{FF2B5EF4-FFF2-40B4-BE49-F238E27FC236}">
                      <a16:creationId xmlns:a16="http://schemas.microsoft.com/office/drawing/2014/main" id="{96E902DD-ED4D-EA38-A8FB-4C0F0C16186B}"/>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82;p59">
                  <a:extLst>
                    <a:ext uri="{FF2B5EF4-FFF2-40B4-BE49-F238E27FC236}">
                      <a16:creationId xmlns:a16="http://schemas.microsoft.com/office/drawing/2014/main" id="{F2FCDB3F-378F-8F1D-3857-66012E445340}"/>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83;p59">
                  <a:extLst>
                    <a:ext uri="{FF2B5EF4-FFF2-40B4-BE49-F238E27FC236}">
                      <a16:creationId xmlns:a16="http://schemas.microsoft.com/office/drawing/2014/main" id="{98A54E31-CBF0-87F6-EF2D-9656B5A265FC}"/>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84;p59">
                  <a:extLst>
                    <a:ext uri="{FF2B5EF4-FFF2-40B4-BE49-F238E27FC236}">
                      <a16:creationId xmlns:a16="http://schemas.microsoft.com/office/drawing/2014/main" id="{C0A96A9A-7318-5772-46A2-685C6A62824F}"/>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85;p59">
                  <a:extLst>
                    <a:ext uri="{FF2B5EF4-FFF2-40B4-BE49-F238E27FC236}">
                      <a16:creationId xmlns:a16="http://schemas.microsoft.com/office/drawing/2014/main" id="{09D1AA78-9592-ED07-A9CE-336D00F5A6A3}"/>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86;p59">
                  <a:extLst>
                    <a:ext uri="{FF2B5EF4-FFF2-40B4-BE49-F238E27FC236}">
                      <a16:creationId xmlns:a16="http://schemas.microsoft.com/office/drawing/2014/main" id="{88CD5AF8-59FF-53DC-F5C0-DB084E5899D8}"/>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87;p59">
                  <a:extLst>
                    <a:ext uri="{FF2B5EF4-FFF2-40B4-BE49-F238E27FC236}">
                      <a16:creationId xmlns:a16="http://schemas.microsoft.com/office/drawing/2014/main" id="{909AF400-D4B4-F036-7B70-AA6F14C20EBF}"/>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88;p59">
                  <a:extLst>
                    <a:ext uri="{FF2B5EF4-FFF2-40B4-BE49-F238E27FC236}">
                      <a16:creationId xmlns:a16="http://schemas.microsoft.com/office/drawing/2014/main" id="{FB0E30F9-AEB8-2E9D-C1AA-B788F028D760}"/>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89;p59">
                  <a:extLst>
                    <a:ext uri="{FF2B5EF4-FFF2-40B4-BE49-F238E27FC236}">
                      <a16:creationId xmlns:a16="http://schemas.microsoft.com/office/drawing/2014/main" id="{D750E097-0EBA-A2BC-4542-57CD87BAA5E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90;p59">
                  <a:extLst>
                    <a:ext uri="{FF2B5EF4-FFF2-40B4-BE49-F238E27FC236}">
                      <a16:creationId xmlns:a16="http://schemas.microsoft.com/office/drawing/2014/main" id="{E5FA6ECC-5A42-6132-7246-0BB4FE4C7764}"/>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91;p59">
                  <a:extLst>
                    <a:ext uri="{FF2B5EF4-FFF2-40B4-BE49-F238E27FC236}">
                      <a16:creationId xmlns:a16="http://schemas.microsoft.com/office/drawing/2014/main" id="{29418E31-C33E-F4B5-3B1F-4CDDCA747A11}"/>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92;p59">
                  <a:extLst>
                    <a:ext uri="{FF2B5EF4-FFF2-40B4-BE49-F238E27FC236}">
                      <a16:creationId xmlns:a16="http://schemas.microsoft.com/office/drawing/2014/main" id="{820A0CA3-52CE-E9BC-C5E8-3F7AF862FF8C}"/>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93;p59">
                  <a:extLst>
                    <a:ext uri="{FF2B5EF4-FFF2-40B4-BE49-F238E27FC236}">
                      <a16:creationId xmlns:a16="http://schemas.microsoft.com/office/drawing/2014/main" id="{C22A0A98-B9D8-24B9-E591-4717A5388919}"/>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94;p59">
                  <a:extLst>
                    <a:ext uri="{FF2B5EF4-FFF2-40B4-BE49-F238E27FC236}">
                      <a16:creationId xmlns:a16="http://schemas.microsoft.com/office/drawing/2014/main" id="{674A777A-8F40-1E59-4A0A-6CA931A57EA3}"/>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95;p59">
                  <a:extLst>
                    <a:ext uri="{FF2B5EF4-FFF2-40B4-BE49-F238E27FC236}">
                      <a16:creationId xmlns:a16="http://schemas.microsoft.com/office/drawing/2014/main" id="{814FEF2B-BCE8-FE71-E09D-75065FD4A092}"/>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96;p59">
                  <a:extLst>
                    <a:ext uri="{FF2B5EF4-FFF2-40B4-BE49-F238E27FC236}">
                      <a16:creationId xmlns:a16="http://schemas.microsoft.com/office/drawing/2014/main" id="{1665B430-FA2F-3733-E924-AC941462CBC3}"/>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97;p59">
                  <a:extLst>
                    <a:ext uri="{FF2B5EF4-FFF2-40B4-BE49-F238E27FC236}">
                      <a16:creationId xmlns:a16="http://schemas.microsoft.com/office/drawing/2014/main" id="{02C4E220-EB39-5AF8-5766-C46CF93AEF92}"/>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98;p59">
                  <a:extLst>
                    <a:ext uri="{FF2B5EF4-FFF2-40B4-BE49-F238E27FC236}">
                      <a16:creationId xmlns:a16="http://schemas.microsoft.com/office/drawing/2014/main" id="{26CB728D-A06B-92FD-A11B-48CA352A28FF}"/>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99;p59">
                  <a:extLst>
                    <a:ext uri="{FF2B5EF4-FFF2-40B4-BE49-F238E27FC236}">
                      <a16:creationId xmlns:a16="http://schemas.microsoft.com/office/drawing/2014/main" id="{CF2459BF-8178-DAA9-BDF1-B938D9DCF9B4}"/>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800;p59">
                  <a:extLst>
                    <a:ext uri="{FF2B5EF4-FFF2-40B4-BE49-F238E27FC236}">
                      <a16:creationId xmlns:a16="http://schemas.microsoft.com/office/drawing/2014/main" id="{DCDB6080-2A75-B89E-3D23-AFAA396A6BB8}"/>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801;p59">
                  <a:extLst>
                    <a:ext uri="{FF2B5EF4-FFF2-40B4-BE49-F238E27FC236}">
                      <a16:creationId xmlns:a16="http://schemas.microsoft.com/office/drawing/2014/main" id="{3043FD3E-7D50-F2B6-12A4-8CD56C603E16}"/>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802;p59">
                  <a:extLst>
                    <a:ext uri="{FF2B5EF4-FFF2-40B4-BE49-F238E27FC236}">
                      <a16:creationId xmlns:a16="http://schemas.microsoft.com/office/drawing/2014/main" id="{E2A71473-10F8-E271-32E4-8057F88A06A4}"/>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803;p59">
                  <a:extLst>
                    <a:ext uri="{FF2B5EF4-FFF2-40B4-BE49-F238E27FC236}">
                      <a16:creationId xmlns:a16="http://schemas.microsoft.com/office/drawing/2014/main" id="{0E2DE10A-5C85-136E-E5A8-D9F54E9D625A}"/>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4;p59">
                  <a:extLst>
                    <a:ext uri="{FF2B5EF4-FFF2-40B4-BE49-F238E27FC236}">
                      <a16:creationId xmlns:a16="http://schemas.microsoft.com/office/drawing/2014/main" id="{42782E9A-8B98-CEBE-EA57-FCE2AD192BA8}"/>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05;p59">
                  <a:extLst>
                    <a:ext uri="{FF2B5EF4-FFF2-40B4-BE49-F238E27FC236}">
                      <a16:creationId xmlns:a16="http://schemas.microsoft.com/office/drawing/2014/main" id="{7B30D1CD-7CCB-4A86-70B0-C279D0FB1ED8}"/>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06;p59">
                  <a:extLst>
                    <a:ext uri="{FF2B5EF4-FFF2-40B4-BE49-F238E27FC236}">
                      <a16:creationId xmlns:a16="http://schemas.microsoft.com/office/drawing/2014/main" id="{BB5E1209-A286-EADB-98C2-76B1C5F9F692}"/>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07;p59">
                  <a:extLst>
                    <a:ext uri="{FF2B5EF4-FFF2-40B4-BE49-F238E27FC236}">
                      <a16:creationId xmlns:a16="http://schemas.microsoft.com/office/drawing/2014/main" id="{F2AFFEDB-5B66-15D6-E11E-E209494C2ECF}"/>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8;p59">
                  <a:extLst>
                    <a:ext uri="{FF2B5EF4-FFF2-40B4-BE49-F238E27FC236}">
                      <a16:creationId xmlns:a16="http://schemas.microsoft.com/office/drawing/2014/main" id="{CE32891F-4B4C-B812-3A98-5DECC0104085}"/>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09;p59">
                  <a:extLst>
                    <a:ext uri="{FF2B5EF4-FFF2-40B4-BE49-F238E27FC236}">
                      <a16:creationId xmlns:a16="http://schemas.microsoft.com/office/drawing/2014/main" id="{5E4970FB-1BF5-A75C-35F2-6BEA874C4D43}"/>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10;p59">
                  <a:extLst>
                    <a:ext uri="{FF2B5EF4-FFF2-40B4-BE49-F238E27FC236}">
                      <a16:creationId xmlns:a16="http://schemas.microsoft.com/office/drawing/2014/main" id="{020814DD-F5AD-1DE9-7DCD-4DE5A81C1C7B}"/>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11;p59">
                  <a:extLst>
                    <a:ext uri="{FF2B5EF4-FFF2-40B4-BE49-F238E27FC236}">
                      <a16:creationId xmlns:a16="http://schemas.microsoft.com/office/drawing/2014/main" id="{17ADAED8-04E2-FEE6-1B9E-9CC974D4AC38}"/>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12;p59">
                  <a:extLst>
                    <a:ext uri="{FF2B5EF4-FFF2-40B4-BE49-F238E27FC236}">
                      <a16:creationId xmlns:a16="http://schemas.microsoft.com/office/drawing/2014/main" id="{C4A66B52-7C95-7AE1-06B9-93B627D20BA1}"/>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13;p59">
                  <a:extLst>
                    <a:ext uri="{FF2B5EF4-FFF2-40B4-BE49-F238E27FC236}">
                      <a16:creationId xmlns:a16="http://schemas.microsoft.com/office/drawing/2014/main" id="{E799001B-2DE0-5DF9-30E5-A52AE739687F}"/>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14;p59">
                  <a:extLst>
                    <a:ext uri="{FF2B5EF4-FFF2-40B4-BE49-F238E27FC236}">
                      <a16:creationId xmlns:a16="http://schemas.microsoft.com/office/drawing/2014/main" id="{A9253EF2-EEAA-2D97-5555-4732DE283FED}"/>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15;p59">
                  <a:extLst>
                    <a:ext uri="{FF2B5EF4-FFF2-40B4-BE49-F238E27FC236}">
                      <a16:creationId xmlns:a16="http://schemas.microsoft.com/office/drawing/2014/main" id="{403F174A-9883-4225-E498-8FDA126000D7}"/>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16;p59">
                  <a:extLst>
                    <a:ext uri="{FF2B5EF4-FFF2-40B4-BE49-F238E27FC236}">
                      <a16:creationId xmlns:a16="http://schemas.microsoft.com/office/drawing/2014/main" id="{7A4A62AF-6783-532E-AE31-6DFAD57A03E5}"/>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17;p59">
                  <a:extLst>
                    <a:ext uri="{FF2B5EF4-FFF2-40B4-BE49-F238E27FC236}">
                      <a16:creationId xmlns:a16="http://schemas.microsoft.com/office/drawing/2014/main" id="{54571C83-73EF-FD40-7FAE-3F46BB30FEA6}"/>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818;p59">
                  <a:extLst>
                    <a:ext uri="{FF2B5EF4-FFF2-40B4-BE49-F238E27FC236}">
                      <a16:creationId xmlns:a16="http://schemas.microsoft.com/office/drawing/2014/main" id="{7E808BD5-3B5A-F76A-8184-FE980DD30F3B}"/>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819;p59">
                  <a:extLst>
                    <a:ext uri="{FF2B5EF4-FFF2-40B4-BE49-F238E27FC236}">
                      <a16:creationId xmlns:a16="http://schemas.microsoft.com/office/drawing/2014/main" id="{89B5E1A1-DC32-95F7-D237-45101D6850C0}"/>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820;p59">
                  <a:extLst>
                    <a:ext uri="{FF2B5EF4-FFF2-40B4-BE49-F238E27FC236}">
                      <a16:creationId xmlns:a16="http://schemas.microsoft.com/office/drawing/2014/main" id="{7ADC7135-09BE-30B3-6D24-9BBD08C1E7E4}"/>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821;p59">
                  <a:extLst>
                    <a:ext uri="{FF2B5EF4-FFF2-40B4-BE49-F238E27FC236}">
                      <a16:creationId xmlns:a16="http://schemas.microsoft.com/office/drawing/2014/main" id="{8413DD2C-8AF2-9E54-A718-53B9AA9FD4A2}"/>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822;p59">
                  <a:extLst>
                    <a:ext uri="{FF2B5EF4-FFF2-40B4-BE49-F238E27FC236}">
                      <a16:creationId xmlns:a16="http://schemas.microsoft.com/office/drawing/2014/main" id="{E9A29162-332F-9586-C4E1-C3656CEEFC49}"/>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823;p59">
                  <a:extLst>
                    <a:ext uri="{FF2B5EF4-FFF2-40B4-BE49-F238E27FC236}">
                      <a16:creationId xmlns:a16="http://schemas.microsoft.com/office/drawing/2014/main" id="{0BA8FC50-12D5-49F3-ED75-A26B3F3A26B3}"/>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824;p59">
                  <a:extLst>
                    <a:ext uri="{FF2B5EF4-FFF2-40B4-BE49-F238E27FC236}">
                      <a16:creationId xmlns:a16="http://schemas.microsoft.com/office/drawing/2014/main" id="{D3E0707B-B768-6A38-3896-9A7B8C2FF752}"/>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825;p59">
                  <a:extLst>
                    <a:ext uri="{FF2B5EF4-FFF2-40B4-BE49-F238E27FC236}">
                      <a16:creationId xmlns:a16="http://schemas.microsoft.com/office/drawing/2014/main" id="{DF60DB2C-1181-1B49-424B-83815F21F1F2}"/>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826;p59">
                  <a:extLst>
                    <a:ext uri="{FF2B5EF4-FFF2-40B4-BE49-F238E27FC236}">
                      <a16:creationId xmlns:a16="http://schemas.microsoft.com/office/drawing/2014/main" id="{D4745717-8D1A-C810-0EF4-0CE81B9E49BD}"/>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827;p59">
                  <a:extLst>
                    <a:ext uri="{FF2B5EF4-FFF2-40B4-BE49-F238E27FC236}">
                      <a16:creationId xmlns:a16="http://schemas.microsoft.com/office/drawing/2014/main" id="{B5280D0C-C44A-8CCC-5AF4-27380BFC5444}"/>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828;p59">
                  <a:extLst>
                    <a:ext uri="{FF2B5EF4-FFF2-40B4-BE49-F238E27FC236}">
                      <a16:creationId xmlns:a16="http://schemas.microsoft.com/office/drawing/2014/main" id="{960D298A-738F-566A-2464-97C38B4E56A5}"/>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829;p59">
                  <a:extLst>
                    <a:ext uri="{FF2B5EF4-FFF2-40B4-BE49-F238E27FC236}">
                      <a16:creationId xmlns:a16="http://schemas.microsoft.com/office/drawing/2014/main" id="{0245E865-D576-0ACC-C898-779CBAB6E731}"/>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830;p59">
                  <a:extLst>
                    <a:ext uri="{FF2B5EF4-FFF2-40B4-BE49-F238E27FC236}">
                      <a16:creationId xmlns:a16="http://schemas.microsoft.com/office/drawing/2014/main" id="{FA3F2375-92E1-3717-F595-C9B848910B0A}"/>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831;p59">
                  <a:extLst>
                    <a:ext uri="{FF2B5EF4-FFF2-40B4-BE49-F238E27FC236}">
                      <a16:creationId xmlns:a16="http://schemas.microsoft.com/office/drawing/2014/main" id="{2825D1E1-866D-6EE5-3D6E-E919A5FF4E5B}"/>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832;p59">
                  <a:extLst>
                    <a:ext uri="{FF2B5EF4-FFF2-40B4-BE49-F238E27FC236}">
                      <a16:creationId xmlns:a16="http://schemas.microsoft.com/office/drawing/2014/main" id="{E0C2F0D2-B72E-EBF7-4D4E-5289FE1895DD}"/>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833;p59">
                  <a:extLst>
                    <a:ext uri="{FF2B5EF4-FFF2-40B4-BE49-F238E27FC236}">
                      <a16:creationId xmlns:a16="http://schemas.microsoft.com/office/drawing/2014/main" id="{BD49456B-B92C-D600-64FD-E2705154D04B}"/>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834;p59">
                  <a:extLst>
                    <a:ext uri="{FF2B5EF4-FFF2-40B4-BE49-F238E27FC236}">
                      <a16:creationId xmlns:a16="http://schemas.microsoft.com/office/drawing/2014/main" id="{0572E7A7-295F-FCEB-FC4A-4CBC164747F6}"/>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835;p59">
                  <a:extLst>
                    <a:ext uri="{FF2B5EF4-FFF2-40B4-BE49-F238E27FC236}">
                      <a16:creationId xmlns:a16="http://schemas.microsoft.com/office/drawing/2014/main" id="{3A432FBC-0550-E93B-5350-E50250DA4FF2}"/>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836;p59">
                  <a:extLst>
                    <a:ext uri="{FF2B5EF4-FFF2-40B4-BE49-F238E27FC236}">
                      <a16:creationId xmlns:a16="http://schemas.microsoft.com/office/drawing/2014/main" id="{38505518-49E4-74D3-42BC-BFA89E17B5F6}"/>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837;p59">
                  <a:extLst>
                    <a:ext uri="{FF2B5EF4-FFF2-40B4-BE49-F238E27FC236}">
                      <a16:creationId xmlns:a16="http://schemas.microsoft.com/office/drawing/2014/main" id="{DB5F71E1-2FD5-FA5F-FF6C-F861B3726DC9}"/>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838;p59">
                  <a:extLst>
                    <a:ext uri="{FF2B5EF4-FFF2-40B4-BE49-F238E27FC236}">
                      <a16:creationId xmlns:a16="http://schemas.microsoft.com/office/drawing/2014/main" id="{5C3C0DB4-1330-F650-2CE5-3AE24570A139}"/>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839;p59">
                  <a:extLst>
                    <a:ext uri="{FF2B5EF4-FFF2-40B4-BE49-F238E27FC236}">
                      <a16:creationId xmlns:a16="http://schemas.microsoft.com/office/drawing/2014/main" id="{327A13F7-5474-01A9-61D3-4EB5D310AF3A}"/>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840;p59">
                  <a:extLst>
                    <a:ext uri="{FF2B5EF4-FFF2-40B4-BE49-F238E27FC236}">
                      <a16:creationId xmlns:a16="http://schemas.microsoft.com/office/drawing/2014/main" id="{FCC6EEB8-DD97-D333-094A-E61EF28AE0DF}"/>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841;p59">
                  <a:extLst>
                    <a:ext uri="{FF2B5EF4-FFF2-40B4-BE49-F238E27FC236}">
                      <a16:creationId xmlns:a16="http://schemas.microsoft.com/office/drawing/2014/main" id="{AE7FA91E-67C0-D1E4-48E8-0B6555CB01AE}"/>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842;p59">
                  <a:extLst>
                    <a:ext uri="{FF2B5EF4-FFF2-40B4-BE49-F238E27FC236}">
                      <a16:creationId xmlns:a16="http://schemas.microsoft.com/office/drawing/2014/main" id="{3FDD3FBE-2448-6B71-03CA-AB8F2E24C3E6}"/>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843;p59">
                  <a:extLst>
                    <a:ext uri="{FF2B5EF4-FFF2-40B4-BE49-F238E27FC236}">
                      <a16:creationId xmlns:a16="http://schemas.microsoft.com/office/drawing/2014/main" id="{2A40F917-7E7C-15E0-8E00-1BC25C16E1AE}"/>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844;p59">
                  <a:extLst>
                    <a:ext uri="{FF2B5EF4-FFF2-40B4-BE49-F238E27FC236}">
                      <a16:creationId xmlns:a16="http://schemas.microsoft.com/office/drawing/2014/main" id="{CC5BFD1A-7BEA-8966-A104-7921FDDEC28A}"/>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845;p59">
                  <a:extLst>
                    <a:ext uri="{FF2B5EF4-FFF2-40B4-BE49-F238E27FC236}">
                      <a16:creationId xmlns:a16="http://schemas.microsoft.com/office/drawing/2014/main" id="{098A680C-96A2-0B31-AEC3-77356F850D41}"/>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846;p59">
                  <a:extLst>
                    <a:ext uri="{FF2B5EF4-FFF2-40B4-BE49-F238E27FC236}">
                      <a16:creationId xmlns:a16="http://schemas.microsoft.com/office/drawing/2014/main" id="{2FC100FF-57F5-3CE9-B5BE-533D3F9923A0}"/>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847;p59">
                  <a:extLst>
                    <a:ext uri="{FF2B5EF4-FFF2-40B4-BE49-F238E27FC236}">
                      <a16:creationId xmlns:a16="http://schemas.microsoft.com/office/drawing/2014/main" id="{0EF850DF-4628-AC62-94D8-D71BCFEB2E03}"/>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848;p59">
                  <a:extLst>
                    <a:ext uri="{FF2B5EF4-FFF2-40B4-BE49-F238E27FC236}">
                      <a16:creationId xmlns:a16="http://schemas.microsoft.com/office/drawing/2014/main" id="{8C0DCF42-1559-CB8F-27BD-8408AA86C50F}"/>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849;p59">
                  <a:extLst>
                    <a:ext uri="{FF2B5EF4-FFF2-40B4-BE49-F238E27FC236}">
                      <a16:creationId xmlns:a16="http://schemas.microsoft.com/office/drawing/2014/main" id="{16AF98F8-C710-37D9-8490-941E93065914}"/>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850;p59">
                  <a:extLst>
                    <a:ext uri="{FF2B5EF4-FFF2-40B4-BE49-F238E27FC236}">
                      <a16:creationId xmlns:a16="http://schemas.microsoft.com/office/drawing/2014/main" id="{B34860FB-0D10-E921-3665-D8EB4D9377A1}"/>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851;p59">
                  <a:extLst>
                    <a:ext uri="{FF2B5EF4-FFF2-40B4-BE49-F238E27FC236}">
                      <a16:creationId xmlns:a16="http://schemas.microsoft.com/office/drawing/2014/main" id="{AC483926-9C8D-675D-7721-B9C771EE43ED}"/>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852;p59">
                  <a:extLst>
                    <a:ext uri="{FF2B5EF4-FFF2-40B4-BE49-F238E27FC236}">
                      <a16:creationId xmlns:a16="http://schemas.microsoft.com/office/drawing/2014/main" id="{4A816291-DD76-AD3A-B5AF-E87CC1BF4FCE}"/>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853;p59">
                  <a:extLst>
                    <a:ext uri="{FF2B5EF4-FFF2-40B4-BE49-F238E27FC236}">
                      <a16:creationId xmlns:a16="http://schemas.microsoft.com/office/drawing/2014/main" id="{DE239691-4FD5-C0CD-9452-ABDB0FCF9873}"/>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854;p59">
                  <a:extLst>
                    <a:ext uri="{FF2B5EF4-FFF2-40B4-BE49-F238E27FC236}">
                      <a16:creationId xmlns:a16="http://schemas.microsoft.com/office/drawing/2014/main" id="{E0AABF05-8A5D-B580-6092-55CA9DE35EF0}"/>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855;p59">
                  <a:extLst>
                    <a:ext uri="{FF2B5EF4-FFF2-40B4-BE49-F238E27FC236}">
                      <a16:creationId xmlns:a16="http://schemas.microsoft.com/office/drawing/2014/main" id="{71D90115-8C38-F359-BE78-584FBA9BEC39}"/>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856;p59">
                  <a:extLst>
                    <a:ext uri="{FF2B5EF4-FFF2-40B4-BE49-F238E27FC236}">
                      <a16:creationId xmlns:a16="http://schemas.microsoft.com/office/drawing/2014/main" id="{920B8346-C954-55CD-23D6-D1D3A1E9DD26}"/>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857;p59">
                  <a:extLst>
                    <a:ext uri="{FF2B5EF4-FFF2-40B4-BE49-F238E27FC236}">
                      <a16:creationId xmlns:a16="http://schemas.microsoft.com/office/drawing/2014/main" id="{DD484DEE-0A7C-DAB7-5FE9-6CE77A440196}"/>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858;p59">
                  <a:extLst>
                    <a:ext uri="{FF2B5EF4-FFF2-40B4-BE49-F238E27FC236}">
                      <a16:creationId xmlns:a16="http://schemas.microsoft.com/office/drawing/2014/main" id="{10E92100-9361-828B-7408-3B733DB954B1}"/>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859;p59">
                  <a:extLst>
                    <a:ext uri="{FF2B5EF4-FFF2-40B4-BE49-F238E27FC236}">
                      <a16:creationId xmlns:a16="http://schemas.microsoft.com/office/drawing/2014/main" id="{14537ADD-F91F-F7F6-3089-811D8FEA5838}"/>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860;p59">
                  <a:extLst>
                    <a:ext uri="{FF2B5EF4-FFF2-40B4-BE49-F238E27FC236}">
                      <a16:creationId xmlns:a16="http://schemas.microsoft.com/office/drawing/2014/main" id="{7F4448A4-499E-E03A-CCDA-5E961229D80B}"/>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861;p59">
                  <a:extLst>
                    <a:ext uri="{FF2B5EF4-FFF2-40B4-BE49-F238E27FC236}">
                      <a16:creationId xmlns:a16="http://schemas.microsoft.com/office/drawing/2014/main" id="{B7A5A1AC-AE27-B759-BA35-85C1B868700C}"/>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862;p59">
                  <a:extLst>
                    <a:ext uri="{FF2B5EF4-FFF2-40B4-BE49-F238E27FC236}">
                      <a16:creationId xmlns:a16="http://schemas.microsoft.com/office/drawing/2014/main" id="{F27E2B0A-C91A-CA7C-1803-F7475BA15AAC}"/>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863;p59">
                  <a:extLst>
                    <a:ext uri="{FF2B5EF4-FFF2-40B4-BE49-F238E27FC236}">
                      <a16:creationId xmlns:a16="http://schemas.microsoft.com/office/drawing/2014/main" id="{EE0D5CF9-38BC-1EBB-BB59-77E8805EFF24}"/>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864;p59">
                  <a:extLst>
                    <a:ext uri="{FF2B5EF4-FFF2-40B4-BE49-F238E27FC236}">
                      <a16:creationId xmlns:a16="http://schemas.microsoft.com/office/drawing/2014/main" id="{EAF65CD9-B146-8E79-7A71-0F259014426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865;p59">
                  <a:extLst>
                    <a:ext uri="{FF2B5EF4-FFF2-40B4-BE49-F238E27FC236}">
                      <a16:creationId xmlns:a16="http://schemas.microsoft.com/office/drawing/2014/main" id="{2FCB56F7-3962-5B61-255F-34925EAB55D9}"/>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866;p59">
                  <a:extLst>
                    <a:ext uri="{FF2B5EF4-FFF2-40B4-BE49-F238E27FC236}">
                      <a16:creationId xmlns:a16="http://schemas.microsoft.com/office/drawing/2014/main" id="{413CF787-BD21-F69E-EB3F-587982C58FFA}"/>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867;p59">
                  <a:extLst>
                    <a:ext uri="{FF2B5EF4-FFF2-40B4-BE49-F238E27FC236}">
                      <a16:creationId xmlns:a16="http://schemas.microsoft.com/office/drawing/2014/main" id="{8DE1B7DB-C4B7-0934-0E09-81094459C674}"/>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868;p59">
                  <a:extLst>
                    <a:ext uri="{FF2B5EF4-FFF2-40B4-BE49-F238E27FC236}">
                      <a16:creationId xmlns:a16="http://schemas.microsoft.com/office/drawing/2014/main" id="{B5A7A7B7-2FD0-1CD8-2FC5-FAC350FAF779}"/>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869;p59">
                  <a:extLst>
                    <a:ext uri="{FF2B5EF4-FFF2-40B4-BE49-F238E27FC236}">
                      <a16:creationId xmlns:a16="http://schemas.microsoft.com/office/drawing/2014/main" id="{8B45B5C1-DBE4-9528-F32C-827AF09E49CE}"/>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870;p59">
                  <a:extLst>
                    <a:ext uri="{FF2B5EF4-FFF2-40B4-BE49-F238E27FC236}">
                      <a16:creationId xmlns:a16="http://schemas.microsoft.com/office/drawing/2014/main" id="{2C69F7FD-259B-CBBB-8ECF-4C7207360A11}"/>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871;p59">
                  <a:extLst>
                    <a:ext uri="{FF2B5EF4-FFF2-40B4-BE49-F238E27FC236}">
                      <a16:creationId xmlns:a16="http://schemas.microsoft.com/office/drawing/2014/main" id="{7CA08569-C8E7-0BA4-BA9E-C73FCBD51E1E}"/>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872;p59">
                  <a:extLst>
                    <a:ext uri="{FF2B5EF4-FFF2-40B4-BE49-F238E27FC236}">
                      <a16:creationId xmlns:a16="http://schemas.microsoft.com/office/drawing/2014/main" id="{49290859-F3EC-E0D7-B6AF-C99B6E383B10}"/>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873;p59">
                  <a:extLst>
                    <a:ext uri="{FF2B5EF4-FFF2-40B4-BE49-F238E27FC236}">
                      <a16:creationId xmlns:a16="http://schemas.microsoft.com/office/drawing/2014/main" id="{6F010D1F-E7A7-4F93-E1BC-8E9BFB56086D}"/>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74;p59">
                  <a:extLst>
                    <a:ext uri="{FF2B5EF4-FFF2-40B4-BE49-F238E27FC236}">
                      <a16:creationId xmlns:a16="http://schemas.microsoft.com/office/drawing/2014/main" id="{550FF0D8-8CC5-A72B-0486-59CFCE8F1360}"/>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75;p59">
                  <a:extLst>
                    <a:ext uri="{FF2B5EF4-FFF2-40B4-BE49-F238E27FC236}">
                      <a16:creationId xmlns:a16="http://schemas.microsoft.com/office/drawing/2014/main" id="{4F54BA14-D703-BBE5-E56B-B452296ADE40}"/>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76;p59">
                  <a:extLst>
                    <a:ext uri="{FF2B5EF4-FFF2-40B4-BE49-F238E27FC236}">
                      <a16:creationId xmlns:a16="http://schemas.microsoft.com/office/drawing/2014/main" id="{BE390746-1071-F375-9C91-72B9E2B5C628}"/>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77;p59">
                  <a:extLst>
                    <a:ext uri="{FF2B5EF4-FFF2-40B4-BE49-F238E27FC236}">
                      <a16:creationId xmlns:a16="http://schemas.microsoft.com/office/drawing/2014/main" id="{EDAADA7A-5CC1-A22D-AE24-28C26FB7A76B}"/>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78;p59">
                  <a:extLst>
                    <a:ext uri="{FF2B5EF4-FFF2-40B4-BE49-F238E27FC236}">
                      <a16:creationId xmlns:a16="http://schemas.microsoft.com/office/drawing/2014/main" id="{20B1D953-122A-350B-3B62-4D96BB130654}"/>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79;p59">
                  <a:extLst>
                    <a:ext uri="{FF2B5EF4-FFF2-40B4-BE49-F238E27FC236}">
                      <a16:creationId xmlns:a16="http://schemas.microsoft.com/office/drawing/2014/main" id="{FEDE5819-018D-5006-4DAD-ACAC9BC2AD52}"/>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80;p59">
                  <a:extLst>
                    <a:ext uri="{FF2B5EF4-FFF2-40B4-BE49-F238E27FC236}">
                      <a16:creationId xmlns:a16="http://schemas.microsoft.com/office/drawing/2014/main" id="{35C7ED21-FD15-0520-1AB9-E8B7CCACC48B}"/>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81;p59">
                  <a:extLst>
                    <a:ext uri="{FF2B5EF4-FFF2-40B4-BE49-F238E27FC236}">
                      <a16:creationId xmlns:a16="http://schemas.microsoft.com/office/drawing/2014/main" id="{EC7BAA20-A828-96F4-46FD-50A9C04CE5D4}"/>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82;p59">
                  <a:extLst>
                    <a:ext uri="{FF2B5EF4-FFF2-40B4-BE49-F238E27FC236}">
                      <a16:creationId xmlns:a16="http://schemas.microsoft.com/office/drawing/2014/main" id="{DA7F2C8C-86CD-E15E-1962-781C8211F9F3}"/>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83;p59">
                  <a:extLst>
                    <a:ext uri="{FF2B5EF4-FFF2-40B4-BE49-F238E27FC236}">
                      <a16:creationId xmlns:a16="http://schemas.microsoft.com/office/drawing/2014/main" id="{0EE9C1FB-3D33-2F55-84CE-FDFE1F2CA4C0}"/>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84;p59">
                  <a:extLst>
                    <a:ext uri="{FF2B5EF4-FFF2-40B4-BE49-F238E27FC236}">
                      <a16:creationId xmlns:a16="http://schemas.microsoft.com/office/drawing/2014/main" id="{5C9C70A8-4617-EFA4-32CA-D7AFD0891D3B}"/>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85;p59">
                  <a:extLst>
                    <a:ext uri="{FF2B5EF4-FFF2-40B4-BE49-F238E27FC236}">
                      <a16:creationId xmlns:a16="http://schemas.microsoft.com/office/drawing/2014/main" id="{67E73243-09C2-2DC1-B82E-6A96BCEBAAD1}"/>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86;p59">
                  <a:extLst>
                    <a:ext uri="{FF2B5EF4-FFF2-40B4-BE49-F238E27FC236}">
                      <a16:creationId xmlns:a16="http://schemas.microsoft.com/office/drawing/2014/main" id="{08C21FE5-42A1-6585-8B5B-F2B3DA1C3F97}"/>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87;p59">
                  <a:extLst>
                    <a:ext uri="{FF2B5EF4-FFF2-40B4-BE49-F238E27FC236}">
                      <a16:creationId xmlns:a16="http://schemas.microsoft.com/office/drawing/2014/main" id="{6E43F104-2AA4-B7AF-1831-5EA2E1D074C9}"/>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88;p59">
                  <a:extLst>
                    <a:ext uri="{FF2B5EF4-FFF2-40B4-BE49-F238E27FC236}">
                      <a16:creationId xmlns:a16="http://schemas.microsoft.com/office/drawing/2014/main" id="{106990DF-02FF-8BD8-8AE6-92E556B2DB5D}"/>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89;p59">
                  <a:extLst>
                    <a:ext uri="{FF2B5EF4-FFF2-40B4-BE49-F238E27FC236}">
                      <a16:creationId xmlns:a16="http://schemas.microsoft.com/office/drawing/2014/main" id="{8A52226E-1D23-A077-9570-D3DCB73A7554}"/>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90;p59">
                  <a:extLst>
                    <a:ext uri="{FF2B5EF4-FFF2-40B4-BE49-F238E27FC236}">
                      <a16:creationId xmlns:a16="http://schemas.microsoft.com/office/drawing/2014/main" id="{A923295C-A90C-B166-BA7B-D879FC84A75A}"/>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91;p59">
                  <a:extLst>
                    <a:ext uri="{FF2B5EF4-FFF2-40B4-BE49-F238E27FC236}">
                      <a16:creationId xmlns:a16="http://schemas.microsoft.com/office/drawing/2014/main" id="{A886BFC0-F191-3DEB-D360-8419F4D8EC2B}"/>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92;p59">
                  <a:extLst>
                    <a:ext uri="{FF2B5EF4-FFF2-40B4-BE49-F238E27FC236}">
                      <a16:creationId xmlns:a16="http://schemas.microsoft.com/office/drawing/2014/main" id="{FE4D580D-5A74-2528-8E49-7964FCABBB54}"/>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93;p59">
                  <a:extLst>
                    <a:ext uri="{FF2B5EF4-FFF2-40B4-BE49-F238E27FC236}">
                      <a16:creationId xmlns:a16="http://schemas.microsoft.com/office/drawing/2014/main" id="{76378160-B2DC-3EC4-53F9-CE385B5EF3D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94;p59">
                  <a:extLst>
                    <a:ext uri="{FF2B5EF4-FFF2-40B4-BE49-F238E27FC236}">
                      <a16:creationId xmlns:a16="http://schemas.microsoft.com/office/drawing/2014/main" id="{AA614200-795C-8477-BAA3-9FC7AFA75F1E}"/>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95;p59">
                  <a:extLst>
                    <a:ext uri="{FF2B5EF4-FFF2-40B4-BE49-F238E27FC236}">
                      <a16:creationId xmlns:a16="http://schemas.microsoft.com/office/drawing/2014/main" id="{0700E5BC-693F-0AF8-E9A9-2F0878A1D572}"/>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96;p59">
                  <a:extLst>
                    <a:ext uri="{FF2B5EF4-FFF2-40B4-BE49-F238E27FC236}">
                      <a16:creationId xmlns:a16="http://schemas.microsoft.com/office/drawing/2014/main" id="{996839EA-67C5-BE66-A14C-FEEBB26B47F3}"/>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97;p59">
                  <a:extLst>
                    <a:ext uri="{FF2B5EF4-FFF2-40B4-BE49-F238E27FC236}">
                      <a16:creationId xmlns:a16="http://schemas.microsoft.com/office/drawing/2014/main" id="{F6A55BB6-00ED-BE84-FCEA-5D169E0A403B}"/>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98;p59">
                  <a:extLst>
                    <a:ext uri="{FF2B5EF4-FFF2-40B4-BE49-F238E27FC236}">
                      <a16:creationId xmlns:a16="http://schemas.microsoft.com/office/drawing/2014/main" id="{97BE210E-037B-8829-9680-FE1C02F8AF77}"/>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99;p59">
                  <a:extLst>
                    <a:ext uri="{FF2B5EF4-FFF2-40B4-BE49-F238E27FC236}">
                      <a16:creationId xmlns:a16="http://schemas.microsoft.com/office/drawing/2014/main" id="{026E097D-6DCC-8BA3-7003-EF36A8874333}"/>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900;p59">
                  <a:extLst>
                    <a:ext uri="{FF2B5EF4-FFF2-40B4-BE49-F238E27FC236}">
                      <a16:creationId xmlns:a16="http://schemas.microsoft.com/office/drawing/2014/main" id="{D979AE00-4009-BE2A-7BCB-2A28CCB917BC}"/>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901;p59">
                  <a:extLst>
                    <a:ext uri="{FF2B5EF4-FFF2-40B4-BE49-F238E27FC236}">
                      <a16:creationId xmlns:a16="http://schemas.microsoft.com/office/drawing/2014/main" id="{DBBC24A2-5884-7061-D9F4-12C64A5FF508}"/>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902;p59">
                  <a:extLst>
                    <a:ext uri="{FF2B5EF4-FFF2-40B4-BE49-F238E27FC236}">
                      <a16:creationId xmlns:a16="http://schemas.microsoft.com/office/drawing/2014/main" id="{A9A3C98B-20A8-267C-7ABC-88C784BCFD8C}"/>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903;p59">
                  <a:extLst>
                    <a:ext uri="{FF2B5EF4-FFF2-40B4-BE49-F238E27FC236}">
                      <a16:creationId xmlns:a16="http://schemas.microsoft.com/office/drawing/2014/main" id="{32D651FD-1A8E-7D31-F123-BF850DEF3D0B}"/>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904;p59">
                  <a:extLst>
                    <a:ext uri="{FF2B5EF4-FFF2-40B4-BE49-F238E27FC236}">
                      <a16:creationId xmlns:a16="http://schemas.microsoft.com/office/drawing/2014/main" id="{2FBE57AF-6CE9-7EBD-2004-B6C9B1824BC2}"/>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905;p59">
                  <a:extLst>
                    <a:ext uri="{FF2B5EF4-FFF2-40B4-BE49-F238E27FC236}">
                      <a16:creationId xmlns:a16="http://schemas.microsoft.com/office/drawing/2014/main" id="{1989F686-A152-5E57-0648-2C17EE8009AF}"/>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906;p59">
                  <a:extLst>
                    <a:ext uri="{FF2B5EF4-FFF2-40B4-BE49-F238E27FC236}">
                      <a16:creationId xmlns:a16="http://schemas.microsoft.com/office/drawing/2014/main" id="{CAD0E396-78C3-BDA0-C8D6-A0E77F8A9DCB}"/>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07;p59">
                  <a:extLst>
                    <a:ext uri="{FF2B5EF4-FFF2-40B4-BE49-F238E27FC236}">
                      <a16:creationId xmlns:a16="http://schemas.microsoft.com/office/drawing/2014/main" id="{7D2B247B-947A-0E64-CE6F-A27807863EB9}"/>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08;p59">
                  <a:extLst>
                    <a:ext uri="{FF2B5EF4-FFF2-40B4-BE49-F238E27FC236}">
                      <a16:creationId xmlns:a16="http://schemas.microsoft.com/office/drawing/2014/main" id="{A896609A-BA5D-E4D3-7286-AB71583FE179}"/>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09;p59">
                  <a:extLst>
                    <a:ext uri="{FF2B5EF4-FFF2-40B4-BE49-F238E27FC236}">
                      <a16:creationId xmlns:a16="http://schemas.microsoft.com/office/drawing/2014/main" id="{B4062D71-FE05-D51C-B697-E5A3AEED75E5}"/>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10;p59">
                  <a:extLst>
                    <a:ext uri="{FF2B5EF4-FFF2-40B4-BE49-F238E27FC236}">
                      <a16:creationId xmlns:a16="http://schemas.microsoft.com/office/drawing/2014/main" id="{86F4E19E-0862-9493-6CE4-E3D32A9528EB}"/>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11;p59">
                  <a:extLst>
                    <a:ext uri="{FF2B5EF4-FFF2-40B4-BE49-F238E27FC236}">
                      <a16:creationId xmlns:a16="http://schemas.microsoft.com/office/drawing/2014/main" id="{9B79C461-9AB4-CED8-A170-740B730B41D9}"/>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12;p59">
                  <a:extLst>
                    <a:ext uri="{FF2B5EF4-FFF2-40B4-BE49-F238E27FC236}">
                      <a16:creationId xmlns:a16="http://schemas.microsoft.com/office/drawing/2014/main" id="{11F75C9B-0AD4-2930-F852-BE9E765A668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13;p59">
                  <a:extLst>
                    <a:ext uri="{FF2B5EF4-FFF2-40B4-BE49-F238E27FC236}">
                      <a16:creationId xmlns:a16="http://schemas.microsoft.com/office/drawing/2014/main" id="{646A2F9F-68AF-5B29-3312-D0B44F39C40E}"/>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14;p59">
                  <a:extLst>
                    <a:ext uri="{FF2B5EF4-FFF2-40B4-BE49-F238E27FC236}">
                      <a16:creationId xmlns:a16="http://schemas.microsoft.com/office/drawing/2014/main" id="{69422636-67FD-2355-4C7A-676695B329CB}"/>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15;p59">
                  <a:extLst>
                    <a:ext uri="{FF2B5EF4-FFF2-40B4-BE49-F238E27FC236}">
                      <a16:creationId xmlns:a16="http://schemas.microsoft.com/office/drawing/2014/main" id="{749574D1-E568-BEE3-4578-83198CED5015}"/>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16;p59">
                  <a:extLst>
                    <a:ext uri="{FF2B5EF4-FFF2-40B4-BE49-F238E27FC236}">
                      <a16:creationId xmlns:a16="http://schemas.microsoft.com/office/drawing/2014/main" id="{5B890301-560F-AB18-21B3-567E99D20F06}"/>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17;p59">
                  <a:extLst>
                    <a:ext uri="{FF2B5EF4-FFF2-40B4-BE49-F238E27FC236}">
                      <a16:creationId xmlns:a16="http://schemas.microsoft.com/office/drawing/2014/main" id="{066625DD-D283-B44F-43D2-EC55498860EB}"/>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918;p59">
                  <a:extLst>
                    <a:ext uri="{FF2B5EF4-FFF2-40B4-BE49-F238E27FC236}">
                      <a16:creationId xmlns:a16="http://schemas.microsoft.com/office/drawing/2014/main" id="{50D870B5-62CD-73D3-E256-3FA48E49CB71}"/>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919;p59">
                  <a:extLst>
                    <a:ext uri="{FF2B5EF4-FFF2-40B4-BE49-F238E27FC236}">
                      <a16:creationId xmlns:a16="http://schemas.microsoft.com/office/drawing/2014/main" id="{E04EFA7A-0663-D48F-C97F-E930F67D5451}"/>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920;p59">
                  <a:extLst>
                    <a:ext uri="{FF2B5EF4-FFF2-40B4-BE49-F238E27FC236}">
                      <a16:creationId xmlns:a16="http://schemas.microsoft.com/office/drawing/2014/main" id="{693D2474-A231-4C66-5D36-A3D36138C47E}"/>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921;p59">
                  <a:extLst>
                    <a:ext uri="{FF2B5EF4-FFF2-40B4-BE49-F238E27FC236}">
                      <a16:creationId xmlns:a16="http://schemas.microsoft.com/office/drawing/2014/main" id="{5F0BFF0C-5692-3E1D-1108-16EF372BEE64}"/>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922;p59">
                  <a:extLst>
                    <a:ext uri="{FF2B5EF4-FFF2-40B4-BE49-F238E27FC236}">
                      <a16:creationId xmlns:a16="http://schemas.microsoft.com/office/drawing/2014/main" id="{D355F1E7-AE25-0497-8C8B-977BB1F3B1F9}"/>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923;p59">
                  <a:extLst>
                    <a:ext uri="{FF2B5EF4-FFF2-40B4-BE49-F238E27FC236}">
                      <a16:creationId xmlns:a16="http://schemas.microsoft.com/office/drawing/2014/main" id="{4F74B1F7-380B-E365-B499-BD5C942614EB}"/>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924;p59">
                  <a:extLst>
                    <a:ext uri="{FF2B5EF4-FFF2-40B4-BE49-F238E27FC236}">
                      <a16:creationId xmlns:a16="http://schemas.microsoft.com/office/drawing/2014/main" id="{AAE3ED74-EFA3-5C8E-DC31-9801CBEBD02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925;p59">
                  <a:extLst>
                    <a:ext uri="{FF2B5EF4-FFF2-40B4-BE49-F238E27FC236}">
                      <a16:creationId xmlns:a16="http://schemas.microsoft.com/office/drawing/2014/main" id="{2959E14C-DB49-62EC-FA06-8B04AA598F01}"/>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926;p59">
                  <a:extLst>
                    <a:ext uri="{FF2B5EF4-FFF2-40B4-BE49-F238E27FC236}">
                      <a16:creationId xmlns:a16="http://schemas.microsoft.com/office/drawing/2014/main" id="{B003AF31-7715-16B9-5A88-922FEFF76FAF}"/>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927;p59">
                  <a:extLst>
                    <a:ext uri="{FF2B5EF4-FFF2-40B4-BE49-F238E27FC236}">
                      <a16:creationId xmlns:a16="http://schemas.microsoft.com/office/drawing/2014/main" id="{6E73C022-C238-022B-8A0A-605B912E8B39}"/>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928;p59">
                  <a:extLst>
                    <a:ext uri="{FF2B5EF4-FFF2-40B4-BE49-F238E27FC236}">
                      <a16:creationId xmlns:a16="http://schemas.microsoft.com/office/drawing/2014/main" id="{93E66E89-412E-D8E5-5C99-272C3129764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929;p59">
                  <a:extLst>
                    <a:ext uri="{FF2B5EF4-FFF2-40B4-BE49-F238E27FC236}">
                      <a16:creationId xmlns:a16="http://schemas.microsoft.com/office/drawing/2014/main" id="{7926E20C-2DD8-4DAC-9633-0324303D62D2}"/>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930;p59">
                  <a:extLst>
                    <a:ext uri="{FF2B5EF4-FFF2-40B4-BE49-F238E27FC236}">
                      <a16:creationId xmlns:a16="http://schemas.microsoft.com/office/drawing/2014/main" id="{0A4A6350-3847-D4F4-147F-6690631FA27E}"/>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931;p59">
                  <a:extLst>
                    <a:ext uri="{FF2B5EF4-FFF2-40B4-BE49-F238E27FC236}">
                      <a16:creationId xmlns:a16="http://schemas.microsoft.com/office/drawing/2014/main" id="{D473ECBE-D2D6-9475-34C4-4C8C10B50E5A}"/>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932;p59">
                  <a:extLst>
                    <a:ext uri="{FF2B5EF4-FFF2-40B4-BE49-F238E27FC236}">
                      <a16:creationId xmlns:a16="http://schemas.microsoft.com/office/drawing/2014/main" id="{6C36D40A-75F3-B112-3A58-7A453873A954}"/>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933;p59">
                  <a:extLst>
                    <a:ext uri="{FF2B5EF4-FFF2-40B4-BE49-F238E27FC236}">
                      <a16:creationId xmlns:a16="http://schemas.microsoft.com/office/drawing/2014/main" id="{29045660-BC65-4AAD-2689-32E5DE80C57C}"/>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934;p59">
                  <a:extLst>
                    <a:ext uri="{FF2B5EF4-FFF2-40B4-BE49-F238E27FC236}">
                      <a16:creationId xmlns:a16="http://schemas.microsoft.com/office/drawing/2014/main" id="{AF1264BC-D716-602E-1F77-019E158D5F77}"/>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935;p59">
                  <a:extLst>
                    <a:ext uri="{FF2B5EF4-FFF2-40B4-BE49-F238E27FC236}">
                      <a16:creationId xmlns:a16="http://schemas.microsoft.com/office/drawing/2014/main" id="{94881DAA-8D53-01E9-B480-DB142FCAA60F}"/>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936;p59">
                  <a:extLst>
                    <a:ext uri="{FF2B5EF4-FFF2-40B4-BE49-F238E27FC236}">
                      <a16:creationId xmlns:a16="http://schemas.microsoft.com/office/drawing/2014/main" id="{23EC201C-981A-1281-0BA4-04817ECCC922}"/>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937;p59">
                  <a:extLst>
                    <a:ext uri="{FF2B5EF4-FFF2-40B4-BE49-F238E27FC236}">
                      <a16:creationId xmlns:a16="http://schemas.microsoft.com/office/drawing/2014/main" id="{F1FBF36C-5B37-E709-5914-00A037E96F51}"/>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938;p59">
                  <a:extLst>
                    <a:ext uri="{FF2B5EF4-FFF2-40B4-BE49-F238E27FC236}">
                      <a16:creationId xmlns:a16="http://schemas.microsoft.com/office/drawing/2014/main" id="{0457E063-842D-CB3E-85E4-6D7D3F91C952}"/>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939;p59">
                  <a:extLst>
                    <a:ext uri="{FF2B5EF4-FFF2-40B4-BE49-F238E27FC236}">
                      <a16:creationId xmlns:a16="http://schemas.microsoft.com/office/drawing/2014/main" id="{E9525FB4-93ED-4B77-25F0-E4ADEE3C2460}"/>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940;p59">
                  <a:extLst>
                    <a:ext uri="{FF2B5EF4-FFF2-40B4-BE49-F238E27FC236}">
                      <a16:creationId xmlns:a16="http://schemas.microsoft.com/office/drawing/2014/main" id="{C76FAF8B-EC93-7A79-D16E-851A751780DE}"/>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941;p59">
                  <a:extLst>
                    <a:ext uri="{FF2B5EF4-FFF2-40B4-BE49-F238E27FC236}">
                      <a16:creationId xmlns:a16="http://schemas.microsoft.com/office/drawing/2014/main" id="{70B341E6-CA41-3472-F273-024756DC28BA}"/>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 name="Google Shape;4942;p59">
              <a:extLst>
                <a:ext uri="{FF2B5EF4-FFF2-40B4-BE49-F238E27FC236}">
                  <a16:creationId xmlns:a16="http://schemas.microsoft.com/office/drawing/2014/main" id="{7454B63C-ED78-012B-3582-3F9DFF5BBC0A}"/>
                </a:ext>
              </a:extLst>
            </p:cNvPr>
            <p:cNvGrpSpPr/>
            <p:nvPr/>
          </p:nvGrpSpPr>
          <p:grpSpPr>
            <a:xfrm>
              <a:off x="1237231" y="1255337"/>
              <a:ext cx="2082186" cy="1963505"/>
              <a:chOff x="1063856" y="1523362"/>
              <a:chExt cx="2082186" cy="1963505"/>
            </a:xfrm>
          </p:grpSpPr>
          <p:sp>
            <p:nvSpPr>
              <p:cNvPr id="222" name="Google Shape;4943;p59">
                <a:extLst>
                  <a:ext uri="{FF2B5EF4-FFF2-40B4-BE49-F238E27FC236}">
                    <a16:creationId xmlns:a16="http://schemas.microsoft.com/office/drawing/2014/main" id="{D30FBCE0-96E5-AC34-A7D9-4CC75F91D73E}"/>
                  </a:ext>
                </a:extLst>
              </p:cNvPr>
              <p:cNvSpPr/>
              <p:nvPr/>
            </p:nvSpPr>
            <p:spPr>
              <a:xfrm>
                <a:off x="3126468" y="2545214"/>
                <a:ext cx="19574" cy="36235"/>
              </a:xfrm>
              <a:custGeom>
                <a:avLst/>
                <a:gdLst/>
                <a:ahLst/>
                <a:cxnLst/>
                <a:rect l="l" t="t" r="r" b="b"/>
                <a:pathLst>
                  <a:path w="504" h="933" extrusionOk="0">
                    <a:moveTo>
                      <a:pt x="254" y="321"/>
                    </a:moveTo>
                    <a:cubicBezTo>
                      <a:pt x="283" y="418"/>
                      <a:pt x="311" y="517"/>
                      <a:pt x="336" y="616"/>
                    </a:cubicBezTo>
                    <a:lnTo>
                      <a:pt x="336" y="616"/>
                    </a:lnTo>
                    <a:cubicBezTo>
                      <a:pt x="282" y="649"/>
                      <a:pt x="227" y="682"/>
                      <a:pt x="172" y="716"/>
                    </a:cubicBezTo>
                    <a:lnTo>
                      <a:pt x="172" y="716"/>
                    </a:lnTo>
                    <a:cubicBezTo>
                      <a:pt x="190" y="582"/>
                      <a:pt x="218" y="450"/>
                      <a:pt x="254" y="321"/>
                    </a:cubicBezTo>
                    <a:close/>
                    <a:moveTo>
                      <a:pt x="258" y="0"/>
                    </a:moveTo>
                    <a:cubicBezTo>
                      <a:pt x="221" y="0"/>
                      <a:pt x="184" y="24"/>
                      <a:pt x="181" y="62"/>
                    </a:cubicBezTo>
                    <a:lnTo>
                      <a:pt x="181" y="62"/>
                    </a:lnTo>
                    <a:cubicBezTo>
                      <a:pt x="85" y="320"/>
                      <a:pt x="30" y="585"/>
                      <a:pt x="5" y="858"/>
                    </a:cubicBezTo>
                    <a:cubicBezTo>
                      <a:pt x="1" y="902"/>
                      <a:pt x="42" y="933"/>
                      <a:pt x="82" y="933"/>
                    </a:cubicBezTo>
                    <a:cubicBezTo>
                      <a:pt x="95" y="933"/>
                      <a:pt x="107" y="930"/>
                      <a:pt x="118" y="923"/>
                    </a:cubicBezTo>
                    <a:cubicBezTo>
                      <a:pt x="233" y="854"/>
                      <a:pt x="347" y="785"/>
                      <a:pt x="461" y="715"/>
                    </a:cubicBezTo>
                    <a:cubicBezTo>
                      <a:pt x="489" y="698"/>
                      <a:pt x="503" y="664"/>
                      <a:pt x="495" y="631"/>
                    </a:cubicBezTo>
                    <a:cubicBezTo>
                      <a:pt x="448" y="441"/>
                      <a:pt x="393" y="255"/>
                      <a:pt x="335" y="69"/>
                    </a:cubicBezTo>
                    <a:lnTo>
                      <a:pt x="335" y="69"/>
                    </a:lnTo>
                    <a:cubicBezTo>
                      <a:pt x="336" y="41"/>
                      <a:pt x="318" y="20"/>
                      <a:pt x="295" y="9"/>
                    </a:cubicBezTo>
                    <a:lnTo>
                      <a:pt x="295" y="9"/>
                    </a:lnTo>
                    <a:cubicBezTo>
                      <a:pt x="284" y="3"/>
                      <a:pt x="271"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44;p59">
                <a:extLst>
                  <a:ext uri="{FF2B5EF4-FFF2-40B4-BE49-F238E27FC236}">
                    <a16:creationId xmlns:a16="http://schemas.microsoft.com/office/drawing/2014/main" id="{9B978EA1-2888-39B1-DA00-9F727EFC5B12}"/>
                  </a:ext>
                </a:extLst>
              </p:cNvPr>
              <p:cNvSpPr/>
              <p:nvPr/>
            </p:nvSpPr>
            <p:spPr>
              <a:xfrm>
                <a:off x="3087320" y="2524397"/>
                <a:ext cx="49168" cy="72743"/>
              </a:xfrm>
              <a:custGeom>
                <a:avLst/>
                <a:gdLst/>
                <a:ahLst/>
                <a:cxnLst/>
                <a:rect l="l" t="t" r="r" b="b"/>
                <a:pathLst>
                  <a:path w="1266" h="1873" extrusionOk="0">
                    <a:moveTo>
                      <a:pt x="1035" y="0"/>
                    </a:moveTo>
                    <a:cubicBezTo>
                      <a:pt x="887" y="155"/>
                      <a:pt x="666" y="149"/>
                      <a:pt x="560" y="271"/>
                    </a:cubicBezTo>
                    <a:cubicBezTo>
                      <a:pt x="461" y="385"/>
                      <a:pt x="577" y="583"/>
                      <a:pt x="489" y="707"/>
                    </a:cubicBezTo>
                    <a:cubicBezTo>
                      <a:pt x="457" y="752"/>
                      <a:pt x="405" y="775"/>
                      <a:pt x="357" y="800"/>
                    </a:cubicBezTo>
                    <a:cubicBezTo>
                      <a:pt x="236" y="862"/>
                      <a:pt x="120" y="948"/>
                      <a:pt x="69" y="1074"/>
                    </a:cubicBezTo>
                    <a:cubicBezTo>
                      <a:pt x="1" y="1243"/>
                      <a:pt x="220" y="1704"/>
                      <a:pt x="288" y="1873"/>
                    </a:cubicBezTo>
                    <a:cubicBezTo>
                      <a:pt x="288" y="1873"/>
                      <a:pt x="710" y="1622"/>
                      <a:pt x="1089" y="1394"/>
                    </a:cubicBezTo>
                    <a:cubicBezTo>
                      <a:pt x="1106" y="1187"/>
                      <a:pt x="1151" y="898"/>
                      <a:pt x="1265" y="609"/>
                    </a:cubicBezTo>
                    <a:cubicBezTo>
                      <a:pt x="1199" y="403"/>
                      <a:pt x="1119" y="178"/>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45;p59">
                <a:extLst>
                  <a:ext uri="{FF2B5EF4-FFF2-40B4-BE49-F238E27FC236}">
                    <a16:creationId xmlns:a16="http://schemas.microsoft.com/office/drawing/2014/main" id="{E580EF90-9C5F-E718-DEEB-182D1A386FB1}"/>
                  </a:ext>
                </a:extLst>
              </p:cNvPr>
              <p:cNvSpPr/>
              <p:nvPr/>
            </p:nvSpPr>
            <p:spPr>
              <a:xfrm>
                <a:off x="3129575" y="2548010"/>
                <a:ext cx="13321" cy="30565"/>
              </a:xfrm>
              <a:custGeom>
                <a:avLst/>
                <a:gdLst/>
                <a:ahLst/>
                <a:cxnLst/>
                <a:rect l="l" t="t" r="r" b="b"/>
                <a:pathLst>
                  <a:path w="343" h="787" extrusionOk="0">
                    <a:moveTo>
                      <a:pt x="177" y="1"/>
                    </a:moveTo>
                    <a:cubicBezTo>
                      <a:pt x="63" y="290"/>
                      <a:pt x="18" y="579"/>
                      <a:pt x="1" y="786"/>
                    </a:cubicBezTo>
                    <a:cubicBezTo>
                      <a:pt x="125" y="711"/>
                      <a:pt x="244" y="639"/>
                      <a:pt x="343" y="579"/>
                    </a:cubicBezTo>
                    <a:cubicBezTo>
                      <a:pt x="343" y="579"/>
                      <a:pt x="276" y="31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46;p59">
                <a:extLst>
                  <a:ext uri="{FF2B5EF4-FFF2-40B4-BE49-F238E27FC236}">
                    <a16:creationId xmlns:a16="http://schemas.microsoft.com/office/drawing/2014/main" id="{83455125-645D-3872-C620-C723758F4259}"/>
                  </a:ext>
                </a:extLst>
              </p:cNvPr>
              <p:cNvSpPr/>
              <p:nvPr/>
            </p:nvSpPr>
            <p:spPr>
              <a:xfrm>
                <a:off x="3030307" y="2492861"/>
                <a:ext cx="82685" cy="39925"/>
              </a:xfrm>
              <a:custGeom>
                <a:avLst/>
                <a:gdLst/>
                <a:ahLst/>
                <a:cxnLst/>
                <a:rect l="l" t="t" r="r" b="b"/>
                <a:pathLst>
                  <a:path w="2129" h="1028" extrusionOk="0">
                    <a:moveTo>
                      <a:pt x="131" y="0"/>
                    </a:moveTo>
                    <a:cubicBezTo>
                      <a:pt x="113" y="0"/>
                      <a:pt x="101" y="3"/>
                      <a:pt x="95" y="10"/>
                    </a:cubicBezTo>
                    <a:cubicBezTo>
                      <a:pt x="0" y="112"/>
                      <a:pt x="1452" y="1027"/>
                      <a:pt x="1649" y="1027"/>
                    </a:cubicBezTo>
                    <a:cubicBezTo>
                      <a:pt x="1656" y="1027"/>
                      <a:pt x="1662" y="1026"/>
                      <a:pt x="1665" y="1023"/>
                    </a:cubicBezTo>
                    <a:cubicBezTo>
                      <a:pt x="1767" y="950"/>
                      <a:pt x="2128" y="889"/>
                      <a:pt x="2061" y="806"/>
                    </a:cubicBezTo>
                    <a:cubicBezTo>
                      <a:pt x="1998" y="727"/>
                      <a:pt x="402" y="0"/>
                      <a:pt x="131"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47;p59">
                <a:extLst>
                  <a:ext uri="{FF2B5EF4-FFF2-40B4-BE49-F238E27FC236}">
                    <a16:creationId xmlns:a16="http://schemas.microsoft.com/office/drawing/2014/main" id="{8D5F2E7A-5970-C670-87DD-AB5048053AEF}"/>
                  </a:ext>
                </a:extLst>
              </p:cNvPr>
              <p:cNvSpPr/>
              <p:nvPr/>
            </p:nvSpPr>
            <p:spPr>
              <a:xfrm>
                <a:off x="3081106" y="2521484"/>
                <a:ext cx="58878" cy="78607"/>
              </a:xfrm>
              <a:custGeom>
                <a:avLst/>
                <a:gdLst/>
                <a:ahLst/>
                <a:cxnLst/>
                <a:rect l="l" t="t" r="r" b="b"/>
                <a:pathLst>
                  <a:path w="1516" h="2024" extrusionOk="0">
                    <a:moveTo>
                      <a:pt x="1201" y="1"/>
                    </a:moveTo>
                    <a:cubicBezTo>
                      <a:pt x="1180" y="1"/>
                      <a:pt x="1158" y="9"/>
                      <a:pt x="1142" y="22"/>
                    </a:cubicBezTo>
                    <a:cubicBezTo>
                      <a:pt x="984" y="152"/>
                      <a:pt x="698" y="171"/>
                      <a:pt x="618" y="385"/>
                    </a:cubicBezTo>
                    <a:cubicBezTo>
                      <a:pt x="591" y="457"/>
                      <a:pt x="627" y="539"/>
                      <a:pt x="608" y="609"/>
                    </a:cubicBezTo>
                    <a:cubicBezTo>
                      <a:pt x="557" y="795"/>
                      <a:pt x="375" y="844"/>
                      <a:pt x="259" y="972"/>
                    </a:cubicBezTo>
                    <a:cubicBezTo>
                      <a:pt x="0" y="1260"/>
                      <a:pt x="252" y="1668"/>
                      <a:pt x="376" y="1968"/>
                    </a:cubicBezTo>
                    <a:cubicBezTo>
                      <a:pt x="388" y="2000"/>
                      <a:pt x="417" y="2023"/>
                      <a:pt x="449" y="2023"/>
                    </a:cubicBezTo>
                    <a:cubicBezTo>
                      <a:pt x="461" y="2023"/>
                      <a:pt x="473" y="2020"/>
                      <a:pt x="486" y="2013"/>
                    </a:cubicBezTo>
                    <a:cubicBezTo>
                      <a:pt x="753" y="1854"/>
                      <a:pt x="1020" y="1695"/>
                      <a:pt x="1286" y="1534"/>
                    </a:cubicBezTo>
                    <a:cubicBezTo>
                      <a:pt x="1356" y="1492"/>
                      <a:pt x="1313" y="1393"/>
                      <a:pt x="1249" y="1393"/>
                    </a:cubicBezTo>
                    <a:cubicBezTo>
                      <a:pt x="1236" y="1393"/>
                      <a:pt x="1223" y="1397"/>
                      <a:pt x="1210" y="1405"/>
                    </a:cubicBezTo>
                    <a:cubicBezTo>
                      <a:pt x="969" y="1550"/>
                      <a:pt x="726" y="1695"/>
                      <a:pt x="483" y="1839"/>
                    </a:cubicBezTo>
                    <a:lnTo>
                      <a:pt x="483" y="1839"/>
                    </a:lnTo>
                    <a:cubicBezTo>
                      <a:pt x="434" y="1723"/>
                      <a:pt x="384" y="1607"/>
                      <a:pt x="346" y="1486"/>
                    </a:cubicBezTo>
                    <a:cubicBezTo>
                      <a:pt x="292" y="1315"/>
                      <a:pt x="335" y="1129"/>
                      <a:pt x="466" y="991"/>
                    </a:cubicBezTo>
                    <a:cubicBezTo>
                      <a:pt x="521" y="932"/>
                      <a:pt x="617" y="925"/>
                      <a:pt x="672" y="863"/>
                    </a:cubicBezTo>
                    <a:cubicBezTo>
                      <a:pt x="762" y="760"/>
                      <a:pt x="730" y="688"/>
                      <a:pt x="755" y="560"/>
                    </a:cubicBezTo>
                    <a:cubicBezTo>
                      <a:pt x="794" y="368"/>
                      <a:pt x="1000" y="290"/>
                      <a:pt x="1163" y="188"/>
                    </a:cubicBezTo>
                    <a:lnTo>
                      <a:pt x="1163" y="188"/>
                    </a:lnTo>
                    <a:cubicBezTo>
                      <a:pt x="1234" y="357"/>
                      <a:pt x="1295" y="529"/>
                      <a:pt x="1353" y="704"/>
                    </a:cubicBezTo>
                    <a:cubicBezTo>
                      <a:pt x="1364" y="740"/>
                      <a:pt x="1394" y="755"/>
                      <a:pt x="1424" y="755"/>
                    </a:cubicBezTo>
                    <a:cubicBezTo>
                      <a:pt x="1470" y="755"/>
                      <a:pt x="1515" y="719"/>
                      <a:pt x="1498" y="664"/>
                    </a:cubicBezTo>
                    <a:cubicBezTo>
                      <a:pt x="1428" y="450"/>
                      <a:pt x="1352" y="242"/>
                      <a:pt x="1260" y="37"/>
                    </a:cubicBezTo>
                    <a:cubicBezTo>
                      <a:pt x="1249" y="11"/>
                      <a:pt x="122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48;p59">
                <a:extLst>
                  <a:ext uri="{FF2B5EF4-FFF2-40B4-BE49-F238E27FC236}">
                    <a16:creationId xmlns:a16="http://schemas.microsoft.com/office/drawing/2014/main" id="{6A0B6315-3C0C-7BCD-7549-E352591FAB43}"/>
                  </a:ext>
                </a:extLst>
              </p:cNvPr>
              <p:cNvSpPr/>
              <p:nvPr/>
            </p:nvSpPr>
            <p:spPr>
              <a:xfrm>
                <a:off x="3056716" y="2493444"/>
                <a:ext cx="75345" cy="33750"/>
              </a:xfrm>
              <a:custGeom>
                <a:avLst/>
                <a:gdLst/>
                <a:ahLst/>
                <a:cxnLst/>
                <a:rect l="l" t="t" r="r" b="b"/>
                <a:pathLst>
                  <a:path w="1940" h="869" extrusionOk="0">
                    <a:moveTo>
                      <a:pt x="122" y="0"/>
                    </a:moveTo>
                    <a:cubicBezTo>
                      <a:pt x="49" y="0"/>
                      <a:pt x="0" y="103"/>
                      <a:pt x="78" y="136"/>
                    </a:cubicBezTo>
                    <a:cubicBezTo>
                      <a:pt x="647" y="378"/>
                      <a:pt x="1217" y="620"/>
                      <a:pt x="1786" y="862"/>
                    </a:cubicBezTo>
                    <a:cubicBezTo>
                      <a:pt x="1797" y="866"/>
                      <a:pt x="1807" y="868"/>
                      <a:pt x="1818" y="868"/>
                    </a:cubicBezTo>
                    <a:cubicBezTo>
                      <a:pt x="1890" y="868"/>
                      <a:pt x="1939" y="764"/>
                      <a:pt x="1861" y="732"/>
                    </a:cubicBezTo>
                    <a:cubicBezTo>
                      <a:pt x="1293" y="490"/>
                      <a:pt x="723" y="248"/>
                      <a:pt x="154" y="7"/>
                    </a:cubicBezTo>
                    <a:cubicBezTo>
                      <a:pt x="143" y="2"/>
                      <a:pt x="13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49;p59">
                <a:extLst>
                  <a:ext uri="{FF2B5EF4-FFF2-40B4-BE49-F238E27FC236}">
                    <a16:creationId xmlns:a16="http://schemas.microsoft.com/office/drawing/2014/main" id="{C47B8D77-D6C4-FB11-FF8B-8EA573DD4E4A}"/>
                  </a:ext>
                </a:extLst>
              </p:cNvPr>
              <p:cNvSpPr/>
              <p:nvPr/>
            </p:nvSpPr>
            <p:spPr>
              <a:xfrm>
                <a:off x="3058192" y="2519232"/>
                <a:ext cx="49246" cy="21283"/>
              </a:xfrm>
              <a:custGeom>
                <a:avLst/>
                <a:gdLst/>
                <a:ahLst/>
                <a:cxnLst/>
                <a:rect l="l" t="t" r="r" b="b"/>
                <a:pathLst>
                  <a:path w="1268" h="548" extrusionOk="0">
                    <a:moveTo>
                      <a:pt x="1" y="0"/>
                    </a:moveTo>
                    <a:lnTo>
                      <a:pt x="1268" y="54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50;p59">
                <a:extLst>
                  <a:ext uri="{FF2B5EF4-FFF2-40B4-BE49-F238E27FC236}">
                    <a16:creationId xmlns:a16="http://schemas.microsoft.com/office/drawing/2014/main" id="{114D2EB2-030D-13F8-F133-BE787ABBAF20}"/>
                  </a:ext>
                </a:extLst>
              </p:cNvPr>
              <p:cNvSpPr/>
              <p:nvPr/>
            </p:nvSpPr>
            <p:spPr>
              <a:xfrm>
                <a:off x="3053726" y="2516435"/>
                <a:ext cx="58217" cy="26876"/>
              </a:xfrm>
              <a:custGeom>
                <a:avLst/>
                <a:gdLst/>
                <a:ahLst/>
                <a:cxnLst/>
                <a:rect l="l" t="t" r="r" b="b"/>
                <a:pathLst>
                  <a:path w="1499" h="692" extrusionOk="0">
                    <a:moveTo>
                      <a:pt x="121" y="1"/>
                    </a:moveTo>
                    <a:cubicBezTo>
                      <a:pt x="49" y="1"/>
                      <a:pt x="0" y="103"/>
                      <a:pt x="77" y="137"/>
                    </a:cubicBezTo>
                    <a:cubicBezTo>
                      <a:pt x="500" y="319"/>
                      <a:pt x="923" y="502"/>
                      <a:pt x="1345" y="684"/>
                    </a:cubicBezTo>
                    <a:cubicBezTo>
                      <a:pt x="1356" y="689"/>
                      <a:pt x="1367" y="691"/>
                      <a:pt x="1377" y="691"/>
                    </a:cubicBezTo>
                    <a:cubicBezTo>
                      <a:pt x="1449" y="691"/>
                      <a:pt x="1498" y="588"/>
                      <a:pt x="1420" y="554"/>
                    </a:cubicBezTo>
                    <a:cubicBezTo>
                      <a:pt x="999" y="372"/>
                      <a:pt x="576" y="189"/>
                      <a:pt x="153" y="8"/>
                    </a:cubicBezTo>
                    <a:cubicBezTo>
                      <a:pt x="142" y="3"/>
                      <a:pt x="13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51;p59">
                <a:extLst>
                  <a:ext uri="{FF2B5EF4-FFF2-40B4-BE49-F238E27FC236}">
                    <a16:creationId xmlns:a16="http://schemas.microsoft.com/office/drawing/2014/main" id="{6CD21E4C-9851-5999-752D-425C0CB1EE77}"/>
                  </a:ext>
                </a:extLst>
              </p:cNvPr>
              <p:cNvSpPr/>
              <p:nvPr/>
            </p:nvSpPr>
            <p:spPr>
              <a:xfrm>
                <a:off x="3039744" y="2542534"/>
                <a:ext cx="32546" cy="13011"/>
              </a:xfrm>
              <a:custGeom>
                <a:avLst/>
                <a:gdLst/>
                <a:ahLst/>
                <a:cxnLst/>
                <a:rect l="l" t="t" r="r" b="b"/>
                <a:pathLst>
                  <a:path w="838" h="335" extrusionOk="0">
                    <a:moveTo>
                      <a:pt x="1" y="0"/>
                    </a:moveTo>
                    <a:lnTo>
                      <a:pt x="837" y="335"/>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52;p59">
                <a:extLst>
                  <a:ext uri="{FF2B5EF4-FFF2-40B4-BE49-F238E27FC236}">
                    <a16:creationId xmlns:a16="http://schemas.microsoft.com/office/drawing/2014/main" id="{C993F25B-67AB-C88D-59C1-DB16B7377A8F}"/>
                  </a:ext>
                </a:extLst>
              </p:cNvPr>
              <p:cNvSpPr/>
              <p:nvPr/>
            </p:nvSpPr>
            <p:spPr>
              <a:xfrm>
                <a:off x="3035900" y="2539505"/>
                <a:ext cx="40197" cy="19069"/>
              </a:xfrm>
              <a:custGeom>
                <a:avLst/>
                <a:gdLst/>
                <a:ahLst/>
                <a:cxnLst/>
                <a:rect l="l" t="t" r="r" b="b"/>
                <a:pathLst>
                  <a:path w="1035" h="491" extrusionOk="0">
                    <a:moveTo>
                      <a:pt x="93" y="0"/>
                    </a:moveTo>
                    <a:cubicBezTo>
                      <a:pt x="23" y="0"/>
                      <a:pt x="0" y="119"/>
                      <a:pt x="80" y="151"/>
                    </a:cubicBezTo>
                    <a:cubicBezTo>
                      <a:pt x="358" y="262"/>
                      <a:pt x="637" y="373"/>
                      <a:pt x="916" y="485"/>
                    </a:cubicBezTo>
                    <a:cubicBezTo>
                      <a:pt x="926" y="489"/>
                      <a:pt x="935" y="491"/>
                      <a:pt x="944" y="491"/>
                    </a:cubicBezTo>
                    <a:cubicBezTo>
                      <a:pt x="1013" y="491"/>
                      <a:pt x="1035" y="372"/>
                      <a:pt x="956" y="340"/>
                    </a:cubicBezTo>
                    <a:cubicBezTo>
                      <a:pt x="677" y="228"/>
                      <a:pt x="398" y="117"/>
                      <a:pt x="120" y="6"/>
                    </a:cubicBezTo>
                    <a:cubicBezTo>
                      <a:pt x="110" y="2"/>
                      <a:pt x="101"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4953;p59">
                <a:extLst>
                  <a:ext uri="{FF2B5EF4-FFF2-40B4-BE49-F238E27FC236}">
                    <a16:creationId xmlns:a16="http://schemas.microsoft.com/office/drawing/2014/main" id="{42C654F4-CE4F-C358-6A20-2129D3067E78}"/>
                  </a:ext>
                </a:extLst>
              </p:cNvPr>
              <p:cNvGrpSpPr/>
              <p:nvPr/>
            </p:nvGrpSpPr>
            <p:grpSpPr>
              <a:xfrm>
                <a:off x="1063856" y="1523362"/>
                <a:ext cx="2063701" cy="1963505"/>
                <a:chOff x="1063856" y="1523362"/>
                <a:chExt cx="2063701" cy="1963505"/>
              </a:xfrm>
            </p:grpSpPr>
            <p:sp>
              <p:nvSpPr>
                <p:cNvPr id="233" name="Google Shape;4954;p59">
                  <a:extLst>
                    <a:ext uri="{FF2B5EF4-FFF2-40B4-BE49-F238E27FC236}">
                      <a16:creationId xmlns:a16="http://schemas.microsoft.com/office/drawing/2014/main" id="{77A453A4-860A-AF18-9601-F01136B4685D}"/>
                    </a:ext>
                  </a:extLst>
                </p:cNvPr>
                <p:cNvSpPr/>
                <p:nvPr/>
              </p:nvSpPr>
              <p:spPr>
                <a:xfrm>
                  <a:off x="1445355" y="2555389"/>
                  <a:ext cx="534715" cy="632158"/>
                </a:xfrm>
                <a:custGeom>
                  <a:avLst/>
                  <a:gdLst/>
                  <a:ahLst/>
                  <a:cxnLst/>
                  <a:rect l="l" t="t" r="r" b="b"/>
                  <a:pathLst>
                    <a:path w="13768" h="16277" extrusionOk="0">
                      <a:moveTo>
                        <a:pt x="3188" y="0"/>
                      </a:moveTo>
                      <a:lnTo>
                        <a:pt x="1" y="2823"/>
                      </a:lnTo>
                      <a:cubicBezTo>
                        <a:pt x="1" y="2823"/>
                        <a:pt x="310" y="5780"/>
                        <a:pt x="1881" y="6646"/>
                      </a:cubicBezTo>
                      <a:cubicBezTo>
                        <a:pt x="3648" y="12142"/>
                        <a:pt x="6748" y="16276"/>
                        <a:pt x="9496" y="16276"/>
                      </a:cubicBezTo>
                      <a:cubicBezTo>
                        <a:pt x="11299" y="16276"/>
                        <a:pt x="13247" y="14127"/>
                        <a:pt x="13768" y="13617"/>
                      </a:cubicBezTo>
                      <a:cubicBezTo>
                        <a:pt x="11982" y="12134"/>
                        <a:pt x="10700" y="10326"/>
                        <a:pt x="9945" y="9078"/>
                      </a:cubicBezTo>
                      <a:lnTo>
                        <a:pt x="9324" y="9544"/>
                      </a:lnTo>
                      <a:cubicBezTo>
                        <a:pt x="9324" y="9544"/>
                        <a:pt x="7597" y="7231"/>
                        <a:pt x="6100" y="4745"/>
                      </a:cubicBezTo>
                      <a:cubicBezTo>
                        <a:pt x="6100" y="4745"/>
                        <a:pt x="6848" y="2912"/>
                        <a:pt x="6007" y="995"/>
                      </a:cubicBezTo>
                      <a:cubicBezTo>
                        <a:pt x="6007" y="995"/>
                        <a:pt x="4104" y="426"/>
                        <a:pt x="3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55;p59">
                  <a:extLst>
                    <a:ext uri="{FF2B5EF4-FFF2-40B4-BE49-F238E27FC236}">
                      <a16:creationId xmlns:a16="http://schemas.microsoft.com/office/drawing/2014/main" id="{BE707B44-E7B4-1D41-EDCA-725C0A9FF487}"/>
                    </a:ext>
                  </a:extLst>
                </p:cNvPr>
                <p:cNvSpPr/>
                <p:nvPr/>
              </p:nvSpPr>
              <p:spPr>
                <a:xfrm>
                  <a:off x="1072439" y="1961371"/>
                  <a:ext cx="652664" cy="763934"/>
                </a:xfrm>
                <a:custGeom>
                  <a:avLst/>
                  <a:gdLst/>
                  <a:ahLst/>
                  <a:cxnLst/>
                  <a:rect l="l" t="t" r="r" b="b"/>
                  <a:pathLst>
                    <a:path w="16805" h="19670" extrusionOk="0">
                      <a:moveTo>
                        <a:pt x="10967" y="1"/>
                      </a:moveTo>
                      <a:cubicBezTo>
                        <a:pt x="10956" y="1"/>
                        <a:pt x="10945" y="2"/>
                        <a:pt x="10934" y="6"/>
                      </a:cubicBezTo>
                      <a:cubicBezTo>
                        <a:pt x="7228" y="1105"/>
                        <a:pt x="3611" y="2444"/>
                        <a:pt x="81" y="4022"/>
                      </a:cubicBezTo>
                      <a:cubicBezTo>
                        <a:pt x="27" y="4046"/>
                        <a:pt x="0" y="4108"/>
                        <a:pt x="19" y="4163"/>
                      </a:cubicBezTo>
                      <a:cubicBezTo>
                        <a:pt x="1749" y="9373"/>
                        <a:pt x="3653" y="14518"/>
                        <a:pt x="5731" y="19598"/>
                      </a:cubicBezTo>
                      <a:cubicBezTo>
                        <a:pt x="5749" y="19642"/>
                        <a:pt x="5792" y="19670"/>
                        <a:pt x="5838" y="19670"/>
                      </a:cubicBezTo>
                      <a:cubicBezTo>
                        <a:pt x="5848" y="19670"/>
                        <a:pt x="5859" y="19668"/>
                        <a:pt x="5870" y="19665"/>
                      </a:cubicBezTo>
                      <a:cubicBezTo>
                        <a:pt x="9577" y="18566"/>
                        <a:pt x="13194" y="17227"/>
                        <a:pt x="16723" y="15649"/>
                      </a:cubicBezTo>
                      <a:cubicBezTo>
                        <a:pt x="16777" y="15624"/>
                        <a:pt x="16804" y="15563"/>
                        <a:pt x="16785" y="15507"/>
                      </a:cubicBezTo>
                      <a:cubicBezTo>
                        <a:pt x="15056" y="10299"/>
                        <a:pt x="13151" y="5153"/>
                        <a:pt x="11074" y="73"/>
                      </a:cubicBezTo>
                      <a:cubicBezTo>
                        <a:pt x="11056" y="28"/>
                        <a:pt x="11013" y="1"/>
                        <a:pt x="10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56;p59">
                  <a:extLst>
                    <a:ext uri="{FF2B5EF4-FFF2-40B4-BE49-F238E27FC236}">
                      <a16:creationId xmlns:a16="http://schemas.microsoft.com/office/drawing/2014/main" id="{A3EE9CE1-C9F7-B0A0-F895-33FF617FBE7E}"/>
                    </a:ext>
                  </a:extLst>
                </p:cNvPr>
                <p:cNvSpPr/>
                <p:nvPr/>
              </p:nvSpPr>
              <p:spPr>
                <a:xfrm>
                  <a:off x="1098111" y="2028288"/>
                  <a:ext cx="426824" cy="159156"/>
                </a:xfrm>
                <a:custGeom>
                  <a:avLst/>
                  <a:gdLst/>
                  <a:ahLst/>
                  <a:cxnLst/>
                  <a:rect l="l" t="t" r="r" b="b"/>
                  <a:pathLst>
                    <a:path w="10990" h="4098" extrusionOk="0">
                      <a:moveTo>
                        <a:pt x="10959" y="1"/>
                      </a:moveTo>
                      <a:cubicBezTo>
                        <a:pt x="10957" y="1"/>
                        <a:pt x="10954" y="1"/>
                        <a:pt x="10952" y="2"/>
                      </a:cubicBezTo>
                      <a:cubicBezTo>
                        <a:pt x="7255" y="1151"/>
                        <a:pt x="3577" y="2512"/>
                        <a:pt x="21" y="4047"/>
                      </a:cubicBezTo>
                      <a:cubicBezTo>
                        <a:pt x="7" y="4052"/>
                        <a:pt x="1" y="4068"/>
                        <a:pt x="7" y="4082"/>
                      </a:cubicBezTo>
                      <a:cubicBezTo>
                        <a:pt x="11" y="4092"/>
                        <a:pt x="21" y="4098"/>
                        <a:pt x="32" y="4098"/>
                      </a:cubicBezTo>
                      <a:cubicBezTo>
                        <a:pt x="35" y="4098"/>
                        <a:pt x="39" y="4097"/>
                        <a:pt x="42" y="4096"/>
                      </a:cubicBezTo>
                      <a:cubicBezTo>
                        <a:pt x="3597" y="2562"/>
                        <a:pt x="7272" y="1201"/>
                        <a:pt x="10968" y="52"/>
                      </a:cubicBezTo>
                      <a:cubicBezTo>
                        <a:pt x="10982" y="48"/>
                        <a:pt x="10989" y="33"/>
                        <a:pt x="10985" y="19"/>
                      </a:cubicBezTo>
                      <a:cubicBezTo>
                        <a:pt x="10981" y="8"/>
                        <a:pt x="10970" y="1"/>
                        <a:pt x="109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57;p59">
                  <a:extLst>
                    <a:ext uri="{FF2B5EF4-FFF2-40B4-BE49-F238E27FC236}">
                      <a16:creationId xmlns:a16="http://schemas.microsoft.com/office/drawing/2014/main" id="{2A6480BB-8206-0DB3-1CFD-8B54F2D7F440}"/>
                    </a:ext>
                  </a:extLst>
                </p:cNvPr>
                <p:cNvSpPr/>
                <p:nvPr/>
              </p:nvSpPr>
              <p:spPr>
                <a:xfrm>
                  <a:off x="1112286" y="2068912"/>
                  <a:ext cx="428844" cy="159972"/>
                </a:xfrm>
                <a:custGeom>
                  <a:avLst/>
                  <a:gdLst/>
                  <a:ahLst/>
                  <a:cxnLst/>
                  <a:rect l="l" t="t" r="r" b="b"/>
                  <a:pathLst>
                    <a:path w="11042" h="4119" extrusionOk="0">
                      <a:moveTo>
                        <a:pt x="11011" y="1"/>
                      </a:moveTo>
                      <a:cubicBezTo>
                        <a:pt x="11009" y="1"/>
                        <a:pt x="11006" y="1"/>
                        <a:pt x="11004" y="2"/>
                      </a:cubicBezTo>
                      <a:cubicBezTo>
                        <a:pt x="7299" y="1192"/>
                        <a:pt x="3604" y="2560"/>
                        <a:pt x="20" y="4067"/>
                      </a:cubicBezTo>
                      <a:cubicBezTo>
                        <a:pt x="6" y="4072"/>
                        <a:pt x="0" y="4088"/>
                        <a:pt x="5" y="4102"/>
                      </a:cubicBezTo>
                      <a:cubicBezTo>
                        <a:pt x="10" y="4113"/>
                        <a:pt x="20" y="4119"/>
                        <a:pt x="31" y="4119"/>
                      </a:cubicBezTo>
                      <a:cubicBezTo>
                        <a:pt x="34" y="4119"/>
                        <a:pt x="38" y="4118"/>
                        <a:pt x="40" y="4116"/>
                      </a:cubicBezTo>
                      <a:cubicBezTo>
                        <a:pt x="3624" y="2610"/>
                        <a:pt x="7318" y="1243"/>
                        <a:pt x="11020" y="53"/>
                      </a:cubicBezTo>
                      <a:cubicBezTo>
                        <a:pt x="11034" y="48"/>
                        <a:pt x="11042" y="33"/>
                        <a:pt x="11037" y="19"/>
                      </a:cubicBezTo>
                      <a:cubicBezTo>
                        <a:pt x="11034" y="8"/>
                        <a:pt x="11022" y="1"/>
                        <a:pt x="1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58;p59">
                  <a:extLst>
                    <a:ext uri="{FF2B5EF4-FFF2-40B4-BE49-F238E27FC236}">
                      <a16:creationId xmlns:a16="http://schemas.microsoft.com/office/drawing/2014/main" id="{A43578B4-E132-7293-A3EC-10139D3A6E5E}"/>
                    </a:ext>
                  </a:extLst>
                </p:cNvPr>
                <p:cNvSpPr/>
                <p:nvPr/>
              </p:nvSpPr>
              <p:spPr>
                <a:xfrm>
                  <a:off x="1126617" y="2109613"/>
                  <a:ext cx="430553" cy="160632"/>
                </a:xfrm>
                <a:custGeom>
                  <a:avLst/>
                  <a:gdLst/>
                  <a:ahLst/>
                  <a:cxnLst/>
                  <a:rect l="l" t="t" r="r" b="b"/>
                  <a:pathLst>
                    <a:path w="11086" h="4136" extrusionOk="0">
                      <a:moveTo>
                        <a:pt x="11056" y="1"/>
                      </a:moveTo>
                      <a:cubicBezTo>
                        <a:pt x="11053" y="1"/>
                        <a:pt x="11050" y="1"/>
                        <a:pt x="11047" y="2"/>
                      </a:cubicBezTo>
                      <a:cubicBezTo>
                        <a:pt x="7342" y="1231"/>
                        <a:pt x="3632" y="2604"/>
                        <a:pt x="20" y="4083"/>
                      </a:cubicBezTo>
                      <a:cubicBezTo>
                        <a:pt x="7" y="4089"/>
                        <a:pt x="0" y="4104"/>
                        <a:pt x="6" y="4118"/>
                      </a:cubicBezTo>
                      <a:cubicBezTo>
                        <a:pt x="10" y="4128"/>
                        <a:pt x="20" y="4135"/>
                        <a:pt x="30" y="4135"/>
                      </a:cubicBezTo>
                      <a:cubicBezTo>
                        <a:pt x="34" y="4135"/>
                        <a:pt x="37" y="4134"/>
                        <a:pt x="41" y="4132"/>
                      </a:cubicBezTo>
                      <a:cubicBezTo>
                        <a:pt x="3651" y="2654"/>
                        <a:pt x="7360" y="1282"/>
                        <a:pt x="11065" y="53"/>
                      </a:cubicBezTo>
                      <a:cubicBezTo>
                        <a:pt x="11079" y="49"/>
                        <a:pt x="11086" y="34"/>
                        <a:pt x="11081" y="20"/>
                      </a:cubicBezTo>
                      <a:cubicBezTo>
                        <a:pt x="11078" y="9"/>
                        <a:pt x="11067" y="1"/>
                        <a:pt x="11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59;p59">
                  <a:extLst>
                    <a:ext uri="{FF2B5EF4-FFF2-40B4-BE49-F238E27FC236}">
                      <a16:creationId xmlns:a16="http://schemas.microsoft.com/office/drawing/2014/main" id="{BD90EEB0-77A0-41CE-24DE-D346E2CF531D}"/>
                    </a:ext>
                  </a:extLst>
                </p:cNvPr>
                <p:cNvSpPr/>
                <p:nvPr/>
              </p:nvSpPr>
              <p:spPr>
                <a:xfrm>
                  <a:off x="1141142" y="2150432"/>
                  <a:ext cx="431873" cy="161059"/>
                </a:xfrm>
                <a:custGeom>
                  <a:avLst/>
                  <a:gdLst/>
                  <a:ahLst/>
                  <a:cxnLst/>
                  <a:rect l="l" t="t" r="r" b="b"/>
                  <a:pathLst>
                    <a:path w="11120" h="4147" extrusionOk="0">
                      <a:moveTo>
                        <a:pt x="11089" y="0"/>
                      </a:moveTo>
                      <a:cubicBezTo>
                        <a:pt x="11086" y="0"/>
                        <a:pt x="11084" y="1"/>
                        <a:pt x="11081" y="2"/>
                      </a:cubicBezTo>
                      <a:cubicBezTo>
                        <a:pt x="7375" y="1268"/>
                        <a:pt x="3654" y="2646"/>
                        <a:pt x="21" y="4095"/>
                      </a:cubicBezTo>
                      <a:cubicBezTo>
                        <a:pt x="7" y="4100"/>
                        <a:pt x="0" y="4116"/>
                        <a:pt x="6" y="4129"/>
                      </a:cubicBezTo>
                      <a:cubicBezTo>
                        <a:pt x="10" y="4140"/>
                        <a:pt x="20" y="4147"/>
                        <a:pt x="31" y="4147"/>
                      </a:cubicBezTo>
                      <a:cubicBezTo>
                        <a:pt x="34" y="4147"/>
                        <a:pt x="37" y="4146"/>
                        <a:pt x="40" y="4144"/>
                      </a:cubicBezTo>
                      <a:cubicBezTo>
                        <a:pt x="3673" y="2695"/>
                        <a:pt x="7394" y="1319"/>
                        <a:pt x="11099" y="52"/>
                      </a:cubicBezTo>
                      <a:cubicBezTo>
                        <a:pt x="11112" y="47"/>
                        <a:pt x="11119" y="32"/>
                        <a:pt x="11115" y="18"/>
                      </a:cubicBezTo>
                      <a:cubicBezTo>
                        <a:pt x="11111" y="7"/>
                        <a:pt x="11100" y="0"/>
                        <a:pt x="11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60;p59">
                  <a:extLst>
                    <a:ext uri="{FF2B5EF4-FFF2-40B4-BE49-F238E27FC236}">
                      <a16:creationId xmlns:a16="http://schemas.microsoft.com/office/drawing/2014/main" id="{FAD5064B-8B1C-E477-013D-150C37F7F72C}"/>
                    </a:ext>
                  </a:extLst>
                </p:cNvPr>
                <p:cNvSpPr/>
                <p:nvPr/>
              </p:nvSpPr>
              <p:spPr>
                <a:xfrm>
                  <a:off x="1155862" y="2191289"/>
                  <a:ext cx="432766" cy="161370"/>
                </a:xfrm>
                <a:custGeom>
                  <a:avLst/>
                  <a:gdLst/>
                  <a:ahLst/>
                  <a:cxnLst/>
                  <a:rect l="l" t="t" r="r" b="b"/>
                  <a:pathLst>
                    <a:path w="11143" h="4155" extrusionOk="0">
                      <a:moveTo>
                        <a:pt x="11113" y="1"/>
                      </a:moveTo>
                      <a:cubicBezTo>
                        <a:pt x="11110" y="1"/>
                        <a:pt x="11107" y="1"/>
                        <a:pt x="11105" y="2"/>
                      </a:cubicBezTo>
                      <a:cubicBezTo>
                        <a:pt x="7402" y="1306"/>
                        <a:pt x="3673" y="2685"/>
                        <a:pt x="21" y="4103"/>
                      </a:cubicBezTo>
                      <a:cubicBezTo>
                        <a:pt x="7" y="4108"/>
                        <a:pt x="1" y="4124"/>
                        <a:pt x="6" y="4138"/>
                      </a:cubicBezTo>
                      <a:cubicBezTo>
                        <a:pt x="11" y="4148"/>
                        <a:pt x="20" y="4155"/>
                        <a:pt x="31" y="4155"/>
                      </a:cubicBezTo>
                      <a:cubicBezTo>
                        <a:pt x="34" y="4155"/>
                        <a:pt x="38" y="4154"/>
                        <a:pt x="40" y="4153"/>
                      </a:cubicBezTo>
                      <a:cubicBezTo>
                        <a:pt x="3692" y="2735"/>
                        <a:pt x="7421" y="1355"/>
                        <a:pt x="11122" y="53"/>
                      </a:cubicBezTo>
                      <a:cubicBezTo>
                        <a:pt x="11136" y="47"/>
                        <a:pt x="11143" y="33"/>
                        <a:pt x="11139" y="19"/>
                      </a:cubicBezTo>
                      <a:cubicBezTo>
                        <a:pt x="11134" y="7"/>
                        <a:pt x="11124" y="1"/>
                        <a:pt x="1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61;p59">
                  <a:extLst>
                    <a:ext uri="{FF2B5EF4-FFF2-40B4-BE49-F238E27FC236}">
                      <a16:creationId xmlns:a16="http://schemas.microsoft.com/office/drawing/2014/main" id="{E48FDD5B-2661-F789-6329-EA3E510CA65F}"/>
                    </a:ext>
                  </a:extLst>
                </p:cNvPr>
                <p:cNvSpPr/>
                <p:nvPr/>
              </p:nvSpPr>
              <p:spPr>
                <a:xfrm>
                  <a:off x="1170814" y="2232223"/>
                  <a:ext cx="433310" cy="161564"/>
                </a:xfrm>
                <a:custGeom>
                  <a:avLst/>
                  <a:gdLst/>
                  <a:ahLst/>
                  <a:cxnLst/>
                  <a:rect l="l" t="t" r="r" b="b"/>
                  <a:pathLst>
                    <a:path w="11157" h="4160" extrusionOk="0">
                      <a:moveTo>
                        <a:pt x="11125" y="0"/>
                      </a:moveTo>
                      <a:cubicBezTo>
                        <a:pt x="11123" y="0"/>
                        <a:pt x="11120" y="1"/>
                        <a:pt x="11117" y="2"/>
                      </a:cubicBezTo>
                      <a:cubicBezTo>
                        <a:pt x="7427" y="1339"/>
                        <a:pt x="3693" y="2720"/>
                        <a:pt x="21" y="4108"/>
                      </a:cubicBezTo>
                      <a:cubicBezTo>
                        <a:pt x="7" y="4113"/>
                        <a:pt x="0" y="4128"/>
                        <a:pt x="5" y="4142"/>
                      </a:cubicBezTo>
                      <a:cubicBezTo>
                        <a:pt x="10" y="4153"/>
                        <a:pt x="19" y="4160"/>
                        <a:pt x="31" y="4160"/>
                      </a:cubicBezTo>
                      <a:cubicBezTo>
                        <a:pt x="33" y="4160"/>
                        <a:pt x="37" y="4159"/>
                        <a:pt x="39" y="4158"/>
                      </a:cubicBezTo>
                      <a:cubicBezTo>
                        <a:pt x="3713" y="2771"/>
                        <a:pt x="7445" y="1389"/>
                        <a:pt x="11134" y="52"/>
                      </a:cubicBezTo>
                      <a:cubicBezTo>
                        <a:pt x="11148" y="47"/>
                        <a:pt x="11156" y="32"/>
                        <a:pt x="11151" y="18"/>
                      </a:cubicBezTo>
                      <a:cubicBezTo>
                        <a:pt x="11147" y="7"/>
                        <a:pt x="11136" y="0"/>
                        <a:pt x="1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62;p59">
                  <a:extLst>
                    <a:ext uri="{FF2B5EF4-FFF2-40B4-BE49-F238E27FC236}">
                      <a16:creationId xmlns:a16="http://schemas.microsoft.com/office/drawing/2014/main" id="{E9126B34-18D3-8739-E44D-202007958CC5}"/>
                    </a:ext>
                  </a:extLst>
                </p:cNvPr>
                <p:cNvSpPr/>
                <p:nvPr/>
              </p:nvSpPr>
              <p:spPr>
                <a:xfrm>
                  <a:off x="1185922" y="2273235"/>
                  <a:ext cx="433427" cy="161603"/>
                </a:xfrm>
                <a:custGeom>
                  <a:avLst/>
                  <a:gdLst/>
                  <a:ahLst/>
                  <a:cxnLst/>
                  <a:rect l="l" t="t" r="r" b="b"/>
                  <a:pathLst>
                    <a:path w="11160" h="4161" extrusionOk="0">
                      <a:moveTo>
                        <a:pt x="11129" y="1"/>
                      </a:moveTo>
                      <a:cubicBezTo>
                        <a:pt x="11126" y="1"/>
                        <a:pt x="11123" y="1"/>
                        <a:pt x="11120" y="2"/>
                      </a:cubicBezTo>
                      <a:cubicBezTo>
                        <a:pt x="7462" y="1365"/>
                        <a:pt x="3729" y="2747"/>
                        <a:pt x="21" y="4109"/>
                      </a:cubicBezTo>
                      <a:cubicBezTo>
                        <a:pt x="8" y="4114"/>
                        <a:pt x="1" y="4129"/>
                        <a:pt x="6" y="4143"/>
                      </a:cubicBezTo>
                      <a:cubicBezTo>
                        <a:pt x="10" y="4154"/>
                        <a:pt x="21" y="4160"/>
                        <a:pt x="31" y="4160"/>
                      </a:cubicBezTo>
                      <a:cubicBezTo>
                        <a:pt x="34" y="4160"/>
                        <a:pt x="37" y="4160"/>
                        <a:pt x="41" y="4158"/>
                      </a:cubicBezTo>
                      <a:cubicBezTo>
                        <a:pt x="3747" y="2796"/>
                        <a:pt x="7481" y="1415"/>
                        <a:pt x="11138" y="52"/>
                      </a:cubicBezTo>
                      <a:cubicBezTo>
                        <a:pt x="11152" y="47"/>
                        <a:pt x="11159" y="31"/>
                        <a:pt x="11154" y="18"/>
                      </a:cubicBezTo>
                      <a:cubicBezTo>
                        <a:pt x="11150" y="7"/>
                        <a:pt x="11140" y="1"/>
                        <a:pt x="11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63;p59">
                  <a:extLst>
                    <a:ext uri="{FF2B5EF4-FFF2-40B4-BE49-F238E27FC236}">
                      <a16:creationId xmlns:a16="http://schemas.microsoft.com/office/drawing/2014/main" id="{807F3552-EF8B-CFAD-451C-58E5AF9F858E}"/>
                    </a:ext>
                  </a:extLst>
                </p:cNvPr>
                <p:cNvSpPr/>
                <p:nvPr/>
              </p:nvSpPr>
              <p:spPr>
                <a:xfrm>
                  <a:off x="1201262" y="2314287"/>
                  <a:ext cx="433077" cy="161486"/>
                </a:xfrm>
                <a:custGeom>
                  <a:avLst/>
                  <a:gdLst/>
                  <a:ahLst/>
                  <a:cxnLst/>
                  <a:rect l="l" t="t" r="r" b="b"/>
                  <a:pathLst>
                    <a:path w="11151" h="4158" extrusionOk="0">
                      <a:moveTo>
                        <a:pt x="11121" y="1"/>
                      </a:moveTo>
                      <a:cubicBezTo>
                        <a:pt x="11117" y="1"/>
                        <a:pt x="11114" y="2"/>
                        <a:pt x="11111" y="3"/>
                      </a:cubicBezTo>
                      <a:cubicBezTo>
                        <a:pt x="7451" y="1405"/>
                        <a:pt x="3720" y="2786"/>
                        <a:pt x="22" y="4106"/>
                      </a:cubicBezTo>
                      <a:cubicBezTo>
                        <a:pt x="8" y="4112"/>
                        <a:pt x="0" y="4127"/>
                        <a:pt x="5" y="4140"/>
                      </a:cubicBezTo>
                      <a:cubicBezTo>
                        <a:pt x="10" y="4152"/>
                        <a:pt x="19" y="4158"/>
                        <a:pt x="31" y="4158"/>
                      </a:cubicBezTo>
                      <a:cubicBezTo>
                        <a:pt x="33" y="4158"/>
                        <a:pt x="37" y="4158"/>
                        <a:pt x="39" y="4157"/>
                      </a:cubicBezTo>
                      <a:cubicBezTo>
                        <a:pt x="3738" y="2836"/>
                        <a:pt x="7469" y="1455"/>
                        <a:pt x="11130" y="52"/>
                      </a:cubicBezTo>
                      <a:cubicBezTo>
                        <a:pt x="11144" y="47"/>
                        <a:pt x="11151" y="32"/>
                        <a:pt x="11146" y="18"/>
                      </a:cubicBezTo>
                      <a:cubicBezTo>
                        <a:pt x="11142" y="8"/>
                        <a:pt x="11132" y="1"/>
                        <a:pt x="1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64;p59">
                  <a:extLst>
                    <a:ext uri="{FF2B5EF4-FFF2-40B4-BE49-F238E27FC236}">
                      <a16:creationId xmlns:a16="http://schemas.microsoft.com/office/drawing/2014/main" id="{CB6D14EF-65F6-7B36-3CC9-7EE30FBDD87B}"/>
                    </a:ext>
                  </a:extLst>
                </p:cNvPr>
                <p:cNvSpPr/>
                <p:nvPr/>
              </p:nvSpPr>
              <p:spPr>
                <a:xfrm>
                  <a:off x="1216797" y="2355454"/>
                  <a:ext cx="432378" cy="161214"/>
                </a:xfrm>
                <a:custGeom>
                  <a:avLst/>
                  <a:gdLst/>
                  <a:ahLst/>
                  <a:cxnLst/>
                  <a:rect l="l" t="t" r="r" b="b"/>
                  <a:pathLst>
                    <a:path w="11133" h="4151" extrusionOk="0">
                      <a:moveTo>
                        <a:pt x="11103" y="1"/>
                      </a:moveTo>
                      <a:cubicBezTo>
                        <a:pt x="11100" y="1"/>
                        <a:pt x="11097" y="1"/>
                        <a:pt x="11093" y="3"/>
                      </a:cubicBezTo>
                      <a:cubicBezTo>
                        <a:pt x="7450" y="1436"/>
                        <a:pt x="3725" y="2815"/>
                        <a:pt x="22" y="4099"/>
                      </a:cubicBezTo>
                      <a:cubicBezTo>
                        <a:pt x="8" y="4105"/>
                        <a:pt x="1" y="4120"/>
                        <a:pt x="5" y="4133"/>
                      </a:cubicBezTo>
                      <a:cubicBezTo>
                        <a:pt x="9" y="4145"/>
                        <a:pt x="19" y="4151"/>
                        <a:pt x="31" y="4151"/>
                      </a:cubicBezTo>
                      <a:cubicBezTo>
                        <a:pt x="33" y="4151"/>
                        <a:pt x="37" y="4151"/>
                        <a:pt x="39" y="4150"/>
                      </a:cubicBezTo>
                      <a:cubicBezTo>
                        <a:pt x="3743" y="2865"/>
                        <a:pt x="7469" y="1486"/>
                        <a:pt x="11112" y="52"/>
                      </a:cubicBezTo>
                      <a:cubicBezTo>
                        <a:pt x="11126" y="46"/>
                        <a:pt x="11133" y="32"/>
                        <a:pt x="11127" y="18"/>
                      </a:cubicBezTo>
                      <a:cubicBezTo>
                        <a:pt x="11123" y="7"/>
                        <a:pt x="11114" y="1"/>
                        <a:pt x="11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65;p59">
                  <a:extLst>
                    <a:ext uri="{FF2B5EF4-FFF2-40B4-BE49-F238E27FC236}">
                      <a16:creationId xmlns:a16="http://schemas.microsoft.com/office/drawing/2014/main" id="{8C7CAAE3-F3DD-5EF5-7349-7673CB9D73F1}"/>
                    </a:ext>
                  </a:extLst>
                </p:cNvPr>
                <p:cNvSpPr/>
                <p:nvPr/>
              </p:nvSpPr>
              <p:spPr>
                <a:xfrm>
                  <a:off x="1232565" y="2396700"/>
                  <a:ext cx="431252" cy="160826"/>
                </a:xfrm>
                <a:custGeom>
                  <a:avLst/>
                  <a:gdLst/>
                  <a:ahLst/>
                  <a:cxnLst/>
                  <a:rect l="l" t="t" r="r" b="b"/>
                  <a:pathLst>
                    <a:path w="11104" h="4141" extrusionOk="0">
                      <a:moveTo>
                        <a:pt x="11074" y="1"/>
                      </a:moveTo>
                      <a:cubicBezTo>
                        <a:pt x="11070" y="1"/>
                        <a:pt x="11067" y="1"/>
                        <a:pt x="11064" y="2"/>
                      </a:cubicBezTo>
                      <a:cubicBezTo>
                        <a:pt x="7440" y="1467"/>
                        <a:pt x="3725" y="2842"/>
                        <a:pt x="21" y="4089"/>
                      </a:cubicBezTo>
                      <a:cubicBezTo>
                        <a:pt x="7" y="4093"/>
                        <a:pt x="0" y="4108"/>
                        <a:pt x="4" y="4122"/>
                      </a:cubicBezTo>
                      <a:cubicBezTo>
                        <a:pt x="8" y="4133"/>
                        <a:pt x="18" y="4140"/>
                        <a:pt x="30" y="4140"/>
                      </a:cubicBezTo>
                      <a:cubicBezTo>
                        <a:pt x="32" y="4140"/>
                        <a:pt x="35" y="4140"/>
                        <a:pt x="38" y="4138"/>
                      </a:cubicBezTo>
                      <a:cubicBezTo>
                        <a:pt x="3743" y="2892"/>
                        <a:pt x="7459" y="1516"/>
                        <a:pt x="11084" y="51"/>
                      </a:cubicBezTo>
                      <a:cubicBezTo>
                        <a:pt x="11097" y="46"/>
                        <a:pt x="11104" y="30"/>
                        <a:pt x="11098" y="17"/>
                      </a:cubicBezTo>
                      <a:cubicBezTo>
                        <a:pt x="11094" y="7"/>
                        <a:pt x="11084" y="1"/>
                        <a:pt x="1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66;p59">
                  <a:extLst>
                    <a:ext uri="{FF2B5EF4-FFF2-40B4-BE49-F238E27FC236}">
                      <a16:creationId xmlns:a16="http://schemas.microsoft.com/office/drawing/2014/main" id="{C335C289-FF77-2763-E623-9659836290D0}"/>
                    </a:ext>
                  </a:extLst>
                </p:cNvPr>
                <p:cNvSpPr/>
                <p:nvPr/>
              </p:nvSpPr>
              <p:spPr>
                <a:xfrm>
                  <a:off x="1248450" y="2437984"/>
                  <a:ext cx="429815" cy="160282"/>
                </a:xfrm>
                <a:custGeom>
                  <a:avLst/>
                  <a:gdLst/>
                  <a:ahLst/>
                  <a:cxnLst/>
                  <a:rect l="l" t="t" r="r" b="b"/>
                  <a:pathLst>
                    <a:path w="11067" h="4127" extrusionOk="0">
                      <a:moveTo>
                        <a:pt x="11036" y="1"/>
                      </a:moveTo>
                      <a:cubicBezTo>
                        <a:pt x="11033" y="1"/>
                        <a:pt x="11029" y="1"/>
                        <a:pt x="11026" y="3"/>
                      </a:cubicBezTo>
                      <a:cubicBezTo>
                        <a:pt x="7427" y="1496"/>
                        <a:pt x="3725" y="2866"/>
                        <a:pt x="22" y="4074"/>
                      </a:cubicBezTo>
                      <a:cubicBezTo>
                        <a:pt x="8" y="4080"/>
                        <a:pt x="1" y="4094"/>
                        <a:pt x="6" y="4108"/>
                      </a:cubicBezTo>
                      <a:cubicBezTo>
                        <a:pt x="9" y="4120"/>
                        <a:pt x="20" y="4127"/>
                        <a:pt x="31" y="4127"/>
                      </a:cubicBezTo>
                      <a:cubicBezTo>
                        <a:pt x="34" y="4127"/>
                        <a:pt x="36" y="4126"/>
                        <a:pt x="39" y="4125"/>
                      </a:cubicBezTo>
                      <a:cubicBezTo>
                        <a:pt x="3744" y="2917"/>
                        <a:pt x="7447" y="1546"/>
                        <a:pt x="11047" y="52"/>
                      </a:cubicBezTo>
                      <a:cubicBezTo>
                        <a:pt x="11060" y="47"/>
                        <a:pt x="11067" y="31"/>
                        <a:pt x="11061" y="17"/>
                      </a:cubicBezTo>
                      <a:cubicBezTo>
                        <a:pt x="11057" y="7"/>
                        <a:pt x="11047" y="1"/>
                        <a:pt x="1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67;p59">
                  <a:extLst>
                    <a:ext uri="{FF2B5EF4-FFF2-40B4-BE49-F238E27FC236}">
                      <a16:creationId xmlns:a16="http://schemas.microsoft.com/office/drawing/2014/main" id="{70E3B418-AB73-CB47-DB76-F93CCB8AB8E8}"/>
                    </a:ext>
                  </a:extLst>
                </p:cNvPr>
                <p:cNvSpPr/>
                <p:nvPr/>
              </p:nvSpPr>
              <p:spPr>
                <a:xfrm>
                  <a:off x="1264606" y="2479385"/>
                  <a:ext cx="427873" cy="159544"/>
                </a:xfrm>
                <a:custGeom>
                  <a:avLst/>
                  <a:gdLst/>
                  <a:ahLst/>
                  <a:cxnLst/>
                  <a:rect l="l" t="t" r="r" b="b"/>
                  <a:pathLst>
                    <a:path w="11017" h="4108" extrusionOk="0">
                      <a:moveTo>
                        <a:pt x="10986" y="0"/>
                      </a:moveTo>
                      <a:cubicBezTo>
                        <a:pt x="10983" y="0"/>
                        <a:pt x="10980" y="1"/>
                        <a:pt x="10976" y="2"/>
                      </a:cubicBezTo>
                      <a:cubicBezTo>
                        <a:pt x="7406" y="1523"/>
                        <a:pt x="3721" y="2887"/>
                        <a:pt x="22" y="4056"/>
                      </a:cubicBezTo>
                      <a:cubicBezTo>
                        <a:pt x="8" y="4060"/>
                        <a:pt x="0" y="4075"/>
                        <a:pt x="5" y="4089"/>
                      </a:cubicBezTo>
                      <a:cubicBezTo>
                        <a:pt x="9" y="4101"/>
                        <a:pt x="19" y="4108"/>
                        <a:pt x="31" y="4108"/>
                      </a:cubicBezTo>
                      <a:cubicBezTo>
                        <a:pt x="33" y="4108"/>
                        <a:pt x="36" y="4108"/>
                        <a:pt x="39" y="4107"/>
                      </a:cubicBezTo>
                      <a:cubicBezTo>
                        <a:pt x="3738" y="2938"/>
                        <a:pt x="7425" y="1573"/>
                        <a:pt x="10997" y="51"/>
                      </a:cubicBezTo>
                      <a:cubicBezTo>
                        <a:pt x="11010" y="46"/>
                        <a:pt x="11017" y="30"/>
                        <a:pt x="11011" y="16"/>
                      </a:cubicBezTo>
                      <a:cubicBezTo>
                        <a:pt x="11007" y="6"/>
                        <a:pt x="10996" y="0"/>
                        <a:pt x="10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68;p59">
                  <a:extLst>
                    <a:ext uri="{FF2B5EF4-FFF2-40B4-BE49-F238E27FC236}">
                      <a16:creationId xmlns:a16="http://schemas.microsoft.com/office/drawing/2014/main" id="{370F1927-A3EB-1E4D-9784-7866B9F6B3B7}"/>
                    </a:ext>
                  </a:extLst>
                </p:cNvPr>
                <p:cNvSpPr/>
                <p:nvPr/>
              </p:nvSpPr>
              <p:spPr>
                <a:xfrm>
                  <a:off x="1280957" y="2520824"/>
                  <a:ext cx="425542" cy="158729"/>
                </a:xfrm>
                <a:custGeom>
                  <a:avLst/>
                  <a:gdLst/>
                  <a:ahLst/>
                  <a:cxnLst/>
                  <a:rect l="l" t="t" r="r" b="b"/>
                  <a:pathLst>
                    <a:path w="10957" h="4087" extrusionOk="0">
                      <a:moveTo>
                        <a:pt x="10927" y="1"/>
                      </a:moveTo>
                      <a:cubicBezTo>
                        <a:pt x="10923" y="1"/>
                        <a:pt x="10920" y="2"/>
                        <a:pt x="10916" y="3"/>
                      </a:cubicBezTo>
                      <a:cubicBezTo>
                        <a:pt x="7379" y="1549"/>
                        <a:pt x="3713" y="2906"/>
                        <a:pt x="22" y="4034"/>
                      </a:cubicBezTo>
                      <a:cubicBezTo>
                        <a:pt x="8" y="4039"/>
                        <a:pt x="0" y="4053"/>
                        <a:pt x="4" y="4067"/>
                      </a:cubicBezTo>
                      <a:cubicBezTo>
                        <a:pt x="8" y="4079"/>
                        <a:pt x="18" y="4087"/>
                        <a:pt x="30" y="4087"/>
                      </a:cubicBezTo>
                      <a:cubicBezTo>
                        <a:pt x="32" y="4087"/>
                        <a:pt x="35" y="4086"/>
                        <a:pt x="38" y="4085"/>
                      </a:cubicBezTo>
                      <a:cubicBezTo>
                        <a:pt x="3731" y="2956"/>
                        <a:pt x="7398" y="1599"/>
                        <a:pt x="10938" y="52"/>
                      </a:cubicBezTo>
                      <a:cubicBezTo>
                        <a:pt x="10951" y="46"/>
                        <a:pt x="10957" y="30"/>
                        <a:pt x="10951" y="16"/>
                      </a:cubicBezTo>
                      <a:cubicBezTo>
                        <a:pt x="10946" y="6"/>
                        <a:pt x="10937" y="1"/>
                        <a:pt x="10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69;p59">
                  <a:extLst>
                    <a:ext uri="{FF2B5EF4-FFF2-40B4-BE49-F238E27FC236}">
                      <a16:creationId xmlns:a16="http://schemas.microsoft.com/office/drawing/2014/main" id="{FB80B15B-F16B-5D17-2315-F48422BD9FDF}"/>
                    </a:ext>
                  </a:extLst>
                </p:cNvPr>
                <p:cNvSpPr/>
                <p:nvPr/>
              </p:nvSpPr>
              <p:spPr>
                <a:xfrm>
                  <a:off x="1137492" y="2096603"/>
                  <a:ext cx="225258" cy="604428"/>
                </a:xfrm>
                <a:custGeom>
                  <a:avLst/>
                  <a:gdLst/>
                  <a:ahLst/>
                  <a:cxnLst/>
                  <a:rect l="l" t="t" r="r" b="b"/>
                  <a:pathLst>
                    <a:path w="5800" h="15563" extrusionOk="0">
                      <a:moveTo>
                        <a:pt x="31" y="1"/>
                      </a:moveTo>
                      <a:cubicBezTo>
                        <a:pt x="28" y="1"/>
                        <a:pt x="25" y="1"/>
                        <a:pt x="22" y="2"/>
                      </a:cubicBezTo>
                      <a:cubicBezTo>
                        <a:pt x="8" y="7"/>
                        <a:pt x="1" y="21"/>
                        <a:pt x="5" y="35"/>
                      </a:cubicBezTo>
                      <a:cubicBezTo>
                        <a:pt x="1785" y="5224"/>
                        <a:pt x="3716" y="10441"/>
                        <a:pt x="5744" y="15545"/>
                      </a:cubicBezTo>
                      <a:cubicBezTo>
                        <a:pt x="5749" y="15555"/>
                        <a:pt x="5759" y="15562"/>
                        <a:pt x="5769" y="15562"/>
                      </a:cubicBezTo>
                      <a:cubicBezTo>
                        <a:pt x="5772" y="15562"/>
                        <a:pt x="5776" y="15561"/>
                        <a:pt x="5779" y="15560"/>
                      </a:cubicBezTo>
                      <a:cubicBezTo>
                        <a:pt x="5793" y="15554"/>
                        <a:pt x="5799" y="15540"/>
                        <a:pt x="5794" y="15526"/>
                      </a:cubicBezTo>
                      <a:cubicBezTo>
                        <a:pt x="3766" y="10423"/>
                        <a:pt x="1835" y="5205"/>
                        <a:pt x="56" y="19"/>
                      </a:cubicBezTo>
                      <a:cubicBezTo>
                        <a:pt x="52" y="8"/>
                        <a:pt x="42" y="1"/>
                        <a:pt x="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70;p59">
                  <a:extLst>
                    <a:ext uri="{FF2B5EF4-FFF2-40B4-BE49-F238E27FC236}">
                      <a16:creationId xmlns:a16="http://schemas.microsoft.com/office/drawing/2014/main" id="{CF0DEF12-D597-208B-93EA-CA60C82F77BB}"/>
                    </a:ext>
                  </a:extLst>
                </p:cNvPr>
                <p:cNvSpPr/>
                <p:nvPr/>
              </p:nvSpPr>
              <p:spPr>
                <a:xfrm>
                  <a:off x="1063856" y="1958808"/>
                  <a:ext cx="566212" cy="557240"/>
                </a:xfrm>
                <a:custGeom>
                  <a:avLst/>
                  <a:gdLst/>
                  <a:ahLst/>
                  <a:cxnLst/>
                  <a:rect l="l" t="t" r="r" b="b"/>
                  <a:pathLst>
                    <a:path w="14579" h="14348" extrusionOk="0">
                      <a:moveTo>
                        <a:pt x="11036" y="0"/>
                      </a:moveTo>
                      <a:cubicBezTo>
                        <a:pt x="10463" y="0"/>
                        <a:pt x="9492" y="504"/>
                        <a:pt x="9143" y="616"/>
                      </a:cubicBezTo>
                      <a:cubicBezTo>
                        <a:pt x="7674" y="1091"/>
                        <a:pt x="6218" y="1603"/>
                        <a:pt x="4776" y="2154"/>
                      </a:cubicBezTo>
                      <a:cubicBezTo>
                        <a:pt x="3544" y="2625"/>
                        <a:pt x="2323" y="3123"/>
                        <a:pt x="1113" y="3649"/>
                      </a:cubicBezTo>
                      <a:cubicBezTo>
                        <a:pt x="0" y="4133"/>
                        <a:pt x="92" y="4032"/>
                        <a:pt x="476" y="5172"/>
                      </a:cubicBezTo>
                      <a:cubicBezTo>
                        <a:pt x="1510" y="8246"/>
                        <a:pt x="2609" y="11298"/>
                        <a:pt x="3763" y="14328"/>
                      </a:cubicBezTo>
                      <a:cubicBezTo>
                        <a:pt x="3768" y="14342"/>
                        <a:pt x="3773" y="14347"/>
                        <a:pt x="3779" y="14347"/>
                      </a:cubicBezTo>
                      <a:cubicBezTo>
                        <a:pt x="3814" y="14347"/>
                        <a:pt x="3858" y="14158"/>
                        <a:pt x="3839" y="14107"/>
                      </a:cubicBezTo>
                      <a:cubicBezTo>
                        <a:pt x="2941" y="11743"/>
                        <a:pt x="2075" y="9365"/>
                        <a:pt x="1249" y="6975"/>
                      </a:cubicBezTo>
                      <a:cubicBezTo>
                        <a:pt x="1049" y="6396"/>
                        <a:pt x="712" y="5737"/>
                        <a:pt x="621" y="5132"/>
                      </a:cubicBezTo>
                      <a:cubicBezTo>
                        <a:pt x="570" y="4979"/>
                        <a:pt x="518" y="4825"/>
                        <a:pt x="467" y="4671"/>
                      </a:cubicBezTo>
                      <a:cubicBezTo>
                        <a:pt x="491" y="4160"/>
                        <a:pt x="732" y="3863"/>
                        <a:pt x="1189" y="3779"/>
                      </a:cubicBezTo>
                      <a:cubicBezTo>
                        <a:pt x="1747" y="3352"/>
                        <a:pt x="2646" y="3158"/>
                        <a:pt x="3308" y="2891"/>
                      </a:cubicBezTo>
                      <a:cubicBezTo>
                        <a:pt x="3880" y="2660"/>
                        <a:pt x="4455" y="2435"/>
                        <a:pt x="5032" y="2216"/>
                      </a:cubicBezTo>
                      <a:cubicBezTo>
                        <a:pt x="6186" y="1779"/>
                        <a:pt x="7350" y="1366"/>
                        <a:pt x="8522" y="977"/>
                      </a:cubicBezTo>
                      <a:cubicBezTo>
                        <a:pt x="8962" y="831"/>
                        <a:pt x="9403" y="689"/>
                        <a:pt x="9845" y="550"/>
                      </a:cubicBezTo>
                      <a:cubicBezTo>
                        <a:pt x="10196" y="440"/>
                        <a:pt x="10458" y="366"/>
                        <a:pt x="10677" y="366"/>
                      </a:cubicBezTo>
                      <a:cubicBezTo>
                        <a:pt x="11024" y="366"/>
                        <a:pt x="11266" y="550"/>
                        <a:pt x="11592" y="1067"/>
                      </a:cubicBezTo>
                      <a:cubicBezTo>
                        <a:pt x="12249" y="2110"/>
                        <a:pt x="12588" y="3563"/>
                        <a:pt x="13033" y="4715"/>
                      </a:cubicBezTo>
                      <a:cubicBezTo>
                        <a:pt x="13502" y="5934"/>
                        <a:pt x="13962" y="7158"/>
                        <a:pt x="14414" y="8385"/>
                      </a:cubicBezTo>
                      <a:cubicBezTo>
                        <a:pt x="14427" y="8420"/>
                        <a:pt x="14458" y="8436"/>
                        <a:pt x="14488" y="8436"/>
                      </a:cubicBezTo>
                      <a:cubicBezTo>
                        <a:pt x="14534" y="8436"/>
                        <a:pt x="14579" y="8400"/>
                        <a:pt x="14559" y="8345"/>
                      </a:cubicBezTo>
                      <a:cubicBezTo>
                        <a:pt x="13994" y="6811"/>
                        <a:pt x="13417" y="5282"/>
                        <a:pt x="12823" y="3761"/>
                      </a:cubicBezTo>
                      <a:cubicBezTo>
                        <a:pt x="12526" y="3000"/>
                        <a:pt x="12225" y="2240"/>
                        <a:pt x="11920" y="1482"/>
                      </a:cubicBezTo>
                      <a:cubicBezTo>
                        <a:pt x="11795" y="1169"/>
                        <a:pt x="11589" y="275"/>
                        <a:pt x="11348" y="86"/>
                      </a:cubicBezTo>
                      <a:cubicBezTo>
                        <a:pt x="11272" y="25"/>
                        <a:pt x="11164" y="0"/>
                        <a:pt x="1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71;p59">
                  <a:extLst>
                    <a:ext uri="{FF2B5EF4-FFF2-40B4-BE49-F238E27FC236}">
                      <a16:creationId xmlns:a16="http://schemas.microsoft.com/office/drawing/2014/main" id="{E7AE09AA-5C62-9E97-0A1C-0D0710BD60D8}"/>
                    </a:ext>
                  </a:extLst>
                </p:cNvPr>
                <p:cNvSpPr/>
                <p:nvPr/>
              </p:nvSpPr>
              <p:spPr>
                <a:xfrm>
                  <a:off x="1691079" y="2471539"/>
                  <a:ext cx="39381" cy="108978"/>
                </a:xfrm>
                <a:custGeom>
                  <a:avLst/>
                  <a:gdLst/>
                  <a:ahLst/>
                  <a:cxnLst/>
                  <a:rect l="l" t="t" r="r" b="b"/>
                  <a:pathLst>
                    <a:path w="1014" h="2806" extrusionOk="0">
                      <a:moveTo>
                        <a:pt x="109" y="0"/>
                      </a:moveTo>
                      <a:cubicBezTo>
                        <a:pt x="64" y="0"/>
                        <a:pt x="1" y="72"/>
                        <a:pt x="1" y="72"/>
                      </a:cubicBezTo>
                      <a:cubicBezTo>
                        <a:pt x="155" y="522"/>
                        <a:pt x="309" y="972"/>
                        <a:pt x="461" y="1424"/>
                      </a:cubicBezTo>
                      <a:cubicBezTo>
                        <a:pt x="523" y="1607"/>
                        <a:pt x="616" y="1814"/>
                        <a:pt x="655" y="2004"/>
                      </a:cubicBezTo>
                      <a:cubicBezTo>
                        <a:pt x="739" y="2412"/>
                        <a:pt x="607" y="2514"/>
                        <a:pt x="259" y="2668"/>
                      </a:cubicBezTo>
                      <a:cubicBezTo>
                        <a:pt x="182" y="2702"/>
                        <a:pt x="230" y="2805"/>
                        <a:pt x="302" y="2805"/>
                      </a:cubicBezTo>
                      <a:cubicBezTo>
                        <a:pt x="313" y="2805"/>
                        <a:pt x="324" y="2803"/>
                        <a:pt x="335" y="2798"/>
                      </a:cubicBezTo>
                      <a:cubicBezTo>
                        <a:pt x="747" y="2617"/>
                        <a:pt x="1013" y="2618"/>
                        <a:pt x="865" y="2157"/>
                      </a:cubicBezTo>
                      <a:cubicBezTo>
                        <a:pt x="635" y="1446"/>
                        <a:pt x="388" y="739"/>
                        <a:pt x="146" y="32"/>
                      </a:cubicBezTo>
                      <a:cubicBezTo>
                        <a:pt x="138" y="9"/>
                        <a:pt x="124"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72;p59">
                  <a:extLst>
                    <a:ext uri="{FF2B5EF4-FFF2-40B4-BE49-F238E27FC236}">
                      <a16:creationId xmlns:a16="http://schemas.microsoft.com/office/drawing/2014/main" id="{AC5C4629-96E3-E966-42D6-3B60A6F9D620}"/>
                    </a:ext>
                  </a:extLst>
                </p:cNvPr>
                <p:cNvSpPr/>
                <p:nvPr/>
              </p:nvSpPr>
              <p:spPr>
                <a:xfrm>
                  <a:off x="1245887" y="2607509"/>
                  <a:ext cx="164788" cy="120862"/>
                </a:xfrm>
                <a:custGeom>
                  <a:avLst/>
                  <a:gdLst/>
                  <a:ahLst/>
                  <a:cxnLst/>
                  <a:rect l="l" t="t" r="r" b="b"/>
                  <a:pathLst>
                    <a:path w="4243" h="3112" extrusionOk="0">
                      <a:moveTo>
                        <a:pt x="70" y="1"/>
                      </a:moveTo>
                      <a:cubicBezTo>
                        <a:pt x="32" y="1"/>
                        <a:pt x="1" y="12"/>
                        <a:pt x="18" y="55"/>
                      </a:cubicBezTo>
                      <a:cubicBezTo>
                        <a:pt x="287" y="739"/>
                        <a:pt x="560" y="1422"/>
                        <a:pt x="836" y="2104"/>
                      </a:cubicBezTo>
                      <a:cubicBezTo>
                        <a:pt x="924" y="2324"/>
                        <a:pt x="1053" y="2962"/>
                        <a:pt x="1276" y="3081"/>
                      </a:cubicBezTo>
                      <a:cubicBezTo>
                        <a:pt x="1318" y="3103"/>
                        <a:pt x="1365" y="3112"/>
                        <a:pt x="1416" y="3112"/>
                      </a:cubicBezTo>
                      <a:cubicBezTo>
                        <a:pt x="1623" y="3112"/>
                        <a:pt x="1885" y="2963"/>
                        <a:pt x="2034" y="2917"/>
                      </a:cubicBezTo>
                      <a:cubicBezTo>
                        <a:pt x="2744" y="2701"/>
                        <a:pt x="3451" y="2475"/>
                        <a:pt x="4156" y="2241"/>
                      </a:cubicBezTo>
                      <a:cubicBezTo>
                        <a:pt x="4242" y="2213"/>
                        <a:pt x="4079" y="2127"/>
                        <a:pt x="4032" y="2127"/>
                      </a:cubicBezTo>
                      <a:cubicBezTo>
                        <a:pt x="4030" y="2127"/>
                        <a:pt x="4027" y="2127"/>
                        <a:pt x="4025" y="2128"/>
                      </a:cubicBezTo>
                      <a:cubicBezTo>
                        <a:pt x="3521" y="2314"/>
                        <a:pt x="2432" y="2821"/>
                        <a:pt x="1730" y="2821"/>
                      </a:cubicBezTo>
                      <a:cubicBezTo>
                        <a:pt x="1512" y="2821"/>
                        <a:pt x="1332" y="2772"/>
                        <a:pt x="1217" y="2649"/>
                      </a:cubicBezTo>
                      <a:cubicBezTo>
                        <a:pt x="988" y="2403"/>
                        <a:pt x="872" y="1796"/>
                        <a:pt x="745" y="1480"/>
                      </a:cubicBezTo>
                      <a:cubicBezTo>
                        <a:pt x="549" y="992"/>
                        <a:pt x="356" y="504"/>
                        <a:pt x="163" y="15"/>
                      </a:cubicBezTo>
                      <a:cubicBezTo>
                        <a:pt x="163" y="15"/>
                        <a:pt x="112"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73;p59">
                  <a:extLst>
                    <a:ext uri="{FF2B5EF4-FFF2-40B4-BE49-F238E27FC236}">
                      <a16:creationId xmlns:a16="http://schemas.microsoft.com/office/drawing/2014/main" id="{E3EE2471-B350-E44B-972B-35BC2CE7161C}"/>
                    </a:ext>
                  </a:extLst>
                </p:cNvPr>
                <p:cNvSpPr/>
                <p:nvPr/>
              </p:nvSpPr>
              <p:spPr>
                <a:xfrm>
                  <a:off x="1202661" y="2194473"/>
                  <a:ext cx="525471" cy="531763"/>
                </a:xfrm>
                <a:custGeom>
                  <a:avLst/>
                  <a:gdLst/>
                  <a:ahLst/>
                  <a:cxnLst/>
                  <a:rect l="l" t="t" r="r" b="b"/>
                  <a:pathLst>
                    <a:path w="13530" h="13692" extrusionOk="0">
                      <a:moveTo>
                        <a:pt x="5519" y="1"/>
                      </a:moveTo>
                      <a:cubicBezTo>
                        <a:pt x="5269" y="1"/>
                        <a:pt x="5028" y="123"/>
                        <a:pt x="4878" y="344"/>
                      </a:cubicBezTo>
                      <a:cubicBezTo>
                        <a:pt x="2970" y="3165"/>
                        <a:pt x="896" y="7336"/>
                        <a:pt x="93" y="8997"/>
                      </a:cubicBezTo>
                      <a:cubicBezTo>
                        <a:pt x="22" y="9143"/>
                        <a:pt x="1" y="9306"/>
                        <a:pt x="30" y="9464"/>
                      </a:cubicBezTo>
                      <a:cubicBezTo>
                        <a:pt x="102" y="9573"/>
                        <a:pt x="195" y="9659"/>
                        <a:pt x="306" y="9717"/>
                      </a:cubicBezTo>
                      <a:cubicBezTo>
                        <a:pt x="3035" y="11166"/>
                        <a:pt x="6192" y="12832"/>
                        <a:pt x="7653" y="13602"/>
                      </a:cubicBezTo>
                      <a:cubicBezTo>
                        <a:pt x="7768" y="13663"/>
                        <a:pt x="7891" y="13692"/>
                        <a:pt x="8013" y="13692"/>
                      </a:cubicBezTo>
                      <a:cubicBezTo>
                        <a:pt x="8276" y="13692"/>
                        <a:pt x="8532" y="13557"/>
                        <a:pt x="8676" y="13317"/>
                      </a:cubicBezTo>
                      <a:cubicBezTo>
                        <a:pt x="10402" y="10455"/>
                        <a:pt x="12571" y="6365"/>
                        <a:pt x="13425" y="4740"/>
                      </a:cubicBezTo>
                      <a:cubicBezTo>
                        <a:pt x="13503" y="4591"/>
                        <a:pt x="13529" y="4419"/>
                        <a:pt x="13501" y="4252"/>
                      </a:cubicBezTo>
                      <a:cubicBezTo>
                        <a:pt x="13445" y="4166"/>
                        <a:pt x="13377" y="4096"/>
                        <a:pt x="13300" y="4043"/>
                      </a:cubicBezTo>
                      <a:cubicBezTo>
                        <a:pt x="10272" y="1966"/>
                        <a:pt x="7306" y="653"/>
                        <a:pt x="5808" y="56"/>
                      </a:cubicBezTo>
                      <a:cubicBezTo>
                        <a:pt x="5713" y="19"/>
                        <a:pt x="5616" y="1"/>
                        <a:pt x="5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74;p59">
                  <a:extLst>
                    <a:ext uri="{FF2B5EF4-FFF2-40B4-BE49-F238E27FC236}">
                      <a16:creationId xmlns:a16="http://schemas.microsoft.com/office/drawing/2014/main" id="{FAA64CCC-784E-174D-0257-760E6D027A14}"/>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rgbClr val="F4B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75;p59">
                  <a:extLst>
                    <a:ext uri="{FF2B5EF4-FFF2-40B4-BE49-F238E27FC236}">
                      <a16:creationId xmlns:a16="http://schemas.microsoft.com/office/drawing/2014/main" id="{BC864931-E6D5-36B3-6A85-85A7D7964C59}"/>
                    </a:ext>
                  </a:extLst>
                </p:cNvPr>
                <p:cNvSpPr/>
                <p:nvPr/>
              </p:nvSpPr>
              <p:spPr>
                <a:xfrm>
                  <a:off x="1189805" y="2186240"/>
                  <a:ext cx="555299" cy="559998"/>
                </a:xfrm>
                <a:custGeom>
                  <a:avLst/>
                  <a:gdLst/>
                  <a:ahLst/>
                  <a:cxnLst/>
                  <a:rect l="l" t="t" r="r" b="b"/>
                  <a:pathLst>
                    <a:path w="14298" h="14419" extrusionOk="0">
                      <a:moveTo>
                        <a:pt x="5852" y="0"/>
                      </a:moveTo>
                      <a:cubicBezTo>
                        <a:pt x="5531" y="0"/>
                        <a:pt x="5222" y="157"/>
                        <a:pt x="5033" y="437"/>
                      </a:cubicBezTo>
                      <a:cubicBezTo>
                        <a:pt x="3132" y="3246"/>
                        <a:pt x="1084" y="7352"/>
                        <a:pt x="231" y="9117"/>
                      </a:cubicBezTo>
                      <a:cubicBezTo>
                        <a:pt x="0" y="9596"/>
                        <a:pt x="189" y="10170"/>
                        <a:pt x="658" y="10420"/>
                      </a:cubicBezTo>
                      <a:cubicBezTo>
                        <a:pt x="3387" y="11868"/>
                        <a:pt x="6544" y="13534"/>
                        <a:pt x="8005" y="14304"/>
                      </a:cubicBezTo>
                      <a:cubicBezTo>
                        <a:pt x="8152" y="14381"/>
                        <a:pt x="8310" y="14418"/>
                        <a:pt x="8466" y="14418"/>
                      </a:cubicBezTo>
                      <a:cubicBezTo>
                        <a:pt x="8801" y="14418"/>
                        <a:pt x="9126" y="14247"/>
                        <a:pt x="9311" y="13941"/>
                      </a:cubicBezTo>
                      <a:cubicBezTo>
                        <a:pt x="11034" y="11083"/>
                        <a:pt x="13187" y="7026"/>
                        <a:pt x="14065" y="5352"/>
                      </a:cubicBezTo>
                      <a:cubicBezTo>
                        <a:pt x="14298" y="4910"/>
                        <a:pt x="14163" y="4362"/>
                        <a:pt x="13751" y="4079"/>
                      </a:cubicBezTo>
                      <a:cubicBezTo>
                        <a:pt x="10647" y="1950"/>
                        <a:pt x="7581" y="614"/>
                        <a:pt x="6218" y="71"/>
                      </a:cubicBezTo>
                      <a:cubicBezTo>
                        <a:pt x="6098" y="23"/>
                        <a:pt x="5974" y="0"/>
                        <a:pt x="5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76;p59">
                  <a:extLst>
                    <a:ext uri="{FF2B5EF4-FFF2-40B4-BE49-F238E27FC236}">
                      <a16:creationId xmlns:a16="http://schemas.microsoft.com/office/drawing/2014/main" id="{3954F239-7691-ABF8-9DBA-5D95319CD19C}"/>
                    </a:ext>
                  </a:extLst>
                </p:cNvPr>
                <p:cNvSpPr/>
                <p:nvPr/>
              </p:nvSpPr>
              <p:spPr>
                <a:xfrm>
                  <a:off x="2643798" y="2442644"/>
                  <a:ext cx="398240" cy="740437"/>
                </a:xfrm>
                <a:custGeom>
                  <a:avLst/>
                  <a:gdLst/>
                  <a:ahLst/>
                  <a:cxnLst/>
                  <a:rect l="l" t="t" r="r" b="b"/>
                  <a:pathLst>
                    <a:path w="10254" h="19065" extrusionOk="0">
                      <a:moveTo>
                        <a:pt x="5489" y="1"/>
                      </a:moveTo>
                      <a:cubicBezTo>
                        <a:pt x="4850" y="784"/>
                        <a:pt x="3387" y="2129"/>
                        <a:pt x="3387" y="2129"/>
                      </a:cubicBezTo>
                      <a:cubicBezTo>
                        <a:pt x="3470" y="4221"/>
                        <a:pt x="4945" y="5541"/>
                        <a:pt x="4945" y="5541"/>
                      </a:cubicBezTo>
                      <a:cubicBezTo>
                        <a:pt x="4856" y="8272"/>
                        <a:pt x="4434" y="10881"/>
                        <a:pt x="4164" y="12343"/>
                      </a:cubicBezTo>
                      <a:lnTo>
                        <a:pt x="3824" y="11981"/>
                      </a:lnTo>
                      <a:cubicBezTo>
                        <a:pt x="3068" y="13229"/>
                        <a:pt x="1786" y="15037"/>
                        <a:pt x="0" y="16520"/>
                      </a:cubicBezTo>
                      <a:cubicBezTo>
                        <a:pt x="521" y="17030"/>
                        <a:pt x="1011" y="17552"/>
                        <a:pt x="1487" y="17918"/>
                      </a:cubicBezTo>
                      <a:cubicBezTo>
                        <a:pt x="2427" y="18640"/>
                        <a:pt x="3544" y="19065"/>
                        <a:pt x="4630" y="19065"/>
                      </a:cubicBezTo>
                      <a:cubicBezTo>
                        <a:pt x="6379" y="19065"/>
                        <a:pt x="8048" y="17962"/>
                        <a:pt x="8766" y="15221"/>
                      </a:cubicBezTo>
                      <a:cubicBezTo>
                        <a:pt x="9679" y="11731"/>
                        <a:pt x="9435" y="5541"/>
                        <a:pt x="9435" y="5541"/>
                      </a:cubicBezTo>
                      <a:cubicBezTo>
                        <a:pt x="10253" y="4386"/>
                        <a:pt x="9589" y="1145"/>
                        <a:pt x="9589" y="1145"/>
                      </a:cubicBezTo>
                      <a:lnTo>
                        <a:pt x="5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77;p59">
                  <a:extLst>
                    <a:ext uri="{FF2B5EF4-FFF2-40B4-BE49-F238E27FC236}">
                      <a16:creationId xmlns:a16="http://schemas.microsoft.com/office/drawing/2014/main" id="{1AAB5D89-7391-12D5-7FF5-D20E7A83FE4F}"/>
                    </a:ext>
                  </a:extLst>
                </p:cNvPr>
                <p:cNvSpPr/>
                <p:nvPr/>
              </p:nvSpPr>
              <p:spPr>
                <a:xfrm>
                  <a:off x="2775340" y="2442644"/>
                  <a:ext cx="250696" cy="215199"/>
                </a:xfrm>
                <a:custGeom>
                  <a:avLst/>
                  <a:gdLst/>
                  <a:ahLst/>
                  <a:cxnLst/>
                  <a:rect l="l" t="t" r="r" b="b"/>
                  <a:pathLst>
                    <a:path w="6455" h="5541" extrusionOk="0">
                      <a:moveTo>
                        <a:pt x="2102" y="1"/>
                      </a:moveTo>
                      <a:cubicBezTo>
                        <a:pt x="1463" y="784"/>
                        <a:pt x="0" y="2129"/>
                        <a:pt x="0" y="2129"/>
                      </a:cubicBezTo>
                      <a:cubicBezTo>
                        <a:pt x="83" y="4221"/>
                        <a:pt x="1558" y="5541"/>
                        <a:pt x="1558" y="5541"/>
                      </a:cubicBezTo>
                      <a:lnTo>
                        <a:pt x="2552" y="5045"/>
                      </a:lnTo>
                      <a:lnTo>
                        <a:pt x="3867" y="5440"/>
                      </a:lnTo>
                      <a:cubicBezTo>
                        <a:pt x="4179" y="4136"/>
                        <a:pt x="3756" y="3130"/>
                        <a:pt x="3302" y="2483"/>
                      </a:cubicBezTo>
                      <a:lnTo>
                        <a:pt x="3302" y="2483"/>
                      </a:lnTo>
                      <a:lnTo>
                        <a:pt x="6454" y="3422"/>
                      </a:lnTo>
                      <a:cubicBezTo>
                        <a:pt x="6432" y="2265"/>
                        <a:pt x="6202" y="1145"/>
                        <a:pt x="6202" y="1145"/>
                      </a:cubicBezTo>
                      <a:lnTo>
                        <a:pt x="21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78;p59">
                  <a:extLst>
                    <a:ext uri="{FF2B5EF4-FFF2-40B4-BE49-F238E27FC236}">
                      <a16:creationId xmlns:a16="http://schemas.microsoft.com/office/drawing/2014/main" id="{DEEAFACC-6A85-B613-A3E2-07A48CE22D12}"/>
                    </a:ext>
                  </a:extLst>
                </p:cNvPr>
                <p:cNvSpPr/>
                <p:nvPr/>
              </p:nvSpPr>
              <p:spPr>
                <a:xfrm>
                  <a:off x="2643798" y="2907956"/>
                  <a:ext cx="165914" cy="244870"/>
                </a:xfrm>
                <a:custGeom>
                  <a:avLst/>
                  <a:gdLst/>
                  <a:ahLst/>
                  <a:cxnLst/>
                  <a:rect l="l" t="t" r="r" b="b"/>
                  <a:pathLst>
                    <a:path w="4272" h="6305" extrusionOk="0">
                      <a:moveTo>
                        <a:pt x="3824" y="0"/>
                      </a:moveTo>
                      <a:cubicBezTo>
                        <a:pt x="3068" y="1248"/>
                        <a:pt x="1786" y="3056"/>
                        <a:pt x="0" y="4539"/>
                      </a:cubicBezTo>
                      <a:cubicBezTo>
                        <a:pt x="521" y="5049"/>
                        <a:pt x="1011" y="5571"/>
                        <a:pt x="1487" y="5937"/>
                      </a:cubicBezTo>
                      <a:cubicBezTo>
                        <a:pt x="1661" y="6070"/>
                        <a:pt x="1841" y="6191"/>
                        <a:pt x="2024" y="6304"/>
                      </a:cubicBezTo>
                      <a:cubicBezTo>
                        <a:pt x="1561" y="5928"/>
                        <a:pt x="1077" y="5097"/>
                        <a:pt x="1077" y="5097"/>
                      </a:cubicBezTo>
                      <a:cubicBezTo>
                        <a:pt x="2555" y="3542"/>
                        <a:pt x="3648" y="1601"/>
                        <a:pt x="3648" y="1601"/>
                      </a:cubicBezTo>
                      <a:cubicBezTo>
                        <a:pt x="3784" y="2707"/>
                        <a:pt x="4272" y="4496"/>
                        <a:pt x="4272" y="4496"/>
                      </a:cubicBezTo>
                      <a:cubicBezTo>
                        <a:pt x="3756" y="2217"/>
                        <a:pt x="4164" y="362"/>
                        <a:pt x="4164" y="362"/>
                      </a:cubicBezTo>
                      <a:lnTo>
                        <a:pt x="3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79;p59">
                  <a:extLst>
                    <a:ext uri="{FF2B5EF4-FFF2-40B4-BE49-F238E27FC236}">
                      <a16:creationId xmlns:a16="http://schemas.microsoft.com/office/drawing/2014/main" id="{FC66D845-8108-778A-C2F3-1D991C7F9B25}"/>
                    </a:ext>
                  </a:extLst>
                </p:cNvPr>
                <p:cNvSpPr/>
                <p:nvPr/>
              </p:nvSpPr>
              <p:spPr>
                <a:xfrm>
                  <a:off x="2522858" y="2702001"/>
                  <a:ext cx="285611" cy="396220"/>
                </a:xfrm>
                <a:custGeom>
                  <a:avLst/>
                  <a:gdLst/>
                  <a:ahLst/>
                  <a:cxnLst/>
                  <a:rect l="l" t="t" r="r" b="b"/>
                  <a:pathLst>
                    <a:path w="7354" h="10202" extrusionOk="0">
                      <a:moveTo>
                        <a:pt x="1" y="1"/>
                      </a:moveTo>
                      <a:lnTo>
                        <a:pt x="1" y="6642"/>
                      </a:lnTo>
                      <a:cubicBezTo>
                        <a:pt x="1" y="6642"/>
                        <a:pt x="1481" y="8691"/>
                        <a:pt x="3021" y="10201"/>
                      </a:cubicBezTo>
                      <a:cubicBezTo>
                        <a:pt x="4805" y="8950"/>
                        <a:pt x="6597" y="6498"/>
                        <a:pt x="7353" y="5250"/>
                      </a:cubicBezTo>
                      <a:cubicBezTo>
                        <a:pt x="6591" y="4488"/>
                        <a:pt x="5584" y="3874"/>
                        <a:pt x="5584" y="3874"/>
                      </a:cubicBezTo>
                      <a:cubicBezTo>
                        <a:pt x="3675" y="2142"/>
                        <a:pt x="1848" y="45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80;p59">
                  <a:extLst>
                    <a:ext uri="{FF2B5EF4-FFF2-40B4-BE49-F238E27FC236}">
                      <a16:creationId xmlns:a16="http://schemas.microsoft.com/office/drawing/2014/main" id="{8F1EA804-CBAA-6027-C3A0-A309145F40D3}"/>
                    </a:ext>
                  </a:extLst>
                </p:cNvPr>
                <p:cNvSpPr/>
                <p:nvPr/>
              </p:nvSpPr>
              <p:spPr>
                <a:xfrm>
                  <a:off x="2522858" y="2804726"/>
                  <a:ext cx="52042" cy="221646"/>
                </a:xfrm>
                <a:custGeom>
                  <a:avLst/>
                  <a:gdLst/>
                  <a:ahLst/>
                  <a:cxnLst/>
                  <a:rect l="l" t="t" r="r" b="b"/>
                  <a:pathLst>
                    <a:path w="1340" h="5707" extrusionOk="0">
                      <a:moveTo>
                        <a:pt x="1" y="0"/>
                      </a:moveTo>
                      <a:lnTo>
                        <a:pt x="1" y="3997"/>
                      </a:lnTo>
                      <a:cubicBezTo>
                        <a:pt x="1" y="3997"/>
                        <a:pt x="556" y="4765"/>
                        <a:pt x="1339" y="5706"/>
                      </a:cubicBezTo>
                      <a:cubicBezTo>
                        <a:pt x="834" y="3082"/>
                        <a:pt x="182"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81;p59">
                  <a:extLst>
                    <a:ext uri="{FF2B5EF4-FFF2-40B4-BE49-F238E27FC236}">
                      <a16:creationId xmlns:a16="http://schemas.microsoft.com/office/drawing/2014/main" id="{3ED7F7F4-8568-322A-181A-2B09D3F388E8}"/>
                    </a:ext>
                  </a:extLst>
                </p:cNvPr>
                <p:cNvSpPr/>
                <p:nvPr/>
              </p:nvSpPr>
              <p:spPr>
                <a:xfrm>
                  <a:off x="1807475" y="2907956"/>
                  <a:ext cx="172594" cy="244404"/>
                </a:xfrm>
                <a:custGeom>
                  <a:avLst/>
                  <a:gdLst/>
                  <a:ahLst/>
                  <a:cxnLst/>
                  <a:rect l="l" t="t" r="r" b="b"/>
                  <a:pathLst>
                    <a:path w="4444" h="6293" extrusionOk="0">
                      <a:moveTo>
                        <a:pt x="621" y="0"/>
                      </a:moveTo>
                      <a:lnTo>
                        <a:pt x="0" y="466"/>
                      </a:lnTo>
                      <a:cubicBezTo>
                        <a:pt x="0" y="466"/>
                        <a:pt x="946" y="2527"/>
                        <a:pt x="692" y="4645"/>
                      </a:cubicBezTo>
                      <a:cubicBezTo>
                        <a:pt x="692" y="4645"/>
                        <a:pt x="1018" y="3376"/>
                        <a:pt x="855" y="1510"/>
                      </a:cubicBezTo>
                      <a:lnTo>
                        <a:pt x="855" y="1510"/>
                      </a:lnTo>
                      <a:cubicBezTo>
                        <a:pt x="855" y="1510"/>
                        <a:pt x="1942" y="3557"/>
                        <a:pt x="3626" y="5006"/>
                      </a:cubicBezTo>
                      <a:cubicBezTo>
                        <a:pt x="3626" y="5006"/>
                        <a:pt x="2860" y="5895"/>
                        <a:pt x="2473" y="6293"/>
                      </a:cubicBezTo>
                      <a:cubicBezTo>
                        <a:pt x="3397" y="5641"/>
                        <a:pt x="4149" y="4828"/>
                        <a:pt x="4444" y="4539"/>
                      </a:cubicBezTo>
                      <a:cubicBezTo>
                        <a:pt x="2658" y="3056"/>
                        <a:pt x="1376" y="1248"/>
                        <a:pt x="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82;p59">
                  <a:extLst>
                    <a:ext uri="{FF2B5EF4-FFF2-40B4-BE49-F238E27FC236}">
                      <a16:creationId xmlns:a16="http://schemas.microsoft.com/office/drawing/2014/main" id="{B804B28C-3456-6037-4E4C-75EB31D0DA16}"/>
                    </a:ext>
                  </a:extLst>
                </p:cNvPr>
                <p:cNvSpPr/>
                <p:nvPr/>
              </p:nvSpPr>
              <p:spPr>
                <a:xfrm>
                  <a:off x="1807475" y="2918209"/>
                  <a:ext cx="25400" cy="86103"/>
                </a:xfrm>
                <a:custGeom>
                  <a:avLst/>
                  <a:gdLst/>
                  <a:ahLst/>
                  <a:cxnLst/>
                  <a:rect l="l" t="t" r="r" b="b"/>
                  <a:pathLst>
                    <a:path w="654" h="2217" extrusionOk="0">
                      <a:moveTo>
                        <a:pt x="268" y="1"/>
                      </a:moveTo>
                      <a:lnTo>
                        <a:pt x="0" y="202"/>
                      </a:lnTo>
                      <a:cubicBezTo>
                        <a:pt x="0" y="202"/>
                        <a:pt x="388" y="1051"/>
                        <a:pt x="600" y="2217"/>
                      </a:cubicBezTo>
                      <a:lnTo>
                        <a:pt x="601" y="2217"/>
                      </a:lnTo>
                      <a:cubicBezTo>
                        <a:pt x="653" y="1372"/>
                        <a:pt x="410" y="453"/>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83;p59">
                  <a:extLst>
                    <a:ext uri="{FF2B5EF4-FFF2-40B4-BE49-F238E27FC236}">
                      <a16:creationId xmlns:a16="http://schemas.microsoft.com/office/drawing/2014/main" id="{ED7C459F-F6C4-D901-2BF1-A8F0496D0675}"/>
                    </a:ext>
                  </a:extLst>
                </p:cNvPr>
                <p:cNvSpPr/>
                <p:nvPr/>
              </p:nvSpPr>
              <p:spPr>
                <a:xfrm>
                  <a:off x="1814155" y="2702001"/>
                  <a:ext cx="286854" cy="396220"/>
                </a:xfrm>
                <a:custGeom>
                  <a:avLst/>
                  <a:gdLst/>
                  <a:ahLst/>
                  <a:cxnLst/>
                  <a:rect l="l" t="t" r="r" b="b"/>
                  <a:pathLst>
                    <a:path w="7386" h="10202" extrusionOk="0">
                      <a:moveTo>
                        <a:pt x="7386" y="1"/>
                      </a:moveTo>
                      <a:cubicBezTo>
                        <a:pt x="5538" y="455"/>
                        <a:pt x="3711" y="2142"/>
                        <a:pt x="1802" y="3874"/>
                      </a:cubicBezTo>
                      <a:cubicBezTo>
                        <a:pt x="1802" y="3874"/>
                        <a:pt x="762" y="4520"/>
                        <a:pt x="0" y="5282"/>
                      </a:cubicBezTo>
                      <a:cubicBezTo>
                        <a:pt x="756" y="6530"/>
                        <a:pt x="2580" y="8719"/>
                        <a:pt x="4366" y="10201"/>
                      </a:cubicBezTo>
                      <a:cubicBezTo>
                        <a:pt x="5905" y="8691"/>
                        <a:pt x="7386" y="6642"/>
                        <a:pt x="7386" y="6642"/>
                      </a:cubicBezTo>
                      <a:lnTo>
                        <a:pt x="73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84;p59">
                  <a:extLst>
                    <a:ext uri="{FF2B5EF4-FFF2-40B4-BE49-F238E27FC236}">
                      <a16:creationId xmlns:a16="http://schemas.microsoft.com/office/drawing/2014/main" id="{F3750C51-A7E0-5C3C-E008-DB438488C1D4}"/>
                    </a:ext>
                  </a:extLst>
                </p:cNvPr>
                <p:cNvSpPr/>
                <p:nvPr/>
              </p:nvSpPr>
              <p:spPr>
                <a:xfrm>
                  <a:off x="2049004" y="2804726"/>
                  <a:ext cx="52003" cy="221646"/>
                </a:xfrm>
                <a:custGeom>
                  <a:avLst/>
                  <a:gdLst/>
                  <a:ahLst/>
                  <a:cxnLst/>
                  <a:rect l="l" t="t" r="r" b="b"/>
                  <a:pathLst>
                    <a:path w="1339" h="5707" extrusionOk="0">
                      <a:moveTo>
                        <a:pt x="1157" y="0"/>
                      </a:moveTo>
                      <a:cubicBezTo>
                        <a:pt x="1157" y="0"/>
                        <a:pt x="505" y="3082"/>
                        <a:pt x="0" y="5706"/>
                      </a:cubicBezTo>
                      <a:cubicBezTo>
                        <a:pt x="783" y="4765"/>
                        <a:pt x="1339" y="3997"/>
                        <a:pt x="1339" y="3997"/>
                      </a:cubicBezTo>
                      <a:lnTo>
                        <a:pt x="1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85;p59">
                  <a:extLst>
                    <a:ext uri="{FF2B5EF4-FFF2-40B4-BE49-F238E27FC236}">
                      <a16:creationId xmlns:a16="http://schemas.microsoft.com/office/drawing/2014/main" id="{F54B9BB0-9A0E-CAA7-1069-47C1B1731EEB}"/>
                    </a:ext>
                  </a:extLst>
                </p:cNvPr>
                <p:cNvSpPr/>
                <p:nvPr/>
              </p:nvSpPr>
              <p:spPr>
                <a:xfrm>
                  <a:off x="2219811" y="2604325"/>
                  <a:ext cx="184284" cy="141951"/>
                </a:xfrm>
                <a:custGeom>
                  <a:avLst/>
                  <a:gdLst/>
                  <a:ahLst/>
                  <a:cxnLst/>
                  <a:rect l="l" t="t" r="r" b="b"/>
                  <a:pathLst>
                    <a:path w="4745" h="3655" extrusionOk="0">
                      <a:moveTo>
                        <a:pt x="357" y="0"/>
                      </a:moveTo>
                      <a:lnTo>
                        <a:pt x="358" y="2458"/>
                      </a:lnTo>
                      <a:cubicBezTo>
                        <a:pt x="358" y="2458"/>
                        <a:pt x="225" y="2431"/>
                        <a:pt x="0" y="2403"/>
                      </a:cubicBezTo>
                      <a:lnTo>
                        <a:pt x="0" y="2403"/>
                      </a:lnTo>
                      <a:cubicBezTo>
                        <a:pt x="263" y="2961"/>
                        <a:pt x="888" y="3654"/>
                        <a:pt x="2372" y="3654"/>
                      </a:cubicBezTo>
                      <a:cubicBezTo>
                        <a:pt x="3855" y="3654"/>
                        <a:pt x="4481" y="2961"/>
                        <a:pt x="4744" y="2403"/>
                      </a:cubicBezTo>
                      <a:lnTo>
                        <a:pt x="4744" y="2403"/>
                      </a:lnTo>
                      <a:cubicBezTo>
                        <a:pt x="4519" y="2431"/>
                        <a:pt x="4387" y="2458"/>
                        <a:pt x="4387" y="2458"/>
                      </a:cubicBezTo>
                      <a:lnTo>
                        <a:pt x="4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86;p59">
                  <a:extLst>
                    <a:ext uri="{FF2B5EF4-FFF2-40B4-BE49-F238E27FC236}">
                      <a16:creationId xmlns:a16="http://schemas.microsoft.com/office/drawing/2014/main" id="{3139B2AE-47BF-04A0-6BF1-8500C34A42AA}"/>
                    </a:ext>
                  </a:extLst>
                </p:cNvPr>
                <p:cNvSpPr/>
                <p:nvPr/>
              </p:nvSpPr>
              <p:spPr>
                <a:xfrm>
                  <a:off x="2233637" y="2604325"/>
                  <a:ext cx="156593" cy="76976"/>
                </a:xfrm>
                <a:custGeom>
                  <a:avLst/>
                  <a:gdLst/>
                  <a:ahLst/>
                  <a:cxnLst/>
                  <a:rect l="l" t="t" r="r" b="b"/>
                  <a:pathLst>
                    <a:path w="4032" h="1982" extrusionOk="0">
                      <a:moveTo>
                        <a:pt x="1" y="0"/>
                      </a:moveTo>
                      <a:lnTo>
                        <a:pt x="2" y="1958"/>
                      </a:lnTo>
                      <a:cubicBezTo>
                        <a:pt x="255" y="1972"/>
                        <a:pt x="541" y="1982"/>
                        <a:pt x="851" y="1982"/>
                      </a:cubicBezTo>
                      <a:cubicBezTo>
                        <a:pt x="1758" y="1982"/>
                        <a:pt x="2876" y="1900"/>
                        <a:pt x="4031" y="1617"/>
                      </a:cubicBezTo>
                      <a:lnTo>
                        <a:pt x="4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87;p59">
                  <a:extLst>
                    <a:ext uri="{FF2B5EF4-FFF2-40B4-BE49-F238E27FC236}">
                      <a16:creationId xmlns:a16="http://schemas.microsoft.com/office/drawing/2014/main" id="{EC47540A-AD89-7A72-5049-4937B242FE55}"/>
                    </a:ext>
                  </a:extLst>
                </p:cNvPr>
                <p:cNvSpPr/>
                <p:nvPr/>
              </p:nvSpPr>
              <p:spPr>
                <a:xfrm>
                  <a:off x="2035683" y="2692796"/>
                  <a:ext cx="552502" cy="791159"/>
                </a:xfrm>
                <a:custGeom>
                  <a:avLst/>
                  <a:gdLst/>
                  <a:ahLst/>
                  <a:cxnLst/>
                  <a:rect l="l" t="t" r="r" b="b"/>
                  <a:pathLst>
                    <a:path w="14226" h="20371" extrusionOk="0">
                      <a:moveTo>
                        <a:pt x="3668" y="0"/>
                      </a:moveTo>
                      <a:cubicBezTo>
                        <a:pt x="3095" y="0"/>
                        <a:pt x="2400" y="55"/>
                        <a:pt x="1682" y="238"/>
                      </a:cubicBezTo>
                      <a:cubicBezTo>
                        <a:pt x="1682" y="238"/>
                        <a:pt x="561" y="17010"/>
                        <a:pt x="0" y="20370"/>
                      </a:cubicBezTo>
                      <a:lnTo>
                        <a:pt x="14225" y="20370"/>
                      </a:lnTo>
                      <a:cubicBezTo>
                        <a:pt x="13666" y="17010"/>
                        <a:pt x="12545" y="238"/>
                        <a:pt x="12545" y="238"/>
                      </a:cubicBezTo>
                      <a:cubicBezTo>
                        <a:pt x="11826" y="55"/>
                        <a:pt x="11131" y="0"/>
                        <a:pt x="10558" y="0"/>
                      </a:cubicBezTo>
                      <a:cubicBezTo>
                        <a:pt x="10111" y="0"/>
                        <a:pt x="9738" y="33"/>
                        <a:pt x="9485" y="65"/>
                      </a:cubicBezTo>
                      <a:cubicBezTo>
                        <a:pt x="9222" y="623"/>
                        <a:pt x="8596" y="1316"/>
                        <a:pt x="7113" y="1316"/>
                      </a:cubicBezTo>
                      <a:cubicBezTo>
                        <a:pt x="5629" y="1316"/>
                        <a:pt x="5004" y="623"/>
                        <a:pt x="4741" y="65"/>
                      </a:cubicBezTo>
                      <a:cubicBezTo>
                        <a:pt x="4488" y="33"/>
                        <a:pt x="4115" y="0"/>
                        <a:pt x="36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88;p59">
                  <a:extLst>
                    <a:ext uri="{FF2B5EF4-FFF2-40B4-BE49-F238E27FC236}">
                      <a16:creationId xmlns:a16="http://schemas.microsoft.com/office/drawing/2014/main" id="{A83FF133-098C-E4D8-C88E-CA5A8485E99E}"/>
                    </a:ext>
                  </a:extLst>
                </p:cNvPr>
                <p:cNvSpPr/>
                <p:nvPr/>
              </p:nvSpPr>
              <p:spPr>
                <a:xfrm>
                  <a:off x="1700788" y="2177424"/>
                  <a:ext cx="201178" cy="220714"/>
                </a:xfrm>
                <a:custGeom>
                  <a:avLst/>
                  <a:gdLst/>
                  <a:ahLst/>
                  <a:cxnLst/>
                  <a:rect l="l" t="t" r="r" b="b"/>
                  <a:pathLst>
                    <a:path w="5180" h="5683" extrusionOk="0">
                      <a:moveTo>
                        <a:pt x="2782" y="0"/>
                      </a:moveTo>
                      <a:cubicBezTo>
                        <a:pt x="2526" y="0"/>
                        <a:pt x="2251" y="42"/>
                        <a:pt x="1960" y="143"/>
                      </a:cubicBezTo>
                      <a:cubicBezTo>
                        <a:pt x="335" y="706"/>
                        <a:pt x="0" y="3026"/>
                        <a:pt x="1295" y="4679"/>
                      </a:cubicBezTo>
                      <a:cubicBezTo>
                        <a:pt x="1847" y="5385"/>
                        <a:pt x="2587" y="5683"/>
                        <a:pt x="3282" y="5683"/>
                      </a:cubicBezTo>
                      <a:cubicBezTo>
                        <a:pt x="4104" y="5683"/>
                        <a:pt x="4865" y="5266"/>
                        <a:pt x="5180" y="4612"/>
                      </a:cubicBezTo>
                      <a:lnTo>
                        <a:pt x="4928" y="1130"/>
                      </a:lnTo>
                      <a:cubicBezTo>
                        <a:pt x="4928" y="1130"/>
                        <a:pt x="4106" y="0"/>
                        <a:pt x="27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89;p59">
                  <a:extLst>
                    <a:ext uri="{FF2B5EF4-FFF2-40B4-BE49-F238E27FC236}">
                      <a16:creationId xmlns:a16="http://schemas.microsoft.com/office/drawing/2014/main" id="{F1190D28-406F-DA06-1684-6B2D302629C3}"/>
                    </a:ext>
                  </a:extLst>
                </p:cNvPr>
                <p:cNvSpPr/>
                <p:nvPr/>
              </p:nvSpPr>
              <p:spPr>
                <a:xfrm>
                  <a:off x="1776871" y="2177424"/>
                  <a:ext cx="125096" cy="219704"/>
                </a:xfrm>
                <a:custGeom>
                  <a:avLst/>
                  <a:gdLst/>
                  <a:ahLst/>
                  <a:cxnLst/>
                  <a:rect l="l" t="t" r="r" b="b"/>
                  <a:pathLst>
                    <a:path w="3221" h="5657" extrusionOk="0">
                      <a:moveTo>
                        <a:pt x="823" y="0"/>
                      </a:moveTo>
                      <a:cubicBezTo>
                        <a:pt x="567" y="0"/>
                        <a:pt x="292" y="42"/>
                        <a:pt x="1" y="143"/>
                      </a:cubicBezTo>
                      <a:cubicBezTo>
                        <a:pt x="1" y="143"/>
                        <a:pt x="1273" y="632"/>
                        <a:pt x="1798" y="2632"/>
                      </a:cubicBezTo>
                      <a:cubicBezTo>
                        <a:pt x="1798" y="2632"/>
                        <a:pt x="1303" y="4256"/>
                        <a:pt x="1652" y="5656"/>
                      </a:cubicBezTo>
                      <a:cubicBezTo>
                        <a:pt x="2342" y="5561"/>
                        <a:pt x="2948" y="5177"/>
                        <a:pt x="3221" y="4612"/>
                      </a:cubicBezTo>
                      <a:lnTo>
                        <a:pt x="2969" y="1130"/>
                      </a:lnTo>
                      <a:cubicBezTo>
                        <a:pt x="2969" y="1130"/>
                        <a:pt x="2147" y="0"/>
                        <a:pt x="8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90;p59">
                  <a:extLst>
                    <a:ext uri="{FF2B5EF4-FFF2-40B4-BE49-F238E27FC236}">
                      <a16:creationId xmlns:a16="http://schemas.microsoft.com/office/drawing/2014/main" id="{7524B8E8-270F-F9F4-53BC-77D1998B0757}"/>
                    </a:ext>
                  </a:extLst>
                </p:cNvPr>
                <p:cNvSpPr/>
                <p:nvPr/>
              </p:nvSpPr>
              <p:spPr>
                <a:xfrm>
                  <a:off x="2721900" y="2177424"/>
                  <a:ext cx="201217" cy="220714"/>
                </a:xfrm>
                <a:custGeom>
                  <a:avLst/>
                  <a:gdLst/>
                  <a:ahLst/>
                  <a:cxnLst/>
                  <a:rect l="l" t="t" r="r" b="b"/>
                  <a:pathLst>
                    <a:path w="5181" h="5683" extrusionOk="0">
                      <a:moveTo>
                        <a:pt x="2399" y="0"/>
                      </a:moveTo>
                      <a:cubicBezTo>
                        <a:pt x="1074" y="0"/>
                        <a:pt x="252" y="1130"/>
                        <a:pt x="252" y="1130"/>
                      </a:cubicBezTo>
                      <a:lnTo>
                        <a:pt x="1" y="4612"/>
                      </a:lnTo>
                      <a:cubicBezTo>
                        <a:pt x="316" y="5266"/>
                        <a:pt x="1076" y="5683"/>
                        <a:pt x="1899" y="5683"/>
                      </a:cubicBezTo>
                      <a:cubicBezTo>
                        <a:pt x="2594" y="5683"/>
                        <a:pt x="3333" y="5385"/>
                        <a:pt x="3885" y="4679"/>
                      </a:cubicBezTo>
                      <a:cubicBezTo>
                        <a:pt x="5180" y="3026"/>
                        <a:pt x="4846" y="706"/>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91;p59">
                  <a:extLst>
                    <a:ext uri="{FF2B5EF4-FFF2-40B4-BE49-F238E27FC236}">
                      <a16:creationId xmlns:a16="http://schemas.microsoft.com/office/drawing/2014/main" id="{C4717807-7C5A-8CB9-5DB0-3E5E21454A46}"/>
                    </a:ext>
                  </a:extLst>
                </p:cNvPr>
                <p:cNvSpPr/>
                <p:nvPr/>
              </p:nvSpPr>
              <p:spPr>
                <a:xfrm>
                  <a:off x="2721900" y="2177424"/>
                  <a:ext cx="125134" cy="219704"/>
                </a:xfrm>
                <a:custGeom>
                  <a:avLst/>
                  <a:gdLst/>
                  <a:ahLst/>
                  <a:cxnLst/>
                  <a:rect l="l" t="t" r="r" b="b"/>
                  <a:pathLst>
                    <a:path w="3222" h="5657" extrusionOk="0">
                      <a:moveTo>
                        <a:pt x="2399" y="0"/>
                      </a:moveTo>
                      <a:cubicBezTo>
                        <a:pt x="1074" y="0"/>
                        <a:pt x="252" y="1130"/>
                        <a:pt x="252" y="1130"/>
                      </a:cubicBezTo>
                      <a:lnTo>
                        <a:pt x="1" y="4612"/>
                      </a:lnTo>
                      <a:cubicBezTo>
                        <a:pt x="273" y="5177"/>
                        <a:pt x="879" y="5561"/>
                        <a:pt x="1570" y="5656"/>
                      </a:cubicBezTo>
                      <a:cubicBezTo>
                        <a:pt x="1918" y="4256"/>
                        <a:pt x="1423" y="2632"/>
                        <a:pt x="1423" y="2632"/>
                      </a:cubicBezTo>
                      <a:cubicBezTo>
                        <a:pt x="1949" y="632"/>
                        <a:pt x="3221" y="143"/>
                        <a:pt x="3221" y="143"/>
                      </a:cubicBezTo>
                      <a:cubicBezTo>
                        <a:pt x="2930" y="42"/>
                        <a:pt x="2655" y="0"/>
                        <a:pt x="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92;p59">
                  <a:extLst>
                    <a:ext uri="{FF2B5EF4-FFF2-40B4-BE49-F238E27FC236}">
                      <a16:creationId xmlns:a16="http://schemas.microsoft.com/office/drawing/2014/main" id="{F33FDE9B-D50E-E817-C258-55D10B86211C}"/>
                    </a:ext>
                  </a:extLst>
                </p:cNvPr>
                <p:cNvSpPr/>
                <p:nvPr/>
              </p:nvSpPr>
              <p:spPr>
                <a:xfrm>
                  <a:off x="2721900" y="2307296"/>
                  <a:ext cx="164632" cy="90841"/>
                </a:xfrm>
                <a:custGeom>
                  <a:avLst/>
                  <a:gdLst/>
                  <a:ahLst/>
                  <a:cxnLst/>
                  <a:rect l="l" t="t" r="r" b="b"/>
                  <a:pathLst>
                    <a:path w="4239" h="2339" extrusionOk="0">
                      <a:moveTo>
                        <a:pt x="3297" y="0"/>
                      </a:moveTo>
                      <a:cubicBezTo>
                        <a:pt x="3126" y="0"/>
                        <a:pt x="2953" y="57"/>
                        <a:pt x="2796" y="169"/>
                      </a:cubicBezTo>
                      <a:cubicBezTo>
                        <a:pt x="2469" y="398"/>
                        <a:pt x="2251" y="822"/>
                        <a:pt x="2211" y="1302"/>
                      </a:cubicBezTo>
                      <a:cubicBezTo>
                        <a:pt x="2210" y="1312"/>
                        <a:pt x="2209" y="1322"/>
                        <a:pt x="2209" y="1333"/>
                      </a:cubicBezTo>
                      <a:lnTo>
                        <a:pt x="666" y="675"/>
                      </a:lnTo>
                      <a:cubicBezTo>
                        <a:pt x="644" y="666"/>
                        <a:pt x="621" y="661"/>
                        <a:pt x="599" y="661"/>
                      </a:cubicBezTo>
                      <a:cubicBezTo>
                        <a:pt x="589" y="661"/>
                        <a:pt x="580" y="662"/>
                        <a:pt x="571" y="664"/>
                      </a:cubicBezTo>
                      <a:lnTo>
                        <a:pt x="95" y="442"/>
                      </a:lnTo>
                      <a:cubicBezTo>
                        <a:pt x="84" y="437"/>
                        <a:pt x="73" y="434"/>
                        <a:pt x="62" y="430"/>
                      </a:cubicBezTo>
                      <a:lnTo>
                        <a:pt x="1" y="1268"/>
                      </a:lnTo>
                      <a:cubicBezTo>
                        <a:pt x="316" y="1922"/>
                        <a:pt x="1076" y="2339"/>
                        <a:pt x="1899" y="2339"/>
                      </a:cubicBezTo>
                      <a:cubicBezTo>
                        <a:pt x="2594" y="2339"/>
                        <a:pt x="3333" y="2041"/>
                        <a:pt x="3885" y="1335"/>
                      </a:cubicBezTo>
                      <a:cubicBezTo>
                        <a:pt x="4023" y="1160"/>
                        <a:pt x="4138" y="976"/>
                        <a:pt x="4238" y="789"/>
                      </a:cubicBezTo>
                      <a:cubicBezTo>
                        <a:pt x="4092" y="411"/>
                        <a:pt x="3819" y="113"/>
                        <a:pt x="3496" y="26"/>
                      </a:cubicBezTo>
                      <a:cubicBezTo>
                        <a:pt x="3431" y="9"/>
                        <a:pt x="3364" y="0"/>
                        <a:pt x="3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93;p59">
                  <a:extLst>
                    <a:ext uri="{FF2B5EF4-FFF2-40B4-BE49-F238E27FC236}">
                      <a16:creationId xmlns:a16="http://schemas.microsoft.com/office/drawing/2014/main" id="{0B9C9C5D-9D47-29D2-BF36-A6BFCD3F3944}"/>
                    </a:ext>
                  </a:extLst>
                </p:cNvPr>
                <p:cNvSpPr/>
                <p:nvPr/>
              </p:nvSpPr>
              <p:spPr>
                <a:xfrm>
                  <a:off x="1815359" y="1633622"/>
                  <a:ext cx="993153" cy="1022320"/>
                </a:xfrm>
                <a:custGeom>
                  <a:avLst/>
                  <a:gdLst/>
                  <a:ahLst/>
                  <a:cxnLst/>
                  <a:rect l="l" t="t" r="r" b="b"/>
                  <a:pathLst>
                    <a:path w="25572" h="26323" extrusionOk="0">
                      <a:moveTo>
                        <a:pt x="12786" y="0"/>
                      </a:moveTo>
                      <a:cubicBezTo>
                        <a:pt x="5828" y="0"/>
                        <a:pt x="2262" y="3269"/>
                        <a:pt x="1417" y="9413"/>
                      </a:cubicBezTo>
                      <a:cubicBezTo>
                        <a:pt x="995" y="12481"/>
                        <a:pt x="1289" y="15295"/>
                        <a:pt x="1242" y="16849"/>
                      </a:cubicBezTo>
                      <a:cubicBezTo>
                        <a:pt x="1" y="22012"/>
                        <a:pt x="3610" y="26323"/>
                        <a:pt x="12786" y="26323"/>
                      </a:cubicBezTo>
                      <a:cubicBezTo>
                        <a:pt x="21962" y="26323"/>
                        <a:pt x="25571" y="22012"/>
                        <a:pt x="24330" y="16849"/>
                      </a:cubicBezTo>
                      <a:cubicBezTo>
                        <a:pt x="24282" y="15295"/>
                        <a:pt x="24577" y="12481"/>
                        <a:pt x="24155" y="9413"/>
                      </a:cubicBezTo>
                      <a:cubicBezTo>
                        <a:pt x="23310" y="3269"/>
                        <a:pt x="19744" y="0"/>
                        <a:pt x="12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94;p59">
                  <a:extLst>
                    <a:ext uri="{FF2B5EF4-FFF2-40B4-BE49-F238E27FC236}">
                      <a16:creationId xmlns:a16="http://schemas.microsoft.com/office/drawing/2014/main" id="{431209D9-08F3-36F9-A86D-D1631B25D449}"/>
                    </a:ext>
                  </a:extLst>
                </p:cNvPr>
                <p:cNvSpPr/>
                <p:nvPr/>
              </p:nvSpPr>
              <p:spPr>
                <a:xfrm>
                  <a:off x="1857497" y="1633622"/>
                  <a:ext cx="908836" cy="608972"/>
                </a:xfrm>
                <a:custGeom>
                  <a:avLst/>
                  <a:gdLst/>
                  <a:ahLst/>
                  <a:cxnLst/>
                  <a:rect l="l" t="t" r="r" b="b"/>
                  <a:pathLst>
                    <a:path w="23401" h="15680" extrusionOk="0">
                      <a:moveTo>
                        <a:pt x="11701" y="0"/>
                      </a:moveTo>
                      <a:cubicBezTo>
                        <a:pt x="4743" y="0"/>
                        <a:pt x="1177" y="3269"/>
                        <a:pt x="332" y="9412"/>
                      </a:cubicBezTo>
                      <a:cubicBezTo>
                        <a:pt x="1" y="11821"/>
                        <a:pt x="111" y="14070"/>
                        <a:pt x="150" y="15679"/>
                      </a:cubicBezTo>
                      <a:cubicBezTo>
                        <a:pt x="1848" y="15679"/>
                        <a:pt x="1848" y="12444"/>
                        <a:pt x="1848" y="12444"/>
                      </a:cubicBezTo>
                      <a:cubicBezTo>
                        <a:pt x="1848" y="12444"/>
                        <a:pt x="3419" y="11170"/>
                        <a:pt x="3419" y="8891"/>
                      </a:cubicBezTo>
                      <a:cubicBezTo>
                        <a:pt x="3772" y="11446"/>
                        <a:pt x="5150" y="12936"/>
                        <a:pt x="5877" y="12936"/>
                      </a:cubicBezTo>
                      <a:cubicBezTo>
                        <a:pt x="5947" y="12936"/>
                        <a:pt x="6011" y="12922"/>
                        <a:pt x="6067" y="12894"/>
                      </a:cubicBezTo>
                      <a:cubicBezTo>
                        <a:pt x="6806" y="12525"/>
                        <a:pt x="6702" y="11407"/>
                        <a:pt x="7165" y="8976"/>
                      </a:cubicBezTo>
                      <a:cubicBezTo>
                        <a:pt x="7607" y="6658"/>
                        <a:pt x="8449" y="4827"/>
                        <a:pt x="8449" y="4826"/>
                      </a:cubicBezTo>
                      <a:lnTo>
                        <a:pt x="8449" y="4826"/>
                      </a:lnTo>
                      <a:cubicBezTo>
                        <a:pt x="8029" y="9014"/>
                        <a:pt x="9362" y="11694"/>
                        <a:pt x="10224" y="11694"/>
                      </a:cubicBezTo>
                      <a:cubicBezTo>
                        <a:pt x="11086" y="11694"/>
                        <a:pt x="11701" y="7660"/>
                        <a:pt x="11701" y="7660"/>
                      </a:cubicBezTo>
                      <a:cubicBezTo>
                        <a:pt x="11701" y="7660"/>
                        <a:pt x="12488" y="11940"/>
                        <a:pt x="13643" y="11940"/>
                      </a:cubicBezTo>
                      <a:cubicBezTo>
                        <a:pt x="14953" y="11940"/>
                        <a:pt x="14381" y="7594"/>
                        <a:pt x="16164" y="3022"/>
                      </a:cubicBezTo>
                      <a:cubicBezTo>
                        <a:pt x="17796" y="6439"/>
                        <a:pt x="18476" y="12001"/>
                        <a:pt x="19123" y="12001"/>
                      </a:cubicBezTo>
                      <a:cubicBezTo>
                        <a:pt x="19831" y="12001"/>
                        <a:pt x="19983" y="8891"/>
                        <a:pt x="19983" y="8891"/>
                      </a:cubicBezTo>
                      <a:cubicBezTo>
                        <a:pt x="19983" y="11170"/>
                        <a:pt x="21553" y="12444"/>
                        <a:pt x="21553" y="12444"/>
                      </a:cubicBezTo>
                      <a:cubicBezTo>
                        <a:pt x="21553" y="12444"/>
                        <a:pt x="21553" y="15679"/>
                        <a:pt x="23252" y="15679"/>
                      </a:cubicBezTo>
                      <a:cubicBezTo>
                        <a:pt x="23291" y="14070"/>
                        <a:pt x="23401" y="11821"/>
                        <a:pt x="23070" y="9412"/>
                      </a:cubicBezTo>
                      <a:cubicBezTo>
                        <a:pt x="22225" y="3269"/>
                        <a:pt x="18659"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95;p59">
                  <a:extLst>
                    <a:ext uri="{FF2B5EF4-FFF2-40B4-BE49-F238E27FC236}">
                      <a16:creationId xmlns:a16="http://schemas.microsoft.com/office/drawing/2014/main" id="{06B41933-13E8-8870-7116-D249DFFE3B2A}"/>
                    </a:ext>
                  </a:extLst>
                </p:cNvPr>
                <p:cNvSpPr/>
                <p:nvPr/>
              </p:nvSpPr>
              <p:spPr>
                <a:xfrm>
                  <a:off x="2432872" y="2144761"/>
                  <a:ext cx="145408" cy="145446"/>
                </a:xfrm>
                <a:custGeom>
                  <a:avLst/>
                  <a:gdLst/>
                  <a:ahLst/>
                  <a:cxnLst/>
                  <a:rect l="l" t="t" r="r" b="b"/>
                  <a:pathLst>
                    <a:path w="3744" h="3745" extrusionOk="0">
                      <a:moveTo>
                        <a:pt x="1872" y="0"/>
                      </a:moveTo>
                      <a:cubicBezTo>
                        <a:pt x="839" y="0"/>
                        <a:pt x="0" y="838"/>
                        <a:pt x="0" y="1872"/>
                      </a:cubicBezTo>
                      <a:cubicBezTo>
                        <a:pt x="0" y="2906"/>
                        <a:pt x="839" y="3744"/>
                        <a:pt x="1872" y="3744"/>
                      </a:cubicBezTo>
                      <a:cubicBezTo>
                        <a:pt x="2906" y="3744"/>
                        <a:pt x="3743" y="2906"/>
                        <a:pt x="3743" y="1872"/>
                      </a:cubicBezTo>
                      <a:cubicBezTo>
                        <a:pt x="3743" y="838"/>
                        <a:pt x="2906"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96;p59">
                  <a:extLst>
                    <a:ext uri="{FF2B5EF4-FFF2-40B4-BE49-F238E27FC236}">
                      <a16:creationId xmlns:a16="http://schemas.microsoft.com/office/drawing/2014/main" id="{9B8206F4-C758-49AD-653B-D9F835C3D41B}"/>
                    </a:ext>
                  </a:extLst>
                </p:cNvPr>
                <p:cNvSpPr/>
                <p:nvPr/>
              </p:nvSpPr>
              <p:spPr>
                <a:xfrm>
                  <a:off x="2419473" y="2120100"/>
                  <a:ext cx="207353" cy="111969"/>
                </a:xfrm>
                <a:custGeom>
                  <a:avLst/>
                  <a:gdLst/>
                  <a:ahLst/>
                  <a:cxnLst/>
                  <a:rect l="l" t="t" r="r" b="b"/>
                  <a:pathLst>
                    <a:path w="5339" h="2883" extrusionOk="0">
                      <a:moveTo>
                        <a:pt x="2670" y="1"/>
                      </a:moveTo>
                      <a:cubicBezTo>
                        <a:pt x="1198" y="1"/>
                        <a:pt x="0" y="1198"/>
                        <a:pt x="0" y="2670"/>
                      </a:cubicBezTo>
                      <a:cubicBezTo>
                        <a:pt x="0" y="2788"/>
                        <a:pt x="96" y="2883"/>
                        <a:pt x="214" y="2883"/>
                      </a:cubicBezTo>
                      <a:cubicBezTo>
                        <a:pt x="331" y="2883"/>
                        <a:pt x="427" y="2788"/>
                        <a:pt x="427" y="2670"/>
                      </a:cubicBezTo>
                      <a:cubicBezTo>
                        <a:pt x="427" y="1432"/>
                        <a:pt x="1433" y="426"/>
                        <a:pt x="2670" y="426"/>
                      </a:cubicBezTo>
                      <a:cubicBezTo>
                        <a:pt x="3907" y="426"/>
                        <a:pt x="4914" y="1432"/>
                        <a:pt x="4914" y="2670"/>
                      </a:cubicBezTo>
                      <a:cubicBezTo>
                        <a:pt x="4914" y="2788"/>
                        <a:pt x="5009" y="2883"/>
                        <a:pt x="5127"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97;p59">
                  <a:extLst>
                    <a:ext uri="{FF2B5EF4-FFF2-40B4-BE49-F238E27FC236}">
                      <a16:creationId xmlns:a16="http://schemas.microsoft.com/office/drawing/2014/main" id="{DB6A4352-ED80-ED39-FEF8-3889D1D0A730}"/>
                    </a:ext>
                  </a:extLst>
                </p:cNvPr>
                <p:cNvSpPr/>
                <p:nvPr/>
              </p:nvSpPr>
              <p:spPr>
                <a:xfrm>
                  <a:off x="2600378" y="2269196"/>
                  <a:ext cx="148320" cy="148320"/>
                </a:xfrm>
                <a:custGeom>
                  <a:avLst/>
                  <a:gdLst/>
                  <a:ahLst/>
                  <a:cxnLst/>
                  <a:rect l="l" t="t" r="r" b="b"/>
                  <a:pathLst>
                    <a:path w="3819" h="3819" extrusionOk="0">
                      <a:moveTo>
                        <a:pt x="1909" y="1"/>
                      </a:moveTo>
                      <a:cubicBezTo>
                        <a:pt x="855" y="1"/>
                        <a:pt x="1" y="855"/>
                        <a:pt x="1" y="1909"/>
                      </a:cubicBezTo>
                      <a:cubicBezTo>
                        <a:pt x="1" y="2964"/>
                        <a:pt x="855"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98;p59">
                  <a:extLst>
                    <a:ext uri="{FF2B5EF4-FFF2-40B4-BE49-F238E27FC236}">
                      <a16:creationId xmlns:a16="http://schemas.microsoft.com/office/drawing/2014/main" id="{410BF489-7F81-17D3-F5EC-55D51143A2C5}"/>
                    </a:ext>
                  </a:extLst>
                </p:cNvPr>
                <p:cNvSpPr/>
                <p:nvPr/>
              </p:nvSpPr>
              <p:spPr>
                <a:xfrm>
                  <a:off x="2010400" y="2144761"/>
                  <a:ext cx="145408" cy="145446"/>
                </a:xfrm>
                <a:custGeom>
                  <a:avLst/>
                  <a:gdLst/>
                  <a:ahLst/>
                  <a:cxnLst/>
                  <a:rect l="l" t="t" r="r" b="b"/>
                  <a:pathLst>
                    <a:path w="3744" h="3745" extrusionOk="0">
                      <a:moveTo>
                        <a:pt x="1873" y="0"/>
                      </a:moveTo>
                      <a:cubicBezTo>
                        <a:pt x="839" y="0"/>
                        <a:pt x="1" y="838"/>
                        <a:pt x="1" y="1872"/>
                      </a:cubicBezTo>
                      <a:cubicBezTo>
                        <a:pt x="1" y="2906"/>
                        <a:pt x="839" y="3744"/>
                        <a:pt x="1873" y="3744"/>
                      </a:cubicBezTo>
                      <a:cubicBezTo>
                        <a:pt x="2906" y="3744"/>
                        <a:pt x="3744" y="2906"/>
                        <a:pt x="3744" y="1872"/>
                      </a:cubicBezTo>
                      <a:cubicBezTo>
                        <a:pt x="3744" y="838"/>
                        <a:pt x="2906"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99;p59">
                  <a:extLst>
                    <a:ext uri="{FF2B5EF4-FFF2-40B4-BE49-F238E27FC236}">
                      <a16:creationId xmlns:a16="http://schemas.microsoft.com/office/drawing/2014/main" id="{407E7D80-D69B-61BE-A559-1E593098080A}"/>
                    </a:ext>
                  </a:extLst>
                </p:cNvPr>
                <p:cNvSpPr/>
                <p:nvPr/>
              </p:nvSpPr>
              <p:spPr>
                <a:xfrm>
                  <a:off x="1997001" y="2120100"/>
                  <a:ext cx="207392" cy="111969"/>
                </a:xfrm>
                <a:custGeom>
                  <a:avLst/>
                  <a:gdLst/>
                  <a:ahLst/>
                  <a:cxnLst/>
                  <a:rect l="l" t="t" r="r" b="b"/>
                  <a:pathLst>
                    <a:path w="5340" h="2883" extrusionOk="0">
                      <a:moveTo>
                        <a:pt x="2670" y="1"/>
                      </a:moveTo>
                      <a:cubicBezTo>
                        <a:pt x="1198" y="1"/>
                        <a:pt x="1" y="1198"/>
                        <a:pt x="1" y="2670"/>
                      </a:cubicBezTo>
                      <a:cubicBezTo>
                        <a:pt x="1" y="2788"/>
                        <a:pt x="96" y="2883"/>
                        <a:pt x="214" y="2883"/>
                      </a:cubicBezTo>
                      <a:cubicBezTo>
                        <a:pt x="332" y="2883"/>
                        <a:pt x="427" y="2788"/>
                        <a:pt x="427" y="2670"/>
                      </a:cubicBezTo>
                      <a:cubicBezTo>
                        <a:pt x="427" y="1432"/>
                        <a:pt x="1433" y="426"/>
                        <a:pt x="2670" y="426"/>
                      </a:cubicBezTo>
                      <a:cubicBezTo>
                        <a:pt x="3907" y="426"/>
                        <a:pt x="4914" y="1432"/>
                        <a:pt x="4914" y="2670"/>
                      </a:cubicBezTo>
                      <a:cubicBezTo>
                        <a:pt x="4914" y="2788"/>
                        <a:pt x="5009" y="2883"/>
                        <a:pt x="5126" y="2883"/>
                      </a:cubicBezTo>
                      <a:cubicBezTo>
                        <a:pt x="5244" y="2883"/>
                        <a:pt x="5339" y="2788"/>
                        <a:pt x="5339" y="2670"/>
                      </a:cubicBezTo>
                      <a:cubicBezTo>
                        <a:pt x="5339" y="1198"/>
                        <a:pt x="4142"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000;p59">
                  <a:extLst>
                    <a:ext uri="{FF2B5EF4-FFF2-40B4-BE49-F238E27FC236}">
                      <a16:creationId xmlns:a16="http://schemas.microsoft.com/office/drawing/2014/main" id="{0A1CC14F-8A06-0F34-DDD0-7B356BD49678}"/>
                    </a:ext>
                  </a:extLst>
                </p:cNvPr>
                <p:cNvSpPr/>
                <p:nvPr/>
              </p:nvSpPr>
              <p:spPr>
                <a:xfrm>
                  <a:off x="2013118" y="2005335"/>
                  <a:ext cx="178070" cy="58023"/>
                </a:xfrm>
                <a:custGeom>
                  <a:avLst/>
                  <a:gdLst/>
                  <a:ahLst/>
                  <a:cxnLst/>
                  <a:rect l="l" t="t" r="r" b="b"/>
                  <a:pathLst>
                    <a:path w="4585" h="1494" extrusionOk="0">
                      <a:moveTo>
                        <a:pt x="2593" y="1"/>
                      </a:moveTo>
                      <a:cubicBezTo>
                        <a:pt x="1516" y="7"/>
                        <a:pt x="489" y="532"/>
                        <a:pt x="37" y="1305"/>
                      </a:cubicBezTo>
                      <a:cubicBezTo>
                        <a:pt x="1" y="1366"/>
                        <a:pt x="21" y="1442"/>
                        <a:pt x="81" y="1477"/>
                      </a:cubicBezTo>
                      <a:cubicBezTo>
                        <a:pt x="101" y="1489"/>
                        <a:pt x="123" y="1494"/>
                        <a:pt x="144" y="1494"/>
                      </a:cubicBezTo>
                      <a:cubicBezTo>
                        <a:pt x="187" y="1494"/>
                        <a:pt x="229" y="1472"/>
                        <a:pt x="252" y="1433"/>
                      </a:cubicBezTo>
                      <a:cubicBezTo>
                        <a:pt x="663" y="732"/>
                        <a:pt x="1604" y="258"/>
                        <a:pt x="2595" y="251"/>
                      </a:cubicBezTo>
                      <a:lnTo>
                        <a:pt x="2614" y="251"/>
                      </a:lnTo>
                      <a:cubicBezTo>
                        <a:pt x="3400" y="251"/>
                        <a:pt x="4026" y="545"/>
                        <a:pt x="4335" y="1058"/>
                      </a:cubicBezTo>
                      <a:cubicBezTo>
                        <a:pt x="4359" y="1097"/>
                        <a:pt x="4400" y="1119"/>
                        <a:pt x="4442" y="1119"/>
                      </a:cubicBezTo>
                      <a:cubicBezTo>
                        <a:pt x="4464" y="1119"/>
                        <a:pt x="4487" y="1113"/>
                        <a:pt x="4507" y="1101"/>
                      </a:cubicBezTo>
                      <a:cubicBezTo>
                        <a:pt x="4566" y="1065"/>
                        <a:pt x="4585" y="987"/>
                        <a:pt x="4550" y="929"/>
                      </a:cubicBezTo>
                      <a:cubicBezTo>
                        <a:pt x="4194" y="339"/>
                        <a:pt x="3490" y="1"/>
                        <a:pt x="26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001;p59">
                  <a:extLst>
                    <a:ext uri="{FF2B5EF4-FFF2-40B4-BE49-F238E27FC236}">
                      <a16:creationId xmlns:a16="http://schemas.microsoft.com/office/drawing/2014/main" id="{D9FCA939-CF0C-58F0-CF41-90C5262D632B}"/>
                    </a:ext>
                  </a:extLst>
                </p:cNvPr>
                <p:cNvSpPr/>
                <p:nvPr/>
              </p:nvSpPr>
              <p:spPr>
                <a:xfrm>
                  <a:off x="2432678" y="2005335"/>
                  <a:ext cx="178070" cy="58023"/>
                </a:xfrm>
                <a:custGeom>
                  <a:avLst/>
                  <a:gdLst/>
                  <a:ahLst/>
                  <a:cxnLst/>
                  <a:rect l="l" t="t" r="r" b="b"/>
                  <a:pathLst>
                    <a:path w="4585" h="1494" extrusionOk="0">
                      <a:moveTo>
                        <a:pt x="1972" y="1"/>
                      </a:moveTo>
                      <a:cubicBezTo>
                        <a:pt x="1096" y="1"/>
                        <a:pt x="390" y="339"/>
                        <a:pt x="36" y="929"/>
                      </a:cubicBezTo>
                      <a:cubicBezTo>
                        <a:pt x="0" y="987"/>
                        <a:pt x="19" y="1065"/>
                        <a:pt x="79" y="1101"/>
                      </a:cubicBezTo>
                      <a:cubicBezTo>
                        <a:pt x="99" y="1113"/>
                        <a:pt x="121" y="1119"/>
                        <a:pt x="143" y="1119"/>
                      </a:cubicBezTo>
                      <a:cubicBezTo>
                        <a:pt x="186" y="1119"/>
                        <a:pt x="227" y="1097"/>
                        <a:pt x="251" y="1058"/>
                      </a:cubicBezTo>
                      <a:cubicBezTo>
                        <a:pt x="559" y="545"/>
                        <a:pt x="1186" y="251"/>
                        <a:pt x="1972" y="251"/>
                      </a:cubicBezTo>
                      <a:lnTo>
                        <a:pt x="1990" y="251"/>
                      </a:lnTo>
                      <a:cubicBezTo>
                        <a:pt x="2982" y="258"/>
                        <a:pt x="3923" y="732"/>
                        <a:pt x="4333" y="1433"/>
                      </a:cubicBezTo>
                      <a:cubicBezTo>
                        <a:pt x="4356" y="1472"/>
                        <a:pt x="4398" y="1494"/>
                        <a:pt x="4441" y="1494"/>
                      </a:cubicBezTo>
                      <a:cubicBezTo>
                        <a:pt x="4463" y="1494"/>
                        <a:pt x="4485" y="1489"/>
                        <a:pt x="4505" y="1477"/>
                      </a:cubicBezTo>
                      <a:cubicBezTo>
                        <a:pt x="4564" y="1442"/>
                        <a:pt x="4584" y="1366"/>
                        <a:pt x="4549" y="1305"/>
                      </a:cubicBezTo>
                      <a:cubicBezTo>
                        <a:pt x="4096" y="532"/>
                        <a:pt x="3068" y="7"/>
                        <a:pt x="19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002;p59">
                  <a:extLst>
                    <a:ext uri="{FF2B5EF4-FFF2-40B4-BE49-F238E27FC236}">
                      <a16:creationId xmlns:a16="http://schemas.microsoft.com/office/drawing/2014/main" id="{8C3F49B1-D555-F105-0B21-5D4CF25CDD37}"/>
                    </a:ext>
                  </a:extLst>
                </p:cNvPr>
                <p:cNvSpPr/>
                <p:nvPr/>
              </p:nvSpPr>
              <p:spPr>
                <a:xfrm>
                  <a:off x="1875168" y="2269196"/>
                  <a:ext cx="148359" cy="148320"/>
                </a:xfrm>
                <a:custGeom>
                  <a:avLst/>
                  <a:gdLst/>
                  <a:ahLst/>
                  <a:cxnLst/>
                  <a:rect l="l" t="t" r="r" b="b"/>
                  <a:pathLst>
                    <a:path w="3820" h="3819" extrusionOk="0">
                      <a:moveTo>
                        <a:pt x="1909" y="1"/>
                      </a:moveTo>
                      <a:cubicBezTo>
                        <a:pt x="856" y="1"/>
                        <a:pt x="1" y="855"/>
                        <a:pt x="1" y="1909"/>
                      </a:cubicBezTo>
                      <a:cubicBezTo>
                        <a:pt x="1" y="2964"/>
                        <a:pt x="856" y="3818"/>
                        <a:pt x="1909" y="3818"/>
                      </a:cubicBezTo>
                      <a:cubicBezTo>
                        <a:pt x="2964" y="3818"/>
                        <a:pt x="3819" y="2964"/>
                        <a:pt x="3819" y="1909"/>
                      </a:cubicBezTo>
                      <a:cubicBezTo>
                        <a:pt x="3819" y="855"/>
                        <a:pt x="2964" y="1"/>
                        <a:pt x="1909"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003;p59">
                  <a:extLst>
                    <a:ext uri="{FF2B5EF4-FFF2-40B4-BE49-F238E27FC236}">
                      <a16:creationId xmlns:a16="http://schemas.microsoft.com/office/drawing/2014/main" id="{8D971FD2-162B-44CA-2A26-F473C25C7F03}"/>
                    </a:ext>
                  </a:extLst>
                </p:cNvPr>
                <p:cNvSpPr/>
                <p:nvPr/>
              </p:nvSpPr>
              <p:spPr>
                <a:xfrm>
                  <a:off x="2355858" y="2328656"/>
                  <a:ext cx="109755" cy="66917"/>
                </a:xfrm>
                <a:custGeom>
                  <a:avLst/>
                  <a:gdLst/>
                  <a:ahLst/>
                  <a:cxnLst/>
                  <a:rect l="l" t="t" r="r" b="b"/>
                  <a:pathLst>
                    <a:path w="2826" h="1723" extrusionOk="0">
                      <a:moveTo>
                        <a:pt x="1544" y="1"/>
                      </a:moveTo>
                      <a:cubicBezTo>
                        <a:pt x="639" y="1"/>
                        <a:pt x="176" y="989"/>
                        <a:pt x="0" y="1485"/>
                      </a:cubicBezTo>
                      <a:cubicBezTo>
                        <a:pt x="312" y="1443"/>
                        <a:pt x="631" y="1418"/>
                        <a:pt x="952" y="1418"/>
                      </a:cubicBezTo>
                      <a:cubicBezTo>
                        <a:pt x="1557" y="1418"/>
                        <a:pt x="2168" y="1505"/>
                        <a:pt x="2746" y="1723"/>
                      </a:cubicBezTo>
                      <a:cubicBezTo>
                        <a:pt x="2825" y="1076"/>
                        <a:pt x="2740" y="240"/>
                        <a:pt x="1852" y="37"/>
                      </a:cubicBezTo>
                      <a:cubicBezTo>
                        <a:pt x="1744" y="12"/>
                        <a:pt x="1641"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004;p59">
                  <a:extLst>
                    <a:ext uri="{FF2B5EF4-FFF2-40B4-BE49-F238E27FC236}">
                      <a16:creationId xmlns:a16="http://schemas.microsoft.com/office/drawing/2014/main" id="{DB44B40E-98D0-767F-6086-4D79F8DBAD68}"/>
                    </a:ext>
                  </a:extLst>
                </p:cNvPr>
                <p:cNvSpPr/>
                <p:nvPr/>
              </p:nvSpPr>
              <p:spPr>
                <a:xfrm>
                  <a:off x="1704439" y="1527168"/>
                  <a:ext cx="1217478" cy="715426"/>
                </a:xfrm>
                <a:custGeom>
                  <a:avLst/>
                  <a:gdLst/>
                  <a:ahLst/>
                  <a:cxnLst/>
                  <a:rect l="l" t="t" r="r" b="b"/>
                  <a:pathLst>
                    <a:path w="31348" h="18421" extrusionOk="0">
                      <a:moveTo>
                        <a:pt x="14145" y="1"/>
                      </a:moveTo>
                      <a:cubicBezTo>
                        <a:pt x="8306" y="1"/>
                        <a:pt x="4471" y="3069"/>
                        <a:pt x="2310" y="6902"/>
                      </a:cubicBezTo>
                      <a:cubicBezTo>
                        <a:pt x="1" y="10998"/>
                        <a:pt x="553" y="14376"/>
                        <a:pt x="1155" y="14508"/>
                      </a:cubicBezTo>
                      <a:cubicBezTo>
                        <a:pt x="1183" y="14514"/>
                        <a:pt x="1211" y="14517"/>
                        <a:pt x="1239" y="14517"/>
                      </a:cubicBezTo>
                      <a:cubicBezTo>
                        <a:pt x="1859" y="14517"/>
                        <a:pt x="2633" y="13138"/>
                        <a:pt x="2633" y="13138"/>
                      </a:cubicBezTo>
                      <a:lnTo>
                        <a:pt x="2633" y="13138"/>
                      </a:lnTo>
                      <a:cubicBezTo>
                        <a:pt x="2633" y="13138"/>
                        <a:pt x="2394" y="18420"/>
                        <a:pt x="4091" y="18420"/>
                      </a:cubicBezTo>
                      <a:cubicBezTo>
                        <a:pt x="5789" y="18420"/>
                        <a:pt x="5789" y="15185"/>
                        <a:pt x="5789" y="15185"/>
                      </a:cubicBezTo>
                      <a:cubicBezTo>
                        <a:pt x="5789" y="15185"/>
                        <a:pt x="7360" y="13307"/>
                        <a:pt x="7360" y="11028"/>
                      </a:cubicBezTo>
                      <a:cubicBezTo>
                        <a:pt x="7713" y="13584"/>
                        <a:pt x="9092" y="15074"/>
                        <a:pt x="9818" y="15074"/>
                      </a:cubicBezTo>
                      <a:cubicBezTo>
                        <a:pt x="9888" y="15074"/>
                        <a:pt x="9952" y="15060"/>
                        <a:pt x="10008" y="15032"/>
                      </a:cubicBezTo>
                      <a:cubicBezTo>
                        <a:pt x="10747" y="14662"/>
                        <a:pt x="10643" y="13545"/>
                        <a:pt x="11107" y="11113"/>
                      </a:cubicBezTo>
                      <a:cubicBezTo>
                        <a:pt x="11548" y="8796"/>
                        <a:pt x="12390" y="6963"/>
                        <a:pt x="12390" y="6963"/>
                      </a:cubicBezTo>
                      <a:lnTo>
                        <a:pt x="12390" y="6963"/>
                      </a:lnTo>
                      <a:cubicBezTo>
                        <a:pt x="11970" y="11152"/>
                        <a:pt x="13303" y="13830"/>
                        <a:pt x="14165" y="13830"/>
                      </a:cubicBezTo>
                      <a:cubicBezTo>
                        <a:pt x="15027" y="13830"/>
                        <a:pt x="15642" y="9796"/>
                        <a:pt x="15642" y="9796"/>
                      </a:cubicBezTo>
                      <a:cubicBezTo>
                        <a:pt x="15642" y="9796"/>
                        <a:pt x="16429" y="14077"/>
                        <a:pt x="17584" y="14077"/>
                      </a:cubicBezTo>
                      <a:cubicBezTo>
                        <a:pt x="18894" y="14077"/>
                        <a:pt x="18322" y="10335"/>
                        <a:pt x="20105" y="5763"/>
                      </a:cubicBezTo>
                      <a:cubicBezTo>
                        <a:pt x="21737" y="9180"/>
                        <a:pt x="22417" y="14139"/>
                        <a:pt x="23064" y="14139"/>
                      </a:cubicBezTo>
                      <a:cubicBezTo>
                        <a:pt x="23772" y="14139"/>
                        <a:pt x="23924" y="11028"/>
                        <a:pt x="23924" y="11028"/>
                      </a:cubicBezTo>
                      <a:cubicBezTo>
                        <a:pt x="23924" y="13307"/>
                        <a:pt x="25494" y="15185"/>
                        <a:pt x="25494" y="15185"/>
                      </a:cubicBezTo>
                      <a:cubicBezTo>
                        <a:pt x="25494" y="15185"/>
                        <a:pt x="25494" y="18420"/>
                        <a:pt x="27193" y="18420"/>
                      </a:cubicBezTo>
                      <a:cubicBezTo>
                        <a:pt x="28890" y="18420"/>
                        <a:pt x="28651" y="13138"/>
                        <a:pt x="28651" y="13138"/>
                      </a:cubicBezTo>
                      <a:lnTo>
                        <a:pt x="28651" y="13138"/>
                      </a:lnTo>
                      <a:cubicBezTo>
                        <a:pt x="28651" y="13138"/>
                        <a:pt x="29425" y="14517"/>
                        <a:pt x="30044" y="14517"/>
                      </a:cubicBezTo>
                      <a:cubicBezTo>
                        <a:pt x="30073" y="14517"/>
                        <a:pt x="30101" y="14514"/>
                        <a:pt x="30129" y="14508"/>
                      </a:cubicBezTo>
                      <a:cubicBezTo>
                        <a:pt x="30730" y="14376"/>
                        <a:pt x="31348" y="11244"/>
                        <a:pt x="28975" y="6902"/>
                      </a:cubicBezTo>
                      <a:cubicBezTo>
                        <a:pt x="26688" y="2720"/>
                        <a:pt x="23865" y="1420"/>
                        <a:pt x="20105" y="1420"/>
                      </a:cubicBezTo>
                      <a:cubicBezTo>
                        <a:pt x="20105" y="1420"/>
                        <a:pt x="18894" y="343"/>
                        <a:pt x="15642" y="65"/>
                      </a:cubicBezTo>
                      <a:cubicBezTo>
                        <a:pt x="15129" y="22"/>
                        <a:pt x="14630" y="1"/>
                        <a:pt x="1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005;p59">
                  <a:extLst>
                    <a:ext uri="{FF2B5EF4-FFF2-40B4-BE49-F238E27FC236}">
                      <a16:creationId xmlns:a16="http://schemas.microsoft.com/office/drawing/2014/main" id="{244743AB-CE7E-EAFD-56A9-80D34018B036}"/>
                    </a:ext>
                  </a:extLst>
                </p:cNvPr>
                <p:cNvSpPr/>
                <p:nvPr/>
              </p:nvSpPr>
              <p:spPr>
                <a:xfrm>
                  <a:off x="2485264" y="1582318"/>
                  <a:ext cx="132863" cy="161486"/>
                </a:xfrm>
                <a:custGeom>
                  <a:avLst/>
                  <a:gdLst/>
                  <a:ahLst/>
                  <a:cxnLst/>
                  <a:rect l="l" t="t" r="r" b="b"/>
                  <a:pathLst>
                    <a:path w="3421" h="4158" extrusionOk="0">
                      <a:moveTo>
                        <a:pt x="0" y="0"/>
                      </a:moveTo>
                      <a:cubicBezTo>
                        <a:pt x="0" y="0"/>
                        <a:pt x="499" y="2047"/>
                        <a:pt x="0" y="4157"/>
                      </a:cubicBezTo>
                      <a:cubicBezTo>
                        <a:pt x="0" y="4157"/>
                        <a:pt x="1017" y="2495"/>
                        <a:pt x="1038" y="833"/>
                      </a:cubicBezTo>
                      <a:cubicBezTo>
                        <a:pt x="1038" y="833"/>
                        <a:pt x="2183" y="498"/>
                        <a:pt x="3420" y="480"/>
                      </a:cubicBezTo>
                      <a:cubicBezTo>
                        <a:pt x="2372" y="143"/>
                        <a:pt x="12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006;p59">
                  <a:extLst>
                    <a:ext uri="{FF2B5EF4-FFF2-40B4-BE49-F238E27FC236}">
                      <a16:creationId xmlns:a16="http://schemas.microsoft.com/office/drawing/2014/main" id="{FFC8DDE9-F504-F2D4-1A08-B677E94B8D62}"/>
                    </a:ext>
                  </a:extLst>
                </p:cNvPr>
                <p:cNvSpPr/>
                <p:nvPr/>
              </p:nvSpPr>
              <p:spPr>
                <a:xfrm>
                  <a:off x="2034207" y="1566200"/>
                  <a:ext cx="429970" cy="69519"/>
                </a:xfrm>
                <a:custGeom>
                  <a:avLst/>
                  <a:gdLst/>
                  <a:ahLst/>
                  <a:cxnLst/>
                  <a:rect l="l" t="t" r="r" b="b"/>
                  <a:pathLst>
                    <a:path w="11071" h="1790" extrusionOk="0">
                      <a:moveTo>
                        <a:pt x="6755" y="1"/>
                      </a:moveTo>
                      <a:cubicBezTo>
                        <a:pt x="3195" y="1"/>
                        <a:pt x="80" y="1666"/>
                        <a:pt x="37" y="1690"/>
                      </a:cubicBezTo>
                      <a:cubicBezTo>
                        <a:pt x="10" y="1704"/>
                        <a:pt x="1" y="1736"/>
                        <a:pt x="16" y="1762"/>
                      </a:cubicBezTo>
                      <a:cubicBezTo>
                        <a:pt x="25" y="1780"/>
                        <a:pt x="44" y="1790"/>
                        <a:pt x="62" y="1790"/>
                      </a:cubicBezTo>
                      <a:cubicBezTo>
                        <a:pt x="71" y="1790"/>
                        <a:pt x="79" y="1788"/>
                        <a:pt x="87" y="1784"/>
                      </a:cubicBezTo>
                      <a:cubicBezTo>
                        <a:pt x="130" y="1760"/>
                        <a:pt x="3223" y="106"/>
                        <a:pt x="6752" y="106"/>
                      </a:cubicBezTo>
                      <a:cubicBezTo>
                        <a:pt x="8149" y="106"/>
                        <a:pt x="9613" y="365"/>
                        <a:pt x="10985" y="1086"/>
                      </a:cubicBezTo>
                      <a:cubicBezTo>
                        <a:pt x="10993" y="1090"/>
                        <a:pt x="11001" y="1092"/>
                        <a:pt x="11009" y="1092"/>
                      </a:cubicBezTo>
                      <a:cubicBezTo>
                        <a:pt x="11028" y="1092"/>
                        <a:pt x="11047" y="1082"/>
                        <a:pt x="11056" y="1064"/>
                      </a:cubicBezTo>
                      <a:cubicBezTo>
                        <a:pt x="11070" y="1038"/>
                        <a:pt x="11060" y="1006"/>
                        <a:pt x="11034" y="992"/>
                      </a:cubicBezTo>
                      <a:cubicBezTo>
                        <a:pt x="9647" y="262"/>
                        <a:pt x="8166" y="1"/>
                        <a:pt x="6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007;p59">
                  <a:extLst>
                    <a:ext uri="{FF2B5EF4-FFF2-40B4-BE49-F238E27FC236}">
                      <a16:creationId xmlns:a16="http://schemas.microsoft.com/office/drawing/2014/main" id="{A3196B2D-17D7-7327-A55C-54A086E9DC86}"/>
                    </a:ext>
                  </a:extLst>
                </p:cNvPr>
                <p:cNvSpPr/>
                <p:nvPr/>
              </p:nvSpPr>
              <p:spPr>
                <a:xfrm>
                  <a:off x="1837302" y="1631564"/>
                  <a:ext cx="267241" cy="530520"/>
                </a:xfrm>
                <a:custGeom>
                  <a:avLst/>
                  <a:gdLst/>
                  <a:ahLst/>
                  <a:cxnLst/>
                  <a:rect l="l" t="t" r="r" b="b"/>
                  <a:pathLst>
                    <a:path w="6881" h="13660" extrusionOk="0">
                      <a:moveTo>
                        <a:pt x="6820" y="0"/>
                      </a:moveTo>
                      <a:cubicBezTo>
                        <a:pt x="6813" y="0"/>
                        <a:pt x="6806" y="2"/>
                        <a:pt x="6799" y="5"/>
                      </a:cubicBezTo>
                      <a:cubicBezTo>
                        <a:pt x="6781" y="12"/>
                        <a:pt x="5076" y="790"/>
                        <a:pt x="3396" y="2847"/>
                      </a:cubicBezTo>
                      <a:cubicBezTo>
                        <a:pt x="1847" y="4744"/>
                        <a:pt x="1" y="8150"/>
                        <a:pt x="1" y="13606"/>
                      </a:cubicBezTo>
                      <a:cubicBezTo>
                        <a:pt x="1" y="13635"/>
                        <a:pt x="25" y="13660"/>
                        <a:pt x="55" y="13660"/>
                      </a:cubicBezTo>
                      <a:cubicBezTo>
                        <a:pt x="83" y="13660"/>
                        <a:pt x="108" y="13635"/>
                        <a:pt x="108" y="13606"/>
                      </a:cubicBezTo>
                      <a:cubicBezTo>
                        <a:pt x="108" y="8185"/>
                        <a:pt x="1939" y="4802"/>
                        <a:pt x="3475" y="2919"/>
                      </a:cubicBezTo>
                      <a:cubicBezTo>
                        <a:pt x="5139" y="879"/>
                        <a:pt x="6825" y="109"/>
                        <a:pt x="6842" y="102"/>
                      </a:cubicBezTo>
                      <a:cubicBezTo>
                        <a:pt x="6869" y="90"/>
                        <a:pt x="6881" y="59"/>
                        <a:pt x="6869" y="32"/>
                      </a:cubicBezTo>
                      <a:cubicBezTo>
                        <a:pt x="6860" y="12"/>
                        <a:pt x="6840" y="0"/>
                        <a:pt x="6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008;p59">
                  <a:extLst>
                    <a:ext uri="{FF2B5EF4-FFF2-40B4-BE49-F238E27FC236}">
                      <a16:creationId xmlns:a16="http://schemas.microsoft.com/office/drawing/2014/main" id="{71E80604-D12B-86CC-801A-6F89C705FD81}"/>
                    </a:ext>
                  </a:extLst>
                </p:cNvPr>
                <p:cNvSpPr/>
                <p:nvPr/>
              </p:nvSpPr>
              <p:spPr>
                <a:xfrm>
                  <a:off x="1879945" y="1911232"/>
                  <a:ext cx="87113" cy="174575"/>
                </a:xfrm>
                <a:custGeom>
                  <a:avLst/>
                  <a:gdLst/>
                  <a:ahLst/>
                  <a:cxnLst/>
                  <a:rect l="l" t="t" r="r" b="b"/>
                  <a:pathLst>
                    <a:path w="2243" h="4495" extrusionOk="0">
                      <a:moveTo>
                        <a:pt x="2190" y="1"/>
                      </a:moveTo>
                      <a:cubicBezTo>
                        <a:pt x="2162" y="1"/>
                        <a:pt x="2136" y="20"/>
                        <a:pt x="2133" y="49"/>
                      </a:cubicBezTo>
                      <a:cubicBezTo>
                        <a:pt x="2130" y="79"/>
                        <a:pt x="1815" y="3156"/>
                        <a:pt x="31" y="4398"/>
                      </a:cubicBezTo>
                      <a:cubicBezTo>
                        <a:pt x="7" y="4415"/>
                        <a:pt x="1" y="4449"/>
                        <a:pt x="18" y="4472"/>
                      </a:cubicBezTo>
                      <a:cubicBezTo>
                        <a:pt x="29" y="4487"/>
                        <a:pt x="45" y="4495"/>
                        <a:pt x="62" y="4495"/>
                      </a:cubicBezTo>
                      <a:cubicBezTo>
                        <a:pt x="73" y="4495"/>
                        <a:pt x="83" y="4492"/>
                        <a:pt x="92" y="4486"/>
                      </a:cubicBezTo>
                      <a:cubicBezTo>
                        <a:pt x="1047" y="3821"/>
                        <a:pt x="1580" y="2651"/>
                        <a:pt x="1859" y="1787"/>
                      </a:cubicBezTo>
                      <a:cubicBezTo>
                        <a:pt x="2160" y="855"/>
                        <a:pt x="2239" y="66"/>
                        <a:pt x="2240" y="58"/>
                      </a:cubicBezTo>
                      <a:cubicBezTo>
                        <a:pt x="2242" y="30"/>
                        <a:pt x="2220" y="3"/>
                        <a:pt x="2192" y="1"/>
                      </a:cubicBezTo>
                      <a:cubicBezTo>
                        <a:pt x="2191" y="1"/>
                        <a:pt x="2190"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009;p59">
                  <a:extLst>
                    <a:ext uri="{FF2B5EF4-FFF2-40B4-BE49-F238E27FC236}">
                      <a16:creationId xmlns:a16="http://schemas.microsoft.com/office/drawing/2014/main" id="{F23FC981-5F3D-6788-DCB4-D62B1F76BE7C}"/>
                    </a:ext>
                  </a:extLst>
                </p:cNvPr>
                <p:cNvSpPr/>
                <p:nvPr/>
              </p:nvSpPr>
              <p:spPr>
                <a:xfrm>
                  <a:off x="1754928" y="1764154"/>
                  <a:ext cx="96589" cy="253492"/>
                </a:xfrm>
                <a:custGeom>
                  <a:avLst/>
                  <a:gdLst/>
                  <a:ahLst/>
                  <a:cxnLst/>
                  <a:rect l="l" t="t" r="r" b="b"/>
                  <a:pathLst>
                    <a:path w="2487" h="6527" extrusionOk="0">
                      <a:moveTo>
                        <a:pt x="2426" y="0"/>
                      </a:moveTo>
                      <a:cubicBezTo>
                        <a:pt x="2411" y="0"/>
                        <a:pt x="2395" y="7"/>
                        <a:pt x="2384" y="20"/>
                      </a:cubicBezTo>
                      <a:cubicBezTo>
                        <a:pt x="343" y="2635"/>
                        <a:pt x="6" y="6432"/>
                        <a:pt x="3" y="6469"/>
                      </a:cubicBezTo>
                      <a:cubicBezTo>
                        <a:pt x="1" y="6499"/>
                        <a:pt x="23" y="6524"/>
                        <a:pt x="51" y="6527"/>
                      </a:cubicBezTo>
                      <a:lnTo>
                        <a:pt x="57" y="6527"/>
                      </a:lnTo>
                      <a:cubicBezTo>
                        <a:pt x="84" y="6527"/>
                        <a:pt x="107" y="6506"/>
                        <a:pt x="109" y="6478"/>
                      </a:cubicBezTo>
                      <a:cubicBezTo>
                        <a:pt x="112" y="6440"/>
                        <a:pt x="446" y="2676"/>
                        <a:pt x="2468" y="86"/>
                      </a:cubicBezTo>
                      <a:cubicBezTo>
                        <a:pt x="2486" y="63"/>
                        <a:pt x="2482" y="29"/>
                        <a:pt x="2459" y="12"/>
                      </a:cubicBezTo>
                      <a:cubicBezTo>
                        <a:pt x="2450" y="4"/>
                        <a:pt x="2438"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010;p59">
                  <a:extLst>
                    <a:ext uri="{FF2B5EF4-FFF2-40B4-BE49-F238E27FC236}">
                      <a16:creationId xmlns:a16="http://schemas.microsoft.com/office/drawing/2014/main" id="{CD84C0F1-69CE-1D10-1007-89DF645BA6A9}"/>
                    </a:ext>
                  </a:extLst>
                </p:cNvPr>
                <p:cNvSpPr/>
                <p:nvPr/>
              </p:nvSpPr>
              <p:spPr>
                <a:xfrm>
                  <a:off x="2092812" y="1678013"/>
                  <a:ext cx="171273" cy="339634"/>
                </a:xfrm>
                <a:custGeom>
                  <a:avLst/>
                  <a:gdLst/>
                  <a:ahLst/>
                  <a:cxnLst/>
                  <a:rect l="l" t="t" r="r" b="b"/>
                  <a:pathLst>
                    <a:path w="4410" h="8745" extrusionOk="0">
                      <a:moveTo>
                        <a:pt x="4351" y="1"/>
                      </a:moveTo>
                      <a:cubicBezTo>
                        <a:pt x="4344" y="1"/>
                        <a:pt x="4337" y="2"/>
                        <a:pt x="4330" y="5"/>
                      </a:cubicBezTo>
                      <a:cubicBezTo>
                        <a:pt x="4320" y="8"/>
                        <a:pt x="3269" y="434"/>
                        <a:pt x="2217" y="1714"/>
                      </a:cubicBezTo>
                      <a:cubicBezTo>
                        <a:pt x="462" y="3850"/>
                        <a:pt x="43" y="6687"/>
                        <a:pt x="1" y="8691"/>
                      </a:cubicBezTo>
                      <a:cubicBezTo>
                        <a:pt x="1" y="8720"/>
                        <a:pt x="23" y="8744"/>
                        <a:pt x="53" y="8745"/>
                      </a:cubicBezTo>
                      <a:lnTo>
                        <a:pt x="54" y="8745"/>
                      </a:lnTo>
                      <a:cubicBezTo>
                        <a:pt x="84" y="8745"/>
                        <a:pt x="107" y="8722"/>
                        <a:pt x="108" y="8693"/>
                      </a:cubicBezTo>
                      <a:cubicBezTo>
                        <a:pt x="254" y="1815"/>
                        <a:pt x="4329" y="120"/>
                        <a:pt x="4370" y="103"/>
                      </a:cubicBezTo>
                      <a:cubicBezTo>
                        <a:pt x="4397" y="93"/>
                        <a:pt x="4410" y="62"/>
                        <a:pt x="4399" y="34"/>
                      </a:cubicBezTo>
                      <a:cubicBezTo>
                        <a:pt x="4391" y="13"/>
                        <a:pt x="4371" y="1"/>
                        <a:pt x="4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011;p59">
                  <a:extLst>
                    <a:ext uri="{FF2B5EF4-FFF2-40B4-BE49-F238E27FC236}">
                      <a16:creationId xmlns:a16="http://schemas.microsoft.com/office/drawing/2014/main" id="{C3214656-49F8-5F99-C6C7-B72BC532F128}"/>
                    </a:ext>
                  </a:extLst>
                </p:cNvPr>
                <p:cNvSpPr/>
                <p:nvPr/>
              </p:nvSpPr>
              <p:spPr>
                <a:xfrm>
                  <a:off x="1988457" y="1737240"/>
                  <a:ext cx="68471" cy="245453"/>
                </a:xfrm>
                <a:custGeom>
                  <a:avLst/>
                  <a:gdLst/>
                  <a:ahLst/>
                  <a:cxnLst/>
                  <a:rect l="l" t="t" r="r" b="b"/>
                  <a:pathLst>
                    <a:path w="1763" h="6320" extrusionOk="0">
                      <a:moveTo>
                        <a:pt x="1702" y="0"/>
                      </a:moveTo>
                      <a:cubicBezTo>
                        <a:pt x="1684" y="0"/>
                        <a:pt x="1666" y="10"/>
                        <a:pt x="1656" y="28"/>
                      </a:cubicBezTo>
                      <a:cubicBezTo>
                        <a:pt x="0" y="2994"/>
                        <a:pt x="1137" y="6252"/>
                        <a:pt x="1149" y="6284"/>
                      </a:cubicBezTo>
                      <a:cubicBezTo>
                        <a:pt x="1157" y="6306"/>
                        <a:pt x="1177" y="6320"/>
                        <a:pt x="1199" y="6320"/>
                      </a:cubicBezTo>
                      <a:cubicBezTo>
                        <a:pt x="1205" y="6320"/>
                        <a:pt x="1211" y="6318"/>
                        <a:pt x="1216" y="6316"/>
                      </a:cubicBezTo>
                      <a:cubicBezTo>
                        <a:pt x="1244" y="6306"/>
                        <a:pt x="1259" y="6276"/>
                        <a:pt x="1249" y="6248"/>
                      </a:cubicBezTo>
                      <a:cubicBezTo>
                        <a:pt x="1237" y="6216"/>
                        <a:pt x="116" y="3004"/>
                        <a:pt x="1748" y="79"/>
                      </a:cubicBezTo>
                      <a:cubicBezTo>
                        <a:pt x="1763" y="54"/>
                        <a:pt x="1753" y="22"/>
                        <a:pt x="1728" y="7"/>
                      </a:cubicBezTo>
                      <a:cubicBezTo>
                        <a:pt x="1720" y="2"/>
                        <a:pt x="1711"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012;p59">
                  <a:extLst>
                    <a:ext uri="{FF2B5EF4-FFF2-40B4-BE49-F238E27FC236}">
                      <a16:creationId xmlns:a16="http://schemas.microsoft.com/office/drawing/2014/main" id="{0263D9D6-AF77-6029-35F2-1DFDABCFE265}"/>
                    </a:ext>
                  </a:extLst>
                </p:cNvPr>
                <p:cNvSpPr/>
                <p:nvPr/>
              </p:nvSpPr>
              <p:spPr>
                <a:xfrm>
                  <a:off x="2206606" y="1634049"/>
                  <a:ext cx="170419" cy="310972"/>
                </a:xfrm>
                <a:custGeom>
                  <a:avLst/>
                  <a:gdLst/>
                  <a:ahLst/>
                  <a:cxnLst/>
                  <a:rect l="l" t="t" r="r" b="b"/>
                  <a:pathLst>
                    <a:path w="4388" h="8007" extrusionOk="0">
                      <a:moveTo>
                        <a:pt x="4327" y="1"/>
                      </a:moveTo>
                      <a:cubicBezTo>
                        <a:pt x="4322" y="1"/>
                        <a:pt x="4317" y="1"/>
                        <a:pt x="4312" y="3"/>
                      </a:cubicBezTo>
                      <a:cubicBezTo>
                        <a:pt x="4275" y="14"/>
                        <a:pt x="3392" y="297"/>
                        <a:pt x="2412" y="1421"/>
                      </a:cubicBezTo>
                      <a:cubicBezTo>
                        <a:pt x="781" y="3294"/>
                        <a:pt x="203" y="6004"/>
                        <a:pt x="4" y="7947"/>
                      </a:cubicBezTo>
                      <a:cubicBezTo>
                        <a:pt x="1" y="7977"/>
                        <a:pt x="23" y="8003"/>
                        <a:pt x="51" y="8006"/>
                      </a:cubicBezTo>
                      <a:cubicBezTo>
                        <a:pt x="53" y="8006"/>
                        <a:pt x="56" y="8007"/>
                        <a:pt x="58" y="8007"/>
                      </a:cubicBezTo>
                      <a:cubicBezTo>
                        <a:pt x="85" y="8007"/>
                        <a:pt x="107" y="7986"/>
                        <a:pt x="110" y="7959"/>
                      </a:cubicBezTo>
                      <a:cubicBezTo>
                        <a:pt x="791" y="1287"/>
                        <a:pt x="4309" y="115"/>
                        <a:pt x="4344" y="104"/>
                      </a:cubicBezTo>
                      <a:cubicBezTo>
                        <a:pt x="4372" y="95"/>
                        <a:pt x="4387" y="65"/>
                        <a:pt x="4379" y="38"/>
                      </a:cubicBezTo>
                      <a:cubicBezTo>
                        <a:pt x="4372" y="15"/>
                        <a:pt x="4350" y="1"/>
                        <a:pt x="4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013;p59">
                  <a:extLst>
                    <a:ext uri="{FF2B5EF4-FFF2-40B4-BE49-F238E27FC236}">
                      <a16:creationId xmlns:a16="http://schemas.microsoft.com/office/drawing/2014/main" id="{D3634931-C5CE-0D2D-8373-B288F149F48C}"/>
                    </a:ext>
                  </a:extLst>
                </p:cNvPr>
                <p:cNvSpPr/>
                <p:nvPr/>
              </p:nvSpPr>
              <p:spPr>
                <a:xfrm>
                  <a:off x="2382539" y="1685198"/>
                  <a:ext cx="81598" cy="327089"/>
                </a:xfrm>
                <a:custGeom>
                  <a:avLst/>
                  <a:gdLst/>
                  <a:ahLst/>
                  <a:cxnLst/>
                  <a:rect l="l" t="t" r="r" b="b"/>
                  <a:pathLst>
                    <a:path w="2101" h="8422" extrusionOk="0">
                      <a:moveTo>
                        <a:pt x="2040" y="1"/>
                      </a:moveTo>
                      <a:cubicBezTo>
                        <a:pt x="2025" y="1"/>
                        <a:pt x="2009" y="7"/>
                        <a:pt x="1998" y="21"/>
                      </a:cubicBezTo>
                      <a:cubicBezTo>
                        <a:pt x="1977" y="48"/>
                        <a:pt x="1462" y="702"/>
                        <a:pt x="1008" y="2064"/>
                      </a:cubicBezTo>
                      <a:cubicBezTo>
                        <a:pt x="590" y="3317"/>
                        <a:pt x="153" y="5429"/>
                        <a:pt x="440" y="8374"/>
                      </a:cubicBezTo>
                      <a:cubicBezTo>
                        <a:pt x="442" y="8402"/>
                        <a:pt x="465" y="8422"/>
                        <a:pt x="493" y="8422"/>
                      </a:cubicBezTo>
                      <a:lnTo>
                        <a:pt x="497" y="8422"/>
                      </a:lnTo>
                      <a:cubicBezTo>
                        <a:pt x="527" y="8419"/>
                        <a:pt x="548" y="8393"/>
                        <a:pt x="545" y="8363"/>
                      </a:cubicBezTo>
                      <a:cubicBezTo>
                        <a:pt x="1" y="2771"/>
                        <a:pt x="2061" y="113"/>
                        <a:pt x="2082" y="87"/>
                      </a:cubicBezTo>
                      <a:cubicBezTo>
                        <a:pt x="2101" y="64"/>
                        <a:pt x="2096" y="30"/>
                        <a:pt x="2073" y="12"/>
                      </a:cubicBezTo>
                      <a:cubicBezTo>
                        <a:pt x="2064" y="4"/>
                        <a:pt x="2052"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014;p59">
                  <a:extLst>
                    <a:ext uri="{FF2B5EF4-FFF2-40B4-BE49-F238E27FC236}">
                      <a16:creationId xmlns:a16="http://schemas.microsoft.com/office/drawing/2014/main" id="{83CB725B-E4CE-C287-C86B-467837F9AAAD}"/>
                    </a:ext>
                  </a:extLst>
                </p:cNvPr>
                <p:cNvSpPr/>
                <p:nvPr/>
              </p:nvSpPr>
              <p:spPr>
                <a:xfrm>
                  <a:off x="2251308" y="1643487"/>
                  <a:ext cx="194615" cy="183119"/>
                </a:xfrm>
                <a:custGeom>
                  <a:avLst/>
                  <a:gdLst/>
                  <a:ahLst/>
                  <a:cxnLst/>
                  <a:rect l="l" t="t" r="r" b="b"/>
                  <a:pathLst>
                    <a:path w="5011" h="4715" extrusionOk="0">
                      <a:moveTo>
                        <a:pt x="4950" y="1"/>
                      </a:moveTo>
                      <a:cubicBezTo>
                        <a:pt x="4943" y="1"/>
                        <a:pt x="4936" y="2"/>
                        <a:pt x="4929" y="5"/>
                      </a:cubicBezTo>
                      <a:cubicBezTo>
                        <a:pt x="4895" y="20"/>
                        <a:pt x="1504" y="1515"/>
                        <a:pt x="13" y="4639"/>
                      </a:cubicBezTo>
                      <a:cubicBezTo>
                        <a:pt x="1" y="4665"/>
                        <a:pt x="12" y="4697"/>
                        <a:pt x="38" y="4709"/>
                      </a:cubicBezTo>
                      <a:cubicBezTo>
                        <a:pt x="45" y="4713"/>
                        <a:pt x="53" y="4715"/>
                        <a:pt x="61" y="4715"/>
                      </a:cubicBezTo>
                      <a:cubicBezTo>
                        <a:pt x="81" y="4715"/>
                        <a:pt x="100" y="4703"/>
                        <a:pt x="109" y="4684"/>
                      </a:cubicBezTo>
                      <a:cubicBezTo>
                        <a:pt x="1583" y="1598"/>
                        <a:pt x="4938" y="117"/>
                        <a:pt x="4971" y="103"/>
                      </a:cubicBezTo>
                      <a:cubicBezTo>
                        <a:pt x="4998" y="91"/>
                        <a:pt x="5011" y="60"/>
                        <a:pt x="4999" y="33"/>
                      </a:cubicBezTo>
                      <a:cubicBezTo>
                        <a:pt x="4990" y="12"/>
                        <a:pt x="4971" y="1"/>
                        <a:pt x="4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015;p59">
                  <a:extLst>
                    <a:ext uri="{FF2B5EF4-FFF2-40B4-BE49-F238E27FC236}">
                      <a16:creationId xmlns:a16="http://schemas.microsoft.com/office/drawing/2014/main" id="{9355BE69-8BF5-D90C-F5A1-5C765CA6467E}"/>
                    </a:ext>
                  </a:extLst>
                </p:cNvPr>
                <p:cNvSpPr/>
                <p:nvPr/>
              </p:nvSpPr>
              <p:spPr>
                <a:xfrm>
                  <a:off x="2520878" y="1724968"/>
                  <a:ext cx="94569" cy="275669"/>
                </a:xfrm>
                <a:custGeom>
                  <a:avLst/>
                  <a:gdLst/>
                  <a:ahLst/>
                  <a:cxnLst/>
                  <a:rect l="l" t="t" r="r" b="b"/>
                  <a:pathLst>
                    <a:path w="2435" h="7098" extrusionOk="0">
                      <a:moveTo>
                        <a:pt x="59" y="1"/>
                      </a:moveTo>
                      <a:cubicBezTo>
                        <a:pt x="45" y="1"/>
                        <a:pt x="32" y="6"/>
                        <a:pt x="22" y="16"/>
                      </a:cubicBezTo>
                      <a:cubicBezTo>
                        <a:pt x="1" y="37"/>
                        <a:pt x="0" y="71"/>
                        <a:pt x="21" y="92"/>
                      </a:cubicBezTo>
                      <a:cubicBezTo>
                        <a:pt x="27" y="97"/>
                        <a:pt x="604" y="688"/>
                        <a:pt x="1174" y="1835"/>
                      </a:cubicBezTo>
                      <a:cubicBezTo>
                        <a:pt x="1701" y="2894"/>
                        <a:pt x="2328" y="4658"/>
                        <a:pt x="2328" y="7044"/>
                      </a:cubicBezTo>
                      <a:cubicBezTo>
                        <a:pt x="2328" y="7073"/>
                        <a:pt x="2351" y="7098"/>
                        <a:pt x="2381" y="7098"/>
                      </a:cubicBezTo>
                      <a:cubicBezTo>
                        <a:pt x="2411" y="7098"/>
                        <a:pt x="2434" y="7073"/>
                        <a:pt x="2434" y="7044"/>
                      </a:cubicBezTo>
                      <a:cubicBezTo>
                        <a:pt x="2434" y="2431"/>
                        <a:pt x="120" y="40"/>
                        <a:pt x="97" y="16"/>
                      </a:cubicBezTo>
                      <a:cubicBezTo>
                        <a:pt x="86" y="6"/>
                        <a:pt x="7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016;p59">
                  <a:extLst>
                    <a:ext uri="{FF2B5EF4-FFF2-40B4-BE49-F238E27FC236}">
                      <a16:creationId xmlns:a16="http://schemas.microsoft.com/office/drawing/2014/main" id="{8F8A26A8-ACAE-B46A-9867-39319A477F4F}"/>
                    </a:ext>
                  </a:extLst>
                </p:cNvPr>
                <p:cNvSpPr/>
                <p:nvPr/>
              </p:nvSpPr>
              <p:spPr>
                <a:xfrm>
                  <a:off x="2509343" y="1643487"/>
                  <a:ext cx="277222" cy="492304"/>
                </a:xfrm>
                <a:custGeom>
                  <a:avLst/>
                  <a:gdLst/>
                  <a:ahLst/>
                  <a:cxnLst/>
                  <a:rect l="l" t="t" r="r" b="b"/>
                  <a:pathLst>
                    <a:path w="7138" h="12676" extrusionOk="0">
                      <a:moveTo>
                        <a:pt x="61" y="0"/>
                      </a:moveTo>
                      <a:cubicBezTo>
                        <a:pt x="40" y="0"/>
                        <a:pt x="20" y="13"/>
                        <a:pt x="12" y="34"/>
                      </a:cubicBezTo>
                      <a:cubicBezTo>
                        <a:pt x="0" y="61"/>
                        <a:pt x="13" y="92"/>
                        <a:pt x="40" y="103"/>
                      </a:cubicBezTo>
                      <a:cubicBezTo>
                        <a:pt x="59" y="111"/>
                        <a:pt x="1809" y="832"/>
                        <a:pt x="3536" y="2728"/>
                      </a:cubicBezTo>
                      <a:cubicBezTo>
                        <a:pt x="5131" y="4478"/>
                        <a:pt x="7031" y="7615"/>
                        <a:pt x="7031" y="12622"/>
                      </a:cubicBezTo>
                      <a:cubicBezTo>
                        <a:pt x="7031" y="12651"/>
                        <a:pt x="7055" y="12675"/>
                        <a:pt x="7084" y="12675"/>
                      </a:cubicBezTo>
                      <a:cubicBezTo>
                        <a:pt x="7114" y="12675"/>
                        <a:pt x="7137" y="12651"/>
                        <a:pt x="7137" y="12622"/>
                      </a:cubicBezTo>
                      <a:cubicBezTo>
                        <a:pt x="7137" y="7578"/>
                        <a:pt x="5221" y="4417"/>
                        <a:pt x="3612" y="2652"/>
                      </a:cubicBezTo>
                      <a:cubicBezTo>
                        <a:pt x="1868" y="740"/>
                        <a:pt x="99" y="11"/>
                        <a:pt x="81" y="4"/>
                      </a:cubicBezTo>
                      <a:cubicBezTo>
                        <a:pt x="74" y="1"/>
                        <a:pt x="68"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017;p59">
                  <a:extLst>
                    <a:ext uri="{FF2B5EF4-FFF2-40B4-BE49-F238E27FC236}">
                      <a16:creationId xmlns:a16="http://schemas.microsoft.com/office/drawing/2014/main" id="{95F0FCFD-49EF-15DA-C941-EBFC1DA78D02}"/>
                    </a:ext>
                  </a:extLst>
                </p:cNvPr>
                <p:cNvSpPr/>
                <p:nvPr/>
              </p:nvSpPr>
              <p:spPr>
                <a:xfrm>
                  <a:off x="2645740" y="1708229"/>
                  <a:ext cx="203470" cy="328216"/>
                </a:xfrm>
                <a:custGeom>
                  <a:avLst/>
                  <a:gdLst/>
                  <a:ahLst/>
                  <a:cxnLst/>
                  <a:rect l="l" t="t" r="r" b="b"/>
                  <a:pathLst>
                    <a:path w="5239" h="8451" extrusionOk="0">
                      <a:moveTo>
                        <a:pt x="61" y="0"/>
                      </a:moveTo>
                      <a:cubicBezTo>
                        <a:pt x="42" y="0"/>
                        <a:pt x="24" y="10"/>
                        <a:pt x="15" y="27"/>
                      </a:cubicBezTo>
                      <a:cubicBezTo>
                        <a:pt x="0" y="53"/>
                        <a:pt x="9" y="85"/>
                        <a:pt x="34" y="100"/>
                      </a:cubicBezTo>
                      <a:cubicBezTo>
                        <a:pt x="79" y="125"/>
                        <a:pt x="4482" y="2740"/>
                        <a:pt x="5130" y="8403"/>
                      </a:cubicBezTo>
                      <a:cubicBezTo>
                        <a:pt x="5132" y="8431"/>
                        <a:pt x="5156" y="8451"/>
                        <a:pt x="5182" y="8451"/>
                      </a:cubicBezTo>
                      <a:lnTo>
                        <a:pt x="5188" y="8451"/>
                      </a:lnTo>
                      <a:cubicBezTo>
                        <a:pt x="5218" y="8447"/>
                        <a:pt x="5239" y="8421"/>
                        <a:pt x="5235" y="8391"/>
                      </a:cubicBezTo>
                      <a:cubicBezTo>
                        <a:pt x="4581" y="2674"/>
                        <a:pt x="132" y="34"/>
                        <a:pt x="87" y="7"/>
                      </a:cubicBezTo>
                      <a:cubicBezTo>
                        <a:pt x="79" y="2"/>
                        <a:pt x="70"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018;p59">
                  <a:extLst>
                    <a:ext uri="{FF2B5EF4-FFF2-40B4-BE49-F238E27FC236}">
                      <a16:creationId xmlns:a16="http://schemas.microsoft.com/office/drawing/2014/main" id="{67BA8C80-2862-9170-C068-B4E5A3D1C4BC}"/>
                    </a:ext>
                  </a:extLst>
                </p:cNvPr>
                <p:cNvSpPr/>
                <p:nvPr/>
              </p:nvSpPr>
              <p:spPr>
                <a:xfrm>
                  <a:off x="2645973" y="1860704"/>
                  <a:ext cx="78296" cy="225102"/>
                </a:xfrm>
                <a:custGeom>
                  <a:avLst/>
                  <a:gdLst/>
                  <a:ahLst/>
                  <a:cxnLst/>
                  <a:rect l="l" t="t" r="r" b="b"/>
                  <a:pathLst>
                    <a:path w="2016" h="5796" extrusionOk="0">
                      <a:moveTo>
                        <a:pt x="53" y="1"/>
                      </a:moveTo>
                      <a:cubicBezTo>
                        <a:pt x="24" y="2"/>
                        <a:pt x="0" y="26"/>
                        <a:pt x="2" y="56"/>
                      </a:cubicBezTo>
                      <a:cubicBezTo>
                        <a:pt x="2" y="65"/>
                        <a:pt x="32" y="974"/>
                        <a:pt x="281" y="2127"/>
                      </a:cubicBezTo>
                      <a:cubicBezTo>
                        <a:pt x="512" y="3193"/>
                        <a:pt x="982" y="4691"/>
                        <a:pt x="1916" y="5778"/>
                      </a:cubicBezTo>
                      <a:cubicBezTo>
                        <a:pt x="1926" y="5790"/>
                        <a:pt x="1941" y="5796"/>
                        <a:pt x="1956" y="5796"/>
                      </a:cubicBezTo>
                      <a:cubicBezTo>
                        <a:pt x="1968" y="5796"/>
                        <a:pt x="1981" y="5792"/>
                        <a:pt x="1991" y="5784"/>
                      </a:cubicBezTo>
                      <a:cubicBezTo>
                        <a:pt x="2014" y="5764"/>
                        <a:pt x="2015" y="5730"/>
                        <a:pt x="1996" y="5709"/>
                      </a:cubicBezTo>
                      <a:cubicBezTo>
                        <a:pt x="238" y="3660"/>
                        <a:pt x="109" y="88"/>
                        <a:pt x="108" y="52"/>
                      </a:cubicBezTo>
                      <a:cubicBezTo>
                        <a:pt x="107" y="24"/>
                        <a:pt x="8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019;p59">
                  <a:extLst>
                    <a:ext uri="{FF2B5EF4-FFF2-40B4-BE49-F238E27FC236}">
                      <a16:creationId xmlns:a16="http://schemas.microsoft.com/office/drawing/2014/main" id="{57EE12F5-7A01-A3B8-F4AC-99123E33D11D}"/>
                    </a:ext>
                  </a:extLst>
                </p:cNvPr>
                <p:cNvSpPr/>
                <p:nvPr/>
              </p:nvSpPr>
              <p:spPr>
                <a:xfrm>
                  <a:off x="2566123" y="1619679"/>
                  <a:ext cx="158146" cy="69713"/>
                </a:xfrm>
                <a:custGeom>
                  <a:avLst/>
                  <a:gdLst/>
                  <a:ahLst/>
                  <a:cxnLst/>
                  <a:rect l="l" t="t" r="r" b="b"/>
                  <a:pathLst>
                    <a:path w="4072" h="1795" extrusionOk="0">
                      <a:moveTo>
                        <a:pt x="50" y="1"/>
                      </a:moveTo>
                      <a:cubicBezTo>
                        <a:pt x="24" y="1"/>
                        <a:pt x="3" y="26"/>
                        <a:pt x="2" y="52"/>
                      </a:cubicBezTo>
                      <a:cubicBezTo>
                        <a:pt x="1" y="82"/>
                        <a:pt x="23" y="106"/>
                        <a:pt x="52" y="108"/>
                      </a:cubicBezTo>
                      <a:cubicBezTo>
                        <a:pt x="73" y="109"/>
                        <a:pt x="2189" y="233"/>
                        <a:pt x="3977" y="1781"/>
                      </a:cubicBezTo>
                      <a:cubicBezTo>
                        <a:pt x="3987" y="1790"/>
                        <a:pt x="4000" y="1794"/>
                        <a:pt x="4012" y="1794"/>
                      </a:cubicBezTo>
                      <a:cubicBezTo>
                        <a:pt x="4027" y="1794"/>
                        <a:pt x="4042" y="1788"/>
                        <a:pt x="4052" y="1776"/>
                      </a:cubicBezTo>
                      <a:cubicBezTo>
                        <a:pt x="4071" y="1753"/>
                        <a:pt x="4070" y="1720"/>
                        <a:pt x="4047" y="1701"/>
                      </a:cubicBezTo>
                      <a:cubicBezTo>
                        <a:pt x="2232" y="129"/>
                        <a:pt x="79" y="3"/>
                        <a:pt x="58" y="2"/>
                      </a:cubicBezTo>
                      <a:cubicBezTo>
                        <a:pt x="55"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20;p59">
                  <a:extLst>
                    <a:ext uri="{FF2B5EF4-FFF2-40B4-BE49-F238E27FC236}">
                      <a16:creationId xmlns:a16="http://schemas.microsoft.com/office/drawing/2014/main" id="{13A116F0-1F4B-811F-2CEA-780187E996C5}"/>
                    </a:ext>
                  </a:extLst>
                </p:cNvPr>
                <p:cNvSpPr/>
                <p:nvPr/>
              </p:nvSpPr>
              <p:spPr>
                <a:xfrm>
                  <a:off x="2691218" y="2353512"/>
                  <a:ext cx="59654" cy="97016"/>
                </a:xfrm>
                <a:custGeom>
                  <a:avLst/>
                  <a:gdLst/>
                  <a:ahLst/>
                  <a:cxnLst/>
                  <a:rect l="l" t="t" r="r" b="b"/>
                  <a:pathLst>
                    <a:path w="1536" h="2498" extrusionOk="0">
                      <a:moveTo>
                        <a:pt x="786" y="1"/>
                      </a:moveTo>
                      <a:cubicBezTo>
                        <a:pt x="653" y="1"/>
                        <a:pt x="525" y="70"/>
                        <a:pt x="453" y="192"/>
                      </a:cubicBezTo>
                      <a:cubicBezTo>
                        <a:pt x="257" y="522"/>
                        <a:pt x="1" y="1114"/>
                        <a:pt x="71" y="1874"/>
                      </a:cubicBezTo>
                      <a:cubicBezTo>
                        <a:pt x="85" y="2022"/>
                        <a:pt x="185" y="2149"/>
                        <a:pt x="326" y="2199"/>
                      </a:cubicBezTo>
                      <a:cubicBezTo>
                        <a:pt x="504" y="2262"/>
                        <a:pt x="778" y="2363"/>
                        <a:pt x="1100" y="2497"/>
                      </a:cubicBezTo>
                      <a:cubicBezTo>
                        <a:pt x="1117" y="1928"/>
                        <a:pt x="1194" y="1133"/>
                        <a:pt x="1536" y="311"/>
                      </a:cubicBezTo>
                      <a:lnTo>
                        <a:pt x="945" y="36"/>
                      </a:lnTo>
                      <a:cubicBezTo>
                        <a:pt x="894" y="12"/>
                        <a:pt x="839" y="1"/>
                        <a:pt x="7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21;p59">
                  <a:extLst>
                    <a:ext uri="{FF2B5EF4-FFF2-40B4-BE49-F238E27FC236}">
                      <a16:creationId xmlns:a16="http://schemas.microsoft.com/office/drawing/2014/main" id="{8C4A09E9-2416-6CD7-F295-443690DB6AF8}"/>
                    </a:ext>
                  </a:extLst>
                </p:cNvPr>
                <p:cNvSpPr/>
                <p:nvPr/>
              </p:nvSpPr>
              <p:spPr>
                <a:xfrm>
                  <a:off x="2703840" y="2363066"/>
                  <a:ext cx="47032" cy="87462"/>
                </a:xfrm>
                <a:custGeom>
                  <a:avLst/>
                  <a:gdLst/>
                  <a:ahLst/>
                  <a:cxnLst/>
                  <a:rect l="l" t="t" r="r" b="b"/>
                  <a:pathLst>
                    <a:path w="1211" h="2252" extrusionOk="0">
                      <a:moveTo>
                        <a:pt x="1071" y="1"/>
                      </a:moveTo>
                      <a:cubicBezTo>
                        <a:pt x="644" y="941"/>
                        <a:pt x="563" y="1988"/>
                        <a:pt x="563" y="1988"/>
                      </a:cubicBezTo>
                      <a:lnTo>
                        <a:pt x="1" y="1953"/>
                      </a:lnTo>
                      <a:lnTo>
                        <a:pt x="1" y="1953"/>
                      </a:lnTo>
                      <a:cubicBezTo>
                        <a:pt x="179" y="2016"/>
                        <a:pt x="453" y="2117"/>
                        <a:pt x="775" y="2251"/>
                      </a:cubicBezTo>
                      <a:cubicBezTo>
                        <a:pt x="792" y="1682"/>
                        <a:pt x="869" y="887"/>
                        <a:pt x="1211" y="65"/>
                      </a:cubicBezTo>
                      <a:lnTo>
                        <a:pt x="10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22;p59">
                  <a:extLst>
                    <a:ext uri="{FF2B5EF4-FFF2-40B4-BE49-F238E27FC236}">
                      <a16:creationId xmlns:a16="http://schemas.microsoft.com/office/drawing/2014/main" id="{572D8156-49B9-CE53-7966-0E316EEC5D17}"/>
                    </a:ext>
                  </a:extLst>
                </p:cNvPr>
                <p:cNvSpPr/>
                <p:nvPr/>
              </p:nvSpPr>
              <p:spPr>
                <a:xfrm>
                  <a:off x="2699840" y="2361435"/>
                  <a:ext cx="40197" cy="25788"/>
                </a:xfrm>
                <a:custGeom>
                  <a:avLst/>
                  <a:gdLst/>
                  <a:ahLst/>
                  <a:cxnLst/>
                  <a:rect l="l" t="t" r="r" b="b"/>
                  <a:pathLst>
                    <a:path w="1035" h="664" extrusionOk="0">
                      <a:moveTo>
                        <a:pt x="535" y="0"/>
                      </a:moveTo>
                      <a:cubicBezTo>
                        <a:pt x="498" y="0"/>
                        <a:pt x="466" y="5"/>
                        <a:pt x="443" y="16"/>
                      </a:cubicBezTo>
                      <a:cubicBezTo>
                        <a:pt x="320" y="76"/>
                        <a:pt x="1" y="635"/>
                        <a:pt x="118" y="663"/>
                      </a:cubicBezTo>
                      <a:cubicBezTo>
                        <a:pt x="119" y="664"/>
                        <a:pt x="120" y="664"/>
                        <a:pt x="122" y="664"/>
                      </a:cubicBezTo>
                      <a:cubicBezTo>
                        <a:pt x="191" y="664"/>
                        <a:pt x="433" y="362"/>
                        <a:pt x="558" y="291"/>
                      </a:cubicBezTo>
                      <a:cubicBezTo>
                        <a:pt x="730" y="195"/>
                        <a:pt x="1034" y="240"/>
                        <a:pt x="990" y="159"/>
                      </a:cubicBezTo>
                      <a:cubicBezTo>
                        <a:pt x="954" y="93"/>
                        <a:pt x="696" y="0"/>
                        <a:pt x="53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23;p59">
                  <a:extLst>
                    <a:ext uri="{FF2B5EF4-FFF2-40B4-BE49-F238E27FC236}">
                      <a16:creationId xmlns:a16="http://schemas.microsoft.com/office/drawing/2014/main" id="{0600F91E-3664-C80E-8F85-0041E1C3139B}"/>
                    </a:ext>
                  </a:extLst>
                </p:cNvPr>
                <p:cNvSpPr/>
                <p:nvPr/>
              </p:nvSpPr>
              <p:spPr>
                <a:xfrm>
                  <a:off x="2731454" y="2363727"/>
                  <a:ext cx="43110" cy="99152"/>
                </a:xfrm>
                <a:custGeom>
                  <a:avLst/>
                  <a:gdLst/>
                  <a:ahLst/>
                  <a:cxnLst/>
                  <a:rect l="l" t="t" r="r" b="b"/>
                  <a:pathLst>
                    <a:path w="1110" h="2553" extrusionOk="0">
                      <a:moveTo>
                        <a:pt x="461" y="1"/>
                      </a:moveTo>
                      <a:cubicBezTo>
                        <a:pt x="451" y="1"/>
                        <a:pt x="442" y="7"/>
                        <a:pt x="439" y="16"/>
                      </a:cubicBezTo>
                      <a:cubicBezTo>
                        <a:pt x="109" y="820"/>
                        <a:pt x="19" y="1669"/>
                        <a:pt x="1" y="2233"/>
                      </a:cubicBezTo>
                      <a:cubicBezTo>
                        <a:pt x="0" y="2247"/>
                        <a:pt x="8" y="2260"/>
                        <a:pt x="22" y="2265"/>
                      </a:cubicBezTo>
                      <a:cubicBezTo>
                        <a:pt x="228" y="2351"/>
                        <a:pt x="463" y="2448"/>
                        <a:pt x="718" y="2552"/>
                      </a:cubicBezTo>
                      <a:cubicBezTo>
                        <a:pt x="713" y="2097"/>
                        <a:pt x="753" y="1139"/>
                        <a:pt x="1109" y="276"/>
                      </a:cubicBezTo>
                      <a:lnTo>
                        <a:pt x="470" y="3"/>
                      </a:lnTo>
                      <a:cubicBezTo>
                        <a:pt x="467" y="1"/>
                        <a:pt x="464" y="1"/>
                        <a:pt x="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24;p59">
                  <a:extLst>
                    <a:ext uri="{FF2B5EF4-FFF2-40B4-BE49-F238E27FC236}">
                      <a16:creationId xmlns:a16="http://schemas.microsoft.com/office/drawing/2014/main" id="{D38D9B89-875B-ABAA-F335-B4C919A2610E}"/>
                    </a:ext>
                  </a:extLst>
                </p:cNvPr>
                <p:cNvSpPr/>
                <p:nvPr/>
              </p:nvSpPr>
              <p:spPr>
                <a:xfrm>
                  <a:off x="2734871" y="2374446"/>
                  <a:ext cx="39692" cy="88433"/>
                </a:xfrm>
                <a:custGeom>
                  <a:avLst/>
                  <a:gdLst/>
                  <a:ahLst/>
                  <a:cxnLst/>
                  <a:rect l="l" t="t" r="r" b="b"/>
                  <a:pathLst>
                    <a:path w="1022" h="2277" extrusionOk="0">
                      <a:moveTo>
                        <a:pt x="1021" y="0"/>
                      </a:moveTo>
                      <a:lnTo>
                        <a:pt x="1021" y="0"/>
                      </a:lnTo>
                      <a:cubicBezTo>
                        <a:pt x="572" y="724"/>
                        <a:pt x="426" y="2062"/>
                        <a:pt x="426" y="2062"/>
                      </a:cubicBezTo>
                      <a:lnTo>
                        <a:pt x="0" y="2017"/>
                      </a:lnTo>
                      <a:lnTo>
                        <a:pt x="0" y="2017"/>
                      </a:lnTo>
                      <a:cubicBezTo>
                        <a:pt x="191" y="2096"/>
                        <a:pt x="401" y="2183"/>
                        <a:pt x="630" y="2276"/>
                      </a:cubicBezTo>
                      <a:cubicBezTo>
                        <a:pt x="625" y="1821"/>
                        <a:pt x="665" y="863"/>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25;p59">
                  <a:extLst>
                    <a:ext uri="{FF2B5EF4-FFF2-40B4-BE49-F238E27FC236}">
                      <a16:creationId xmlns:a16="http://schemas.microsoft.com/office/drawing/2014/main" id="{05195A76-4FC5-1542-76DE-6C4FF8BBD8CD}"/>
                    </a:ext>
                  </a:extLst>
                </p:cNvPr>
                <p:cNvSpPr/>
                <p:nvPr/>
              </p:nvSpPr>
              <p:spPr>
                <a:xfrm>
                  <a:off x="2738716" y="2373475"/>
                  <a:ext cx="16195" cy="78025"/>
                </a:xfrm>
                <a:custGeom>
                  <a:avLst/>
                  <a:gdLst/>
                  <a:ahLst/>
                  <a:cxnLst/>
                  <a:rect l="l" t="t" r="r" b="b"/>
                  <a:pathLst>
                    <a:path w="417" h="2009" extrusionOk="0">
                      <a:moveTo>
                        <a:pt x="371" y="1"/>
                      </a:moveTo>
                      <a:cubicBezTo>
                        <a:pt x="354" y="1"/>
                        <a:pt x="339" y="11"/>
                        <a:pt x="332" y="27"/>
                      </a:cubicBezTo>
                      <a:cubicBezTo>
                        <a:pt x="25" y="787"/>
                        <a:pt x="0" y="1956"/>
                        <a:pt x="0" y="1967"/>
                      </a:cubicBezTo>
                      <a:cubicBezTo>
                        <a:pt x="0" y="1990"/>
                        <a:pt x="18" y="2009"/>
                        <a:pt x="40" y="2009"/>
                      </a:cubicBezTo>
                      <a:lnTo>
                        <a:pt x="41" y="2009"/>
                      </a:lnTo>
                      <a:cubicBezTo>
                        <a:pt x="64" y="2009"/>
                        <a:pt x="82" y="1991"/>
                        <a:pt x="82" y="1969"/>
                      </a:cubicBezTo>
                      <a:cubicBezTo>
                        <a:pt x="83" y="1957"/>
                        <a:pt x="108" y="804"/>
                        <a:pt x="408" y="57"/>
                      </a:cubicBezTo>
                      <a:cubicBezTo>
                        <a:pt x="417" y="36"/>
                        <a:pt x="406" y="12"/>
                        <a:pt x="385" y="3"/>
                      </a:cubicBezTo>
                      <a:cubicBezTo>
                        <a:pt x="380" y="1"/>
                        <a:pt x="376"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26;p59">
                  <a:extLst>
                    <a:ext uri="{FF2B5EF4-FFF2-40B4-BE49-F238E27FC236}">
                      <a16:creationId xmlns:a16="http://schemas.microsoft.com/office/drawing/2014/main" id="{C0992201-92CC-4891-99EE-EB320B1B7CED}"/>
                    </a:ext>
                  </a:extLst>
                </p:cNvPr>
                <p:cNvSpPr/>
                <p:nvPr/>
              </p:nvSpPr>
              <p:spPr>
                <a:xfrm>
                  <a:off x="2747260" y="2380621"/>
                  <a:ext cx="18254" cy="70878"/>
                </a:xfrm>
                <a:custGeom>
                  <a:avLst/>
                  <a:gdLst/>
                  <a:ahLst/>
                  <a:cxnLst/>
                  <a:rect l="l" t="t" r="r" b="b"/>
                  <a:pathLst>
                    <a:path w="470" h="1825" extrusionOk="0">
                      <a:moveTo>
                        <a:pt x="424" y="1"/>
                      </a:moveTo>
                      <a:cubicBezTo>
                        <a:pt x="408" y="1"/>
                        <a:pt x="393" y="10"/>
                        <a:pt x="386" y="24"/>
                      </a:cubicBezTo>
                      <a:cubicBezTo>
                        <a:pt x="68" y="721"/>
                        <a:pt x="2" y="1771"/>
                        <a:pt x="2" y="1781"/>
                      </a:cubicBezTo>
                      <a:cubicBezTo>
                        <a:pt x="0" y="1804"/>
                        <a:pt x="18" y="1823"/>
                        <a:pt x="40" y="1825"/>
                      </a:cubicBezTo>
                      <a:lnTo>
                        <a:pt x="43" y="1825"/>
                      </a:lnTo>
                      <a:cubicBezTo>
                        <a:pt x="64" y="1825"/>
                        <a:pt x="82" y="1808"/>
                        <a:pt x="84" y="1786"/>
                      </a:cubicBezTo>
                      <a:cubicBezTo>
                        <a:pt x="84" y="1776"/>
                        <a:pt x="149" y="741"/>
                        <a:pt x="461" y="58"/>
                      </a:cubicBezTo>
                      <a:cubicBezTo>
                        <a:pt x="470" y="37"/>
                        <a:pt x="461" y="14"/>
                        <a:pt x="441" y="4"/>
                      </a:cubicBezTo>
                      <a:cubicBezTo>
                        <a:pt x="435" y="2"/>
                        <a:pt x="42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27;p59">
                  <a:extLst>
                    <a:ext uri="{FF2B5EF4-FFF2-40B4-BE49-F238E27FC236}">
                      <a16:creationId xmlns:a16="http://schemas.microsoft.com/office/drawing/2014/main" id="{4B64EFCD-BDF3-C425-2DF7-A28356D75F0B}"/>
                    </a:ext>
                  </a:extLst>
                </p:cNvPr>
                <p:cNvSpPr/>
                <p:nvPr/>
              </p:nvSpPr>
              <p:spPr>
                <a:xfrm>
                  <a:off x="2759106" y="2374446"/>
                  <a:ext cx="368451" cy="222694"/>
                </a:xfrm>
                <a:custGeom>
                  <a:avLst/>
                  <a:gdLst/>
                  <a:ahLst/>
                  <a:cxnLst/>
                  <a:rect l="l" t="t" r="r" b="b"/>
                  <a:pathLst>
                    <a:path w="9487" h="5734" extrusionOk="0">
                      <a:moveTo>
                        <a:pt x="397" y="0"/>
                      </a:moveTo>
                      <a:cubicBezTo>
                        <a:pt x="41" y="863"/>
                        <a:pt x="1" y="1821"/>
                        <a:pt x="6" y="2276"/>
                      </a:cubicBezTo>
                      <a:cubicBezTo>
                        <a:pt x="1296" y="2805"/>
                        <a:pt x="7188" y="5234"/>
                        <a:pt x="8739" y="5734"/>
                      </a:cubicBezTo>
                      <a:cubicBezTo>
                        <a:pt x="8671" y="5565"/>
                        <a:pt x="8452" y="5104"/>
                        <a:pt x="8520" y="4935"/>
                      </a:cubicBezTo>
                      <a:cubicBezTo>
                        <a:pt x="8571" y="4809"/>
                        <a:pt x="8687" y="4723"/>
                        <a:pt x="8808" y="4661"/>
                      </a:cubicBezTo>
                      <a:cubicBezTo>
                        <a:pt x="8856" y="4636"/>
                        <a:pt x="8908" y="4613"/>
                        <a:pt x="8940" y="4568"/>
                      </a:cubicBezTo>
                      <a:cubicBezTo>
                        <a:pt x="9028" y="4444"/>
                        <a:pt x="8912" y="4246"/>
                        <a:pt x="9011" y="4132"/>
                      </a:cubicBezTo>
                      <a:cubicBezTo>
                        <a:pt x="9117" y="4010"/>
                        <a:pt x="9338" y="4016"/>
                        <a:pt x="9486" y="3861"/>
                      </a:cubicBezTo>
                      <a:lnTo>
                        <a:pt x="3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28;p59">
                  <a:extLst>
                    <a:ext uri="{FF2B5EF4-FFF2-40B4-BE49-F238E27FC236}">
                      <a16:creationId xmlns:a16="http://schemas.microsoft.com/office/drawing/2014/main" id="{54EC9474-3AB0-596F-4E19-8F7AC75A2BE1}"/>
                    </a:ext>
                  </a:extLst>
                </p:cNvPr>
                <p:cNvSpPr/>
                <p:nvPr/>
              </p:nvSpPr>
              <p:spPr>
                <a:xfrm>
                  <a:off x="2760931" y="2393942"/>
                  <a:ext cx="347634" cy="169331"/>
                </a:xfrm>
                <a:custGeom>
                  <a:avLst/>
                  <a:gdLst/>
                  <a:ahLst/>
                  <a:cxnLst/>
                  <a:rect l="l" t="t" r="r" b="b"/>
                  <a:pathLst>
                    <a:path w="8951" h="4360" extrusionOk="0">
                      <a:moveTo>
                        <a:pt x="182" y="0"/>
                      </a:moveTo>
                      <a:cubicBezTo>
                        <a:pt x="88" y="334"/>
                        <a:pt x="32" y="664"/>
                        <a:pt x="0" y="960"/>
                      </a:cubicBezTo>
                      <a:lnTo>
                        <a:pt x="8515" y="4360"/>
                      </a:lnTo>
                      <a:cubicBezTo>
                        <a:pt x="8574" y="4273"/>
                        <a:pt x="8666" y="4208"/>
                        <a:pt x="8761" y="4159"/>
                      </a:cubicBezTo>
                      <a:cubicBezTo>
                        <a:pt x="8809" y="4134"/>
                        <a:pt x="8861" y="4111"/>
                        <a:pt x="8893" y="4066"/>
                      </a:cubicBezTo>
                      <a:cubicBezTo>
                        <a:pt x="8951" y="3986"/>
                        <a:pt x="8922" y="3873"/>
                        <a:pt x="8922" y="3773"/>
                      </a:cubicBezTo>
                      <a:lnTo>
                        <a:pt x="1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29;p59">
                  <a:extLst>
                    <a:ext uri="{FF2B5EF4-FFF2-40B4-BE49-F238E27FC236}">
                      <a16:creationId xmlns:a16="http://schemas.microsoft.com/office/drawing/2014/main" id="{E5AD1F89-F242-0870-1B07-AE1BD7111C46}"/>
                    </a:ext>
                  </a:extLst>
                </p:cNvPr>
                <p:cNvSpPr/>
                <p:nvPr/>
              </p:nvSpPr>
              <p:spPr>
                <a:xfrm>
                  <a:off x="2759106" y="2374446"/>
                  <a:ext cx="248910" cy="188983"/>
                </a:xfrm>
                <a:custGeom>
                  <a:avLst/>
                  <a:gdLst/>
                  <a:ahLst/>
                  <a:cxnLst/>
                  <a:rect l="l" t="t" r="r" b="b"/>
                  <a:pathLst>
                    <a:path w="6409" h="4866" extrusionOk="0">
                      <a:moveTo>
                        <a:pt x="397" y="0"/>
                      </a:moveTo>
                      <a:cubicBezTo>
                        <a:pt x="41" y="863"/>
                        <a:pt x="1" y="1821"/>
                        <a:pt x="6" y="2276"/>
                      </a:cubicBezTo>
                      <a:cubicBezTo>
                        <a:pt x="909" y="2647"/>
                        <a:pt x="4063" y="3946"/>
                        <a:pt x="6409" y="4865"/>
                      </a:cubicBezTo>
                      <a:lnTo>
                        <a:pt x="404" y="2160"/>
                      </a:lnTo>
                      <a:cubicBezTo>
                        <a:pt x="147" y="1289"/>
                        <a:pt x="397" y="1"/>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30;p59">
                  <a:extLst>
                    <a:ext uri="{FF2B5EF4-FFF2-40B4-BE49-F238E27FC236}">
                      <a16:creationId xmlns:a16="http://schemas.microsoft.com/office/drawing/2014/main" id="{24FC5F8C-1903-3590-3C4F-7CFACFF66B29}"/>
                    </a:ext>
                  </a:extLst>
                </p:cNvPr>
                <p:cNvSpPr/>
                <p:nvPr/>
              </p:nvSpPr>
              <p:spPr>
                <a:xfrm>
                  <a:off x="2761125" y="2387689"/>
                  <a:ext cx="309884" cy="168399"/>
                </a:xfrm>
                <a:custGeom>
                  <a:avLst/>
                  <a:gdLst/>
                  <a:ahLst/>
                  <a:cxnLst/>
                  <a:rect l="l" t="t" r="r" b="b"/>
                  <a:pathLst>
                    <a:path w="7979" h="4336" extrusionOk="0">
                      <a:moveTo>
                        <a:pt x="1148" y="0"/>
                      </a:moveTo>
                      <a:lnTo>
                        <a:pt x="1148" y="0"/>
                      </a:lnTo>
                      <a:cubicBezTo>
                        <a:pt x="1136" y="363"/>
                        <a:pt x="1182" y="665"/>
                        <a:pt x="1272" y="907"/>
                      </a:cubicBezTo>
                      <a:cubicBezTo>
                        <a:pt x="813" y="1098"/>
                        <a:pt x="363" y="1454"/>
                        <a:pt x="0" y="1955"/>
                      </a:cubicBezTo>
                      <a:cubicBezTo>
                        <a:pt x="589" y="2195"/>
                        <a:pt x="1981" y="2769"/>
                        <a:pt x="3506" y="3386"/>
                      </a:cubicBezTo>
                      <a:cubicBezTo>
                        <a:pt x="4009" y="3230"/>
                        <a:pt x="4320" y="2985"/>
                        <a:pt x="4508" y="2767"/>
                      </a:cubicBezTo>
                      <a:cubicBezTo>
                        <a:pt x="4684" y="3204"/>
                        <a:pt x="4995" y="3445"/>
                        <a:pt x="5306" y="3529"/>
                      </a:cubicBezTo>
                      <a:cubicBezTo>
                        <a:pt x="5367" y="3545"/>
                        <a:pt x="5438" y="3558"/>
                        <a:pt x="5515" y="3558"/>
                      </a:cubicBezTo>
                      <a:cubicBezTo>
                        <a:pt x="5644" y="3558"/>
                        <a:pt x="5790" y="3524"/>
                        <a:pt x="5938" y="3426"/>
                      </a:cubicBezTo>
                      <a:cubicBezTo>
                        <a:pt x="6076" y="3944"/>
                        <a:pt x="6403" y="4221"/>
                        <a:pt x="6730" y="4308"/>
                      </a:cubicBezTo>
                      <a:cubicBezTo>
                        <a:pt x="6788" y="4324"/>
                        <a:pt x="6854" y="4336"/>
                        <a:pt x="6926" y="4336"/>
                      </a:cubicBezTo>
                      <a:cubicBezTo>
                        <a:pt x="7243" y="4336"/>
                        <a:pt x="7671" y="4122"/>
                        <a:pt x="7939" y="3122"/>
                      </a:cubicBezTo>
                      <a:cubicBezTo>
                        <a:pt x="7959" y="3049"/>
                        <a:pt x="7969" y="2975"/>
                        <a:pt x="7978" y="2901"/>
                      </a:cubicBezTo>
                      <a:lnTo>
                        <a:pt x="11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31;p59">
                  <a:extLst>
                    <a:ext uri="{FF2B5EF4-FFF2-40B4-BE49-F238E27FC236}">
                      <a16:creationId xmlns:a16="http://schemas.microsoft.com/office/drawing/2014/main" id="{9B43781B-D039-AB37-D521-577458E0BE71}"/>
                    </a:ext>
                  </a:extLst>
                </p:cNvPr>
                <p:cNvSpPr/>
                <p:nvPr/>
              </p:nvSpPr>
              <p:spPr>
                <a:xfrm>
                  <a:off x="1196019" y="2356464"/>
                  <a:ext cx="546482" cy="389773"/>
                </a:xfrm>
                <a:custGeom>
                  <a:avLst/>
                  <a:gdLst/>
                  <a:ahLst/>
                  <a:cxnLst/>
                  <a:rect l="l" t="t" r="r" b="b"/>
                  <a:pathLst>
                    <a:path w="14071" h="10036" extrusionOk="0">
                      <a:moveTo>
                        <a:pt x="13874" y="0"/>
                      </a:moveTo>
                      <a:cubicBezTo>
                        <a:pt x="13921" y="220"/>
                        <a:pt x="13896" y="455"/>
                        <a:pt x="13785" y="667"/>
                      </a:cubicBezTo>
                      <a:cubicBezTo>
                        <a:pt x="12906" y="2341"/>
                        <a:pt x="10752" y="6398"/>
                        <a:pt x="9030" y="9256"/>
                      </a:cubicBezTo>
                      <a:cubicBezTo>
                        <a:pt x="8846" y="9563"/>
                        <a:pt x="8520" y="9734"/>
                        <a:pt x="8185" y="9734"/>
                      </a:cubicBezTo>
                      <a:cubicBezTo>
                        <a:pt x="8029" y="9734"/>
                        <a:pt x="7871" y="9697"/>
                        <a:pt x="7724" y="9620"/>
                      </a:cubicBezTo>
                      <a:cubicBezTo>
                        <a:pt x="6264" y="8849"/>
                        <a:pt x="3106" y="7183"/>
                        <a:pt x="378" y="5735"/>
                      </a:cubicBezTo>
                      <a:cubicBezTo>
                        <a:pt x="216" y="5649"/>
                        <a:pt x="90" y="5523"/>
                        <a:pt x="1" y="5376"/>
                      </a:cubicBezTo>
                      <a:lnTo>
                        <a:pt x="1" y="5376"/>
                      </a:lnTo>
                      <a:cubicBezTo>
                        <a:pt x="61" y="5649"/>
                        <a:pt x="233" y="5896"/>
                        <a:pt x="498" y="6037"/>
                      </a:cubicBezTo>
                      <a:cubicBezTo>
                        <a:pt x="3227" y="7485"/>
                        <a:pt x="6384" y="9151"/>
                        <a:pt x="7845" y="9921"/>
                      </a:cubicBezTo>
                      <a:cubicBezTo>
                        <a:pt x="7992" y="9998"/>
                        <a:pt x="8150" y="10035"/>
                        <a:pt x="8306" y="10035"/>
                      </a:cubicBezTo>
                      <a:cubicBezTo>
                        <a:pt x="8641" y="10035"/>
                        <a:pt x="8966" y="9864"/>
                        <a:pt x="9151" y="9558"/>
                      </a:cubicBezTo>
                      <a:cubicBezTo>
                        <a:pt x="10874" y="6699"/>
                        <a:pt x="13027" y="2643"/>
                        <a:pt x="13905" y="969"/>
                      </a:cubicBezTo>
                      <a:cubicBezTo>
                        <a:pt x="14070" y="654"/>
                        <a:pt x="14047" y="288"/>
                        <a:pt x="13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32;p59">
                  <a:extLst>
                    <a:ext uri="{FF2B5EF4-FFF2-40B4-BE49-F238E27FC236}">
                      <a16:creationId xmlns:a16="http://schemas.microsoft.com/office/drawing/2014/main" id="{8F675770-726C-258A-5CA2-43CA7C976FD9}"/>
                    </a:ext>
                  </a:extLst>
                </p:cNvPr>
                <p:cNvSpPr/>
                <p:nvPr/>
              </p:nvSpPr>
              <p:spPr>
                <a:xfrm>
                  <a:off x="1381507" y="2222708"/>
                  <a:ext cx="324254" cy="206887"/>
                </a:xfrm>
                <a:custGeom>
                  <a:avLst/>
                  <a:gdLst/>
                  <a:ahLst/>
                  <a:cxnLst/>
                  <a:rect l="l" t="t" r="r" b="b"/>
                  <a:pathLst>
                    <a:path w="8349" h="5327" extrusionOk="0">
                      <a:moveTo>
                        <a:pt x="975" y="1"/>
                      </a:moveTo>
                      <a:cubicBezTo>
                        <a:pt x="856" y="1"/>
                        <a:pt x="741" y="58"/>
                        <a:pt x="671" y="161"/>
                      </a:cubicBezTo>
                      <a:cubicBezTo>
                        <a:pt x="490" y="428"/>
                        <a:pt x="307" y="708"/>
                        <a:pt x="125" y="997"/>
                      </a:cubicBezTo>
                      <a:cubicBezTo>
                        <a:pt x="1" y="1193"/>
                        <a:pt x="83" y="1454"/>
                        <a:pt x="298" y="1540"/>
                      </a:cubicBezTo>
                      <a:cubicBezTo>
                        <a:pt x="1627" y="2078"/>
                        <a:pt x="4442" y="3324"/>
                        <a:pt x="7271" y="5260"/>
                      </a:cubicBezTo>
                      <a:cubicBezTo>
                        <a:pt x="7336" y="5305"/>
                        <a:pt x="7410" y="5326"/>
                        <a:pt x="7483" y="5326"/>
                      </a:cubicBezTo>
                      <a:cubicBezTo>
                        <a:pt x="7615" y="5326"/>
                        <a:pt x="7744" y="5256"/>
                        <a:pt x="7811" y="5129"/>
                      </a:cubicBezTo>
                      <a:cubicBezTo>
                        <a:pt x="7979" y="4810"/>
                        <a:pt x="8127" y="4530"/>
                        <a:pt x="8247" y="4303"/>
                      </a:cubicBezTo>
                      <a:cubicBezTo>
                        <a:pt x="8349" y="4108"/>
                        <a:pt x="8289" y="3868"/>
                        <a:pt x="8110" y="3744"/>
                      </a:cubicBezTo>
                      <a:cubicBezTo>
                        <a:pt x="5269" y="1796"/>
                        <a:pt x="2487" y="573"/>
                        <a:pt x="1113" y="28"/>
                      </a:cubicBezTo>
                      <a:cubicBezTo>
                        <a:pt x="1068" y="10"/>
                        <a:pt x="1021" y="1"/>
                        <a:pt x="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33;p59">
                  <a:extLst>
                    <a:ext uri="{FF2B5EF4-FFF2-40B4-BE49-F238E27FC236}">
                      <a16:creationId xmlns:a16="http://schemas.microsoft.com/office/drawing/2014/main" id="{AEEC066A-D160-3B23-80E1-4E96C9ED7AC8}"/>
                    </a:ext>
                  </a:extLst>
                </p:cNvPr>
                <p:cNvSpPr/>
                <p:nvPr/>
              </p:nvSpPr>
              <p:spPr>
                <a:xfrm>
                  <a:off x="1383060" y="2222708"/>
                  <a:ext cx="320293" cy="156010"/>
                </a:xfrm>
                <a:custGeom>
                  <a:avLst/>
                  <a:gdLst/>
                  <a:ahLst/>
                  <a:cxnLst/>
                  <a:rect l="l" t="t" r="r" b="b"/>
                  <a:pathLst>
                    <a:path w="8247" h="4017" extrusionOk="0">
                      <a:moveTo>
                        <a:pt x="935" y="1"/>
                      </a:moveTo>
                      <a:cubicBezTo>
                        <a:pt x="816" y="1"/>
                        <a:pt x="701" y="58"/>
                        <a:pt x="631" y="161"/>
                      </a:cubicBezTo>
                      <a:cubicBezTo>
                        <a:pt x="450" y="428"/>
                        <a:pt x="267" y="708"/>
                        <a:pt x="85" y="997"/>
                      </a:cubicBezTo>
                      <a:cubicBezTo>
                        <a:pt x="1" y="1129"/>
                        <a:pt x="13" y="1288"/>
                        <a:pt x="93" y="1405"/>
                      </a:cubicBezTo>
                      <a:cubicBezTo>
                        <a:pt x="79" y="1320"/>
                        <a:pt x="93" y="1229"/>
                        <a:pt x="145" y="1148"/>
                      </a:cubicBezTo>
                      <a:cubicBezTo>
                        <a:pt x="327" y="859"/>
                        <a:pt x="511" y="579"/>
                        <a:pt x="692" y="312"/>
                      </a:cubicBezTo>
                      <a:cubicBezTo>
                        <a:pt x="762" y="209"/>
                        <a:pt x="877" y="152"/>
                        <a:pt x="996" y="152"/>
                      </a:cubicBezTo>
                      <a:cubicBezTo>
                        <a:pt x="1042" y="152"/>
                        <a:pt x="1089" y="160"/>
                        <a:pt x="1133" y="178"/>
                      </a:cubicBezTo>
                      <a:cubicBezTo>
                        <a:pt x="2508" y="724"/>
                        <a:pt x="5289" y="1946"/>
                        <a:pt x="8130" y="3895"/>
                      </a:cubicBezTo>
                      <a:cubicBezTo>
                        <a:pt x="8178" y="3928"/>
                        <a:pt x="8217" y="3970"/>
                        <a:pt x="8247" y="4016"/>
                      </a:cubicBezTo>
                      <a:cubicBezTo>
                        <a:pt x="8226" y="3909"/>
                        <a:pt x="8166" y="3810"/>
                        <a:pt x="8070" y="3744"/>
                      </a:cubicBezTo>
                      <a:cubicBezTo>
                        <a:pt x="5229" y="1796"/>
                        <a:pt x="2447" y="573"/>
                        <a:pt x="1073" y="28"/>
                      </a:cubicBezTo>
                      <a:cubicBezTo>
                        <a:pt x="1028" y="10"/>
                        <a:pt x="981" y="1"/>
                        <a:pt x="935"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34;p59">
                  <a:extLst>
                    <a:ext uri="{FF2B5EF4-FFF2-40B4-BE49-F238E27FC236}">
                      <a16:creationId xmlns:a16="http://schemas.microsoft.com/office/drawing/2014/main" id="{401849DE-6FF3-9ADB-9FFF-5399145699FB}"/>
                    </a:ext>
                  </a:extLst>
                </p:cNvPr>
                <p:cNvSpPr/>
                <p:nvPr/>
              </p:nvSpPr>
              <p:spPr>
                <a:xfrm>
                  <a:off x="1427723" y="2333783"/>
                  <a:ext cx="80238" cy="69636"/>
                </a:xfrm>
                <a:custGeom>
                  <a:avLst/>
                  <a:gdLst/>
                  <a:ahLst/>
                  <a:cxnLst/>
                  <a:rect l="l" t="t" r="r" b="b"/>
                  <a:pathLst>
                    <a:path w="2066" h="1793" extrusionOk="0">
                      <a:moveTo>
                        <a:pt x="808" y="0"/>
                      </a:moveTo>
                      <a:cubicBezTo>
                        <a:pt x="682" y="0"/>
                        <a:pt x="560" y="64"/>
                        <a:pt x="491" y="179"/>
                      </a:cubicBezTo>
                      <a:cubicBezTo>
                        <a:pt x="363" y="392"/>
                        <a:pt x="236" y="609"/>
                        <a:pt x="109" y="827"/>
                      </a:cubicBezTo>
                      <a:cubicBezTo>
                        <a:pt x="1" y="1013"/>
                        <a:pt x="74" y="1252"/>
                        <a:pt x="268" y="1346"/>
                      </a:cubicBezTo>
                      <a:cubicBezTo>
                        <a:pt x="531" y="1471"/>
                        <a:pt x="805" y="1607"/>
                        <a:pt x="1089" y="1752"/>
                      </a:cubicBezTo>
                      <a:cubicBezTo>
                        <a:pt x="1143" y="1779"/>
                        <a:pt x="1201" y="1792"/>
                        <a:pt x="1258" y="1792"/>
                      </a:cubicBezTo>
                      <a:cubicBezTo>
                        <a:pt x="1386" y="1792"/>
                        <a:pt x="1510" y="1726"/>
                        <a:pt x="1579" y="1608"/>
                      </a:cubicBezTo>
                      <a:cubicBezTo>
                        <a:pt x="1704" y="1393"/>
                        <a:pt x="1829" y="1181"/>
                        <a:pt x="1955" y="971"/>
                      </a:cubicBezTo>
                      <a:cubicBezTo>
                        <a:pt x="2066" y="786"/>
                        <a:pt x="1997" y="546"/>
                        <a:pt x="1804" y="448"/>
                      </a:cubicBezTo>
                      <a:cubicBezTo>
                        <a:pt x="1514" y="301"/>
                        <a:pt x="1235" y="164"/>
                        <a:pt x="969" y="37"/>
                      </a:cubicBezTo>
                      <a:cubicBezTo>
                        <a:pt x="917" y="12"/>
                        <a:pt x="862" y="0"/>
                        <a:pt x="8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35;p59">
                  <a:extLst>
                    <a:ext uri="{FF2B5EF4-FFF2-40B4-BE49-F238E27FC236}">
                      <a16:creationId xmlns:a16="http://schemas.microsoft.com/office/drawing/2014/main" id="{86376022-D1CC-1685-03A1-FB6796CC5C80}"/>
                    </a:ext>
                  </a:extLst>
                </p:cNvPr>
                <p:cNvSpPr/>
                <p:nvPr/>
              </p:nvSpPr>
              <p:spPr>
                <a:xfrm>
                  <a:off x="1502330" y="2371999"/>
                  <a:ext cx="84161" cy="75073"/>
                </a:xfrm>
                <a:custGeom>
                  <a:avLst/>
                  <a:gdLst/>
                  <a:ahLst/>
                  <a:cxnLst/>
                  <a:rect l="l" t="t" r="r" b="b"/>
                  <a:pathLst>
                    <a:path w="2167" h="1933" extrusionOk="0">
                      <a:moveTo>
                        <a:pt x="806" y="0"/>
                      </a:moveTo>
                      <a:cubicBezTo>
                        <a:pt x="681" y="0"/>
                        <a:pt x="559" y="63"/>
                        <a:pt x="490" y="178"/>
                      </a:cubicBezTo>
                      <a:cubicBezTo>
                        <a:pt x="361" y="392"/>
                        <a:pt x="233" y="609"/>
                        <a:pt x="106" y="827"/>
                      </a:cubicBezTo>
                      <a:cubicBezTo>
                        <a:pt x="1" y="1006"/>
                        <a:pt x="64" y="1237"/>
                        <a:pt x="247" y="1338"/>
                      </a:cubicBezTo>
                      <a:cubicBezTo>
                        <a:pt x="559" y="1509"/>
                        <a:pt x="877" y="1690"/>
                        <a:pt x="1202" y="1881"/>
                      </a:cubicBezTo>
                      <a:cubicBezTo>
                        <a:pt x="1262" y="1916"/>
                        <a:pt x="1327" y="1932"/>
                        <a:pt x="1391" y="1932"/>
                      </a:cubicBezTo>
                      <a:cubicBezTo>
                        <a:pt x="1523" y="1932"/>
                        <a:pt x="1651" y="1862"/>
                        <a:pt x="1718" y="1738"/>
                      </a:cubicBezTo>
                      <a:cubicBezTo>
                        <a:pt x="1840" y="1511"/>
                        <a:pt x="1958" y="1290"/>
                        <a:pt x="2072" y="1078"/>
                      </a:cubicBezTo>
                      <a:cubicBezTo>
                        <a:pt x="2166" y="903"/>
                        <a:pt x="2105" y="686"/>
                        <a:pt x="1934" y="585"/>
                      </a:cubicBezTo>
                      <a:cubicBezTo>
                        <a:pt x="1613" y="396"/>
                        <a:pt x="1296" y="217"/>
                        <a:pt x="986" y="46"/>
                      </a:cubicBezTo>
                      <a:cubicBezTo>
                        <a:pt x="929" y="15"/>
                        <a:pt x="867" y="0"/>
                        <a:pt x="8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36;p59">
                  <a:extLst>
                    <a:ext uri="{FF2B5EF4-FFF2-40B4-BE49-F238E27FC236}">
                      <a16:creationId xmlns:a16="http://schemas.microsoft.com/office/drawing/2014/main" id="{1C06E753-956B-AF90-FCE2-2D160869C751}"/>
                    </a:ext>
                  </a:extLst>
                </p:cNvPr>
                <p:cNvSpPr/>
                <p:nvPr/>
              </p:nvSpPr>
              <p:spPr>
                <a:xfrm>
                  <a:off x="1341931" y="2296111"/>
                  <a:ext cx="90297" cy="71267"/>
                </a:xfrm>
                <a:custGeom>
                  <a:avLst/>
                  <a:gdLst/>
                  <a:ahLst/>
                  <a:cxnLst/>
                  <a:rect l="l" t="t" r="r" b="b"/>
                  <a:pathLst>
                    <a:path w="2325" h="1835" extrusionOk="0">
                      <a:moveTo>
                        <a:pt x="805" y="1"/>
                      </a:moveTo>
                      <a:cubicBezTo>
                        <a:pt x="677" y="1"/>
                        <a:pt x="555" y="66"/>
                        <a:pt x="486" y="182"/>
                      </a:cubicBezTo>
                      <a:cubicBezTo>
                        <a:pt x="361" y="393"/>
                        <a:pt x="237" y="607"/>
                        <a:pt x="113" y="822"/>
                      </a:cubicBezTo>
                      <a:cubicBezTo>
                        <a:pt x="1" y="1017"/>
                        <a:pt x="87" y="1265"/>
                        <a:pt x="296" y="1349"/>
                      </a:cubicBezTo>
                      <a:cubicBezTo>
                        <a:pt x="585" y="1466"/>
                        <a:pt x="947" y="1617"/>
                        <a:pt x="1366" y="1802"/>
                      </a:cubicBezTo>
                      <a:cubicBezTo>
                        <a:pt x="1415" y="1824"/>
                        <a:pt x="1466" y="1834"/>
                        <a:pt x="1517" y="1834"/>
                      </a:cubicBezTo>
                      <a:cubicBezTo>
                        <a:pt x="1646" y="1834"/>
                        <a:pt x="1770" y="1767"/>
                        <a:pt x="1839" y="1649"/>
                      </a:cubicBezTo>
                      <a:cubicBezTo>
                        <a:pt x="1962" y="1436"/>
                        <a:pt x="2086" y="1225"/>
                        <a:pt x="2210" y="1016"/>
                      </a:cubicBezTo>
                      <a:cubicBezTo>
                        <a:pt x="2324" y="824"/>
                        <a:pt x="2246" y="576"/>
                        <a:pt x="2041" y="486"/>
                      </a:cubicBezTo>
                      <a:cubicBezTo>
                        <a:pt x="1596" y="291"/>
                        <a:pt x="1221" y="138"/>
                        <a:pt x="941" y="26"/>
                      </a:cubicBezTo>
                      <a:cubicBezTo>
                        <a:pt x="897" y="9"/>
                        <a:pt x="851"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37;p59">
                  <a:extLst>
                    <a:ext uri="{FF2B5EF4-FFF2-40B4-BE49-F238E27FC236}">
                      <a16:creationId xmlns:a16="http://schemas.microsoft.com/office/drawing/2014/main" id="{806FB57A-BD5A-2B66-8611-C48E17072599}"/>
                    </a:ext>
                  </a:extLst>
                </p:cNvPr>
                <p:cNvSpPr/>
                <p:nvPr/>
              </p:nvSpPr>
              <p:spPr>
                <a:xfrm>
                  <a:off x="1580897" y="2417633"/>
                  <a:ext cx="84743" cy="79889"/>
                </a:xfrm>
                <a:custGeom>
                  <a:avLst/>
                  <a:gdLst/>
                  <a:ahLst/>
                  <a:cxnLst/>
                  <a:rect l="l" t="t" r="r" b="b"/>
                  <a:pathLst>
                    <a:path w="2182" h="2057" extrusionOk="0">
                      <a:moveTo>
                        <a:pt x="773" y="0"/>
                      </a:moveTo>
                      <a:cubicBezTo>
                        <a:pt x="642" y="0"/>
                        <a:pt x="514" y="71"/>
                        <a:pt x="447" y="196"/>
                      </a:cubicBezTo>
                      <a:cubicBezTo>
                        <a:pt x="333" y="408"/>
                        <a:pt x="216" y="627"/>
                        <a:pt x="93" y="853"/>
                      </a:cubicBezTo>
                      <a:cubicBezTo>
                        <a:pt x="1" y="1025"/>
                        <a:pt x="57" y="1239"/>
                        <a:pt x="222" y="1342"/>
                      </a:cubicBezTo>
                      <a:cubicBezTo>
                        <a:pt x="546" y="1549"/>
                        <a:pt x="874" y="1765"/>
                        <a:pt x="1202" y="1990"/>
                      </a:cubicBezTo>
                      <a:cubicBezTo>
                        <a:pt x="1267" y="2035"/>
                        <a:pt x="1341" y="2056"/>
                        <a:pt x="1414" y="2056"/>
                      </a:cubicBezTo>
                      <a:cubicBezTo>
                        <a:pt x="1545" y="2056"/>
                        <a:pt x="1673" y="1987"/>
                        <a:pt x="1740" y="1862"/>
                      </a:cubicBezTo>
                      <a:cubicBezTo>
                        <a:pt x="1862" y="1636"/>
                        <a:pt x="1980" y="1417"/>
                        <a:pt x="2093" y="1206"/>
                      </a:cubicBezTo>
                      <a:cubicBezTo>
                        <a:pt x="2182" y="1040"/>
                        <a:pt x="2132" y="832"/>
                        <a:pt x="1978" y="726"/>
                      </a:cubicBezTo>
                      <a:cubicBezTo>
                        <a:pt x="1641" y="493"/>
                        <a:pt x="1304" y="271"/>
                        <a:pt x="971" y="58"/>
                      </a:cubicBezTo>
                      <a:cubicBezTo>
                        <a:pt x="909" y="19"/>
                        <a:pt x="841"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38;p59">
                  <a:extLst>
                    <a:ext uri="{FF2B5EF4-FFF2-40B4-BE49-F238E27FC236}">
                      <a16:creationId xmlns:a16="http://schemas.microsoft.com/office/drawing/2014/main" id="{F10E258E-18B5-AC79-4B47-0D13EC286177}"/>
                    </a:ext>
                  </a:extLst>
                </p:cNvPr>
                <p:cNvSpPr/>
                <p:nvPr/>
              </p:nvSpPr>
              <p:spPr>
                <a:xfrm>
                  <a:off x="1464813" y="2438489"/>
                  <a:ext cx="85132" cy="76044"/>
                </a:xfrm>
                <a:custGeom>
                  <a:avLst/>
                  <a:gdLst/>
                  <a:ahLst/>
                  <a:cxnLst/>
                  <a:rect l="l" t="t" r="r" b="b"/>
                  <a:pathLst>
                    <a:path w="2192" h="1958" extrusionOk="0">
                      <a:moveTo>
                        <a:pt x="783" y="0"/>
                      </a:moveTo>
                      <a:cubicBezTo>
                        <a:pt x="653" y="0"/>
                        <a:pt x="527" y="68"/>
                        <a:pt x="459" y="190"/>
                      </a:cubicBezTo>
                      <a:cubicBezTo>
                        <a:pt x="337" y="410"/>
                        <a:pt x="216" y="630"/>
                        <a:pt x="97" y="848"/>
                      </a:cubicBezTo>
                      <a:cubicBezTo>
                        <a:pt x="0" y="1027"/>
                        <a:pt x="66" y="1251"/>
                        <a:pt x="244" y="1349"/>
                      </a:cubicBezTo>
                      <a:cubicBezTo>
                        <a:pt x="562" y="1524"/>
                        <a:pt x="889" y="1710"/>
                        <a:pt x="1221" y="1906"/>
                      </a:cubicBezTo>
                      <a:cubicBezTo>
                        <a:pt x="1280" y="1941"/>
                        <a:pt x="1346" y="1957"/>
                        <a:pt x="1410" y="1957"/>
                      </a:cubicBezTo>
                      <a:cubicBezTo>
                        <a:pt x="1541" y="1957"/>
                        <a:pt x="1668" y="1889"/>
                        <a:pt x="1736" y="1766"/>
                      </a:cubicBezTo>
                      <a:cubicBezTo>
                        <a:pt x="1857" y="1545"/>
                        <a:pt x="1978" y="1325"/>
                        <a:pt x="2096" y="1109"/>
                      </a:cubicBezTo>
                      <a:cubicBezTo>
                        <a:pt x="2192" y="934"/>
                        <a:pt x="2131" y="715"/>
                        <a:pt x="1959" y="613"/>
                      </a:cubicBezTo>
                      <a:cubicBezTo>
                        <a:pt x="1622" y="413"/>
                        <a:pt x="1288" y="225"/>
                        <a:pt x="964" y="47"/>
                      </a:cubicBezTo>
                      <a:cubicBezTo>
                        <a:pt x="907" y="15"/>
                        <a:pt x="844"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39;p59">
                  <a:extLst>
                    <a:ext uri="{FF2B5EF4-FFF2-40B4-BE49-F238E27FC236}">
                      <a16:creationId xmlns:a16="http://schemas.microsoft.com/office/drawing/2014/main" id="{681645D0-8C1D-86B1-199A-6F50AABE240E}"/>
                    </a:ext>
                  </a:extLst>
                </p:cNvPr>
                <p:cNvSpPr/>
                <p:nvPr/>
              </p:nvSpPr>
              <p:spPr>
                <a:xfrm>
                  <a:off x="1544080" y="2485288"/>
                  <a:ext cx="84938" cy="79772"/>
                </a:xfrm>
                <a:custGeom>
                  <a:avLst/>
                  <a:gdLst/>
                  <a:ahLst/>
                  <a:cxnLst/>
                  <a:rect l="l" t="t" r="r" b="b"/>
                  <a:pathLst>
                    <a:path w="2187" h="2054" extrusionOk="0">
                      <a:moveTo>
                        <a:pt x="780" y="0"/>
                      </a:moveTo>
                      <a:cubicBezTo>
                        <a:pt x="649" y="0"/>
                        <a:pt x="522" y="70"/>
                        <a:pt x="454" y="194"/>
                      </a:cubicBezTo>
                      <a:cubicBezTo>
                        <a:pt x="337" y="409"/>
                        <a:pt x="217" y="627"/>
                        <a:pt x="96" y="846"/>
                      </a:cubicBezTo>
                      <a:cubicBezTo>
                        <a:pt x="1" y="1018"/>
                        <a:pt x="56" y="1233"/>
                        <a:pt x="221" y="1339"/>
                      </a:cubicBezTo>
                      <a:cubicBezTo>
                        <a:pt x="546" y="1546"/>
                        <a:pt x="874" y="1762"/>
                        <a:pt x="1200" y="1988"/>
                      </a:cubicBezTo>
                      <a:cubicBezTo>
                        <a:pt x="1266" y="2033"/>
                        <a:pt x="1340" y="2054"/>
                        <a:pt x="1413" y="2054"/>
                      </a:cubicBezTo>
                      <a:cubicBezTo>
                        <a:pt x="1543" y="2054"/>
                        <a:pt x="1670" y="1986"/>
                        <a:pt x="1737" y="1864"/>
                      </a:cubicBezTo>
                      <a:cubicBezTo>
                        <a:pt x="1859" y="1644"/>
                        <a:pt x="1979" y="1425"/>
                        <a:pt x="2096" y="1210"/>
                      </a:cubicBezTo>
                      <a:cubicBezTo>
                        <a:pt x="2187" y="1044"/>
                        <a:pt x="2138" y="835"/>
                        <a:pt x="1983" y="728"/>
                      </a:cubicBezTo>
                      <a:cubicBezTo>
                        <a:pt x="1647" y="495"/>
                        <a:pt x="1311" y="271"/>
                        <a:pt x="977" y="58"/>
                      </a:cubicBezTo>
                      <a:cubicBezTo>
                        <a:pt x="915" y="19"/>
                        <a:pt x="847" y="0"/>
                        <a:pt x="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40;p59">
                  <a:extLst>
                    <a:ext uri="{FF2B5EF4-FFF2-40B4-BE49-F238E27FC236}">
                      <a16:creationId xmlns:a16="http://schemas.microsoft.com/office/drawing/2014/main" id="{5BF451A6-4FDF-AB1D-907A-CBAA6FA131B8}"/>
                    </a:ext>
                  </a:extLst>
                </p:cNvPr>
                <p:cNvSpPr/>
                <p:nvPr/>
              </p:nvSpPr>
              <p:spPr>
                <a:xfrm>
                  <a:off x="1304842" y="2362795"/>
                  <a:ext cx="89132" cy="71539"/>
                </a:xfrm>
                <a:custGeom>
                  <a:avLst/>
                  <a:gdLst/>
                  <a:ahLst/>
                  <a:cxnLst/>
                  <a:rect l="l" t="t" r="r" b="b"/>
                  <a:pathLst>
                    <a:path w="2295" h="1842" extrusionOk="0">
                      <a:moveTo>
                        <a:pt x="783" y="0"/>
                      </a:moveTo>
                      <a:cubicBezTo>
                        <a:pt x="651" y="0"/>
                        <a:pt x="524" y="71"/>
                        <a:pt x="457" y="193"/>
                      </a:cubicBezTo>
                      <a:cubicBezTo>
                        <a:pt x="338" y="409"/>
                        <a:pt x="221" y="625"/>
                        <a:pt x="105" y="839"/>
                      </a:cubicBezTo>
                      <a:cubicBezTo>
                        <a:pt x="1" y="1033"/>
                        <a:pt x="88" y="1274"/>
                        <a:pt x="292" y="1357"/>
                      </a:cubicBezTo>
                      <a:cubicBezTo>
                        <a:pt x="582" y="1474"/>
                        <a:pt x="944" y="1625"/>
                        <a:pt x="1359" y="1810"/>
                      </a:cubicBezTo>
                      <a:cubicBezTo>
                        <a:pt x="1408" y="1831"/>
                        <a:pt x="1459" y="1842"/>
                        <a:pt x="1509" y="1842"/>
                      </a:cubicBezTo>
                      <a:cubicBezTo>
                        <a:pt x="1642" y="1842"/>
                        <a:pt x="1770" y="1771"/>
                        <a:pt x="1836" y="1647"/>
                      </a:cubicBezTo>
                      <a:cubicBezTo>
                        <a:pt x="1951" y="1434"/>
                        <a:pt x="2069" y="1219"/>
                        <a:pt x="2189" y="1004"/>
                      </a:cubicBezTo>
                      <a:cubicBezTo>
                        <a:pt x="2294" y="813"/>
                        <a:pt x="2214" y="572"/>
                        <a:pt x="2014" y="484"/>
                      </a:cubicBezTo>
                      <a:cubicBezTo>
                        <a:pt x="1571" y="290"/>
                        <a:pt x="1199" y="138"/>
                        <a:pt x="918" y="26"/>
                      </a:cubicBezTo>
                      <a:cubicBezTo>
                        <a:pt x="874" y="8"/>
                        <a:pt x="828"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41;p59">
                  <a:extLst>
                    <a:ext uri="{FF2B5EF4-FFF2-40B4-BE49-F238E27FC236}">
                      <a16:creationId xmlns:a16="http://schemas.microsoft.com/office/drawing/2014/main" id="{90AC950A-A413-59B1-3188-F8B3801643ED}"/>
                    </a:ext>
                  </a:extLst>
                </p:cNvPr>
                <p:cNvSpPr/>
                <p:nvPr/>
              </p:nvSpPr>
              <p:spPr>
                <a:xfrm>
                  <a:off x="1390323" y="2400312"/>
                  <a:ext cx="79228" cy="70063"/>
                </a:xfrm>
                <a:custGeom>
                  <a:avLst/>
                  <a:gdLst/>
                  <a:ahLst/>
                  <a:cxnLst/>
                  <a:rect l="l" t="t" r="r" b="b"/>
                  <a:pathLst>
                    <a:path w="2040" h="1804" extrusionOk="0">
                      <a:moveTo>
                        <a:pt x="785" y="0"/>
                      </a:moveTo>
                      <a:cubicBezTo>
                        <a:pt x="655" y="0"/>
                        <a:pt x="528" y="70"/>
                        <a:pt x="461" y="191"/>
                      </a:cubicBezTo>
                      <a:cubicBezTo>
                        <a:pt x="340" y="411"/>
                        <a:pt x="219" y="630"/>
                        <a:pt x="101" y="847"/>
                      </a:cubicBezTo>
                      <a:cubicBezTo>
                        <a:pt x="1" y="1032"/>
                        <a:pt x="76" y="1265"/>
                        <a:pt x="266" y="1355"/>
                      </a:cubicBezTo>
                      <a:cubicBezTo>
                        <a:pt x="528" y="1482"/>
                        <a:pt x="803" y="1618"/>
                        <a:pt x="1087" y="1763"/>
                      </a:cubicBezTo>
                      <a:cubicBezTo>
                        <a:pt x="1140" y="1790"/>
                        <a:pt x="1197" y="1803"/>
                        <a:pt x="1254" y="1803"/>
                      </a:cubicBezTo>
                      <a:cubicBezTo>
                        <a:pt x="1385" y="1803"/>
                        <a:pt x="1513" y="1732"/>
                        <a:pt x="1580" y="1609"/>
                      </a:cubicBezTo>
                      <a:cubicBezTo>
                        <a:pt x="1696" y="1394"/>
                        <a:pt x="1816" y="1177"/>
                        <a:pt x="1937" y="961"/>
                      </a:cubicBezTo>
                      <a:cubicBezTo>
                        <a:pt x="2040" y="776"/>
                        <a:pt x="1968" y="543"/>
                        <a:pt x="1779" y="448"/>
                      </a:cubicBezTo>
                      <a:cubicBezTo>
                        <a:pt x="1490" y="301"/>
                        <a:pt x="1211" y="164"/>
                        <a:pt x="945" y="37"/>
                      </a:cubicBezTo>
                      <a:cubicBezTo>
                        <a:pt x="894" y="12"/>
                        <a:pt x="83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42;p59">
                  <a:extLst>
                    <a:ext uri="{FF2B5EF4-FFF2-40B4-BE49-F238E27FC236}">
                      <a16:creationId xmlns:a16="http://schemas.microsoft.com/office/drawing/2014/main" id="{55085C75-3393-0CCC-88EB-CF48238850F4}"/>
                    </a:ext>
                  </a:extLst>
                </p:cNvPr>
                <p:cNvSpPr/>
                <p:nvPr/>
              </p:nvSpPr>
              <p:spPr>
                <a:xfrm>
                  <a:off x="1229381" y="2498221"/>
                  <a:ext cx="93327" cy="89326"/>
                </a:xfrm>
                <a:custGeom>
                  <a:avLst/>
                  <a:gdLst/>
                  <a:ahLst/>
                  <a:cxnLst/>
                  <a:rect l="l" t="t" r="r" b="b"/>
                  <a:pathLst>
                    <a:path w="2403" h="2300" extrusionOk="0">
                      <a:moveTo>
                        <a:pt x="907" y="0"/>
                      </a:moveTo>
                      <a:cubicBezTo>
                        <a:pt x="769" y="0"/>
                        <a:pt x="638" y="77"/>
                        <a:pt x="574" y="207"/>
                      </a:cubicBezTo>
                      <a:cubicBezTo>
                        <a:pt x="388" y="582"/>
                        <a:pt x="228" y="909"/>
                        <a:pt x="102" y="1169"/>
                      </a:cubicBezTo>
                      <a:cubicBezTo>
                        <a:pt x="0" y="1380"/>
                        <a:pt x="79" y="1627"/>
                        <a:pt x="291" y="1743"/>
                      </a:cubicBezTo>
                      <a:cubicBezTo>
                        <a:pt x="609" y="1911"/>
                        <a:pt x="933" y="2083"/>
                        <a:pt x="1260" y="2257"/>
                      </a:cubicBezTo>
                      <a:cubicBezTo>
                        <a:pt x="1315" y="2286"/>
                        <a:pt x="1375" y="2300"/>
                        <a:pt x="1433" y="2300"/>
                      </a:cubicBezTo>
                      <a:cubicBezTo>
                        <a:pt x="1571" y="2300"/>
                        <a:pt x="1704" y="2224"/>
                        <a:pt x="1768" y="2091"/>
                      </a:cubicBezTo>
                      <a:cubicBezTo>
                        <a:pt x="1916" y="1786"/>
                        <a:pt x="2099" y="1413"/>
                        <a:pt x="2309" y="993"/>
                      </a:cubicBezTo>
                      <a:cubicBezTo>
                        <a:pt x="2403" y="803"/>
                        <a:pt x="2320" y="572"/>
                        <a:pt x="2127" y="486"/>
                      </a:cubicBezTo>
                      <a:cubicBezTo>
                        <a:pt x="1702" y="298"/>
                        <a:pt x="1335" y="144"/>
                        <a:pt x="1044" y="27"/>
                      </a:cubicBezTo>
                      <a:cubicBezTo>
                        <a:pt x="999" y="9"/>
                        <a:pt x="953"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43;p59">
                  <a:extLst>
                    <a:ext uri="{FF2B5EF4-FFF2-40B4-BE49-F238E27FC236}">
                      <a16:creationId xmlns:a16="http://schemas.microsoft.com/office/drawing/2014/main" id="{12162D41-CC4A-10F7-2122-197446BF2D4E}"/>
                    </a:ext>
                  </a:extLst>
                </p:cNvPr>
                <p:cNvSpPr/>
                <p:nvPr/>
              </p:nvSpPr>
              <p:spPr>
                <a:xfrm>
                  <a:off x="1384691" y="2574303"/>
                  <a:ext cx="90064" cy="91501"/>
                </a:xfrm>
                <a:custGeom>
                  <a:avLst/>
                  <a:gdLst/>
                  <a:ahLst/>
                  <a:cxnLst/>
                  <a:rect l="l" t="t" r="r" b="b"/>
                  <a:pathLst>
                    <a:path w="2319" h="2356" extrusionOk="0">
                      <a:moveTo>
                        <a:pt x="1005" y="1"/>
                      </a:moveTo>
                      <a:cubicBezTo>
                        <a:pt x="869" y="1"/>
                        <a:pt x="737" y="77"/>
                        <a:pt x="672" y="207"/>
                      </a:cubicBezTo>
                      <a:cubicBezTo>
                        <a:pt x="444" y="660"/>
                        <a:pt x="247" y="1063"/>
                        <a:pt x="88" y="1389"/>
                      </a:cubicBezTo>
                      <a:cubicBezTo>
                        <a:pt x="1" y="1569"/>
                        <a:pt x="72" y="1785"/>
                        <a:pt x="250" y="1878"/>
                      </a:cubicBezTo>
                      <a:cubicBezTo>
                        <a:pt x="533" y="2029"/>
                        <a:pt x="808" y="2174"/>
                        <a:pt x="1070" y="2312"/>
                      </a:cubicBezTo>
                      <a:cubicBezTo>
                        <a:pt x="1126" y="2341"/>
                        <a:pt x="1185" y="2355"/>
                        <a:pt x="1244" y="2355"/>
                      </a:cubicBezTo>
                      <a:cubicBezTo>
                        <a:pt x="1370" y="2355"/>
                        <a:pt x="1491" y="2291"/>
                        <a:pt x="1561" y="2176"/>
                      </a:cubicBezTo>
                      <a:cubicBezTo>
                        <a:pt x="1773" y="1826"/>
                        <a:pt x="1992" y="1455"/>
                        <a:pt x="2217" y="1071"/>
                      </a:cubicBezTo>
                      <a:cubicBezTo>
                        <a:pt x="2319" y="895"/>
                        <a:pt x="2261" y="668"/>
                        <a:pt x="2086" y="564"/>
                      </a:cubicBezTo>
                      <a:cubicBezTo>
                        <a:pt x="1779" y="383"/>
                        <a:pt x="1477" y="211"/>
                        <a:pt x="1182" y="47"/>
                      </a:cubicBezTo>
                      <a:cubicBezTo>
                        <a:pt x="1126" y="15"/>
                        <a:pt x="1065" y="1"/>
                        <a:pt x="1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44;p59">
                  <a:extLst>
                    <a:ext uri="{FF2B5EF4-FFF2-40B4-BE49-F238E27FC236}">
                      <a16:creationId xmlns:a16="http://schemas.microsoft.com/office/drawing/2014/main" id="{3274D4FB-AC42-5A67-9D18-12A66BFD1CA7}"/>
                    </a:ext>
                  </a:extLst>
                </p:cNvPr>
                <p:cNvSpPr/>
                <p:nvPr/>
              </p:nvSpPr>
              <p:spPr>
                <a:xfrm>
                  <a:off x="1310978" y="2535971"/>
                  <a:ext cx="86918" cy="90647"/>
                </a:xfrm>
                <a:custGeom>
                  <a:avLst/>
                  <a:gdLst/>
                  <a:ahLst/>
                  <a:cxnLst/>
                  <a:rect l="l" t="t" r="r" b="b"/>
                  <a:pathLst>
                    <a:path w="2238" h="2334" extrusionOk="0">
                      <a:moveTo>
                        <a:pt x="995" y="1"/>
                      </a:moveTo>
                      <a:cubicBezTo>
                        <a:pt x="858" y="1"/>
                        <a:pt x="727" y="76"/>
                        <a:pt x="662" y="207"/>
                      </a:cubicBezTo>
                      <a:cubicBezTo>
                        <a:pt x="436" y="657"/>
                        <a:pt x="242" y="1054"/>
                        <a:pt x="87" y="1372"/>
                      </a:cubicBezTo>
                      <a:cubicBezTo>
                        <a:pt x="1" y="1552"/>
                        <a:pt x="72" y="1768"/>
                        <a:pt x="249" y="1861"/>
                      </a:cubicBezTo>
                      <a:cubicBezTo>
                        <a:pt x="521" y="2005"/>
                        <a:pt x="792" y="2149"/>
                        <a:pt x="1059" y="2290"/>
                      </a:cubicBezTo>
                      <a:cubicBezTo>
                        <a:pt x="1115" y="2320"/>
                        <a:pt x="1174" y="2334"/>
                        <a:pt x="1233" y="2334"/>
                      </a:cubicBezTo>
                      <a:cubicBezTo>
                        <a:pt x="1370" y="2334"/>
                        <a:pt x="1501" y="2257"/>
                        <a:pt x="1565" y="2125"/>
                      </a:cubicBezTo>
                      <a:cubicBezTo>
                        <a:pt x="1725" y="1797"/>
                        <a:pt x="1922" y="1397"/>
                        <a:pt x="2147" y="947"/>
                      </a:cubicBezTo>
                      <a:cubicBezTo>
                        <a:pt x="2238" y="765"/>
                        <a:pt x="2165" y="542"/>
                        <a:pt x="1984" y="449"/>
                      </a:cubicBezTo>
                      <a:cubicBezTo>
                        <a:pt x="1696" y="303"/>
                        <a:pt x="1419" y="165"/>
                        <a:pt x="1155" y="37"/>
                      </a:cubicBezTo>
                      <a:cubicBezTo>
                        <a:pt x="1103" y="12"/>
                        <a:pt x="1049" y="1"/>
                        <a:pt x="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45;p59">
                  <a:extLst>
                    <a:ext uri="{FF2B5EF4-FFF2-40B4-BE49-F238E27FC236}">
                      <a16:creationId xmlns:a16="http://schemas.microsoft.com/office/drawing/2014/main" id="{B05B4B45-A566-AE3D-988B-4B4759852B57}"/>
                    </a:ext>
                  </a:extLst>
                </p:cNvPr>
                <p:cNvSpPr/>
                <p:nvPr/>
              </p:nvSpPr>
              <p:spPr>
                <a:xfrm>
                  <a:off x="1458715" y="2552515"/>
                  <a:ext cx="133057" cy="157175"/>
                </a:xfrm>
                <a:custGeom>
                  <a:avLst/>
                  <a:gdLst/>
                  <a:ahLst/>
                  <a:cxnLst/>
                  <a:rect l="l" t="t" r="r" b="b"/>
                  <a:pathLst>
                    <a:path w="3426" h="4047" extrusionOk="0">
                      <a:moveTo>
                        <a:pt x="2020" y="1"/>
                      </a:moveTo>
                      <a:cubicBezTo>
                        <a:pt x="1891" y="1"/>
                        <a:pt x="1764" y="69"/>
                        <a:pt x="1696" y="190"/>
                      </a:cubicBezTo>
                      <a:cubicBezTo>
                        <a:pt x="1441" y="642"/>
                        <a:pt x="1102" y="1239"/>
                        <a:pt x="912" y="1571"/>
                      </a:cubicBezTo>
                      <a:cubicBezTo>
                        <a:pt x="639" y="2045"/>
                        <a:pt x="368" y="2503"/>
                        <a:pt x="110" y="2930"/>
                      </a:cubicBezTo>
                      <a:cubicBezTo>
                        <a:pt x="0" y="3113"/>
                        <a:pt x="67" y="3350"/>
                        <a:pt x="256" y="3450"/>
                      </a:cubicBezTo>
                      <a:cubicBezTo>
                        <a:pt x="667" y="3666"/>
                        <a:pt x="1024" y="3855"/>
                        <a:pt x="1307" y="4004"/>
                      </a:cubicBezTo>
                      <a:cubicBezTo>
                        <a:pt x="1362" y="4033"/>
                        <a:pt x="1421" y="4047"/>
                        <a:pt x="1479" y="4047"/>
                      </a:cubicBezTo>
                      <a:cubicBezTo>
                        <a:pt x="1605" y="4047"/>
                        <a:pt x="1728" y="3982"/>
                        <a:pt x="1797" y="3867"/>
                      </a:cubicBezTo>
                      <a:cubicBezTo>
                        <a:pt x="2030" y="3480"/>
                        <a:pt x="2274" y="3069"/>
                        <a:pt x="2520" y="2643"/>
                      </a:cubicBezTo>
                      <a:cubicBezTo>
                        <a:pt x="2716" y="2301"/>
                        <a:pt x="3073" y="1674"/>
                        <a:pt x="3332" y="1216"/>
                      </a:cubicBezTo>
                      <a:cubicBezTo>
                        <a:pt x="3425" y="1050"/>
                        <a:pt x="3378" y="838"/>
                        <a:pt x="3222" y="729"/>
                      </a:cubicBezTo>
                      <a:cubicBezTo>
                        <a:pt x="2886" y="496"/>
                        <a:pt x="2550" y="272"/>
                        <a:pt x="2217" y="58"/>
                      </a:cubicBezTo>
                      <a:cubicBezTo>
                        <a:pt x="2155" y="19"/>
                        <a:pt x="2087" y="1"/>
                        <a:pt x="2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46;p59">
                  <a:extLst>
                    <a:ext uri="{FF2B5EF4-FFF2-40B4-BE49-F238E27FC236}">
                      <a16:creationId xmlns:a16="http://schemas.microsoft.com/office/drawing/2014/main" id="{5B524EBE-E5A7-7D24-7C74-0A0B9EA39400}"/>
                    </a:ext>
                  </a:extLst>
                </p:cNvPr>
                <p:cNvSpPr/>
                <p:nvPr/>
              </p:nvSpPr>
              <p:spPr>
                <a:xfrm>
                  <a:off x="1269461" y="2430216"/>
                  <a:ext cx="88200" cy="71811"/>
                </a:xfrm>
                <a:custGeom>
                  <a:avLst/>
                  <a:gdLst/>
                  <a:ahLst/>
                  <a:cxnLst/>
                  <a:rect l="l" t="t" r="r" b="b"/>
                  <a:pathLst>
                    <a:path w="2271" h="1849" extrusionOk="0">
                      <a:moveTo>
                        <a:pt x="765" y="0"/>
                      </a:moveTo>
                      <a:cubicBezTo>
                        <a:pt x="630" y="0"/>
                        <a:pt x="501" y="74"/>
                        <a:pt x="436" y="200"/>
                      </a:cubicBezTo>
                      <a:cubicBezTo>
                        <a:pt x="320" y="424"/>
                        <a:pt x="207" y="641"/>
                        <a:pt x="100" y="852"/>
                      </a:cubicBezTo>
                      <a:cubicBezTo>
                        <a:pt x="0" y="1045"/>
                        <a:pt x="88" y="1281"/>
                        <a:pt x="289" y="1362"/>
                      </a:cubicBezTo>
                      <a:cubicBezTo>
                        <a:pt x="582" y="1482"/>
                        <a:pt x="940" y="1633"/>
                        <a:pt x="1350" y="1816"/>
                      </a:cubicBezTo>
                      <a:cubicBezTo>
                        <a:pt x="1399" y="1838"/>
                        <a:pt x="1451" y="1849"/>
                        <a:pt x="1502" y="1849"/>
                      </a:cubicBezTo>
                      <a:cubicBezTo>
                        <a:pt x="1637" y="1849"/>
                        <a:pt x="1767" y="1775"/>
                        <a:pt x="1833" y="1647"/>
                      </a:cubicBezTo>
                      <a:cubicBezTo>
                        <a:pt x="1941" y="1436"/>
                        <a:pt x="2055" y="1217"/>
                        <a:pt x="2171" y="995"/>
                      </a:cubicBezTo>
                      <a:cubicBezTo>
                        <a:pt x="2270" y="805"/>
                        <a:pt x="2187" y="570"/>
                        <a:pt x="1992" y="484"/>
                      </a:cubicBezTo>
                      <a:cubicBezTo>
                        <a:pt x="1557" y="293"/>
                        <a:pt x="1187" y="140"/>
                        <a:pt x="901" y="27"/>
                      </a:cubicBezTo>
                      <a:cubicBezTo>
                        <a:pt x="857" y="9"/>
                        <a:pt x="810"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47;p59">
                  <a:extLst>
                    <a:ext uri="{FF2B5EF4-FFF2-40B4-BE49-F238E27FC236}">
                      <a16:creationId xmlns:a16="http://schemas.microsoft.com/office/drawing/2014/main" id="{709371DF-545E-11CC-C616-2DF945374B67}"/>
                    </a:ext>
                  </a:extLst>
                </p:cNvPr>
                <p:cNvSpPr/>
                <p:nvPr/>
              </p:nvSpPr>
              <p:spPr>
                <a:xfrm>
                  <a:off x="1428966" y="2505988"/>
                  <a:ext cx="83811" cy="75578"/>
                </a:xfrm>
                <a:custGeom>
                  <a:avLst/>
                  <a:gdLst/>
                  <a:ahLst/>
                  <a:cxnLst/>
                  <a:rect l="l" t="t" r="r" b="b"/>
                  <a:pathLst>
                    <a:path w="2158" h="1946" extrusionOk="0">
                      <a:moveTo>
                        <a:pt x="767" y="1"/>
                      </a:moveTo>
                      <a:cubicBezTo>
                        <a:pt x="634" y="1"/>
                        <a:pt x="505" y="72"/>
                        <a:pt x="439" y="198"/>
                      </a:cubicBezTo>
                      <a:cubicBezTo>
                        <a:pt x="320" y="425"/>
                        <a:pt x="204" y="648"/>
                        <a:pt x="93" y="863"/>
                      </a:cubicBezTo>
                      <a:cubicBezTo>
                        <a:pt x="0" y="1042"/>
                        <a:pt x="67" y="1262"/>
                        <a:pt x="243" y="1359"/>
                      </a:cubicBezTo>
                      <a:cubicBezTo>
                        <a:pt x="549" y="1528"/>
                        <a:pt x="861" y="1706"/>
                        <a:pt x="1179" y="1893"/>
                      </a:cubicBezTo>
                      <a:cubicBezTo>
                        <a:pt x="1239" y="1928"/>
                        <a:pt x="1305" y="1945"/>
                        <a:pt x="1370" y="1945"/>
                      </a:cubicBezTo>
                      <a:cubicBezTo>
                        <a:pt x="1499" y="1945"/>
                        <a:pt x="1623" y="1879"/>
                        <a:pt x="1692" y="1759"/>
                      </a:cubicBezTo>
                      <a:cubicBezTo>
                        <a:pt x="1815" y="1543"/>
                        <a:pt x="1937" y="1324"/>
                        <a:pt x="2060" y="1106"/>
                      </a:cubicBezTo>
                      <a:cubicBezTo>
                        <a:pt x="2158" y="931"/>
                        <a:pt x="2098" y="709"/>
                        <a:pt x="1926" y="607"/>
                      </a:cubicBezTo>
                      <a:cubicBezTo>
                        <a:pt x="1594" y="409"/>
                        <a:pt x="1266" y="223"/>
                        <a:pt x="947" y="47"/>
                      </a:cubicBezTo>
                      <a:cubicBezTo>
                        <a:pt x="890" y="15"/>
                        <a:pt x="82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48;p59">
                  <a:extLst>
                    <a:ext uri="{FF2B5EF4-FFF2-40B4-BE49-F238E27FC236}">
                      <a16:creationId xmlns:a16="http://schemas.microsoft.com/office/drawing/2014/main" id="{E0AD66B6-054B-59A0-6731-71DB95C05211}"/>
                    </a:ext>
                  </a:extLst>
                </p:cNvPr>
                <p:cNvSpPr/>
                <p:nvPr/>
              </p:nvSpPr>
              <p:spPr>
                <a:xfrm>
                  <a:off x="1354670" y="2467772"/>
                  <a:ext cx="78335" cy="70374"/>
                </a:xfrm>
                <a:custGeom>
                  <a:avLst/>
                  <a:gdLst/>
                  <a:ahLst/>
                  <a:cxnLst/>
                  <a:rect l="l" t="t" r="r" b="b"/>
                  <a:pathLst>
                    <a:path w="2017" h="1812" extrusionOk="0">
                      <a:moveTo>
                        <a:pt x="768" y="1"/>
                      </a:moveTo>
                      <a:cubicBezTo>
                        <a:pt x="634" y="1"/>
                        <a:pt x="505" y="73"/>
                        <a:pt x="439" y="199"/>
                      </a:cubicBezTo>
                      <a:cubicBezTo>
                        <a:pt x="321" y="425"/>
                        <a:pt x="206" y="646"/>
                        <a:pt x="95" y="861"/>
                      </a:cubicBezTo>
                      <a:cubicBezTo>
                        <a:pt x="0" y="1046"/>
                        <a:pt x="74" y="1272"/>
                        <a:pt x="262" y="1363"/>
                      </a:cubicBezTo>
                      <a:cubicBezTo>
                        <a:pt x="524" y="1489"/>
                        <a:pt x="797" y="1626"/>
                        <a:pt x="1080" y="1771"/>
                      </a:cubicBezTo>
                      <a:cubicBezTo>
                        <a:pt x="1134" y="1798"/>
                        <a:pt x="1192" y="1811"/>
                        <a:pt x="1248" y="1811"/>
                      </a:cubicBezTo>
                      <a:cubicBezTo>
                        <a:pt x="1382" y="1811"/>
                        <a:pt x="1511" y="1738"/>
                        <a:pt x="1577" y="1611"/>
                      </a:cubicBezTo>
                      <a:cubicBezTo>
                        <a:pt x="1688" y="1397"/>
                        <a:pt x="1802" y="1177"/>
                        <a:pt x="1920" y="953"/>
                      </a:cubicBezTo>
                      <a:cubicBezTo>
                        <a:pt x="2016" y="769"/>
                        <a:pt x="1944" y="543"/>
                        <a:pt x="1759" y="449"/>
                      </a:cubicBezTo>
                      <a:cubicBezTo>
                        <a:pt x="1471" y="302"/>
                        <a:pt x="1193" y="165"/>
                        <a:pt x="928" y="37"/>
                      </a:cubicBezTo>
                      <a:cubicBezTo>
                        <a:pt x="876" y="13"/>
                        <a:pt x="822" y="1"/>
                        <a:pt x="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49;p59">
                  <a:extLst>
                    <a:ext uri="{FF2B5EF4-FFF2-40B4-BE49-F238E27FC236}">
                      <a16:creationId xmlns:a16="http://schemas.microsoft.com/office/drawing/2014/main" id="{6F745543-3F7E-076C-A9F3-8673B7F0DD49}"/>
                    </a:ext>
                  </a:extLst>
                </p:cNvPr>
                <p:cNvSpPr/>
                <p:nvPr/>
              </p:nvSpPr>
              <p:spPr>
                <a:xfrm>
                  <a:off x="1430247" y="2355959"/>
                  <a:ext cx="76432" cy="47459"/>
                </a:xfrm>
                <a:custGeom>
                  <a:avLst/>
                  <a:gdLst/>
                  <a:ahLst/>
                  <a:cxnLst/>
                  <a:rect l="l" t="t" r="r" b="b"/>
                  <a:pathLst>
                    <a:path w="1968" h="1222" extrusionOk="0">
                      <a:moveTo>
                        <a:pt x="1876" y="0"/>
                      </a:moveTo>
                      <a:cubicBezTo>
                        <a:pt x="1890" y="83"/>
                        <a:pt x="1877" y="171"/>
                        <a:pt x="1830" y="249"/>
                      </a:cubicBezTo>
                      <a:cubicBezTo>
                        <a:pt x="1704" y="459"/>
                        <a:pt x="1578" y="672"/>
                        <a:pt x="1454" y="886"/>
                      </a:cubicBezTo>
                      <a:cubicBezTo>
                        <a:pt x="1385" y="1004"/>
                        <a:pt x="1261" y="1070"/>
                        <a:pt x="1132" y="1070"/>
                      </a:cubicBezTo>
                      <a:cubicBezTo>
                        <a:pt x="1075" y="1070"/>
                        <a:pt x="1018" y="1057"/>
                        <a:pt x="964" y="1030"/>
                      </a:cubicBezTo>
                      <a:cubicBezTo>
                        <a:pt x="680" y="885"/>
                        <a:pt x="405" y="749"/>
                        <a:pt x="143" y="624"/>
                      </a:cubicBezTo>
                      <a:cubicBezTo>
                        <a:pt x="83" y="594"/>
                        <a:pt x="35" y="550"/>
                        <a:pt x="0" y="499"/>
                      </a:cubicBezTo>
                      <a:lnTo>
                        <a:pt x="0" y="499"/>
                      </a:lnTo>
                      <a:cubicBezTo>
                        <a:pt x="19" y="614"/>
                        <a:pt x="90" y="720"/>
                        <a:pt x="203" y="775"/>
                      </a:cubicBezTo>
                      <a:cubicBezTo>
                        <a:pt x="466" y="900"/>
                        <a:pt x="740" y="1036"/>
                        <a:pt x="1024" y="1181"/>
                      </a:cubicBezTo>
                      <a:cubicBezTo>
                        <a:pt x="1078" y="1208"/>
                        <a:pt x="1136" y="1221"/>
                        <a:pt x="1193" y="1221"/>
                      </a:cubicBezTo>
                      <a:cubicBezTo>
                        <a:pt x="1321" y="1221"/>
                        <a:pt x="1445" y="1155"/>
                        <a:pt x="1514" y="1037"/>
                      </a:cubicBezTo>
                      <a:cubicBezTo>
                        <a:pt x="1639" y="822"/>
                        <a:pt x="1764" y="610"/>
                        <a:pt x="1890" y="400"/>
                      </a:cubicBezTo>
                      <a:cubicBezTo>
                        <a:pt x="1968" y="271"/>
                        <a:pt x="1955" y="115"/>
                        <a:pt x="187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50;p59">
                  <a:extLst>
                    <a:ext uri="{FF2B5EF4-FFF2-40B4-BE49-F238E27FC236}">
                      <a16:creationId xmlns:a16="http://schemas.microsoft.com/office/drawing/2014/main" id="{B44A02B9-A3E2-8349-B045-F62E0606594C}"/>
                    </a:ext>
                  </a:extLst>
                </p:cNvPr>
                <p:cNvSpPr/>
                <p:nvPr/>
              </p:nvSpPr>
              <p:spPr>
                <a:xfrm>
                  <a:off x="1504699" y="2398913"/>
                  <a:ext cx="80743" cy="48158"/>
                </a:xfrm>
                <a:custGeom>
                  <a:avLst/>
                  <a:gdLst/>
                  <a:ahLst/>
                  <a:cxnLst/>
                  <a:rect l="l" t="t" r="r" b="b"/>
                  <a:pathLst>
                    <a:path w="2079" h="1240" extrusionOk="0">
                      <a:moveTo>
                        <a:pt x="1988" y="0"/>
                      </a:moveTo>
                      <a:cubicBezTo>
                        <a:pt x="2001" y="78"/>
                        <a:pt x="1991" y="160"/>
                        <a:pt x="1951" y="234"/>
                      </a:cubicBezTo>
                      <a:cubicBezTo>
                        <a:pt x="1837" y="446"/>
                        <a:pt x="1719" y="667"/>
                        <a:pt x="1597" y="894"/>
                      </a:cubicBezTo>
                      <a:cubicBezTo>
                        <a:pt x="1529" y="1018"/>
                        <a:pt x="1401" y="1088"/>
                        <a:pt x="1269" y="1088"/>
                      </a:cubicBezTo>
                      <a:cubicBezTo>
                        <a:pt x="1205" y="1088"/>
                        <a:pt x="1140" y="1072"/>
                        <a:pt x="1081" y="1037"/>
                      </a:cubicBezTo>
                      <a:cubicBezTo>
                        <a:pt x="756" y="846"/>
                        <a:pt x="437" y="665"/>
                        <a:pt x="125" y="494"/>
                      </a:cubicBezTo>
                      <a:cubicBezTo>
                        <a:pt x="73" y="465"/>
                        <a:pt x="32" y="425"/>
                        <a:pt x="1" y="379"/>
                      </a:cubicBezTo>
                      <a:lnTo>
                        <a:pt x="1" y="379"/>
                      </a:lnTo>
                      <a:cubicBezTo>
                        <a:pt x="18" y="488"/>
                        <a:pt x="82" y="587"/>
                        <a:pt x="186" y="645"/>
                      </a:cubicBezTo>
                      <a:cubicBezTo>
                        <a:pt x="498" y="816"/>
                        <a:pt x="816" y="997"/>
                        <a:pt x="1141" y="1188"/>
                      </a:cubicBezTo>
                      <a:cubicBezTo>
                        <a:pt x="1201" y="1223"/>
                        <a:pt x="1266" y="1239"/>
                        <a:pt x="1330" y="1239"/>
                      </a:cubicBezTo>
                      <a:cubicBezTo>
                        <a:pt x="1462" y="1239"/>
                        <a:pt x="1590" y="1169"/>
                        <a:pt x="1657" y="1045"/>
                      </a:cubicBezTo>
                      <a:cubicBezTo>
                        <a:pt x="1779" y="818"/>
                        <a:pt x="1897" y="597"/>
                        <a:pt x="2011" y="385"/>
                      </a:cubicBezTo>
                      <a:cubicBezTo>
                        <a:pt x="2079" y="259"/>
                        <a:pt x="2065" y="111"/>
                        <a:pt x="1988"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51;p59">
                  <a:extLst>
                    <a:ext uri="{FF2B5EF4-FFF2-40B4-BE49-F238E27FC236}">
                      <a16:creationId xmlns:a16="http://schemas.microsoft.com/office/drawing/2014/main" id="{FFC4A0A7-9BCE-787C-4817-CE5FC5746396}"/>
                    </a:ext>
                  </a:extLst>
                </p:cNvPr>
                <p:cNvSpPr/>
                <p:nvPr/>
              </p:nvSpPr>
              <p:spPr>
                <a:xfrm>
                  <a:off x="1344572" y="2320035"/>
                  <a:ext cx="86219" cy="47343"/>
                </a:xfrm>
                <a:custGeom>
                  <a:avLst/>
                  <a:gdLst/>
                  <a:ahLst/>
                  <a:cxnLst/>
                  <a:rect l="l" t="t" r="r" b="b"/>
                  <a:pathLst>
                    <a:path w="2220" h="1219" extrusionOk="0">
                      <a:moveTo>
                        <a:pt x="2128" y="1"/>
                      </a:moveTo>
                      <a:cubicBezTo>
                        <a:pt x="2141" y="83"/>
                        <a:pt x="2128" y="171"/>
                        <a:pt x="2082" y="249"/>
                      </a:cubicBezTo>
                      <a:cubicBezTo>
                        <a:pt x="1957" y="458"/>
                        <a:pt x="1834" y="669"/>
                        <a:pt x="1711" y="882"/>
                      </a:cubicBezTo>
                      <a:cubicBezTo>
                        <a:pt x="1642" y="1000"/>
                        <a:pt x="1518" y="1068"/>
                        <a:pt x="1388" y="1068"/>
                      </a:cubicBezTo>
                      <a:cubicBezTo>
                        <a:pt x="1338" y="1068"/>
                        <a:pt x="1287" y="1058"/>
                        <a:pt x="1238" y="1036"/>
                      </a:cubicBezTo>
                      <a:cubicBezTo>
                        <a:pt x="819" y="850"/>
                        <a:pt x="457" y="699"/>
                        <a:pt x="168" y="582"/>
                      </a:cubicBezTo>
                      <a:cubicBezTo>
                        <a:pt x="96" y="554"/>
                        <a:pt x="41" y="505"/>
                        <a:pt x="1" y="447"/>
                      </a:cubicBezTo>
                      <a:lnTo>
                        <a:pt x="1" y="447"/>
                      </a:lnTo>
                      <a:cubicBezTo>
                        <a:pt x="21" y="571"/>
                        <a:pt x="101" y="682"/>
                        <a:pt x="228" y="733"/>
                      </a:cubicBezTo>
                      <a:cubicBezTo>
                        <a:pt x="517" y="850"/>
                        <a:pt x="879" y="1001"/>
                        <a:pt x="1298" y="1186"/>
                      </a:cubicBezTo>
                      <a:cubicBezTo>
                        <a:pt x="1347" y="1208"/>
                        <a:pt x="1398" y="1218"/>
                        <a:pt x="1449" y="1218"/>
                      </a:cubicBezTo>
                      <a:cubicBezTo>
                        <a:pt x="1578" y="1218"/>
                        <a:pt x="1702" y="1151"/>
                        <a:pt x="1771" y="1033"/>
                      </a:cubicBezTo>
                      <a:cubicBezTo>
                        <a:pt x="1894" y="820"/>
                        <a:pt x="2017" y="609"/>
                        <a:pt x="2142" y="400"/>
                      </a:cubicBezTo>
                      <a:cubicBezTo>
                        <a:pt x="2220" y="270"/>
                        <a:pt x="2206" y="116"/>
                        <a:pt x="212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52;p59">
                  <a:extLst>
                    <a:ext uri="{FF2B5EF4-FFF2-40B4-BE49-F238E27FC236}">
                      <a16:creationId xmlns:a16="http://schemas.microsoft.com/office/drawing/2014/main" id="{F9B1D000-557D-723A-BE3F-610AC6AFB63F}"/>
                    </a:ext>
                  </a:extLst>
                </p:cNvPr>
                <p:cNvSpPr/>
                <p:nvPr/>
              </p:nvSpPr>
              <p:spPr>
                <a:xfrm>
                  <a:off x="1583034" y="2449402"/>
                  <a:ext cx="81792" cy="48120"/>
                </a:xfrm>
                <a:custGeom>
                  <a:avLst/>
                  <a:gdLst/>
                  <a:ahLst/>
                  <a:cxnLst/>
                  <a:rect l="l" t="t" r="r" b="b"/>
                  <a:pathLst>
                    <a:path w="2106" h="1239" extrusionOk="0">
                      <a:moveTo>
                        <a:pt x="2015" y="1"/>
                      </a:moveTo>
                      <a:lnTo>
                        <a:pt x="2015" y="1"/>
                      </a:lnTo>
                      <a:cubicBezTo>
                        <a:pt x="2028" y="79"/>
                        <a:pt x="2018" y="162"/>
                        <a:pt x="1978" y="237"/>
                      </a:cubicBezTo>
                      <a:cubicBezTo>
                        <a:pt x="1865" y="448"/>
                        <a:pt x="1747" y="667"/>
                        <a:pt x="1625" y="893"/>
                      </a:cubicBezTo>
                      <a:cubicBezTo>
                        <a:pt x="1557" y="1018"/>
                        <a:pt x="1430" y="1087"/>
                        <a:pt x="1299" y="1087"/>
                      </a:cubicBezTo>
                      <a:cubicBezTo>
                        <a:pt x="1226" y="1087"/>
                        <a:pt x="1152" y="1066"/>
                        <a:pt x="1087" y="1021"/>
                      </a:cubicBezTo>
                      <a:cubicBezTo>
                        <a:pt x="759" y="796"/>
                        <a:pt x="431" y="580"/>
                        <a:pt x="106" y="373"/>
                      </a:cubicBezTo>
                      <a:cubicBezTo>
                        <a:pt x="63" y="346"/>
                        <a:pt x="28" y="311"/>
                        <a:pt x="1" y="272"/>
                      </a:cubicBezTo>
                      <a:lnTo>
                        <a:pt x="1" y="272"/>
                      </a:lnTo>
                      <a:cubicBezTo>
                        <a:pt x="17" y="372"/>
                        <a:pt x="74" y="466"/>
                        <a:pt x="167" y="524"/>
                      </a:cubicBezTo>
                      <a:cubicBezTo>
                        <a:pt x="491" y="731"/>
                        <a:pt x="819" y="947"/>
                        <a:pt x="1147" y="1172"/>
                      </a:cubicBezTo>
                      <a:cubicBezTo>
                        <a:pt x="1212" y="1217"/>
                        <a:pt x="1286" y="1238"/>
                        <a:pt x="1359" y="1238"/>
                      </a:cubicBezTo>
                      <a:cubicBezTo>
                        <a:pt x="1490" y="1238"/>
                        <a:pt x="1618" y="1169"/>
                        <a:pt x="1685" y="1044"/>
                      </a:cubicBezTo>
                      <a:cubicBezTo>
                        <a:pt x="1807" y="818"/>
                        <a:pt x="1925" y="599"/>
                        <a:pt x="2038" y="388"/>
                      </a:cubicBezTo>
                      <a:cubicBezTo>
                        <a:pt x="2106" y="262"/>
                        <a:pt x="2093" y="112"/>
                        <a:pt x="201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53;p59">
                  <a:extLst>
                    <a:ext uri="{FF2B5EF4-FFF2-40B4-BE49-F238E27FC236}">
                      <a16:creationId xmlns:a16="http://schemas.microsoft.com/office/drawing/2014/main" id="{17EA9263-B57F-0847-8721-DE3EF147035C}"/>
                    </a:ext>
                  </a:extLst>
                </p:cNvPr>
                <p:cNvSpPr/>
                <p:nvPr/>
              </p:nvSpPr>
              <p:spPr>
                <a:xfrm>
                  <a:off x="1467065" y="2466491"/>
                  <a:ext cx="81869" cy="48042"/>
                </a:xfrm>
                <a:custGeom>
                  <a:avLst/>
                  <a:gdLst/>
                  <a:ahLst/>
                  <a:cxnLst/>
                  <a:rect l="l" t="t" r="r" b="b"/>
                  <a:pathLst>
                    <a:path w="2108" h="1237" extrusionOk="0">
                      <a:moveTo>
                        <a:pt x="2017" y="1"/>
                      </a:moveTo>
                      <a:cubicBezTo>
                        <a:pt x="2029" y="79"/>
                        <a:pt x="2018" y="162"/>
                        <a:pt x="1977" y="237"/>
                      </a:cubicBezTo>
                      <a:cubicBezTo>
                        <a:pt x="1860" y="453"/>
                        <a:pt x="1739" y="673"/>
                        <a:pt x="1618" y="894"/>
                      </a:cubicBezTo>
                      <a:cubicBezTo>
                        <a:pt x="1550" y="1017"/>
                        <a:pt x="1423" y="1085"/>
                        <a:pt x="1292" y="1085"/>
                      </a:cubicBezTo>
                      <a:cubicBezTo>
                        <a:pt x="1228" y="1085"/>
                        <a:pt x="1162" y="1069"/>
                        <a:pt x="1103" y="1034"/>
                      </a:cubicBezTo>
                      <a:cubicBezTo>
                        <a:pt x="771" y="838"/>
                        <a:pt x="444" y="652"/>
                        <a:pt x="126" y="476"/>
                      </a:cubicBezTo>
                      <a:cubicBezTo>
                        <a:pt x="73" y="449"/>
                        <a:pt x="32" y="408"/>
                        <a:pt x="1" y="362"/>
                      </a:cubicBezTo>
                      <a:lnTo>
                        <a:pt x="1" y="362"/>
                      </a:lnTo>
                      <a:cubicBezTo>
                        <a:pt x="18" y="470"/>
                        <a:pt x="82" y="571"/>
                        <a:pt x="186" y="628"/>
                      </a:cubicBezTo>
                      <a:cubicBezTo>
                        <a:pt x="504" y="803"/>
                        <a:pt x="831" y="989"/>
                        <a:pt x="1163" y="1185"/>
                      </a:cubicBezTo>
                      <a:cubicBezTo>
                        <a:pt x="1222" y="1220"/>
                        <a:pt x="1288" y="1236"/>
                        <a:pt x="1352" y="1236"/>
                      </a:cubicBezTo>
                      <a:cubicBezTo>
                        <a:pt x="1483" y="1236"/>
                        <a:pt x="1610" y="1168"/>
                        <a:pt x="1678" y="1045"/>
                      </a:cubicBezTo>
                      <a:cubicBezTo>
                        <a:pt x="1799" y="824"/>
                        <a:pt x="1920" y="604"/>
                        <a:pt x="2038" y="388"/>
                      </a:cubicBezTo>
                      <a:cubicBezTo>
                        <a:pt x="2108" y="262"/>
                        <a:pt x="2094" y="112"/>
                        <a:pt x="2017"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54;p59">
                  <a:extLst>
                    <a:ext uri="{FF2B5EF4-FFF2-40B4-BE49-F238E27FC236}">
                      <a16:creationId xmlns:a16="http://schemas.microsoft.com/office/drawing/2014/main" id="{CFBBA3BC-08D0-F893-7A75-C51B2467C4A3}"/>
                    </a:ext>
                  </a:extLst>
                </p:cNvPr>
                <p:cNvSpPr/>
                <p:nvPr/>
              </p:nvSpPr>
              <p:spPr>
                <a:xfrm>
                  <a:off x="1546216" y="2517135"/>
                  <a:ext cx="81986" cy="47925"/>
                </a:xfrm>
                <a:custGeom>
                  <a:avLst/>
                  <a:gdLst/>
                  <a:ahLst/>
                  <a:cxnLst/>
                  <a:rect l="l" t="t" r="r" b="b"/>
                  <a:pathLst>
                    <a:path w="2111" h="1234" extrusionOk="0">
                      <a:moveTo>
                        <a:pt x="2020" y="0"/>
                      </a:moveTo>
                      <a:lnTo>
                        <a:pt x="2020" y="0"/>
                      </a:lnTo>
                      <a:cubicBezTo>
                        <a:pt x="2033" y="80"/>
                        <a:pt x="2022" y="163"/>
                        <a:pt x="1981" y="239"/>
                      </a:cubicBezTo>
                      <a:cubicBezTo>
                        <a:pt x="1863" y="454"/>
                        <a:pt x="1743" y="672"/>
                        <a:pt x="1622" y="893"/>
                      </a:cubicBezTo>
                      <a:cubicBezTo>
                        <a:pt x="1554" y="1015"/>
                        <a:pt x="1428" y="1083"/>
                        <a:pt x="1298" y="1083"/>
                      </a:cubicBezTo>
                      <a:cubicBezTo>
                        <a:pt x="1225" y="1083"/>
                        <a:pt x="1150" y="1061"/>
                        <a:pt x="1085" y="1017"/>
                      </a:cubicBezTo>
                      <a:cubicBezTo>
                        <a:pt x="758" y="791"/>
                        <a:pt x="431" y="575"/>
                        <a:pt x="106" y="368"/>
                      </a:cubicBezTo>
                      <a:cubicBezTo>
                        <a:pt x="63" y="341"/>
                        <a:pt x="28" y="306"/>
                        <a:pt x="1" y="266"/>
                      </a:cubicBezTo>
                      <a:lnTo>
                        <a:pt x="1" y="266"/>
                      </a:lnTo>
                      <a:cubicBezTo>
                        <a:pt x="18" y="367"/>
                        <a:pt x="74" y="460"/>
                        <a:pt x="166" y="519"/>
                      </a:cubicBezTo>
                      <a:cubicBezTo>
                        <a:pt x="491" y="726"/>
                        <a:pt x="819" y="942"/>
                        <a:pt x="1145" y="1168"/>
                      </a:cubicBezTo>
                      <a:cubicBezTo>
                        <a:pt x="1211" y="1213"/>
                        <a:pt x="1285" y="1234"/>
                        <a:pt x="1358" y="1234"/>
                      </a:cubicBezTo>
                      <a:cubicBezTo>
                        <a:pt x="1488" y="1234"/>
                        <a:pt x="1615" y="1166"/>
                        <a:pt x="1682" y="1044"/>
                      </a:cubicBezTo>
                      <a:cubicBezTo>
                        <a:pt x="1804" y="824"/>
                        <a:pt x="1924" y="605"/>
                        <a:pt x="2041" y="390"/>
                      </a:cubicBezTo>
                      <a:cubicBezTo>
                        <a:pt x="2111" y="263"/>
                        <a:pt x="2098" y="113"/>
                        <a:pt x="202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55;p59">
                  <a:extLst>
                    <a:ext uri="{FF2B5EF4-FFF2-40B4-BE49-F238E27FC236}">
                      <a16:creationId xmlns:a16="http://schemas.microsoft.com/office/drawing/2014/main" id="{AD746301-C7E4-9573-21A5-763AF01CF5FB}"/>
                    </a:ext>
                  </a:extLst>
                </p:cNvPr>
                <p:cNvSpPr/>
                <p:nvPr/>
              </p:nvSpPr>
              <p:spPr>
                <a:xfrm>
                  <a:off x="2728435" y="2362180"/>
                  <a:ext cx="50683" cy="104589"/>
                </a:xfrm>
                <a:custGeom>
                  <a:avLst/>
                  <a:gdLst/>
                  <a:ahLst/>
                  <a:cxnLst/>
                  <a:rect l="l" t="t" r="r" b="b"/>
                  <a:pathLst>
                    <a:path w="1305" h="2693" extrusionOk="0">
                      <a:moveTo>
                        <a:pt x="638" y="167"/>
                      </a:moveTo>
                      <a:cubicBezTo>
                        <a:pt x="688" y="167"/>
                        <a:pt x="776" y="228"/>
                        <a:pt x="825" y="249"/>
                      </a:cubicBezTo>
                      <a:cubicBezTo>
                        <a:pt x="927" y="292"/>
                        <a:pt x="1029" y="336"/>
                        <a:pt x="1131" y="380"/>
                      </a:cubicBezTo>
                      <a:lnTo>
                        <a:pt x="1131" y="380"/>
                      </a:lnTo>
                      <a:cubicBezTo>
                        <a:pt x="945" y="878"/>
                        <a:pt x="836" y="1393"/>
                        <a:pt x="788" y="1923"/>
                      </a:cubicBezTo>
                      <a:cubicBezTo>
                        <a:pt x="782" y="1989"/>
                        <a:pt x="802" y="2497"/>
                        <a:pt x="760" y="2524"/>
                      </a:cubicBezTo>
                      <a:cubicBezTo>
                        <a:pt x="767" y="2520"/>
                        <a:pt x="421" y="2364"/>
                        <a:pt x="419" y="2364"/>
                      </a:cubicBezTo>
                      <a:lnTo>
                        <a:pt x="419" y="2364"/>
                      </a:lnTo>
                      <a:cubicBezTo>
                        <a:pt x="419" y="2364"/>
                        <a:pt x="419" y="2364"/>
                        <a:pt x="419" y="2364"/>
                      </a:cubicBezTo>
                      <a:cubicBezTo>
                        <a:pt x="288" y="2290"/>
                        <a:pt x="226" y="2274"/>
                        <a:pt x="202" y="2104"/>
                      </a:cubicBezTo>
                      <a:cubicBezTo>
                        <a:pt x="131" y="1616"/>
                        <a:pt x="328" y="710"/>
                        <a:pt x="561" y="272"/>
                      </a:cubicBezTo>
                      <a:cubicBezTo>
                        <a:pt x="628" y="146"/>
                        <a:pt x="500" y="177"/>
                        <a:pt x="635" y="167"/>
                      </a:cubicBezTo>
                      <a:cubicBezTo>
                        <a:pt x="636" y="167"/>
                        <a:pt x="637" y="167"/>
                        <a:pt x="638" y="167"/>
                      </a:cubicBezTo>
                      <a:close/>
                      <a:moveTo>
                        <a:pt x="629" y="0"/>
                      </a:moveTo>
                      <a:cubicBezTo>
                        <a:pt x="628" y="0"/>
                        <a:pt x="626" y="0"/>
                        <a:pt x="625" y="0"/>
                      </a:cubicBezTo>
                      <a:cubicBezTo>
                        <a:pt x="362" y="6"/>
                        <a:pt x="334" y="463"/>
                        <a:pt x="279" y="665"/>
                      </a:cubicBezTo>
                      <a:cubicBezTo>
                        <a:pt x="197" y="964"/>
                        <a:pt x="139" y="1270"/>
                        <a:pt x="100" y="1577"/>
                      </a:cubicBezTo>
                      <a:cubicBezTo>
                        <a:pt x="78" y="1746"/>
                        <a:pt x="0" y="2062"/>
                        <a:pt x="46" y="2233"/>
                      </a:cubicBezTo>
                      <a:cubicBezTo>
                        <a:pt x="123" y="2529"/>
                        <a:pt x="542" y="2576"/>
                        <a:pt x="815" y="2688"/>
                      </a:cubicBezTo>
                      <a:cubicBezTo>
                        <a:pt x="822" y="2691"/>
                        <a:pt x="830" y="2692"/>
                        <a:pt x="837" y="2692"/>
                      </a:cubicBezTo>
                      <a:cubicBezTo>
                        <a:pt x="875" y="2692"/>
                        <a:pt x="910" y="2653"/>
                        <a:pt x="910" y="2615"/>
                      </a:cubicBezTo>
                      <a:cubicBezTo>
                        <a:pt x="907" y="1843"/>
                        <a:pt x="1018" y="1081"/>
                        <a:pt x="1299" y="359"/>
                      </a:cubicBezTo>
                      <a:cubicBezTo>
                        <a:pt x="1304" y="346"/>
                        <a:pt x="1305" y="334"/>
                        <a:pt x="1303" y="324"/>
                      </a:cubicBezTo>
                      <a:lnTo>
                        <a:pt x="1303" y="324"/>
                      </a:lnTo>
                      <a:cubicBezTo>
                        <a:pt x="1302" y="304"/>
                        <a:pt x="1290" y="285"/>
                        <a:pt x="1265" y="274"/>
                      </a:cubicBezTo>
                      <a:cubicBezTo>
                        <a:pt x="1102" y="204"/>
                        <a:pt x="807"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56;p59">
                  <a:extLst>
                    <a:ext uri="{FF2B5EF4-FFF2-40B4-BE49-F238E27FC236}">
                      <a16:creationId xmlns:a16="http://schemas.microsoft.com/office/drawing/2014/main" id="{ED284F95-76FD-E1C1-6C9E-9D84B9C41C03}"/>
                    </a:ext>
                  </a:extLst>
                </p:cNvPr>
                <p:cNvSpPr/>
                <p:nvPr/>
              </p:nvSpPr>
              <p:spPr>
                <a:xfrm>
                  <a:off x="1307405" y="2386680"/>
                  <a:ext cx="85209" cy="47654"/>
                </a:xfrm>
                <a:custGeom>
                  <a:avLst/>
                  <a:gdLst/>
                  <a:ahLst/>
                  <a:cxnLst/>
                  <a:rect l="l" t="t" r="r" b="b"/>
                  <a:pathLst>
                    <a:path w="2194" h="1227" extrusionOk="0">
                      <a:moveTo>
                        <a:pt x="2103" y="0"/>
                      </a:moveTo>
                      <a:lnTo>
                        <a:pt x="2103" y="0"/>
                      </a:lnTo>
                      <a:cubicBezTo>
                        <a:pt x="2116" y="79"/>
                        <a:pt x="2103" y="162"/>
                        <a:pt x="2062" y="238"/>
                      </a:cubicBezTo>
                      <a:cubicBezTo>
                        <a:pt x="1943" y="453"/>
                        <a:pt x="1825" y="668"/>
                        <a:pt x="1710" y="882"/>
                      </a:cubicBezTo>
                      <a:cubicBezTo>
                        <a:pt x="1643" y="1005"/>
                        <a:pt x="1516" y="1076"/>
                        <a:pt x="1384" y="1076"/>
                      </a:cubicBezTo>
                      <a:cubicBezTo>
                        <a:pt x="1333" y="1076"/>
                        <a:pt x="1282" y="1065"/>
                        <a:pt x="1233" y="1044"/>
                      </a:cubicBezTo>
                      <a:cubicBezTo>
                        <a:pt x="816" y="859"/>
                        <a:pt x="456" y="708"/>
                        <a:pt x="166" y="590"/>
                      </a:cubicBezTo>
                      <a:cubicBezTo>
                        <a:pt x="95" y="562"/>
                        <a:pt x="39" y="514"/>
                        <a:pt x="0" y="455"/>
                      </a:cubicBezTo>
                      <a:lnTo>
                        <a:pt x="0" y="455"/>
                      </a:lnTo>
                      <a:cubicBezTo>
                        <a:pt x="19" y="579"/>
                        <a:pt x="100" y="691"/>
                        <a:pt x="226" y="742"/>
                      </a:cubicBezTo>
                      <a:cubicBezTo>
                        <a:pt x="516" y="859"/>
                        <a:pt x="878" y="1010"/>
                        <a:pt x="1293" y="1195"/>
                      </a:cubicBezTo>
                      <a:cubicBezTo>
                        <a:pt x="1342" y="1216"/>
                        <a:pt x="1393" y="1227"/>
                        <a:pt x="1443" y="1227"/>
                      </a:cubicBezTo>
                      <a:cubicBezTo>
                        <a:pt x="1576" y="1227"/>
                        <a:pt x="1704" y="1156"/>
                        <a:pt x="1770" y="1032"/>
                      </a:cubicBezTo>
                      <a:cubicBezTo>
                        <a:pt x="1885" y="819"/>
                        <a:pt x="2003" y="604"/>
                        <a:pt x="2123" y="389"/>
                      </a:cubicBezTo>
                      <a:cubicBezTo>
                        <a:pt x="2193" y="261"/>
                        <a:pt x="2179" y="112"/>
                        <a:pt x="210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57;p59">
                  <a:extLst>
                    <a:ext uri="{FF2B5EF4-FFF2-40B4-BE49-F238E27FC236}">
                      <a16:creationId xmlns:a16="http://schemas.microsoft.com/office/drawing/2014/main" id="{05EB8207-A0B1-7726-400B-59C2F8267FEE}"/>
                    </a:ext>
                  </a:extLst>
                </p:cNvPr>
                <p:cNvSpPr/>
                <p:nvPr/>
              </p:nvSpPr>
              <p:spPr>
                <a:xfrm>
                  <a:off x="1392692" y="2422449"/>
                  <a:ext cx="75617" cy="47925"/>
                </a:xfrm>
                <a:custGeom>
                  <a:avLst/>
                  <a:gdLst/>
                  <a:ahLst/>
                  <a:cxnLst/>
                  <a:rect l="l" t="t" r="r" b="b"/>
                  <a:pathLst>
                    <a:path w="1947" h="1234" extrusionOk="0">
                      <a:moveTo>
                        <a:pt x="1856" y="0"/>
                      </a:moveTo>
                      <a:lnTo>
                        <a:pt x="1856" y="0"/>
                      </a:lnTo>
                      <a:cubicBezTo>
                        <a:pt x="1869" y="80"/>
                        <a:pt x="1857" y="164"/>
                        <a:pt x="1815" y="240"/>
                      </a:cubicBezTo>
                      <a:cubicBezTo>
                        <a:pt x="1695" y="456"/>
                        <a:pt x="1575" y="673"/>
                        <a:pt x="1458" y="887"/>
                      </a:cubicBezTo>
                      <a:cubicBezTo>
                        <a:pt x="1391" y="1011"/>
                        <a:pt x="1264" y="1082"/>
                        <a:pt x="1132" y="1082"/>
                      </a:cubicBezTo>
                      <a:cubicBezTo>
                        <a:pt x="1076" y="1082"/>
                        <a:pt x="1019" y="1069"/>
                        <a:pt x="966" y="1042"/>
                      </a:cubicBezTo>
                      <a:cubicBezTo>
                        <a:pt x="681" y="897"/>
                        <a:pt x="407" y="761"/>
                        <a:pt x="145" y="635"/>
                      </a:cubicBezTo>
                      <a:cubicBezTo>
                        <a:pt x="84" y="605"/>
                        <a:pt x="37" y="561"/>
                        <a:pt x="1" y="509"/>
                      </a:cubicBezTo>
                      <a:lnTo>
                        <a:pt x="1" y="509"/>
                      </a:lnTo>
                      <a:cubicBezTo>
                        <a:pt x="19" y="626"/>
                        <a:pt x="91" y="731"/>
                        <a:pt x="205" y="785"/>
                      </a:cubicBezTo>
                      <a:cubicBezTo>
                        <a:pt x="467" y="912"/>
                        <a:pt x="742" y="1048"/>
                        <a:pt x="1026" y="1193"/>
                      </a:cubicBezTo>
                      <a:cubicBezTo>
                        <a:pt x="1079" y="1220"/>
                        <a:pt x="1136" y="1233"/>
                        <a:pt x="1193" y="1233"/>
                      </a:cubicBezTo>
                      <a:cubicBezTo>
                        <a:pt x="1324" y="1233"/>
                        <a:pt x="1452" y="1162"/>
                        <a:pt x="1519" y="1039"/>
                      </a:cubicBezTo>
                      <a:cubicBezTo>
                        <a:pt x="1635" y="824"/>
                        <a:pt x="1755" y="607"/>
                        <a:pt x="1876" y="391"/>
                      </a:cubicBezTo>
                      <a:cubicBezTo>
                        <a:pt x="1946" y="262"/>
                        <a:pt x="1932" y="113"/>
                        <a:pt x="1856"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58;p59">
                  <a:extLst>
                    <a:ext uri="{FF2B5EF4-FFF2-40B4-BE49-F238E27FC236}">
                      <a16:creationId xmlns:a16="http://schemas.microsoft.com/office/drawing/2014/main" id="{9F549944-2484-B29E-00FD-F08CFADEA66E}"/>
                    </a:ext>
                  </a:extLst>
                </p:cNvPr>
                <p:cNvSpPr/>
                <p:nvPr/>
              </p:nvSpPr>
              <p:spPr>
                <a:xfrm>
                  <a:off x="1231983" y="2522261"/>
                  <a:ext cx="89482" cy="65286"/>
                </a:xfrm>
                <a:custGeom>
                  <a:avLst/>
                  <a:gdLst/>
                  <a:ahLst/>
                  <a:cxnLst/>
                  <a:rect l="l" t="t" r="r" b="b"/>
                  <a:pathLst>
                    <a:path w="2304" h="1681" extrusionOk="0">
                      <a:moveTo>
                        <a:pt x="2215" y="0"/>
                      </a:moveTo>
                      <a:lnTo>
                        <a:pt x="2215" y="0"/>
                      </a:lnTo>
                      <a:cubicBezTo>
                        <a:pt x="2228" y="73"/>
                        <a:pt x="2217" y="151"/>
                        <a:pt x="2181" y="223"/>
                      </a:cubicBezTo>
                      <a:cubicBezTo>
                        <a:pt x="1971" y="644"/>
                        <a:pt x="1788" y="1015"/>
                        <a:pt x="1641" y="1321"/>
                      </a:cubicBezTo>
                      <a:cubicBezTo>
                        <a:pt x="1577" y="1453"/>
                        <a:pt x="1444" y="1530"/>
                        <a:pt x="1306" y="1530"/>
                      </a:cubicBezTo>
                      <a:cubicBezTo>
                        <a:pt x="1248" y="1530"/>
                        <a:pt x="1188" y="1516"/>
                        <a:pt x="1133" y="1487"/>
                      </a:cubicBezTo>
                      <a:cubicBezTo>
                        <a:pt x="806" y="1313"/>
                        <a:pt x="481" y="1141"/>
                        <a:pt x="164" y="973"/>
                      </a:cubicBezTo>
                      <a:cubicBezTo>
                        <a:pt x="93" y="934"/>
                        <a:pt x="40" y="881"/>
                        <a:pt x="0" y="820"/>
                      </a:cubicBezTo>
                      <a:lnTo>
                        <a:pt x="0" y="820"/>
                      </a:lnTo>
                      <a:cubicBezTo>
                        <a:pt x="23" y="943"/>
                        <a:pt x="100" y="1056"/>
                        <a:pt x="224" y="1124"/>
                      </a:cubicBezTo>
                      <a:cubicBezTo>
                        <a:pt x="542" y="1292"/>
                        <a:pt x="866" y="1464"/>
                        <a:pt x="1194" y="1637"/>
                      </a:cubicBezTo>
                      <a:cubicBezTo>
                        <a:pt x="1249" y="1667"/>
                        <a:pt x="1309" y="1681"/>
                        <a:pt x="1367" y="1681"/>
                      </a:cubicBezTo>
                      <a:cubicBezTo>
                        <a:pt x="1505" y="1681"/>
                        <a:pt x="1637" y="1604"/>
                        <a:pt x="1701" y="1472"/>
                      </a:cubicBezTo>
                      <a:cubicBezTo>
                        <a:pt x="1849" y="1167"/>
                        <a:pt x="2032" y="794"/>
                        <a:pt x="2242" y="374"/>
                      </a:cubicBezTo>
                      <a:cubicBezTo>
                        <a:pt x="2304" y="249"/>
                        <a:pt x="2288" y="107"/>
                        <a:pt x="2215"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59;p59">
                  <a:extLst>
                    <a:ext uri="{FF2B5EF4-FFF2-40B4-BE49-F238E27FC236}">
                      <a16:creationId xmlns:a16="http://schemas.microsoft.com/office/drawing/2014/main" id="{AAF3FC15-70B5-7DBE-E681-0E36595EE1EA}"/>
                    </a:ext>
                  </a:extLst>
                </p:cNvPr>
                <p:cNvSpPr/>
                <p:nvPr/>
              </p:nvSpPr>
              <p:spPr>
                <a:xfrm>
                  <a:off x="1386866" y="2600324"/>
                  <a:ext cx="86841" cy="65480"/>
                </a:xfrm>
                <a:custGeom>
                  <a:avLst/>
                  <a:gdLst/>
                  <a:ahLst/>
                  <a:cxnLst/>
                  <a:rect l="l" t="t" r="r" b="b"/>
                  <a:pathLst>
                    <a:path w="2236" h="1686" extrusionOk="0">
                      <a:moveTo>
                        <a:pt x="2144" y="1"/>
                      </a:moveTo>
                      <a:cubicBezTo>
                        <a:pt x="2157" y="84"/>
                        <a:pt x="2145" y="172"/>
                        <a:pt x="2100" y="250"/>
                      </a:cubicBezTo>
                      <a:cubicBezTo>
                        <a:pt x="1876" y="634"/>
                        <a:pt x="1656" y="1006"/>
                        <a:pt x="1445" y="1355"/>
                      </a:cubicBezTo>
                      <a:cubicBezTo>
                        <a:pt x="1375" y="1470"/>
                        <a:pt x="1253" y="1534"/>
                        <a:pt x="1127" y="1534"/>
                      </a:cubicBezTo>
                      <a:cubicBezTo>
                        <a:pt x="1069" y="1534"/>
                        <a:pt x="1009" y="1520"/>
                        <a:pt x="954" y="1491"/>
                      </a:cubicBezTo>
                      <a:cubicBezTo>
                        <a:pt x="691" y="1352"/>
                        <a:pt x="416" y="1208"/>
                        <a:pt x="133" y="1057"/>
                      </a:cubicBezTo>
                      <a:cubicBezTo>
                        <a:pt x="78" y="1029"/>
                        <a:pt x="33" y="986"/>
                        <a:pt x="1" y="937"/>
                      </a:cubicBezTo>
                      <a:lnTo>
                        <a:pt x="1" y="937"/>
                      </a:lnTo>
                      <a:cubicBezTo>
                        <a:pt x="17" y="1049"/>
                        <a:pt x="85" y="1152"/>
                        <a:pt x="194" y="1208"/>
                      </a:cubicBezTo>
                      <a:cubicBezTo>
                        <a:pt x="477" y="1359"/>
                        <a:pt x="752" y="1504"/>
                        <a:pt x="1014" y="1642"/>
                      </a:cubicBezTo>
                      <a:cubicBezTo>
                        <a:pt x="1070" y="1671"/>
                        <a:pt x="1129" y="1685"/>
                        <a:pt x="1188" y="1685"/>
                      </a:cubicBezTo>
                      <a:cubicBezTo>
                        <a:pt x="1314" y="1685"/>
                        <a:pt x="1435" y="1621"/>
                        <a:pt x="1505" y="1506"/>
                      </a:cubicBezTo>
                      <a:cubicBezTo>
                        <a:pt x="1717" y="1156"/>
                        <a:pt x="1936" y="785"/>
                        <a:pt x="2161" y="401"/>
                      </a:cubicBezTo>
                      <a:cubicBezTo>
                        <a:pt x="2235" y="272"/>
                        <a:pt x="2224" y="116"/>
                        <a:pt x="214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60;p59">
                  <a:extLst>
                    <a:ext uri="{FF2B5EF4-FFF2-40B4-BE49-F238E27FC236}">
                      <a16:creationId xmlns:a16="http://schemas.microsoft.com/office/drawing/2014/main" id="{87FC3013-5D1C-FF1B-A64F-FDC664CBADBA}"/>
                    </a:ext>
                  </a:extLst>
                </p:cNvPr>
                <p:cNvSpPr/>
                <p:nvPr/>
              </p:nvSpPr>
              <p:spPr>
                <a:xfrm>
                  <a:off x="1313114" y="2558186"/>
                  <a:ext cx="83656" cy="68432"/>
                </a:xfrm>
                <a:custGeom>
                  <a:avLst/>
                  <a:gdLst/>
                  <a:ahLst/>
                  <a:cxnLst/>
                  <a:rect l="l" t="t" r="r" b="b"/>
                  <a:pathLst>
                    <a:path w="2154" h="1762" extrusionOk="0">
                      <a:moveTo>
                        <a:pt x="2065" y="1"/>
                      </a:moveTo>
                      <a:lnTo>
                        <a:pt x="2065" y="1"/>
                      </a:lnTo>
                      <a:cubicBezTo>
                        <a:pt x="2077" y="75"/>
                        <a:pt x="2067" y="152"/>
                        <a:pt x="2031" y="224"/>
                      </a:cubicBezTo>
                      <a:cubicBezTo>
                        <a:pt x="1805" y="674"/>
                        <a:pt x="1609" y="1074"/>
                        <a:pt x="1450" y="1402"/>
                      </a:cubicBezTo>
                      <a:cubicBezTo>
                        <a:pt x="1385" y="1534"/>
                        <a:pt x="1253" y="1611"/>
                        <a:pt x="1116" y="1611"/>
                      </a:cubicBezTo>
                      <a:cubicBezTo>
                        <a:pt x="1058" y="1611"/>
                        <a:pt x="999" y="1597"/>
                        <a:pt x="944" y="1568"/>
                      </a:cubicBezTo>
                      <a:cubicBezTo>
                        <a:pt x="676" y="1426"/>
                        <a:pt x="406" y="1282"/>
                        <a:pt x="133" y="1138"/>
                      </a:cubicBezTo>
                      <a:cubicBezTo>
                        <a:pt x="77" y="1109"/>
                        <a:pt x="34" y="1067"/>
                        <a:pt x="1" y="1018"/>
                      </a:cubicBezTo>
                      <a:lnTo>
                        <a:pt x="1" y="1018"/>
                      </a:lnTo>
                      <a:cubicBezTo>
                        <a:pt x="18" y="1130"/>
                        <a:pt x="86" y="1233"/>
                        <a:pt x="194" y="1289"/>
                      </a:cubicBezTo>
                      <a:cubicBezTo>
                        <a:pt x="466" y="1433"/>
                        <a:pt x="737" y="1577"/>
                        <a:pt x="1004" y="1718"/>
                      </a:cubicBezTo>
                      <a:cubicBezTo>
                        <a:pt x="1060" y="1748"/>
                        <a:pt x="1119" y="1762"/>
                        <a:pt x="1178" y="1762"/>
                      </a:cubicBezTo>
                      <a:cubicBezTo>
                        <a:pt x="1315" y="1762"/>
                        <a:pt x="1446" y="1685"/>
                        <a:pt x="1510" y="1553"/>
                      </a:cubicBezTo>
                      <a:cubicBezTo>
                        <a:pt x="1670" y="1224"/>
                        <a:pt x="1867" y="825"/>
                        <a:pt x="2092" y="375"/>
                      </a:cubicBezTo>
                      <a:cubicBezTo>
                        <a:pt x="2154" y="251"/>
                        <a:pt x="2138" y="109"/>
                        <a:pt x="206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61;p59">
                  <a:extLst>
                    <a:ext uri="{FF2B5EF4-FFF2-40B4-BE49-F238E27FC236}">
                      <a16:creationId xmlns:a16="http://schemas.microsoft.com/office/drawing/2014/main" id="{8C344304-5B4D-D174-2CA3-7D8100270357}"/>
                    </a:ext>
                  </a:extLst>
                </p:cNvPr>
                <p:cNvSpPr/>
                <p:nvPr/>
              </p:nvSpPr>
              <p:spPr>
                <a:xfrm>
                  <a:off x="1461162" y="2584401"/>
                  <a:ext cx="129756" cy="125290"/>
                </a:xfrm>
                <a:custGeom>
                  <a:avLst/>
                  <a:gdLst/>
                  <a:ahLst/>
                  <a:cxnLst/>
                  <a:rect l="l" t="t" r="r" b="b"/>
                  <a:pathLst>
                    <a:path w="3341" h="3226" extrusionOk="0">
                      <a:moveTo>
                        <a:pt x="3251" y="0"/>
                      </a:moveTo>
                      <a:cubicBezTo>
                        <a:pt x="3264" y="82"/>
                        <a:pt x="3251" y="168"/>
                        <a:pt x="3209" y="244"/>
                      </a:cubicBezTo>
                      <a:cubicBezTo>
                        <a:pt x="2950" y="702"/>
                        <a:pt x="2593" y="1329"/>
                        <a:pt x="2396" y="1671"/>
                      </a:cubicBezTo>
                      <a:cubicBezTo>
                        <a:pt x="2150" y="2097"/>
                        <a:pt x="1907" y="2508"/>
                        <a:pt x="1674" y="2895"/>
                      </a:cubicBezTo>
                      <a:cubicBezTo>
                        <a:pt x="1604" y="3010"/>
                        <a:pt x="1482" y="3075"/>
                        <a:pt x="1356" y="3075"/>
                      </a:cubicBezTo>
                      <a:cubicBezTo>
                        <a:pt x="1297" y="3075"/>
                        <a:pt x="1238" y="3061"/>
                        <a:pt x="1183" y="3032"/>
                      </a:cubicBezTo>
                      <a:cubicBezTo>
                        <a:pt x="901" y="2883"/>
                        <a:pt x="544" y="2694"/>
                        <a:pt x="133" y="2478"/>
                      </a:cubicBezTo>
                      <a:cubicBezTo>
                        <a:pt x="77" y="2449"/>
                        <a:pt x="34" y="2406"/>
                        <a:pt x="1" y="2358"/>
                      </a:cubicBezTo>
                      <a:lnTo>
                        <a:pt x="1" y="2358"/>
                      </a:lnTo>
                      <a:cubicBezTo>
                        <a:pt x="18" y="2469"/>
                        <a:pt x="85" y="2572"/>
                        <a:pt x="193" y="2629"/>
                      </a:cubicBezTo>
                      <a:cubicBezTo>
                        <a:pt x="604" y="2845"/>
                        <a:pt x="961" y="3034"/>
                        <a:pt x="1244" y="3183"/>
                      </a:cubicBezTo>
                      <a:cubicBezTo>
                        <a:pt x="1299" y="3212"/>
                        <a:pt x="1358" y="3226"/>
                        <a:pt x="1416" y="3226"/>
                      </a:cubicBezTo>
                      <a:cubicBezTo>
                        <a:pt x="1542" y="3226"/>
                        <a:pt x="1665" y="3161"/>
                        <a:pt x="1734" y="3046"/>
                      </a:cubicBezTo>
                      <a:cubicBezTo>
                        <a:pt x="1967" y="2659"/>
                        <a:pt x="2211" y="2248"/>
                        <a:pt x="2457" y="1822"/>
                      </a:cubicBezTo>
                      <a:cubicBezTo>
                        <a:pt x="2653" y="1480"/>
                        <a:pt x="3010" y="853"/>
                        <a:pt x="3269" y="395"/>
                      </a:cubicBezTo>
                      <a:cubicBezTo>
                        <a:pt x="3340" y="268"/>
                        <a:pt x="3329" y="115"/>
                        <a:pt x="3251"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62;p59">
                  <a:extLst>
                    <a:ext uri="{FF2B5EF4-FFF2-40B4-BE49-F238E27FC236}">
                      <a16:creationId xmlns:a16="http://schemas.microsoft.com/office/drawing/2014/main" id="{C337ABE7-AC70-B190-274A-8BBA3A20CDFA}"/>
                    </a:ext>
                  </a:extLst>
                </p:cNvPr>
                <p:cNvSpPr/>
                <p:nvPr/>
              </p:nvSpPr>
              <p:spPr>
                <a:xfrm>
                  <a:off x="1271869" y="2454101"/>
                  <a:ext cx="84472" cy="47925"/>
                </a:xfrm>
                <a:custGeom>
                  <a:avLst/>
                  <a:gdLst/>
                  <a:ahLst/>
                  <a:cxnLst/>
                  <a:rect l="l" t="t" r="r" b="b"/>
                  <a:pathLst>
                    <a:path w="2175" h="1234" extrusionOk="0">
                      <a:moveTo>
                        <a:pt x="2085" y="1"/>
                      </a:moveTo>
                      <a:lnTo>
                        <a:pt x="2085" y="1"/>
                      </a:lnTo>
                      <a:cubicBezTo>
                        <a:pt x="2097" y="77"/>
                        <a:pt x="2087" y="156"/>
                        <a:pt x="2048" y="230"/>
                      </a:cubicBezTo>
                      <a:cubicBezTo>
                        <a:pt x="1931" y="451"/>
                        <a:pt x="1819" y="670"/>
                        <a:pt x="1710" y="881"/>
                      </a:cubicBezTo>
                      <a:cubicBezTo>
                        <a:pt x="1644" y="1009"/>
                        <a:pt x="1514" y="1083"/>
                        <a:pt x="1379" y="1083"/>
                      </a:cubicBezTo>
                      <a:cubicBezTo>
                        <a:pt x="1328" y="1083"/>
                        <a:pt x="1277" y="1072"/>
                        <a:pt x="1228" y="1050"/>
                      </a:cubicBezTo>
                      <a:cubicBezTo>
                        <a:pt x="818" y="867"/>
                        <a:pt x="459" y="716"/>
                        <a:pt x="167" y="597"/>
                      </a:cubicBezTo>
                      <a:cubicBezTo>
                        <a:pt x="96" y="568"/>
                        <a:pt x="40" y="520"/>
                        <a:pt x="1" y="461"/>
                      </a:cubicBezTo>
                      <a:lnTo>
                        <a:pt x="1" y="461"/>
                      </a:lnTo>
                      <a:cubicBezTo>
                        <a:pt x="20" y="585"/>
                        <a:pt x="101" y="697"/>
                        <a:pt x="227" y="747"/>
                      </a:cubicBezTo>
                      <a:cubicBezTo>
                        <a:pt x="520" y="867"/>
                        <a:pt x="878" y="1018"/>
                        <a:pt x="1288" y="1201"/>
                      </a:cubicBezTo>
                      <a:cubicBezTo>
                        <a:pt x="1337" y="1223"/>
                        <a:pt x="1389" y="1233"/>
                        <a:pt x="1439" y="1233"/>
                      </a:cubicBezTo>
                      <a:cubicBezTo>
                        <a:pt x="1575" y="1233"/>
                        <a:pt x="1705" y="1160"/>
                        <a:pt x="1771" y="1032"/>
                      </a:cubicBezTo>
                      <a:cubicBezTo>
                        <a:pt x="1879" y="821"/>
                        <a:pt x="1993" y="602"/>
                        <a:pt x="2109" y="380"/>
                      </a:cubicBezTo>
                      <a:cubicBezTo>
                        <a:pt x="2174" y="255"/>
                        <a:pt x="2159" y="110"/>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63;p59">
                  <a:extLst>
                    <a:ext uri="{FF2B5EF4-FFF2-40B4-BE49-F238E27FC236}">
                      <a16:creationId xmlns:a16="http://schemas.microsoft.com/office/drawing/2014/main" id="{818DF09E-5E4C-12FC-1F12-4C9F0A4AEC69}"/>
                    </a:ext>
                  </a:extLst>
                </p:cNvPr>
                <p:cNvSpPr/>
                <p:nvPr/>
              </p:nvSpPr>
              <p:spPr>
                <a:xfrm>
                  <a:off x="1431180" y="2533679"/>
                  <a:ext cx="80549" cy="47887"/>
                </a:xfrm>
                <a:custGeom>
                  <a:avLst/>
                  <a:gdLst/>
                  <a:ahLst/>
                  <a:cxnLst/>
                  <a:rect l="l" t="t" r="r" b="b"/>
                  <a:pathLst>
                    <a:path w="2074" h="1233" extrusionOk="0">
                      <a:moveTo>
                        <a:pt x="1983" y="0"/>
                      </a:moveTo>
                      <a:cubicBezTo>
                        <a:pt x="1996" y="81"/>
                        <a:pt x="1986" y="166"/>
                        <a:pt x="1943" y="242"/>
                      </a:cubicBezTo>
                      <a:cubicBezTo>
                        <a:pt x="1820" y="460"/>
                        <a:pt x="1697" y="679"/>
                        <a:pt x="1574" y="895"/>
                      </a:cubicBezTo>
                      <a:cubicBezTo>
                        <a:pt x="1506" y="1015"/>
                        <a:pt x="1381" y="1082"/>
                        <a:pt x="1252" y="1082"/>
                      </a:cubicBezTo>
                      <a:cubicBezTo>
                        <a:pt x="1187" y="1082"/>
                        <a:pt x="1122" y="1065"/>
                        <a:pt x="1062" y="1030"/>
                      </a:cubicBezTo>
                      <a:cubicBezTo>
                        <a:pt x="744" y="842"/>
                        <a:pt x="431" y="664"/>
                        <a:pt x="126" y="494"/>
                      </a:cubicBezTo>
                      <a:cubicBezTo>
                        <a:pt x="73" y="466"/>
                        <a:pt x="31" y="425"/>
                        <a:pt x="0" y="378"/>
                      </a:cubicBezTo>
                      <a:lnTo>
                        <a:pt x="0" y="378"/>
                      </a:lnTo>
                      <a:cubicBezTo>
                        <a:pt x="17" y="487"/>
                        <a:pt x="82" y="588"/>
                        <a:pt x="186" y="646"/>
                      </a:cubicBezTo>
                      <a:cubicBezTo>
                        <a:pt x="492" y="815"/>
                        <a:pt x="804" y="993"/>
                        <a:pt x="1122" y="1180"/>
                      </a:cubicBezTo>
                      <a:cubicBezTo>
                        <a:pt x="1182" y="1215"/>
                        <a:pt x="1248" y="1232"/>
                        <a:pt x="1313" y="1232"/>
                      </a:cubicBezTo>
                      <a:cubicBezTo>
                        <a:pt x="1442" y="1232"/>
                        <a:pt x="1566" y="1166"/>
                        <a:pt x="1635" y="1046"/>
                      </a:cubicBezTo>
                      <a:cubicBezTo>
                        <a:pt x="1758" y="830"/>
                        <a:pt x="1880" y="611"/>
                        <a:pt x="2003" y="393"/>
                      </a:cubicBezTo>
                      <a:cubicBezTo>
                        <a:pt x="2074" y="266"/>
                        <a:pt x="2061" y="114"/>
                        <a:pt x="1983"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64;p59">
                  <a:extLst>
                    <a:ext uri="{FF2B5EF4-FFF2-40B4-BE49-F238E27FC236}">
                      <a16:creationId xmlns:a16="http://schemas.microsoft.com/office/drawing/2014/main" id="{275A6CCF-0BDC-ECD9-0834-6176B1255960}"/>
                    </a:ext>
                  </a:extLst>
                </p:cNvPr>
                <p:cNvSpPr/>
                <p:nvPr/>
              </p:nvSpPr>
              <p:spPr>
                <a:xfrm>
                  <a:off x="1356961" y="2489948"/>
                  <a:ext cx="74879" cy="48197"/>
                </a:xfrm>
                <a:custGeom>
                  <a:avLst/>
                  <a:gdLst/>
                  <a:ahLst/>
                  <a:cxnLst/>
                  <a:rect l="l" t="t" r="r" b="b"/>
                  <a:pathLst>
                    <a:path w="1928" h="1241" extrusionOk="0">
                      <a:moveTo>
                        <a:pt x="1838" y="1"/>
                      </a:moveTo>
                      <a:lnTo>
                        <a:pt x="1838" y="1"/>
                      </a:lnTo>
                      <a:cubicBezTo>
                        <a:pt x="1850" y="77"/>
                        <a:pt x="1839" y="157"/>
                        <a:pt x="1801" y="231"/>
                      </a:cubicBezTo>
                      <a:cubicBezTo>
                        <a:pt x="1683" y="455"/>
                        <a:pt x="1569" y="675"/>
                        <a:pt x="1458" y="889"/>
                      </a:cubicBezTo>
                      <a:cubicBezTo>
                        <a:pt x="1392" y="1016"/>
                        <a:pt x="1263" y="1089"/>
                        <a:pt x="1129" y="1089"/>
                      </a:cubicBezTo>
                      <a:cubicBezTo>
                        <a:pt x="1072" y="1089"/>
                        <a:pt x="1015" y="1076"/>
                        <a:pt x="961" y="1049"/>
                      </a:cubicBezTo>
                      <a:cubicBezTo>
                        <a:pt x="678" y="904"/>
                        <a:pt x="405" y="767"/>
                        <a:pt x="143" y="641"/>
                      </a:cubicBezTo>
                      <a:cubicBezTo>
                        <a:pt x="83" y="612"/>
                        <a:pt x="36" y="567"/>
                        <a:pt x="1" y="516"/>
                      </a:cubicBezTo>
                      <a:lnTo>
                        <a:pt x="1" y="516"/>
                      </a:lnTo>
                      <a:cubicBezTo>
                        <a:pt x="18" y="632"/>
                        <a:pt x="90" y="737"/>
                        <a:pt x="203" y="792"/>
                      </a:cubicBezTo>
                      <a:cubicBezTo>
                        <a:pt x="465" y="918"/>
                        <a:pt x="738" y="1055"/>
                        <a:pt x="1021" y="1200"/>
                      </a:cubicBezTo>
                      <a:cubicBezTo>
                        <a:pt x="1075" y="1227"/>
                        <a:pt x="1133" y="1240"/>
                        <a:pt x="1189" y="1240"/>
                      </a:cubicBezTo>
                      <a:cubicBezTo>
                        <a:pt x="1323" y="1240"/>
                        <a:pt x="1452" y="1167"/>
                        <a:pt x="1518" y="1040"/>
                      </a:cubicBezTo>
                      <a:cubicBezTo>
                        <a:pt x="1629" y="826"/>
                        <a:pt x="1743" y="606"/>
                        <a:pt x="1861" y="382"/>
                      </a:cubicBezTo>
                      <a:cubicBezTo>
                        <a:pt x="1928" y="256"/>
                        <a:pt x="1912" y="111"/>
                        <a:pt x="1838"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65;p59">
                  <a:extLst>
                    <a:ext uri="{FF2B5EF4-FFF2-40B4-BE49-F238E27FC236}">
                      <a16:creationId xmlns:a16="http://schemas.microsoft.com/office/drawing/2014/main" id="{4EC9A4F4-EE29-446E-DAAA-D2A131A4449F}"/>
                    </a:ext>
                  </a:extLst>
                </p:cNvPr>
                <p:cNvSpPr/>
                <p:nvPr/>
              </p:nvSpPr>
              <p:spPr>
                <a:xfrm>
                  <a:off x="1352146" y="2203561"/>
                  <a:ext cx="61519" cy="91190"/>
                </a:xfrm>
                <a:custGeom>
                  <a:avLst/>
                  <a:gdLst/>
                  <a:ahLst/>
                  <a:cxnLst/>
                  <a:rect l="l" t="t" r="r" b="b"/>
                  <a:pathLst>
                    <a:path w="1584" h="2348" extrusionOk="0">
                      <a:moveTo>
                        <a:pt x="1455" y="1"/>
                      </a:moveTo>
                      <a:cubicBezTo>
                        <a:pt x="1203" y="1"/>
                        <a:pt x="737" y="801"/>
                        <a:pt x="382" y="1417"/>
                      </a:cubicBezTo>
                      <a:cubicBezTo>
                        <a:pt x="1" y="2078"/>
                        <a:pt x="22" y="2309"/>
                        <a:pt x="84" y="2347"/>
                      </a:cubicBezTo>
                      <a:cubicBezTo>
                        <a:pt x="85" y="2348"/>
                        <a:pt x="86" y="2348"/>
                        <a:pt x="87" y="2348"/>
                      </a:cubicBezTo>
                      <a:cubicBezTo>
                        <a:pt x="170" y="2348"/>
                        <a:pt x="1173" y="754"/>
                        <a:pt x="1371" y="494"/>
                      </a:cubicBezTo>
                      <a:cubicBezTo>
                        <a:pt x="1571" y="231"/>
                        <a:pt x="1584" y="59"/>
                        <a:pt x="1509" y="15"/>
                      </a:cubicBezTo>
                      <a:cubicBezTo>
                        <a:pt x="1493" y="5"/>
                        <a:pt x="1475" y="1"/>
                        <a:pt x="145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66;p59">
                  <a:extLst>
                    <a:ext uri="{FF2B5EF4-FFF2-40B4-BE49-F238E27FC236}">
                      <a16:creationId xmlns:a16="http://schemas.microsoft.com/office/drawing/2014/main" id="{4B1390CB-35F5-54B3-374B-1EC17492E400}"/>
                    </a:ext>
                  </a:extLst>
                </p:cNvPr>
                <p:cNvSpPr/>
                <p:nvPr/>
              </p:nvSpPr>
              <p:spPr>
                <a:xfrm>
                  <a:off x="1356068" y="2301276"/>
                  <a:ext cx="26138" cy="15613"/>
                </a:xfrm>
                <a:custGeom>
                  <a:avLst/>
                  <a:gdLst/>
                  <a:ahLst/>
                  <a:cxnLst/>
                  <a:rect l="l" t="t" r="r" b="b"/>
                  <a:pathLst>
                    <a:path w="673" h="402" extrusionOk="0">
                      <a:moveTo>
                        <a:pt x="427" y="1"/>
                      </a:moveTo>
                      <a:cubicBezTo>
                        <a:pt x="402" y="1"/>
                        <a:pt x="377" y="8"/>
                        <a:pt x="354" y="24"/>
                      </a:cubicBezTo>
                      <a:cubicBezTo>
                        <a:pt x="247" y="101"/>
                        <a:pt x="0" y="347"/>
                        <a:pt x="61" y="394"/>
                      </a:cubicBezTo>
                      <a:cubicBezTo>
                        <a:pt x="68" y="399"/>
                        <a:pt x="81" y="401"/>
                        <a:pt x="98" y="401"/>
                      </a:cubicBezTo>
                      <a:cubicBezTo>
                        <a:pt x="232" y="401"/>
                        <a:pt x="634" y="256"/>
                        <a:pt x="654" y="208"/>
                      </a:cubicBezTo>
                      <a:cubicBezTo>
                        <a:pt x="673" y="164"/>
                        <a:pt x="547" y="1"/>
                        <a:pt x="42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67;p59">
                  <a:extLst>
                    <a:ext uri="{FF2B5EF4-FFF2-40B4-BE49-F238E27FC236}">
                      <a16:creationId xmlns:a16="http://schemas.microsoft.com/office/drawing/2014/main" id="{2C41FF49-4270-3566-33BB-03F040458809}"/>
                    </a:ext>
                  </a:extLst>
                </p:cNvPr>
                <p:cNvSpPr/>
                <p:nvPr/>
              </p:nvSpPr>
              <p:spPr>
                <a:xfrm>
                  <a:off x="1482794" y="2444858"/>
                  <a:ext cx="22332" cy="12545"/>
                </a:xfrm>
                <a:custGeom>
                  <a:avLst/>
                  <a:gdLst/>
                  <a:ahLst/>
                  <a:cxnLst/>
                  <a:rect l="l" t="t" r="r" b="b"/>
                  <a:pathLst>
                    <a:path w="575" h="323" extrusionOk="0">
                      <a:moveTo>
                        <a:pt x="365" y="0"/>
                      </a:moveTo>
                      <a:cubicBezTo>
                        <a:pt x="351" y="0"/>
                        <a:pt x="338" y="2"/>
                        <a:pt x="324" y="7"/>
                      </a:cubicBezTo>
                      <a:cubicBezTo>
                        <a:pt x="191" y="48"/>
                        <a:pt x="47" y="125"/>
                        <a:pt x="17" y="239"/>
                      </a:cubicBezTo>
                      <a:cubicBezTo>
                        <a:pt x="1" y="295"/>
                        <a:pt x="90" y="323"/>
                        <a:pt x="196" y="323"/>
                      </a:cubicBezTo>
                      <a:cubicBezTo>
                        <a:pt x="305" y="323"/>
                        <a:pt x="432" y="294"/>
                        <a:pt x="484" y="239"/>
                      </a:cubicBezTo>
                      <a:cubicBezTo>
                        <a:pt x="575" y="141"/>
                        <a:pt x="479" y="0"/>
                        <a:pt x="365"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68;p59">
                  <a:extLst>
                    <a:ext uri="{FF2B5EF4-FFF2-40B4-BE49-F238E27FC236}">
                      <a16:creationId xmlns:a16="http://schemas.microsoft.com/office/drawing/2014/main" id="{4B728D53-7880-3A2D-33CA-DBB18F42E850}"/>
                    </a:ext>
                  </a:extLst>
                </p:cNvPr>
                <p:cNvSpPr/>
                <p:nvPr/>
              </p:nvSpPr>
              <p:spPr>
                <a:xfrm>
                  <a:off x="1367680" y="2472549"/>
                  <a:ext cx="28235" cy="14564"/>
                </a:xfrm>
                <a:custGeom>
                  <a:avLst/>
                  <a:gdLst/>
                  <a:ahLst/>
                  <a:cxnLst/>
                  <a:rect l="l" t="t" r="r" b="b"/>
                  <a:pathLst>
                    <a:path w="727" h="375" extrusionOk="0">
                      <a:moveTo>
                        <a:pt x="414" y="0"/>
                      </a:moveTo>
                      <a:cubicBezTo>
                        <a:pt x="383" y="0"/>
                        <a:pt x="355" y="7"/>
                        <a:pt x="332" y="24"/>
                      </a:cubicBezTo>
                      <a:cubicBezTo>
                        <a:pt x="202" y="116"/>
                        <a:pt x="1" y="348"/>
                        <a:pt x="109" y="371"/>
                      </a:cubicBezTo>
                      <a:cubicBezTo>
                        <a:pt x="118" y="373"/>
                        <a:pt x="131" y="374"/>
                        <a:pt x="146" y="374"/>
                      </a:cubicBezTo>
                      <a:cubicBezTo>
                        <a:pt x="302" y="374"/>
                        <a:pt x="726" y="270"/>
                        <a:pt x="725" y="197"/>
                      </a:cubicBezTo>
                      <a:cubicBezTo>
                        <a:pt x="725" y="133"/>
                        <a:pt x="546" y="0"/>
                        <a:pt x="41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69;p59">
                  <a:extLst>
                    <a:ext uri="{FF2B5EF4-FFF2-40B4-BE49-F238E27FC236}">
                      <a16:creationId xmlns:a16="http://schemas.microsoft.com/office/drawing/2014/main" id="{B101A06A-861A-1D8A-C309-F8FE41A30D65}"/>
                    </a:ext>
                  </a:extLst>
                </p:cNvPr>
                <p:cNvSpPr/>
                <p:nvPr/>
              </p:nvSpPr>
              <p:spPr>
                <a:xfrm>
                  <a:off x="1243984" y="2503658"/>
                  <a:ext cx="36158" cy="18642"/>
                </a:xfrm>
                <a:custGeom>
                  <a:avLst/>
                  <a:gdLst/>
                  <a:ahLst/>
                  <a:cxnLst/>
                  <a:rect l="l" t="t" r="r" b="b"/>
                  <a:pathLst>
                    <a:path w="931" h="480" extrusionOk="0">
                      <a:moveTo>
                        <a:pt x="515" y="1"/>
                      </a:moveTo>
                      <a:cubicBezTo>
                        <a:pt x="488" y="1"/>
                        <a:pt x="465" y="6"/>
                        <a:pt x="446" y="19"/>
                      </a:cubicBezTo>
                      <a:cubicBezTo>
                        <a:pt x="312" y="106"/>
                        <a:pt x="1" y="479"/>
                        <a:pt x="224" y="479"/>
                      </a:cubicBezTo>
                      <a:cubicBezTo>
                        <a:pt x="226" y="479"/>
                        <a:pt x="228" y="479"/>
                        <a:pt x="230" y="479"/>
                      </a:cubicBezTo>
                      <a:cubicBezTo>
                        <a:pt x="464" y="471"/>
                        <a:pt x="930" y="404"/>
                        <a:pt x="869" y="249"/>
                      </a:cubicBezTo>
                      <a:cubicBezTo>
                        <a:pt x="818" y="121"/>
                        <a:pt x="637" y="1"/>
                        <a:pt x="515"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70;p59">
                  <a:extLst>
                    <a:ext uri="{FF2B5EF4-FFF2-40B4-BE49-F238E27FC236}">
                      <a16:creationId xmlns:a16="http://schemas.microsoft.com/office/drawing/2014/main" id="{152B58DA-E281-EF2E-A631-5429DB51CD70}"/>
                    </a:ext>
                  </a:extLst>
                </p:cNvPr>
                <p:cNvSpPr/>
                <p:nvPr/>
              </p:nvSpPr>
              <p:spPr>
                <a:xfrm>
                  <a:off x="1514796" y="2561798"/>
                  <a:ext cx="41362" cy="23924"/>
                </a:xfrm>
                <a:custGeom>
                  <a:avLst/>
                  <a:gdLst/>
                  <a:ahLst/>
                  <a:cxnLst/>
                  <a:rect l="l" t="t" r="r" b="b"/>
                  <a:pathLst>
                    <a:path w="1065" h="616" extrusionOk="0">
                      <a:moveTo>
                        <a:pt x="631" y="1"/>
                      </a:moveTo>
                      <a:cubicBezTo>
                        <a:pt x="610" y="1"/>
                        <a:pt x="589" y="5"/>
                        <a:pt x="570" y="14"/>
                      </a:cubicBezTo>
                      <a:cubicBezTo>
                        <a:pt x="401" y="94"/>
                        <a:pt x="0" y="459"/>
                        <a:pt x="93" y="582"/>
                      </a:cubicBezTo>
                      <a:cubicBezTo>
                        <a:pt x="110" y="605"/>
                        <a:pt x="154" y="615"/>
                        <a:pt x="215" y="615"/>
                      </a:cubicBezTo>
                      <a:cubicBezTo>
                        <a:pt x="482" y="615"/>
                        <a:pt x="1064" y="422"/>
                        <a:pt x="1002" y="293"/>
                      </a:cubicBezTo>
                      <a:cubicBezTo>
                        <a:pt x="935" y="159"/>
                        <a:pt x="764" y="1"/>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71;p59">
                  <a:extLst>
                    <a:ext uri="{FF2B5EF4-FFF2-40B4-BE49-F238E27FC236}">
                      <a16:creationId xmlns:a16="http://schemas.microsoft.com/office/drawing/2014/main" id="{A7CEB7B2-2D59-2144-E3B3-24B5E800347C}"/>
                    </a:ext>
                  </a:extLst>
                </p:cNvPr>
                <p:cNvSpPr/>
                <p:nvPr/>
              </p:nvSpPr>
              <p:spPr>
                <a:xfrm>
                  <a:off x="1589286" y="2426177"/>
                  <a:ext cx="37362" cy="14952"/>
                </a:xfrm>
                <a:custGeom>
                  <a:avLst/>
                  <a:gdLst/>
                  <a:ahLst/>
                  <a:cxnLst/>
                  <a:rect l="l" t="t" r="r" b="b"/>
                  <a:pathLst>
                    <a:path w="962" h="385" extrusionOk="0">
                      <a:moveTo>
                        <a:pt x="587" y="1"/>
                      </a:moveTo>
                      <a:cubicBezTo>
                        <a:pt x="572" y="1"/>
                        <a:pt x="559" y="4"/>
                        <a:pt x="546" y="10"/>
                      </a:cubicBezTo>
                      <a:cubicBezTo>
                        <a:pt x="395" y="86"/>
                        <a:pt x="1" y="385"/>
                        <a:pt x="190" y="385"/>
                      </a:cubicBezTo>
                      <a:cubicBezTo>
                        <a:pt x="203" y="385"/>
                        <a:pt x="219" y="383"/>
                        <a:pt x="238" y="380"/>
                      </a:cubicBezTo>
                      <a:cubicBezTo>
                        <a:pt x="530" y="334"/>
                        <a:pt x="962" y="316"/>
                        <a:pt x="877" y="209"/>
                      </a:cubicBezTo>
                      <a:cubicBezTo>
                        <a:pt x="804" y="117"/>
                        <a:pt x="679" y="1"/>
                        <a:pt x="587"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72;p59">
                  <a:extLst>
                    <a:ext uri="{FF2B5EF4-FFF2-40B4-BE49-F238E27FC236}">
                      <a16:creationId xmlns:a16="http://schemas.microsoft.com/office/drawing/2014/main" id="{C50C3298-2C9F-E33C-E2EE-010F65D6BC8A}"/>
                    </a:ext>
                  </a:extLst>
                </p:cNvPr>
                <p:cNvSpPr/>
                <p:nvPr/>
              </p:nvSpPr>
              <p:spPr>
                <a:xfrm>
                  <a:off x="1489785" y="2508823"/>
                  <a:ext cx="174147" cy="189177"/>
                </a:xfrm>
                <a:custGeom>
                  <a:avLst/>
                  <a:gdLst/>
                  <a:ahLst/>
                  <a:cxnLst/>
                  <a:rect l="l" t="t" r="r" b="b"/>
                  <a:pathLst>
                    <a:path w="4484" h="4871" extrusionOk="0">
                      <a:moveTo>
                        <a:pt x="3050" y="1"/>
                      </a:moveTo>
                      <a:cubicBezTo>
                        <a:pt x="2829" y="1"/>
                        <a:pt x="2616" y="44"/>
                        <a:pt x="2416" y="131"/>
                      </a:cubicBezTo>
                      <a:cubicBezTo>
                        <a:pt x="1870" y="369"/>
                        <a:pt x="123" y="1546"/>
                        <a:pt x="42" y="2087"/>
                      </a:cubicBezTo>
                      <a:cubicBezTo>
                        <a:pt x="1" y="2360"/>
                        <a:pt x="135" y="2650"/>
                        <a:pt x="401" y="2862"/>
                      </a:cubicBezTo>
                      <a:cubicBezTo>
                        <a:pt x="670" y="3075"/>
                        <a:pt x="1031" y="3183"/>
                        <a:pt x="1443" y="3183"/>
                      </a:cubicBezTo>
                      <a:cubicBezTo>
                        <a:pt x="1724" y="3183"/>
                        <a:pt x="2029" y="3133"/>
                        <a:pt x="2344" y="3032"/>
                      </a:cubicBezTo>
                      <a:lnTo>
                        <a:pt x="2344" y="3032"/>
                      </a:lnTo>
                      <a:cubicBezTo>
                        <a:pt x="2214" y="3368"/>
                        <a:pt x="2008" y="4043"/>
                        <a:pt x="2041" y="4871"/>
                      </a:cubicBezTo>
                      <a:cubicBezTo>
                        <a:pt x="2851" y="3493"/>
                        <a:pt x="3717" y="1933"/>
                        <a:pt x="4483" y="524"/>
                      </a:cubicBezTo>
                      <a:cubicBezTo>
                        <a:pt x="3994" y="181"/>
                        <a:pt x="3504"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73;p59">
                  <a:extLst>
                    <a:ext uri="{FF2B5EF4-FFF2-40B4-BE49-F238E27FC236}">
                      <a16:creationId xmlns:a16="http://schemas.microsoft.com/office/drawing/2014/main" id="{F3C1CE7C-FA7F-9305-EE05-390FC1E21101}"/>
                    </a:ext>
                  </a:extLst>
                </p:cNvPr>
                <p:cNvSpPr/>
                <p:nvPr/>
              </p:nvSpPr>
              <p:spPr>
                <a:xfrm>
                  <a:off x="1499339" y="2520669"/>
                  <a:ext cx="235006" cy="254735"/>
                </a:xfrm>
                <a:custGeom>
                  <a:avLst/>
                  <a:gdLst/>
                  <a:ahLst/>
                  <a:cxnLst/>
                  <a:rect l="l" t="t" r="r" b="b"/>
                  <a:pathLst>
                    <a:path w="6051" h="6559" extrusionOk="0">
                      <a:moveTo>
                        <a:pt x="2880" y="0"/>
                      </a:moveTo>
                      <a:cubicBezTo>
                        <a:pt x="2677" y="0"/>
                        <a:pt x="2485" y="40"/>
                        <a:pt x="2308" y="117"/>
                      </a:cubicBezTo>
                      <a:cubicBezTo>
                        <a:pt x="1713" y="376"/>
                        <a:pt x="129" y="1500"/>
                        <a:pt x="64" y="1937"/>
                      </a:cubicBezTo>
                      <a:cubicBezTo>
                        <a:pt x="0" y="2359"/>
                        <a:pt x="460" y="2884"/>
                        <a:pt x="1326" y="2884"/>
                      </a:cubicBezTo>
                      <a:cubicBezTo>
                        <a:pt x="1631" y="2884"/>
                        <a:pt x="1986" y="2819"/>
                        <a:pt x="2386" y="2661"/>
                      </a:cubicBezTo>
                      <a:lnTo>
                        <a:pt x="2386" y="2661"/>
                      </a:lnTo>
                      <a:cubicBezTo>
                        <a:pt x="2386" y="2661"/>
                        <a:pt x="1388" y="4559"/>
                        <a:pt x="2590" y="6559"/>
                      </a:cubicBezTo>
                      <a:lnTo>
                        <a:pt x="4710" y="5639"/>
                      </a:lnTo>
                      <a:cubicBezTo>
                        <a:pt x="4710" y="5639"/>
                        <a:pt x="6051" y="2448"/>
                        <a:pt x="5197" y="1418"/>
                      </a:cubicBezTo>
                      <a:cubicBezTo>
                        <a:pt x="4405" y="462"/>
                        <a:pt x="3578"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74;p59">
                  <a:extLst>
                    <a:ext uri="{FF2B5EF4-FFF2-40B4-BE49-F238E27FC236}">
                      <a16:creationId xmlns:a16="http://schemas.microsoft.com/office/drawing/2014/main" id="{B15F76D4-34EE-2686-2A3A-37B01C02C129}"/>
                    </a:ext>
                  </a:extLst>
                </p:cNvPr>
                <p:cNvSpPr/>
                <p:nvPr/>
              </p:nvSpPr>
              <p:spPr>
                <a:xfrm>
                  <a:off x="2813323" y="2338793"/>
                  <a:ext cx="77287" cy="105793"/>
                </a:xfrm>
                <a:custGeom>
                  <a:avLst/>
                  <a:gdLst/>
                  <a:ahLst/>
                  <a:cxnLst/>
                  <a:rect l="l" t="t" r="r" b="b"/>
                  <a:pathLst>
                    <a:path w="1990" h="2724" extrusionOk="0">
                      <a:moveTo>
                        <a:pt x="977" y="0"/>
                      </a:moveTo>
                      <a:cubicBezTo>
                        <a:pt x="549" y="0"/>
                        <a:pt x="130" y="464"/>
                        <a:pt x="76" y="1122"/>
                      </a:cubicBezTo>
                      <a:cubicBezTo>
                        <a:pt x="1" y="2032"/>
                        <a:pt x="334" y="2576"/>
                        <a:pt x="809" y="2704"/>
                      </a:cubicBezTo>
                      <a:cubicBezTo>
                        <a:pt x="857" y="2717"/>
                        <a:pt x="903" y="2723"/>
                        <a:pt x="947" y="2723"/>
                      </a:cubicBezTo>
                      <a:cubicBezTo>
                        <a:pt x="1347" y="2723"/>
                        <a:pt x="1625" y="2227"/>
                        <a:pt x="1798" y="1585"/>
                      </a:cubicBezTo>
                      <a:cubicBezTo>
                        <a:pt x="1989" y="872"/>
                        <a:pt x="1604" y="149"/>
                        <a:pt x="1129" y="20"/>
                      </a:cubicBezTo>
                      <a:cubicBezTo>
                        <a:pt x="1078" y="7"/>
                        <a:pt x="1028"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75;p59">
                  <a:extLst>
                    <a:ext uri="{FF2B5EF4-FFF2-40B4-BE49-F238E27FC236}">
                      <a16:creationId xmlns:a16="http://schemas.microsoft.com/office/drawing/2014/main" id="{B3FE7AB1-794F-B77A-14A9-7DF6376EE5DA}"/>
                    </a:ext>
                  </a:extLst>
                </p:cNvPr>
                <p:cNvSpPr/>
                <p:nvPr/>
              </p:nvSpPr>
              <p:spPr>
                <a:xfrm>
                  <a:off x="2874725" y="2364542"/>
                  <a:ext cx="82763" cy="113289"/>
                </a:xfrm>
                <a:custGeom>
                  <a:avLst/>
                  <a:gdLst/>
                  <a:ahLst/>
                  <a:cxnLst/>
                  <a:rect l="l" t="t" r="r" b="b"/>
                  <a:pathLst>
                    <a:path w="2131" h="2917" extrusionOk="0">
                      <a:moveTo>
                        <a:pt x="1045" y="0"/>
                      </a:moveTo>
                      <a:cubicBezTo>
                        <a:pt x="586" y="0"/>
                        <a:pt x="138" y="497"/>
                        <a:pt x="81" y="1202"/>
                      </a:cubicBezTo>
                      <a:cubicBezTo>
                        <a:pt x="0" y="2177"/>
                        <a:pt x="357" y="2759"/>
                        <a:pt x="866" y="2896"/>
                      </a:cubicBezTo>
                      <a:cubicBezTo>
                        <a:pt x="917" y="2910"/>
                        <a:pt x="967" y="2917"/>
                        <a:pt x="1015" y="2917"/>
                      </a:cubicBezTo>
                      <a:cubicBezTo>
                        <a:pt x="1443" y="2917"/>
                        <a:pt x="1740" y="2385"/>
                        <a:pt x="1926" y="1697"/>
                      </a:cubicBezTo>
                      <a:cubicBezTo>
                        <a:pt x="2131" y="933"/>
                        <a:pt x="1718" y="158"/>
                        <a:pt x="1209" y="22"/>
                      </a:cubicBezTo>
                      <a:cubicBezTo>
                        <a:pt x="1154" y="7"/>
                        <a:pt x="1100" y="0"/>
                        <a:pt x="10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76;p59">
                  <a:extLst>
                    <a:ext uri="{FF2B5EF4-FFF2-40B4-BE49-F238E27FC236}">
                      <a16:creationId xmlns:a16="http://schemas.microsoft.com/office/drawing/2014/main" id="{72E98FCB-9292-1DE9-6B74-333AFEC4C930}"/>
                    </a:ext>
                  </a:extLst>
                </p:cNvPr>
                <p:cNvSpPr/>
                <p:nvPr/>
              </p:nvSpPr>
              <p:spPr>
                <a:xfrm>
                  <a:off x="2938457" y="2409749"/>
                  <a:ext cx="77287" cy="105755"/>
                </a:xfrm>
                <a:custGeom>
                  <a:avLst/>
                  <a:gdLst/>
                  <a:ahLst/>
                  <a:cxnLst/>
                  <a:rect l="l" t="t" r="r" b="b"/>
                  <a:pathLst>
                    <a:path w="1990" h="2723" extrusionOk="0">
                      <a:moveTo>
                        <a:pt x="976" y="1"/>
                      </a:moveTo>
                      <a:cubicBezTo>
                        <a:pt x="549" y="1"/>
                        <a:pt x="130" y="465"/>
                        <a:pt x="76" y="1122"/>
                      </a:cubicBezTo>
                      <a:cubicBezTo>
                        <a:pt x="1" y="2032"/>
                        <a:pt x="333" y="2577"/>
                        <a:pt x="809" y="2704"/>
                      </a:cubicBezTo>
                      <a:cubicBezTo>
                        <a:pt x="857" y="2717"/>
                        <a:pt x="903" y="2723"/>
                        <a:pt x="948" y="2723"/>
                      </a:cubicBezTo>
                      <a:cubicBezTo>
                        <a:pt x="1348" y="2723"/>
                        <a:pt x="1626" y="2227"/>
                        <a:pt x="1798" y="1585"/>
                      </a:cubicBezTo>
                      <a:cubicBezTo>
                        <a:pt x="1990" y="871"/>
                        <a:pt x="1605" y="148"/>
                        <a:pt x="1129" y="21"/>
                      </a:cubicBezTo>
                      <a:cubicBezTo>
                        <a:pt x="1078" y="7"/>
                        <a:pt x="1027" y="1"/>
                        <a:pt x="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77;p59">
                  <a:extLst>
                    <a:ext uri="{FF2B5EF4-FFF2-40B4-BE49-F238E27FC236}">
                      <a16:creationId xmlns:a16="http://schemas.microsoft.com/office/drawing/2014/main" id="{A949A7D1-CBD2-7815-A06E-F2D321342141}"/>
                    </a:ext>
                  </a:extLst>
                </p:cNvPr>
                <p:cNvSpPr/>
                <p:nvPr/>
              </p:nvSpPr>
              <p:spPr>
                <a:xfrm>
                  <a:off x="2997179" y="2451305"/>
                  <a:ext cx="68975" cy="94414"/>
                </a:xfrm>
                <a:custGeom>
                  <a:avLst/>
                  <a:gdLst/>
                  <a:ahLst/>
                  <a:cxnLst/>
                  <a:rect l="l" t="t" r="r" b="b"/>
                  <a:pathLst>
                    <a:path w="1776" h="2431" extrusionOk="0">
                      <a:moveTo>
                        <a:pt x="871" y="0"/>
                      </a:moveTo>
                      <a:cubicBezTo>
                        <a:pt x="489" y="0"/>
                        <a:pt x="115" y="414"/>
                        <a:pt x="67" y="1002"/>
                      </a:cubicBezTo>
                      <a:cubicBezTo>
                        <a:pt x="0" y="1814"/>
                        <a:pt x="297" y="2299"/>
                        <a:pt x="721" y="2414"/>
                      </a:cubicBezTo>
                      <a:cubicBezTo>
                        <a:pt x="764" y="2425"/>
                        <a:pt x="805" y="2431"/>
                        <a:pt x="845" y="2431"/>
                      </a:cubicBezTo>
                      <a:cubicBezTo>
                        <a:pt x="1202" y="2431"/>
                        <a:pt x="1450" y="1987"/>
                        <a:pt x="1604" y="1415"/>
                      </a:cubicBezTo>
                      <a:cubicBezTo>
                        <a:pt x="1775" y="778"/>
                        <a:pt x="1431" y="132"/>
                        <a:pt x="1007" y="18"/>
                      </a:cubicBezTo>
                      <a:cubicBezTo>
                        <a:pt x="962" y="6"/>
                        <a:pt x="917" y="0"/>
                        <a:pt x="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78;p59">
                  <a:extLst>
                    <a:ext uri="{FF2B5EF4-FFF2-40B4-BE49-F238E27FC236}">
                      <a16:creationId xmlns:a16="http://schemas.microsoft.com/office/drawing/2014/main" id="{A8EB5686-2B54-E2C9-0C24-9C3911002AA5}"/>
                    </a:ext>
                  </a:extLst>
                </p:cNvPr>
                <p:cNvSpPr/>
                <p:nvPr/>
              </p:nvSpPr>
              <p:spPr>
                <a:xfrm>
                  <a:off x="2734794" y="2426488"/>
                  <a:ext cx="213140" cy="231355"/>
                </a:xfrm>
                <a:custGeom>
                  <a:avLst/>
                  <a:gdLst/>
                  <a:ahLst/>
                  <a:cxnLst/>
                  <a:rect l="l" t="t" r="r" b="b"/>
                  <a:pathLst>
                    <a:path w="5488" h="5957" extrusionOk="0">
                      <a:moveTo>
                        <a:pt x="2790" y="0"/>
                      </a:moveTo>
                      <a:cubicBezTo>
                        <a:pt x="2754" y="0"/>
                        <a:pt x="2721" y="1"/>
                        <a:pt x="2689" y="2"/>
                      </a:cubicBezTo>
                      <a:cubicBezTo>
                        <a:pt x="1833" y="38"/>
                        <a:pt x="697" y="817"/>
                        <a:pt x="318" y="2374"/>
                      </a:cubicBezTo>
                      <a:cubicBezTo>
                        <a:pt x="1" y="3674"/>
                        <a:pt x="2602" y="5957"/>
                        <a:pt x="2602" y="5957"/>
                      </a:cubicBezTo>
                      <a:lnTo>
                        <a:pt x="4911" y="5856"/>
                      </a:lnTo>
                      <a:cubicBezTo>
                        <a:pt x="5116" y="3533"/>
                        <a:pt x="3388" y="2263"/>
                        <a:pt x="3388" y="2263"/>
                      </a:cubicBezTo>
                      <a:cubicBezTo>
                        <a:pt x="5036" y="2135"/>
                        <a:pt x="5487" y="1072"/>
                        <a:pt x="5160" y="595"/>
                      </a:cubicBezTo>
                      <a:cubicBezTo>
                        <a:pt x="4922" y="248"/>
                        <a:pt x="3487" y="0"/>
                        <a:pt x="2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79;p59">
                  <a:extLst>
                    <a:ext uri="{FF2B5EF4-FFF2-40B4-BE49-F238E27FC236}">
                      <a16:creationId xmlns:a16="http://schemas.microsoft.com/office/drawing/2014/main" id="{74331AAC-EF2E-F7AB-118A-13CD832A25D4}"/>
                    </a:ext>
                  </a:extLst>
                </p:cNvPr>
                <p:cNvSpPr/>
                <p:nvPr/>
              </p:nvSpPr>
              <p:spPr>
                <a:xfrm>
                  <a:off x="2797283" y="2655007"/>
                  <a:ext cx="41595" cy="269921"/>
                </a:xfrm>
                <a:custGeom>
                  <a:avLst/>
                  <a:gdLst/>
                  <a:ahLst/>
                  <a:cxnLst/>
                  <a:rect l="l" t="t" r="r" b="b"/>
                  <a:pathLst>
                    <a:path w="1071" h="6950" extrusionOk="0">
                      <a:moveTo>
                        <a:pt x="996" y="0"/>
                      </a:moveTo>
                      <a:cubicBezTo>
                        <a:pt x="959" y="0"/>
                        <a:pt x="920" y="24"/>
                        <a:pt x="918" y="73"/>
                      </a:cubicBezTo>
                      <a:cubicBezTo>
                        <a:pt x="864" y="1434"/>
                        <a:pt x="747" y="2788"/>
                        <a:pt x="569" y="4139"/>
                      </a:cubicBezTo>
                      <a:cubicBezTo>
                        <a:pt x="495" y="4698"/>
                        <a:pt x="414" y="5256"/>
                        <a:pt x="321" y="5813"/>
                      </a:cubicBezTo>
                      <a:cubicBezTo>
                        <a:pt x="288" y="6016"/>
                        <a:pt x="190" y="6709"/>
                        <a:pt x="160" y="6709"/>
                      </a:cubicBezTo>
                      <a:cubicBezTo>
                        <a:pt x="159" y="6709"/>
                        <a:pt x="159" y="6708"/>
                        <a:pt x="158" y="6708"/>
                      </a:cubicBezTo>
                      <a:cubicBezTo>
                        <a:pt x="143" y="6691"/>
                        <a:pt x="125" y="6685"/>
                        <a:pt x="108" y="6685"/>
                      </a:cubicBezTo>
                      <a:cubicBezTo>
                        <a:pt x="52" y="6685"/>
                        <a:pt x="1" y="6760"/>
                        <a:pt x="52" y="6813"/>
                      </a:cubicBezTo>
                      <a:cubicBezTo>
                        <a:pt x="87" y="6852"/>
                        <a:pt x="123" y="6890"/>
                        <a:pt x="159" y="6928"/>
                      </a:cubicBezTo>
                      <a:cubicBezTo>
                        <a:pt x="173" y="6942"/>
                        <a:pt x="192" y="6949"/>
                        <a:pt x="212" y="6949"/>
                      </a:cubicBezTo>
                      <a:cubicBezTo>
                        <a:pt x="245" y="6949"/>
                        <a:pt x="278" y="6930"/>
                        <a:pt x="285" y="6895"/>
                      </a:cubicBezTo>
                      <a:cubicBezTo>
                        <a:pt x="696" y="4638"/>
                        <a:pt x="977" y="2366"/>
                        <a:pt x="1068" y="73"/>
                      </a:cubicBezTo>
                      <a:cubicBezTo>
                        <a:pt x="1070" y="24"/>
                        <a:pt x="1034" y="0"/>
                        <a:pt x="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80;p59">
                  <a:extLst>
                    <a:ext uri="{FF2B5EF4-FFF2-40B4-BE49-F238E27FC236}">
                      <a16:creationId xmlns:a16="http://schemas.microsoft.com/office/drawing/2014/main" id="{676C3FFF-D349-C9D2-CCCB-931C108CA96E}"/>
                    </a:ext>
                  </a:extLst>
                </p:cNvPr>
                <p:cNvSpPr/>
                <p:nvPr/>
              </p:nvSpPr>
              <p:spPr>
                <a:xfrm>
                  <a:off x="2646167" y="2655007"/>
                  <a:ext cx="369228" cy="530986"/>
                </a:xfrm>
                <a:custGeom>
                  <a:avLst/>
                  <a:gdLst/>
                  <a:ahLst/>
                  <a:cxnLst/>
                  <a:rect l="l" t="t" r="r" b="b"/>
                  <a:pathLst>
                    <a:path w="9507" h="13672" extrusionOk="0">
                      <a:moveTo>
                        <a:pt x="9371" y="0"/>
                      </a:moveTo>
                      <a:cubicBezTo>
                        <a:pt x="9334" y="0"/>
                        <a:pt x="9297" y="24"/>
                        <a:pt x="9299" y="73"/>
                      </a:cubicBezTo>
                      <a:cubicBezTo>
                        <a:pt x="9409" y="2979"/>
                        <a:pt x="9380" y="6000"/>
                        <a:pt x="8828" y="8861"/>
                      </a:cubicBezTo>
                      <a:cubicBezTo>
                        <a:pt x="8458" y="10776"/>
                        <a:pt x="7592" y="12849"/>
                        <a:pt x="5529" y="13399"/>
                      </a:cubicBezTo>
                      <a:cubicBezTo>
                        <a:pt x="5188" y="13491"/>
                        <a:pt x="4856" y="13532"/>
                        <a:pt x="4533" y="13532"/>
                      </a:cubicBezTo>
                      <a:cubicBezTo>
                        <a:pt x="2818" y="13532"/>
                        <a:pt x="1357" y="12358"/>
                        <a:pt x="159" y="11163"/>
                      </a:cubicBezTo>
                      <a:cubicBezTo>
                        <a:pt x="144" y="11148"/>
                        <a:pt x="126" y="11141"/>
                        <a:pt x="109" y="11141"/>
                      </a:cubicBezTo>
                      <a:cubicBezTo>
                        <a:pt x="51" y="11141"/>
                        <a:pt x="0" y="11216"/>
                        <a:pt x="53" y="11269"/>
                      </a:cubicBezTo>
                      <a:cubicBezTo>
                        <a:pt x="1305" y="12518"/>
                        <a:pt x="2711" y="13671"/>
                        <a:pt x="4543" y="13671"/>
                      </a:cubicBezTo>
                      <a:cubicBezTo>
                        <a:pt x="4639" y="13671"/>
                        <a:pt x="4736" y="13668"/>
                        <a:pt x="4834" y="13661"/>
                      </a:cubicBezTo>
                      <a:cubicBezTo>
                        <a:pt x="6534" y="13550"/>
                        <a:pt x="7775" y="12356"/>
                        <a:pt x="8418" y="10840"/>
                      </a:cubicBezTo>
                      <a:cubicBezTo>
                        <a:pt x="9235" y="8918"/>
                        <a:pt x="9331" y="6632"/>
                        <a:pt x="9423" y="4572"/>
                      </a:cubicBezTo>
                      <a:cubicBezTo>
                        <a:pt x="9490" y="3076"/>
                        <a:pt x="9506" y="1570"/>
                        <a:pt x="9449" y="73"/>
                      </a:cubicBezTo>
                      <a:cubicBezTo>
                        <a:pt x="9448" y="24"/>
                        <a:pt x="9409" y="0"/>
                        <a:pt x="9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81;p59">
                  <a:extLst>
                    <a:ext uri="{FF2B5EF4-FFF2-40B4-BE49-F238E27FC236}">
                      <a16:creationId xmlns:a16="http://schemas.microsoft.com/office/drawing/2014/main" id="{74380FFD-E09B-A84A-C49B-6CF1E0F5C1AA}"/>
                    </a:ext>
                  </a:extLst>
                </p:cNvPr>
                <p:cNvSpPr/>
                <p:nvPr/>
              </p:nvSpPr>
              <p:spPr>
                <a:xfrm>
                  <a:off x="3006267" y="2568672"/>
                  <a:ext cx="23303" cy="92006"/>
                </a:xfrm>
                <a:custGeom>
                  <a:avLst/>
                  <a:gdLst/>
                  <a:ahLst/>
                  <a:cxnLst/>
                  <a:rect l="l" t="t" r="r" b="b"/>
                  <a:pathLst>
                    <a:path w="600" h="2369" extrusionOk="0">
                      <a:moveTo>
                        <a:pt x="468" y="1"/>
                      </a:moveTo>
                      <a:cubicBezTo>
                        <a:pt x="445" y="1"/>
                        <a:pt x="429" y="12"/>
                        <a:pt x="430" y="44"/>
                      </a:cubicBezTo>
                      <a:cubicBezTo>
                        <a:pt x="449" y="778"/>
                        <a:pt x="451" y="1619"/>
                        <a:pt x="37" y="2257"/>
                      </a:cubicBezTo>
                      <a:cubicBezTo>
                        <a:pt x="0" y="2315"/>
                        <a:pt x="52" y="2368"/>
                        <a:pt x="105" y="2368"/>
                      </a:cubicBezTo>
                      <a:cubicBezTo>
                        <a:pt x="128" y="2368"/>
                        <a:pt x="151" y="2358"/>
                        <a:pt x="167" y="2333"/>
                      </a:cubicBezTo>
                      <a:cubicBezTo>
                        <a:pt x="595" y="1672"/>
                        <a:pt x="600" y="804"/>
                        <a:pt x="581" y="44"/>
                      </a:cubicBezTo>
                      <a:cubicBezTo>
                        <a:pt x="581" y="44"/>
                        <a:pt x="512"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82;p59">
                  <a:extLst>
                    <a:ext uri="{FF2B5EF4-FFF2-40B4-BE49-F238E27FC236}">
                      <a16:creationId xmlns:a16="http://schemas.microsoft.com/office/drawing/2014/main" id="{752C0279-9936-3E1A-7DAA-54B7B2656B4D}"/>
                    </a:ext>
                  </a:extLst>
                </p:cNvPr>
                <p:cNvSpPr/>
                <p:nvPr/>
              </p:nvSpPr>
              <p:spPr>
                <a:xfrm>
                  <a:off x="2518742" y="2699049"/>
                  <a:ext cx="292912" cy="402085"/>
                </a:xfrm>
                <a:custGeom>
                  <a:avLst/>
                  <a:gdLst/>
                  <a:ahLst/>
                  <a:cxnLst/>
                  <a:rect l="l" t="t" r="r" b="b"/>
                  <a:pathLst>
                    <a:path w="7542" h="10353" extrusionOk="0">
                      <a:moveTo>
                        <a:pt x="104" y="0"/>
                      </a:moveTo>
                      <a:cubicBezTo>
                        <a:pt x="28" y="0"/>
                        <a:pt x="1" y="124"/>
                        <a:pt x="87" y="149"/>
                      </a:cubicBezTo>
                      <a:cubicBezTo>
                        <a:pt x="1985" y="694"/>
                        <a:pt x="3485" y="2066"/>
                        <a:pt x="4925" y="3358"/>
                      </a:cubicBezTo>
                      <a:cubicBezTo>
                        <a:pt x="5250" y="3649"/>
                        <a:pt x="5574" y="3920"/>
                        <a:pt x="5916" y="4185"/>
                      </a:cubicBezTo>
                      <a:cubicBezTo>
                        <a:pt x="6253" y="4447"/>
                        <a:pt x="6688" y="4640"/>
                        <a:pt x="6960" y="4972"/>
                      </a:cubicBezTo>
                      <a:cubicBezTo>
                        <a:pt x="7295" y="5383"/>
                        <a:pt x="7230" y="5414"/>
                        <a:pt x="7043" y="5839"/>
                      </a:cubicBezTo>
                      <a:cubicBezTo>
                        <a:pt x="6493" y="7088"/>
                        <a:pt x="5176" y="8368"/>
                        <a:pt x="4192" y="9297"/>
                      </a:cubicBezTo>
                      <a:cubicBezTo>
                        <a:pt x="3905" y="9568"/>
                        <a:pt x="3555" y="9965"/>
                        <a:pt x="3115" y="9965"/>
                      </a:cubicBezTo>
                      <a:cubicBezTo>
                        <a:pt x="3042" y="9965"/>
                        <a:pt x="2966" y="9954"/>
                        <a:pt x="2888" y="9930"/>
                      </a:cubicBezTo>
                      <a:cubicBezTo>
                        <a:pt x="2611" y="9844"/>
                        <a:pt x="2217" y="9211"/>
                        <a:pt x="2040" y="9010"/>
                      </a:cubicBezTo>
                      <a:cubicBezTo>
                        <a:pt x="1568" y="8473"/>
                        <a:pt x="1119" y="7917"/>
                        <a:pt x="680" y="7355"/>
                      </a:cubicBezTo>
                      <a:cubicBezTo>
                        <a:pt x="666" y="7336"/>
                        <a:pt x="649" y="7328"/>
                        <a:pt x="632" y="7328"/>
                      </a:cubicBezTo>
                      <a:cubicBezTo>
                        <a:pt x="579" y="7328"/>
                        <a:pt x="529" y="7404"/>
                        <a:pt x="574" y="7461"/>
                      </a:cubicBezTo>
                      <a:cubicBezTo>
                        <a:pt x="1356" y="8463"/>
                        <a:pt x="2176" y="9429"/>
                        <a:pt x="3074" y="10331"/>
                      </a:cubicBezTo>
                      <a:cubicBezTo>
                        <a:pt x="3087" y="10344"/>
                        <a:pt x="3108" y="10353"/>
                        <a:pt x="3129" y="10353"/>
                      </a:cubicBezTo>
                      <a:cubicBezTo>
                        <a:pt x="3142" y="10353"/>
                        <a:pt x="3154" y="10350"/>
                        <a:pt x="3164" y="10342"/>
                      </a:cubicBezTo>
                      <a:cubicBezTo>
                        <a:pt x="4941" y="9036"/>
                        <a:pt x="6370" y="7230"/>
                        <a:pt x="7524" y="5364"/>
                      </a:cubicBezTo>
                      <a:cubicBezTo>
                        <a:pt x="7541" y="5336"/>
                        <a:pt x="7536" y="5295"/>
                        <a:pt x="7513" y="5273"/>
                      </a:cubicBezTo>
                      <a:cubicBezTo>
                        <a:pt x="6404" y="4227"/>
                        <a:pt x="5139" y="3307"/>
                        <a:pt x="3975" y="2322"/>
                      </a:cubicBezTo>
                      <a:cubicBezTo>
                        <a:pt x="2819" y="1345"/>
                        <a:pt x="1600" y="427"/>
                        <a:pt x="126" y="3"/>
                      </a:cubicBezTo>
                      <a:cubicBezTo>
                        <a:pt x="118" y="1"/>
                        <a:pt x="111"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83;p59">
                  <a:extLst>
                    <a:ext uri="{FF2B5EF4-FFF2-40B4-BE49-F238E27FC236}">
                      <a16:creationId xmlns:a16="http://schemas.microsoft.com/office/drawing/2014/main" id="{626ABBD4-6493-C24A-C0C8-2D780F3B8C0D}"/>
                    </a:ext>
                  </a:extLst>
                </p:cNvPr>
                <p:cNvSpPr/>
                <p:nvPr/>
              </p:nvSpPr>
              <p:spPr>
                <a:xfrm>
                  <a:off x="1678340" y="2736760"/>
                  <a:ext cx="145757" cy="192284"/>
                </a:xfrm>
                <a:custGeom>
                  <a:avLst/>
                  <a:gdLst/>
                  <a:ahLst/>
                  <a:cxnLst/>
                  <a:rect l="l" t="t" r="r" b="b"/>
                  <a:pathLst>
                    <a:path w="3753" h="4951" extrusionOk="0">
                      <a:moveTo>
                        <a:pt x="105" y="1"/>
                      </a:moveTo>
                      <a:cubicBezTo>
                        <a:pt x="53" y="1"/>
                        <a:pt x="1" y="55"/>
                        <a:pt x="35" y="112"/>
                      </a:cubicBezTo>
                      <a:cubicBezTo>
                        <a:pt x="1036" y="1759"/>
                        <a:pt x="2110" y="3366"/>
                        <a:pt x="3261" y="4912"/>
                      </a:cubicBezTo>
                      <a:cubicBezTo>
                        <a:pt x="3276" y="4933"/>
                        <a:pt x="3303" y="4951"/>
                        <a:pt x="3330" y="4951"/>
                      </a:cubicBezTo>
                      <a:cubicBezTo>
                        <a:pt x="3341" y="4951"/>
                        <a:pt x="3353" y="4947"/>
                        <a:pt x="3364" y="4939"/>
                      </a:cubicBezTo>
                      <a:cubicBezTo>
                        <a:pt x="3472" y="4858"/>
                        <a:pt x="3581" y="4776"/>
                        <a:pt x="3689" y="4694"/>
                      </a:cubicBezTo>
                      <a:cubicBezTo>
                        <a:pt x="3753" y="4647"/>
                        <a:pt x="3713" y="4550"/>
                        <a:pt x="3653" y="4550"/>
                      </a:cubicBezTo>
                      <a:cubicBezTo>
                        <a:pt x="3641" y="4550"/>
                        <a:pt x="3627" y="4554"/>
                        <a:pt x="3613" y="4564"/>
                      </a:cubicBezTo>
                      <a:cubicBezTo>
                        <a:pt x="3427" y="4705"/>
                        <a:pt x="3413" y="4777"/>
                        <a:pt x="3392" y="4777"/>
                      </a:cubicBezTo>
                      <a:cubicBezTo>
                        <a:pt x="3376" y="4777"/>
                        <a:pt x="3356" y="4737"/>
                        <a:pt x="3255" y="4653"/>
                      </a:cubicBezTo>
                      <a:cubicBezTo>
                        <a:pt x="2977" y="4423"/>
                        <a:pt x="2766" y="3977"/>
                        <a:pt x="2561" y="3685"/>
                      </a:cubicBezTo>
                      <a:cubicBezTo>
                        <a:pt x="1723" y="2495"/>
                        <a:pt x="921" y="1281"/>
                        <a:pt x="165" y="36"/>
                      </a:cubicBezTo>
                      <a:cubicBezTo>
                        <a:pt x="150" y="11"/>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84;p59">
                  <a:extLst>
                    <a:ext uri="{FF2B5EF4-FFF2-40B4-BE49-F238E27FC236}">
                      <a16:creationId xmlns:a16="http://schemas.microsoft.com/office/drawing/2014/main" id="{C9CEC554-28AE-FB20-E12A-428A24B8CC91}"/>
                    </a:ext>
                  </a:extLst>
                </p:cNvPr>
                <p:cNvSpPr/>
                <p:nvPr/>
              </p:nvSpPr>
              <p:spPr>
                <a:xfrm>
                  <a:off x="1453123" y="2715982"/>
                  <a:ext cx="69519" cy="100473"/>
                </a:xfrm>
                <a:custGeom>
                  <a:avLst/>
                  <a:gdLst/>
                  <a:ahLst/>
                  <a:cxnLst/>
                  <a:rect l="l" t="t" r="r" b="b"/>
                  <a:pathLst>
                    <a:path w="1790" h="2587" extrusionOk="0">
                      <a:moveTo>
                        <a:pt x="92" y="1"/>
                      </a:moveTo>
                      <a:cubicBezTo>
                        <a:pt x="46" y="1"/>
                        <a:pt x="0" y="37"/>
                        <a:pt x="17" y="93"/>
                      </a:cubicBezTo>
                      <a:cubicBezTo>
                        <a:pt x="306" y="1050"/>
                        <a:pt x="750" y="2044"/>
                        <a:pt x="1643" y="2575"/>
                      </a:cubicBezTo>
                      <a:cubicBezTo>
                        <a:pt x="1656" y="2583"/>
                        <a:pt x="1669" y="2586"/>
                        <a:pt x="1681" y="2586"/>
                      </a:cubicBezTo>
                      <a:cubicBezTo>
                        <a:pt x="1746" y="2586"/>
                        <a:pt x="1789" y="2487"/>
                        <a:pt x="1719" y="2445"/>
                      </a:cubicBezTo>
                      <a:cubicBezTo>
                        <a:pt x="861" y="1935"/>
                        <a:pt x="440" y="970"/>
                        <a:pt x="162" y="53"/>
                      </a:cubicBezTo>
                      <a:cubicBezTo>
                        <a:pt x="151" y="16"/>
                        <a:pt x="12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85;p59">
                  <a:extLst>
                    <a:ext uri="{FF2B5EF4-FFF2-40B4-BE49-F238E27FC236}">
                      <a16:creationId xmlns:a16="http://schemas.microsoft.com/office/drawing/2014/main" id="{25DAF5BD-B020-8A0F-D242-580D3615A570}"/>
                    </a:ext>
                  </a:extLst>
                </p:cNvPr>
                <p:cNvSpPr/>
                <p:nvPr/>
              </p:nvSpPr>
              <p:spPr>
                <a:xfrm>
                  <a:off x="1514835" y="2810668"/>
                  <a:ext cx="463487" cy="376335"/>
                </a:xfrm>
                <a:custGeom>
                  <a:avLst/>
                  <a:gdLst/>
                  <a:ahLst/>
                  <a:cxnLst/>
                  <a:rect l="l" t="t" r="r" b="b"/>
                  <a:pathLst>
                    <a:path w="11934" h="9690" extrusionOk="0">
                      <a:moveTo>
                        <a:pt x="92" y="0"/>
                      </a:moveTo>
                      <a:cubicBezTo>
                        <a:pt x="47" y="0"/>
                        <a:pt x="1" y="37"/>
                        <a:pt x="19" y="93"/>
                      </a:cubicBezTo>
                      <a:cubicBezTo>
                        <a:pt x="1064" y="3259"/>
                        <a:pt x="2615" y="6973"/>
                        <a:pt x="5457" y="8959"/>
                      </a:cubicBezTo>
                      <a:cubicBezTo>
                        <a:pt x="6192" y="9473"/>
                        <a:pt x="6903" y="9689"/>
                        <a:pt x="7587" y="9689"/>
                      </a:cubicBezTo>
                      <a:cubicBezTo>
                        <a:pt x="9169" y="9689"/>
                        <a:pt x="10608" y="8536"/>
                        <a:pt x="11881" y="7249"/>
                      </a:cubicBezTo>
                      <a:cubicBezTo>
                        <a:pt x="11933" y="7196"/>
                        <a:pt x="11882" y="7120"/>
                        <a:pt x="11824" y="7120"/>
                      </a:cubicBezTo>
                      <a:cubicBezTo>
                        <a:pt x="11807" y="7120"/>
                        <a:pt x="11790" y="7127"/>
                        <a:pt x="11774" y="7142"/>
                      </a:cubicBezTo>
                      <a:cubicBezTo>
                        <a:pt x="10844" y="8083"/>
                        <a:pt x="9777" y="9140"/>
                        <a:pt x="8469" y="9504"/>
                      </a:cubicBezTo>
                      <a:cubicBezTo>
                        <a:pt x="8209" y="9577"/>
                        <a:pt x="7953" y="9610"/>
                        <a:pt x="7703" y="9610"/>
                      </a:cubicBezTo>
                      <a:cubicBezTo>
                        <a:pt x="6646" y="9610"/>
                        <a:pt x="5687" y="9019"/>
                        <a:pt x="4883" y="8310"/>
                      </a:cubicBezTo>
                      <a:cubicBezTo>
                        <a:pt x="2511" y="6212"/>
                        <a:pt x="1133" y="2989"/>
                        <a:pt x="164" y="52"/>
                      </a:cubicBezTo>
                      <a:cubicBezTo>
                        <a:pt x="152" y="16"/>
                        <a:pt x="12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86;p59">
                  <a:extLst>
                    <a:ext uri="{FF2B5EF4-FFF2-40B4-BE49-F238E27FC236}">
                      <a16:creationId xmlns:a16="http://schemas.microsoft.com/office/drawing/2014/main" id="{333B4501-1034-70EA-4A9B-BC8197E53A1C}"/>
                    </a:ext>
                  </a:extLst>
                </p:cNvPr>
                <p:cNvSpPr/>
                <p:nvPr/>
              </p:nvSpPr>
              <p:spPr>
                <a:xfrm>
                  <a:off x="1810970" y="2699049"/>
                  <a:ext cx="294155" cy="402046"/>
                </a:xfrm>
                <a:custGeom>
                  <a:avLst/>
                  <a:gdLst/>
                  <a:ahLst/>
                  <a:cxnLst/>
                  <a:rect l="l" t="t" r="r" b="b"/>
                  <a:pathLst>
                    <a:path w="7574" h="10352" extrusionOk="0">
                      <a:moveTo>
                        <a:pt x="7470" y="0"/>
                      </a:moveTo>
                      <a:cubicBezTo>
                        <a:pt x="7463" y="0"/>
                        <a:pt x="7456" y="1"/>
                        <a:pt x="7448" y="3"/>
                      </a:cubicBezTo>
                      <a:cubicBezTo>
                        <a:pt x="5976" y="427"/>
                        <a:pt x="4753" y="1344"/>
                        <a:pt x="3599" y="2322"/>
                      </a:cubicBezTo>
                      <a:cubicBezTo>
                        <a:pt x="2425" y="3318"/>
                        <a:pt x="1148" y="4250"/>
                        <a:pt x="30" y="5305"/>
                      </a:cubicBezTo>
                      <a:cubicBezTo>
                        <a:pt x="6" y="5327"/>
                        <a:pt x="0" y="5369"/>
                        <a:pt x="18" y="5396"/>
                      </a:cubicBezTo>
                      <a:cubicBezTo>
                        <a:pt x="1182" y="7254"/>
                        <a:pt x="2730" y="8914"/>
                        <a:pt x="4395" y="10331"/>
                      </a:cubicBezTo>
                      <a:cubicBezTo>
                        <a:pt x="4410" y="10344"/>
                        <a:pt x="4430" y="10352"/>
                        <a:pt x="4450" y="10352"/>
                      </a:cubicBezTo>
                      <a:cubicBezTo>
                        <a:pt x="4468" y="10352"/>
                        <a:pt x="4486" y="10345"/>
                        <a:pt x="4501" y="10331"/>
                      </a:cubicBezTo>
                      <a:cubicBezTo>
                        <a:pt x="5403" y="9423"/>
                        <a:pt x="6229" y="8451"/>
                        <a:pt x="7016" y="7441"/>
                      </a:cubicBezTo>
                      <a:cubicBezTo>
                        <a:pt x="7060" y="7384"/>
                        <a:pt x="7010" y="7309"/>
                        <a:pt x="6957" y="7309"/>
                      </a:cubicBezTo>
                      <a:cubicBezTo>
                        <a:pt x="6941" y="7309"/>
                        <a:pt x="6924" y="7317"/>
                        <a:pt x="6909" y="7335"/>
                      </a:cubicBezTo>
                      <a:cubicBezTo>
                        <a:pt x="6468" y="7902"/>
                        <a:pt x="6017" y="8459"/>
                        <a:pt x="5544" y="8999"/>
                      </a:cubicBezTo>
                      <a:cubicBezTo>
                        <a:pt x="5378" y="9189"/>
                        <a:pt x="4924" y="9833"/>
                        <a:pt x="4690" y="9927"/>
                      </a:cubicBezTo>
                      <a:cubicBezTo>
                        <a:pt x="4598" y="9965"/>
                        <a:pt x="4514" y="9981"/>
                        <a:pt x="4435" y="9981"/>
                      </a:cubicBezTo>
                      <a:cubicBezTo>
                        <a:pt x="4097" y="9981"/>
                        <a:pt x="3868" y="9676"/>
                        <a:pt x="3610" y="9432"/>
                      </a:cubicBezTo>
                      <a:cubicBezTo>
                        <a:pt x="2603" y="8481"/>
                        <a:pt x="1100" y="7168"/>
                        <a:pt x="523" y="5892"/>
                      </a:cubicBezTo>
                      <a:cubicBezTo>
                        <a:pt x="354" y="5516"/>
                        <a:pt x="270" y="5547"/>
                        <a:pt x="432" y="5132"/>
                      </a:cubicBezTo>
                      <a:cubicBezTo>
                        <a:pt x="575" y="4766"/>
                        <a:pt x="1229" y="4502"/>
                        <a:pt x="1553" y="4259"/>
                      </a:cubicBezTo>
                      <a:cubicBezTo>
                        <a:pt x="1938" y="3969"/>
                        <a:pt x="2284" y="3686"/>
                        <a:pt x="2649" y="3358"/>
                      </a:cubicBezTo>
                      <a:cubicBezTo>
                        <a:pt x="4089" y="2066"/>
                        <a:pt x="5588" y="695"/>
                        <a:pt x="7488" y="149"/>
                      </a:cubicBezTo>
                      <a:cubicBezTo>
                        <a:pt x="7573" y="124"/>
                        <a:pt x="7547" y="0"/>
                        <a:pt x="7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87;p59">
                  <a:extLst>
                    <a:ext uri="{FF2B5EF4-FFF2-40B4-BE49-F238E27FC236}">
                      <a16:creationId xmlns:a16="http://schemas.microsoft.com/office/drawing/2014/main" id="{99DE7100-D819-5FF2-3566-355E45F30616}"/>
                    </a:ext>
                  </a:extLst>
                </p:cNvPr>
                <p:cNvSpPr/>
                <p:nvPr/>
              </p:nvSpPr>
              <p:spPr>
                <a:xfrm>
                  <a:off x="2216082" y="2653104"/>
                  <a:ext cx="20545" cy="49557"/>
                </a:xfrm>
                <a:custGeom>
                  <a:avLst/>
                  <a:gdLst/>
                  <a:ahLst/>
                  <a:cxnLst/>
                  <a:rect l="l" t="t" r="r" b="b"/>
                  <a:pathLst>
                    <a:path w="529" h="1276" extrusionOk="0">
                      <a:moveTo>
                        <a:pt x="452" y="0"/>
                      </a:moveTo>
                      <a:cubicBezTo>
                        <a:pt x="415" y="0"/>
                        <a:pt x="377" y="24"/>
                        <a:pt x="378" y="73"/>
                      </a:cubicBezTo>
                      <a:cubicBezTo>
                        <a:pt x="378" y="419"/>
                        <a:pt x="378" y="766"/>
                        <a:pt x="378" y="1112"/>
                      </a:cubicBezTo>
                      <a:lnTo>
                        <a:pt x="378" y="1112"/>
                      </a:lnTo>
                      <a:cubicBezTo>
                        <a:pt x="285" y="1097"/>
                        <a:pt x="190" y="1084"/>
                        <a:pt x="96" y="1072"/>
                      </a:cubicBezTo>
                      <a:cubicBezTo>
                        <a:pt x="93" y="1071"/>
                        <a:pt x="89" y="1071"/>
                        <a:pt x="86" y="1071"/>
                      </a:cubicBezTo>
                      <a:cubicBezTo>
                        <a:pt x="1" y="1071"/>
                        <a:pt x="5" y="1210"/>
                        <a:pt x="96" y="1222"/>
                      </a:cubicBezTo>
                      <a:cubicBezTo>
                        <a:pt x="209" y="1237"/>
                        <a:pt x="322" y="1253"/>
                        <a:pt x="433" y="1274"/>
                      </a:cubicBezTo>
                      <a:cubicBezTo>
                        <a:pt x="439" y="1275"/>
                        <a:pt x="444" y="1276"/>
                        <a:pt x="450" y="1276"/>
                      </a:cubicBezTo>
                      <a:cubicBezTo>
                        <a:pt x="491" y="1276"/>
                        <a:pt x="529" y="1247"/>
                        <a:pt x="529" y="1202"/>
                      </a:cubicBezTo>
                      <a:cubicBezTo>
                        <a:pt x="528" y="826"/>
                        <a:pt x="528" y="449"/>
                        <a:pt x="528" y="73"/>
                      </a:cubicBezTo>
                      <a:cubicBezTo>
                        <a:pt x="528" y="24"/>
                        <a:pt x="490"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88;p59">
                  <a:extLst>
                    <a:ext uri="{FF2B5EF4-FFF2-40B4-BE49-F238E27FC236}">
                      <a16:creationId xmlns:a16="http://schemas.microsoft.com/office/drawing/2014/main" id="{65FD0D62-982C-B65A-13F9-1154CAA0C095}"/>
                    </a:ext>
                  </a:extLst>
                </p:cNvPr>
                <p:cNvSpPr/>
                <p:nvPr/>
              </p:nvSpPr>
              <p:spPr>
                <a:xfrm>
                  <a:off x="2387238" y="2653104"/>
                  <a:ext cx="20545" cy="49557"/>
                </a:xfrm>
                <a:custGeom>
                  <a:avLst/>
                  <a:gdLst/>
                  <a:ahLst/>
                  <a:cxnLst/>
                  <a:rect l="l" t="t" r="r" b="b"/>
                  <a:pathLst>
                    <a:path w="529" h="1276" extrusionOk="0">
                      <a:moveTo>
                        <a:pt x="77" y="0"/>
                      </a:moveTo>
                      <a:cubicBezTo>
                        <a:pt x="39" y="0"/>
                        <a:pt x="2" y="24"/>
                        <a:pt x="2" y="73"/>
                      </a:cubicBezTo>
                      <a:cubicBezTo>
                        <a:pt x="1" y="449"/>
                        <a:pt x="1" y="826"/>
                        <a:pt x="1" y="1202"/>
                      </a:cubicBezTo>
                      <a:cubicBezTo>
                        <a:pt x="1" y="1247"/>
                        <a:pt x="38" y="1276"/>
                        <a:pt x="79" y="1276"/>
                      </a:cubicBezTo>
                      <a:cubicBezTo>
                        <a:pt x="85" y="1276"/>
                        <a:pt x="91" y="1275"/>
                        <a:pt x="96" y="1274"/>
                      </a:cubicBezTo>
                      <a:cubicBezTo>
                        <a:pt x="207" y="1253"/>
                        <a:pt x="321" y="1237"/>
                        <a:pt x="433" y="1222"/>
                      </a:cubicBezTo>
                      <a:cubicBezTo>
                        <a:pt x="524" y="1210"/>
                        <a:pt x="529" y="1071"/>
                        <a:pt x="444" y="1071"/>
                      </a:cubicBezTo>
                      <a:cubicBezTo>
                        <a:pt x="441" y="1071"/>
                        <a:pt x="437" y="1071"/>
                        <a:pt x="433" y="1072"/>
                      </a:cubicBezTo>
                      <a:cubicBezTo>
                        <a:pt x="339" y="1084"/>
                        <a:pt x="245" y="1097"/>
                        <a:pt x="151" y="1112"/>
                      </a:cubicBezTo>
                      <a:lnTo>
                        <a:pt x="151" y="1112"/>
                      </a:lnTo>
                      <a:cubicBezTo>
                        <a:pt x="151" y="766"/>
                        <a:pt x="152" y="419"/>
                        <a:pt x="152" y="73"/>
                      </a:cubicBezTo>
                      <a:cubicBezTo>
                        <a:pt x="152" y="24"/>
                        <a:pt x="114"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89;p59">
                  <a:extLst>
                    <a:ext uri="{FF2B5EF4-FFF2-40B4-BE49-F238E27FC236}">
                      <a16:creationId xmlns:a16="http://schemas.microsoft.com/office/drawing/2014/main" id="{EB5584AC-6C54-BCF8-E522-42CB54734679}"/>
                    </a:ext>
                  </a:extLst>
                </p:cNvPr>
                <p:cNvSpPr/>
                <p:nvPr/>
              </p:nvSpPr>
              <p:spPr>
                <a:xfrm>
                  <a:off x="2032576" y="2907062"/>
                  <a:ext cx="558716" cy="579805"/>
                </a:xfrm>
                <a:custGeom>
                  <a:avLst/>
                  <a:gdLst/>
                  <a:ahLst/>
                  <a:cxnLst/>
                  <a:rect l="l" t="t" r="r" b="b"/>
                  <a:pathLst>
                    <a:path w="14386" h="14929" extrusionOk="0">
                      <a:moveTo>
                        <a:pt x="1393" y="0"/>
                      </a:moveTo>
                      <a:cubicBezTo>
                        <a:pt x="1355" y="0"/>
                        <a:pt x="1315" y="25"/>
                        <a:pt x="1312" y="73"/>
                      </a:cubicBezTo>
                      <a:cubicBezTo>
                        <a:pt x="956" y="4974"/>
                        <a:pt x="786" y="9976"/>
                        <a:pt x="8" y="14833"/>
                      </a:cubicBezTo>
                      <a:cubicBezTo>
                        <a:pt x="0" y="14880"/>
                        <a:pt x="27" y="14928"/>
                        <a:pt x="80" y="14928"/>
                      </a:cubicBezTo>
                      <a:lnTo>
                        <a:pt x="14305" y="14928"/>
                      </a:lnTo>
                      <a:cubicBezTo>
                        <a:pt x="14359" y="14928"/>
                        <a:pt x="14386" y="14880"/>
                        <a:pt x="14378" y="14833"/>
                      </a:cubicBezTo>
                      <a:cubicBezTo>
                        <a:pt x="13600" y="9976"/>
                        <a:pt x="13430" y="4974"/>
                        <a:pt x="13074" y="73"/>
                      </a:cubicBezTo>
                      <a:cubicBezTo>
                        <a:pt x="13071" y="25"/>
                        <a:pt x="13031" y="0"/>
                        <a:pt x="12994" y="0"/>
                      </a:cubicBezTo>
                      <a:cubicBezTo>
                        <a:pt x="12956" y="0"/>
                        <a:pt x="12921" y="24"/>
                        <a:pt x="12924" y="73"/>
                      </a:cubicBezTo>
                      <a:cubicBezTo>
                        <a:pt x="13227" y="4249"/>
                        <a:pt x="13520" y="8430"/>
                        <a:pt x="13953" y="12594"/>
                      </a:cubicBezTo>
                      <a:cubicBezTo>
                        <a:pt x="14014" y="13184"/>
                        <a:pt x="14052" y="13787"/>
                        <a:pt x="14159" y="14370"/>
                      </a:cubicBezTo>
                      <a:cubicBezTo>
                        <a:pt x="14251" y="14883"/>
                        <a:pt x="14370" y="14666"/>
                        <a:pt x="14073" y="14778"/>
                      </a:cubicBezTo>
                      <a:cubicBezTo>
                        <a:pt x="13865" y="14856"/>
                        <a:pt x="13595" y="14883"/>
                        <a:pt x="13302" y="14883"/>
                      </a:cubicBezTo>
                      <a:cubicBezTo>
                        <a:pt x="12716" y="14883"/>
                        <a:pt x="12041" y="14778"/>
                        <a:pt x="11600" y="14778"/>
                      </a:cubicBezTo>
                      <a:lnTo>
                        <a:pt x="719" y="14778"/>
                      </a:lnTo>
                      <a:cubicBezTo>
                        <a:pt x="668" y="14778"/>
                        <a:pt x="447" y="14804"/>
                        <a:pt x="290" y="14804"/>
                      </a:cubicBezTo>
                      <a:cubicBezTo>
                        <a:pt x="211" y="14804"/>
                        <a:pt x="148" y="14798"/>
                        <a:pt x="131" y="14778"/>
                      </a:cubicBezTo>
                      <a:lnTo>
                        <a:pt x="131" y="14778"/>
                      </a:lnTo>
                      <a:cubicBezTo>
                        <a:pt x="131" y="14778"/>
                        <a:pt x="131" y="14778"/>
                        <a:pt x="131" y="14778"/>
                      </a:cubicBezTo>
                      <a:cubicBezTo>
                        <a:pt x="137" y="14778"/>
                        <a:pt x="289" y="13895"/>
                        <a:pt x="308" y="13740"/>
                      </a:cubicBezTo>
                      <a:cubicBezTo>
                        <a:pt x="853" y="9204"/>
                        <a:pt x="1132" y="4628"/>
                        <a:pt x="1463" y="73"/>
                      </a:cubicBezTo>
                      <a:cubicBezTo>
                        <a:pt x="1466" y="24"/>
                        <a:pt x="1430"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90;p59">
                  <a:extLst>
                    <a:ext uri="{FF2B5EF4-FFF2-40B4-BE49-F238E27FC236}">
                      <a16:creationId xmlns:a16="http://schemas.microsoft.com/office/drawing/2014/main" id="{1852A5CD-A213-7781-2019-BDBE977BA7F8}"/>
                    </a:ext>
                  </a:extLst>
                </p:cNvPr>
                <p:cNvSpPr/>
                <p:nvPr/>
              </p:nvSpPr>
              <p:spPr>
                <a:xfrm>
                  <a:off x="2092851" y="2685883"/>
                  <a:ext cx="437854" cy="88083"/>
                </a:xfrm>
                <a:custGeom>
                  <a:avLst/>
                  <a:gdLst/>
                  <a:ahLst/>
                  <a:cxnLst/>
                  <a:rect l="l" t="t" r="r" b="b"/>
                  <a:pathLst>
                    <a:path w="11274" h="2268" extrusionOk="0">
                      <a:moveTo>
                        <a:pt x="2400" y="0"/>
                      </a:moveTo>
                      <a:cubicBezTo>
                        <a:pt x="1639" y="0"/>
                        <a:pt x="723" y="226"/>
                        <a:pt x="190" y="342"/>
                      </a:cubicBezTo>
                      <a:cubicBezTo>
                        <a:pt x="156" y="350"/>
                        <a:pt x="137" y="383"/>
                        <a:pt x="135" y="416"/>
                      </a:cubicBezTo>
                      <a:cubicBezTo>
                        <a:pt x="95" y="1008"/>
                        <a:pt x="54" y="1601"/>
                        <a:pt x="13" y="2195"/>
                      </a:cubicBezTo>
                      <a:cubicBezTo>
                        <a:pt x="10" y="2243"/>
                        <a:pt x="45" y="2267"/>
                        <a:pt x="83" y="2267"/>
                      </a:cubicBezTo>
                      <a:cubicBezTo>
                        <a:pt x="121" y="2267"/>
                        <a:pt x="160" y="2243"/>
                        <a:pt x="164" y="2195"/>
                      </a:cubicBezTo>
                      <a:cubicBezTo>
                        <a:pt x="189" y="1826"/>
                        <a:pt x="124" y="1250"/>
                        <a:pt x="252" y="899"/>
                      </a:cubicBezTo>
                      <a:cubicBezTo>
                        <a:pt x="436" y="391"/>
                        <a:pt x="0" y="596"/>
                        <a:pt x="705" y="384"/>
                      </a:cubicBezTo>
                      <a:cubicBezTo>
                        <a:pt x="1055" y="278"/>
                        <a:pt x="1589" y="189"/>
                        <a:pt x="2104" y="189"/>
                      </a:cubicBezTo>
                      <a:cubicBezTo>
                        <a:pt x="2562" y="189"/>
                        <a:pt x="3006" y="259"/>
                        <a:pt x="3295" y="451"/>
                      </a:cubicBezTo>
                      <a:cubicBezTo>
                        <a:pt x="3583" y="643"/>
                        <a:pt x="3744" y="1016"/>
                        <a:pt x="4081" y="1211"/>
                      </a:cubicBezTo>
                      <a:cubicBezTo>
                        <a:pt x="4550" y="1481"/>
                        <a:pt x="5106" y="1567"/>
                        <a:pt x="5641" y="1569"/>
                      </a:cubicBezTo>
                      <a:cubicBezTo>
                        <a:pt x="5647" y="1569"/>
                        <a:pt x="5652" y="1569"/>
                        <a:pt x="5658" y="1569"/>
                      </a:cubicBezTo>
                      <a:cubicBezTo>
                        <a:pt x="6140" y="1569"/>
                        <a:pt x="6645" y="1495"/>
                        <a:pt x="7079" y="1279"/>
                      </a:cubicBezTo>
                      <a:cubicBezTo>
                        <a:pt x="7510" y="1065"/>
                        <a:pt x="7638" y="698"/>
                        <a:pt x="7988" y="451"/>
                      </a:cubicBezTo>
                      <a:cubicBezTo>
                        <a:pt x="8246" y="269"/>
                        <a:pt x="8712" y="202"/>
                        <a:pt x="9193" y="202"/>
                      </a:cubicBezTo>
                      <a:cubicBezTo>
                        <a:pt x="9722" y="202"/>
                        <a:pt x="10270" y="284"/>
                        <a:pt x="10578" y="384"/>
                      </a:cubicBezTo>
                      <a:cubicBezTo>
                        <a:pt x="11273" y="611"/>
                        <a:pt x="10867" y="348"/>
                        <a:pt x="11021" y="767"/>
                      </a:cubicBezTo>
                      <a:cubicBezTo>
                        <a:pt x="11163" y="1155"/>
                        <a:pt x="11091" y="1787"/>
                        <a:pt x="11119" y="2195"/>
                      </a:cubicBezTo>
                      <a:cubicBezTo>
                        <a:pt x="11122" y="2243"/>
                        <a:pt x="11161" y="2267"/>
                        <a:pt x="11199" y="2267"/>
                      </a:cubicBezTo>
                      <a:cubicBezTo>
                        <a:pt x="11237" y="2267"/>
                        <a:pt x="11273" y="2243"/>
                        <a:pt x="11269" y="2195"/>
                      </a:cubicBezTo>
                      <a:cubicBezTo>
                        <a:pt x="11228" y="1601"/>
                        <a:pt x="11187" y="1008"/>
                        <a:pt x="11148" y="416"/>
                      </a:cubicBezTo>
                      <a:cubicBezTo>
                        <a:pt x="11145" y="383"/>
                        <a:pt x="11126" y="350"/>
                        <a:pt x="11093" y="342"/>
                      </a:cubicBezTo>
                      <a:cubicBezTo>
                        <a:pt x="10553" y="225"/>
                        <a:pt x="9652" y="2"/>
                        <a:pt x="8895" y="2"/>
                      </a:cubicBezTo>
                      <a:cubicBezTo>
                        <a:pt x="8552" y="2"/>
                        <a:pt x="8239" y="47"/>
                        <a:pt x="8003" y="169"/>
                      </a:cubicBezTo>
                      <a:cubicBezTo>
                        <a:pt x="7920" y="212"/>
                        <a:pt x="7928" y="328"/>
                        <a:pt x="7858" y="375"/>
                      </a:cubicBezTo>
                      <a:cubicBezTo>
                        <a:pt x="7543" y="587"/>
                        <a:pt x="7376" y="945"/>
                        <a:pt x="6992" y="1134"/>
                      </a:cubicBezTo>
                      <a:cubicBezTo>
                        <a:pt x="6558" y="1350"/>
                        <a:pt x="6144" y="1419"/>
                        <a:pt x="5641" y="1419"/>
                      </a:cubicBezTo>
                      <a:cubicBezTo>
                        <a:pt x="4757" y="1419"/>
                        <a:pt x="4171" y="1127"/>
                        <a:pt x="3547" y="540"/>
                      </a:cubicBezTo>
                      <a:cubicBezTo>
                        <a:pt x="3447" y="446"/>
                        <a:pt x="3409" y="235"/>
                        <a:pt x="3289" y="170"/>
                      </a:cubicBezTo>
                      <a:cubicBezTo>
                        <a:pt x="3057" y="47"/>
                        <a:pt x="2744"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91;p59">
                  <a:extLst>
                    <a:ext uri="{FF2B5EF4-FFF2-40B4-BE49-F238E27FC236}">
                      <a16:creationId xmlns:a16="http://schemas.microsoft.com/office/drawing/2014/main" id="{73A3AD3B-3E17-328F-BF92-E44F724C5AB1}"/>
                    </a:ext>
                  </a:extLst>
                </p:cNvPr>
                <p:cNvSpPr/>
                <p:nvPr/>
              </p:nvSpPr>
              <p:spPr>
                <a:xfrm>
                  <a:off x="1668165" y="2174783"/>
                  <a:ext cx="196168" cy="225685"/>
                </a:xfrm>
                <a:custGeom>
                  <a:avLst/>
                  <a:gdLst/>
                  <a:ahLst/>
                  <a:cxnLst/>
                  <a:rect l="l" t="t" r="r" b="b"/>
                  <a:pathLst>
                    <a:path w="5051" h="5811" extrusionOk="0">
                      <a:moveTo>
                        <a:pt x="3759" y="0"/>
                      </a:moveTo>
                      <a:cubicBezTo>
                        <a:pt x="0" y="0"/>
                        <a:pt x="975" y="5811"/>
                        <a:pt x="4119" y="5811"/>
                      </a:cubicBezTo>
                      <a:cubicBezTo>
                        <a:pt x="4386" y="5811"/>
                        <a:pt x="4669" y="5768"/>
                        <a:pt x="4967" y="5677"/>
                      </a:cubicBezTo>
                      <a:cubicBezTo>
                        <a:pt x="5050" y="5652"/>
                        <a:pt x="5025" y="5529"/>
                        <a:pt x="4949" y="5529"/>
                      </a:cubicBezTo>
                      <a:cubicBezTo>
                        <a:pt x="4942" y="5529"/>
                        <a:pt x="4935" y="5530"/>
                        <a:pt x="4927" y="5532"/>
                      </a:cubicBezTo>
                      <a:cubicBezTo>
                        <a:pt x="4646" y="5618"/>
                        <a:pt x="4379" y="5658"/>
                        <a:pt x="4126" y="5658"/>
                      </a:cubicBezTo>
                      <a:cubicBezTo>
                        <a:pt x="1148" y="5658"/>
                        <a:pt x="193" y="151"/>
                        <a:pt x="3762" y="151"/>
                      </a:cubicBezTo>
                      <a:cubicBezTo>
                        <a:pt x="3780" y="151"/>
                        <a:pt x="3799" y="152"/>
                        <a:pt x="3819" y="152"/>
                      </a:cubicBezTo>
                      <a:cubicBezTo>
                        <a:pt x="3819" y="152"/>
                        <a:pt x="3819" y="152"/>
                        <a:pt x="3819" y="152"/>
                      </a:cubicBezTo>
                      <a:cubicBezTo>
                        <a:pt x="3915" y="152"/>
                        <a:pt x="3915" y="3"/>
                        <a:pt x="3819" y="1"/>
                      </a:cubicBezTo>
                      <a:cubicBezTo>
                        <a:pt x="3799" y="1"/>
                        <a:pt x="3779" y="0"/>
                        <a:pt x="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92;p59">
                  <a:extLst>
                    <a:ext uri="{FF2B5EF4-FFF2-40B4-BE49-F238E27FC236}">
                      <a16:creationId xmlns:a16="http://schemas.microsoft.com/office/drawing/2014/main" id="{C1ADB889-F2A3-2E73-750A-2BF16BF62AF5}"/>
                    </a:ext>
                  </a:extLst>
                </p:cNvPr>
                <p:cNvSpPr/>
                <p:nvPr/>
              </p:nvSpPr>
              <p:spPr>
                <a:xfrm>
                  <a:off x="1754112" y="2211251"/>
                  <a:ext cx="113367" cy="59344"/>
                </a:xfrm>
                <a:custGeom>
                  <a:avLst/>
                  <a:gdLst/>
                  <a:ahLst/>
                  <a:cxnLst/>
                  <a:rect l="l" t="t" r="r" b="b"/>
                  <a:pathLst>
                    <a:path w="2919" h="1528" extrusionOk="0">
                      <a:moveTo>
                        <a:pt x="1262" y="1"/>
                      </a:moveTo>
                      <a:cubicBezTo>
                        <a:pt x="1172" y="1"/>
                        <a:pt x="1079" y="11"/>
                        <a:pt x="982" y="34"/>
                      </a:cubicBezTo>
                      <a:cubicBezTo>
                        <a:pt x="353" y="179"/>
                        <a:pt x="23" y="856"/>
                        <a:pt x="2" y="1455"/>
                      </a:cubicBezTo>
                      <a:cubicBezTo>
                        <a:pt x="0" y="1504"/>
                        <a:pt x="37" y="1528"/>
                        <a:pt x="75" y="1528"/>
                      </a:cubicBezTo>
                      <a:cubicBezTo>
                        <a:pt x="112" y="1528"/>
                        <a:pt x="151" y="1504"/>
                        <a:pt x="153" y="1455"/>
                      </a:cubicBezTo>
                      <a:cubicBezTo>
                        <a:pt x="171" y="922"/>
                        <a:pt x="459" y="307"/>
                        <a:pt x="1022" y="179"/>
                      </a:cubicBezTo>
                      <a:cubicBezTo>
                        <a:pt x="1107" y="159"/>
                        <a:pt x="1189" y="150"/>
                        <a:pt x="1268" y="150"/>
                      </a:cubicBezTo>
                      <a:cubicBezTo>
                        <a:pt x="1983" y="150"/>
                        <a:pt x="2469" y="897"/>
                        <a:pt x="2759" y="1477"/>
                      </a:cubicBezTo>
                      <a:cubicBezTo>
                        <a:pt x="2773" y="1504"/>
                        <a:pt x="2794" y="1515"/>
                        <a:pt x="2817" y="1515"/>
                      </a:cubicBezTo>
                      <a:cubicBezTo>
                        <a:pt x="2866" y="1515"/>
                        <a:pt x="2919" y="1461"/>
                        <a:pt x="2889" y="1401"/>
                      </a:cubicBezTo>
                      <a:cubicBezTo>
                        <a:pt x="2570" y="763"/>
                        <a:pt x="203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93;p59">
                  <a:extLst>
                    <a:ext uri="{FF2B5EF4-FFF2-40B4-BE49-F238E27FC236}">
                      <a16:creationId xmlns:a16="http://schemas.microsoft.com/office/drawing/2014/main" id="{B5EF5D70-435A-060C-C693-CD03C006CF0E}"/>
                    </a:ext>
                  </a:extLst>
                </p:cNvPr>
                <p:cNvSpPr/>
                <p:nvPr/>
              </p:nvSpPr>
              <p:spPr>
                <a:xfrm>
                  <a:off x="1781842" y="2255564"/>
                  <a:ext cx="85909" cy="48042"/>
                </a:xfrm>
                <a:custGeom>
                  <a:avLst/>
                  <a:gdLst/>
                  <a:ahLst/>
                  <a:cxnLst/>
                  <a:rect l="l" t="t" r="r" b="b"/>
                  <a:pathLst>
                    <a:path w="2212" h="1237" extrusionOk="0">
                      <a:moveTo>
                        <a:pt x="1084" y="1"/>
                      </a:moveTo>
                      <a:cubicBezTo>
                        <a:pt x="1055" y="1"/>
                        <a:pt x="1026" y="2"/>
                        <a:pt x="997" y="4"/>
                      </a:cubicBezTo>
                      <a:cubicBezTo>
                        <a:pt x="400" y="54"/>
                        <a:pt x="142" y="631"/>
                        <a:pt x="15" y="1144"/>
                      </a:cubicBezTo>
                      <a:cubicBezTo>
                        <a:pt x="1" y="1200"/>
                        <a:pt x="48" y="1237"/>
                        <a:pt x="92" y="1237"/>
                      </a:cubicBezTo>
                      <a:cubicBezTo>
                        <a:pt x="122" y="1237"/>
                        <a:pt x="150" y="1221"/>
                        <a:pt x="160" y="1183"/>
                      </a:cubicBezTo>
                      <a:cubicBezTo>
                        <a:pt x="282" y="692"/>
                        <a:pt x="529" y="152"/>
                        <a:pt x="1086" y="152"/>
                      </a:cubicBezTo>
                      <a:cubicBezTo>
                        <a:pt x="1117" y="152"/>
                        <a:pt x="1150" y="154"/>
                        <a:pt x="1184" y="158"/>
                      </a:cubicBezTo>
                      <a:cubicBezTo>
                        <a:pt x="1509" y="193"/>
                        <a:pt x="1810" y="367"/>
                        <a:pt x="2070" y="553"/>
                      </a:cubicBezTo>
                      <a:cubicBezTo>
                        <a:pt x="2084" y="563"/>
                        <a:pt x="2097" y="567"/>
                        <a:pt x="2110" y="567"/>
                      </a:cubicBezTo>
                      <a:cubicBezTo>
                        <a:pt x="2170" y="567"/>
                        <a:pt x="2211" y="470"/>
                        <a:pt x="2146" y="423"/>
                      </a:cubicBezTo>
                      <a:cubicBezTo>
                        <a:pt x="1843" y="206"/>
                        <a:pt x="1468" y="1"/>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94;p59">
                  <a:extLst>
                    <a:ext uri="{FF2B5EF4-FFF2-40B4-BE49-F238E27FC236}">
                      <a16:creationId xmlns:a16="http://schemas.microsoft.com/office/drawing/2014/main" id="{682A98DA-97B9-8DC1-25AB-BB5F00895077}"/>
                    </a:ext>
                  </a:extLst>
                </p:cNvPr>
                <p:cNvSpPr/>
                <p:nvPr/>
              </p:nvSpPr>
              <p:spPr>
                <a:xfrm>
                  <a:off x="2803536" y="2174705"/>
                  <a:ext cx="121639" cy="182769"/>
                </a:xfrm>
                <a:custGeom>
                  <a:avLst/>
                  <a:gdLst/>
                  <a:ahLst/>
                  <a:cxnLst/>
                  <a:rect l="l" t="t" r="r" b="b"/>
                  <a:pathLst>
                    <a:path w="3132" h="4706" extrusionOk="0">
                      <a:moveTo>
                        <a:pt x="216" y="1"/>
                      </a:moveTo>
                      <a:cubicBezTo>
                        <a:pt x="177" y="1"/>
                        <a:pt x="138" y="2"/>
                        <a:pt x="97" y="3"/>
                      </a:cubicBezTo>
                      <a:cubicBezTo>
                        <a:pt x="3" y="6"/>
                        <a:pt x="1" y="153"/>
                        <a:pt x="94" y="153"/>
                      </a:cubicBezTo>
                      <a:cubicBezTo>
                        <a:pt x="95" y="153"/>
                        <a:pt x="96" y="153"/>
                        <a:pt x="97" y="153"/>
                      </a:cubicBezTo>
                      <a:cubicBezTo>
                        <a:pt x="136" y="152"/>
                        <a:pt x="174" y="151"/>
                        <a:pt x="212" y="151"/>
                      </a:cubicBezTo>
                      <a:cubicBezTo>
                        <a:pt x="2666" y="151"/>
                        <a:pt x="2929" y="2926"/>
                        <a:pt x="1804" y="4596"/>
                      </a:cubicBezTo>
                      <a:cubicBezTo>
                        <a:pt x="1766" y="4652"/>
                        <a:pt x="1818" y="4706"/>
                        <a:pt x="1871" y="4706"/>
                      </a:cubicBezTo>
                      <a:cubicBezTo>
                        <a:pt x="1894" y="4706"/>
                        <a:pt x="1917" y="4696"/>
                        <a:pt x="1934" y="4672"/>
                      </a:cubicBezTo>
                      <a:cubicBezTo>
                        <a:pt x="3132" y="2894"/>
                        <a:pt x="2768"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95;p59">
                  <a:extLst>
                    <a:ext uri="{FF2B5EF4-FFF2-40B4-BE49-F238E27FC236}">
                      <a16:creationId xmlns:a16="http://schemas.microsoft.com/office/drawing/2014/main" id="{E6EB92E8-2586-BBCD-40B3-B01E0E7F5BBA}"/>
                    </a:ext>
                  </a:extLst>
                </p:cNvPr>
                <p:cNvSpPr/>
                <p:nvPr/>
              </p:nvSpPr>
              <p:spPr>
                <a:xfrm>
                  <a:off x="2756348" y="2211251"/>
                  <a:ext cx="113406" cy="59344"/>
                </a:xfrm>
                <a:custGeom>
                  <a:avLst/>
                  <a:gdLst/>
                  <a:ahLst/>
                  <a:cxnLst/>
                  <a:rect l="l" t="t" r="r" b="b"/>
                  <a:pathLst>
                    <a:path w="2920" h="1528" extrusionOk="0">
                      <a:moveTo>
                        <a:pt x="1658" y="1"/>
                      </a:moveTo>
                      <a:cubicBezTo>
                        <a:pt x="886" y="1"/>
                        <a:pt x="349" y="765"/>
                        <a:pt x="31" y="1404"/>
                      </a:cubicBezTo>
                      <a:cubicBezTo>
                        <a:pt x="1" y="1462"/>
                        <a:pt x="53" y="1517"/>
                        <a:pt x="102" y="1517"/>
                      </a:cubicBezTo>
                      <a:cubicBezTo>
                        <a:pt x="125" y="1517"/>
                        <a:pt x="147" y="1506"/>
                        <a:pt x="160" y="1479"/>
                      </a:cubicBezTo>
                      <a:cubicBezTo>
                        <a:pt x="451" y="896"/>
                        <a:pt x="938" y="150"/>
                        <a:pt x="1654" y="150"/>
                      </a:cubicBezTo>
                      <a:cubicBezTo>
                        <a:pt x="1733" y="150"/>
                        <a:pt x="1814" y="159"/>
                        <a:pt x="1898" y="179"/>
                      </a:cubicBezTo>
                      <a:cubicBezTo>
                        <a:pt x="2461" y="306"/>
                        <a:pt x="2750" y="923"/>
                        <a:pt x="2768" y="1455"/>
                      </a:cubicBezTo>
                      <a:cubicBezTo>
                        <a:pt x="2770" y="1504"/>
                        <a:pt x="2808" y="1528"/>
                        <a:pt x="2846" y="1528"/>
                      </a:cubicBezTo>
                      <a:cubicBezTo>
                        <a:pt x="2883" y="1528"/>
                        <a:pt x="2920" y="1504"/>
                        <a:pt x="2918" y="1455"/>
                      </a:cubicBezTo>
                      <a:cubicBezTo>
                        <a:pt x="2898" y="856"/>
                        <a:pt x="2568" y="179"/>
                        <a:pt x="1939" y="34"/>
                      </a:cubicBezTo>
                      <a:cubicBezTo>
                        <a:pt x="1842" y="11"/>
                        <a:pt x="174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96;p59">
                  <a:extLst>
                    <a:ext uri="{FF2B5EF4-FFF2-40B4-BE49-F238E27FC236}">
                      <a16:creationId xmlns:a16="http://schemas.microsoft.com/office/drawing/2014/main" id="{FC43010D-EBA3-DDF5-7EE3-78F0AEC9FD8C}"/>
                    </a:ext>
                  </a:extLst>
                </p:cNvPr>
                <p:cNvSpPr/>
                <p:nvPr/>
              </p:nvSpPr>
              <p:spPr>
                <a:xfrm>
                  <a:off x="2756115" y="2255564"/>
                  <a:ext cx="85909" cy="48042"/>
                </a:xfrm>
                <a:custGeom>
                  <a:avLst/>
                  <a:gdLst/>
                  <a:ahLst/>
                  <a:cxnLst/>
                  <a:rect l="l" t="t" r="r" b="b"/>
                  <a:pathLst>
                    <a:path w="2212" h="1237" extrusionOk="0">
                      <a:moveTo>
                        <a:pt x="1130" y="1"/>
                      </a:moveTo>
                      <a:cubicBezTo>
                        <a:pt x="745" y="1"/>
                        <a:pt x="368" y="206"/>
                        <a:pt x="65" y="425"/>
                      </a:cubicBezTo>
                      <a:cubicBezTo>
                        <a:pt x="0" y="471"/>
                        <a:pt x="41" y="568"/>
                        <a:pt x="101" y="568"/>
                      </a:cubicBezTo>
                      <a:cubicBezTo>
                        <a:pt x="114" y="568"/>
                        <a:pt x="127" y="564"/>
                        <a:pt x="141" y="554"/>
                      </a:cubicBezTo>
                      <a:cubicBezTo>
                        <a:pt x="390" y="374"/>
                        <a:pt x="676" y="209"/>
                        <a:pt x="985" y="164"/>
                      </a:cubicBezTo>
                      <a:cubicBezTo>
                        <a:pt x="1033" y="157"/>
                        <a:pt x="1079" y="153"/>
                        <a:pt x="1124" y="153"/>
                      </a:cubicBezTo>
                      <a:cubicBezTo>
                        <a:pt x="1674" y="153"/>
                        <a:pt x="1928" y="683"/>
                        <a:pt x="2053" y="1183"/>
                      </a:cubicBezTo>
                      <a:cubicBezTo>
                        <a:pt x="2062" y="1221"/>
                        <a:pt x="2091" y="1237"/>
                        <a:pt x="2120" y="1237"/>
                      </a:cubicBezTo>
                      <a:cubicBezTo>
                        <a:pt x="2165" y="1237"/>
                        <a:pt x="2212" y="1200"/>
                        <a:pt x="2198" y="1144"/>
                      </a:cubicBezTo>
                      <a:cubicBezTo>
                        <a:pt x="2070" y="630"/>
                        <a:pt x="1812" y="53"/>
                        <a:pt x="1215" y="4"/>
                      </a:cubicBezTo>
                      <a:cubicBezTo>
                        <a:pt x="1186" y="2"/>
                        <a:pt x="115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97;p59">
                  <a:extLst>
                    <a:ext uri="{FF2B5EF4-FFF2-40B4-BE49-F238E27FC236}">
                      <a16:creationId xmlns:a16="http://schemas.microsoft.com/office/drawing/2014/main" id="{31863AA7-68DB-2FB3-DC87-628EFC3C43FA}"/>
                    </a:ext>
                  </a:extLst>
                </p:cNvPr>
                <p:cNvSpPr/>
                <p:nvPr/>
              </p:nvSpPr>
              <p:spPr>
                <a:xfrm>
                  <a:off x="1843710" y="2242554"/>
                  <a:ext cx="911827" cy="420727"/>
                </a:xfrm>
                <a:custGeom>
                  <a:avLst/>
                  <a:gdLst/>
                  <a:ahLst/>
                  <a:cxnLst/>
                  <a:rect l="l" t="t" r="r" b="b"/>
                  <a:pathLst>
                    <a:path w="23478" h="10833" extrusionOk="0">
                      <a:moveTo>
                        <a:pt x="393" y="0"/>
                      </a:moveTo>
                      <a:cubicBezTo>
                        <a:pt x="421" y="1333"/>
                        <a:pt x="49" y="2626"/>
                        <a:pt x="217" y="3962"/>
                      </a:cubicBezTo>
                      <a:cubicBezTo>
                        <a:pt x="339" y="4933"/>
                        <a:pt x="680" y="5867"/>
                        <a:pt x="1223" y="6681"/>
                      </a:cubicBezTo>
                      <a:cubicBezTo>
                        <a:pt x="2613" y="8765"/>
                        <a:pt x="5076" y="9821"/>
                        <a:pt x="7447" y="10321"/>
                      </a:cubicBezTo>
                      <a:cubicBezTo>
                        <a:pt x="8901" y="10628"/>
                        <a:pt x="10652" y="10832"/>
                        <a:pt x="12464" y="10832"/>
                      </a:cubicBezTo>
                      <a:cubicBezTo>
                        <a:pt x="16900" y="10832"/>
                        <a:pt x="21705" y="9605"/>
                        <a:pt x="23449" y="5637"/>
                      </a:cubicBezTo>
                      <a:cubicBezTo>
                        <a:pt x="23477" y="5575"/>
                        <a:pt x="23429" y="5559"/>
                        <a:pt x="23371" y="5559"/>
                      </a:cubicBezTo>
                      <a:cubicBezTo>
                        <a:pt x="23307" y="5559"/>
                        <a:pt x="23230" y="5579"/>
                        <a:pt x="23230" y="5579"/>
                      </a:cubicBezTo>
                      <a:cubicBezTo>
                        <a:pt x="21534" y="9437"/>
                        <a:pt x="16879" y="10622"/>
                        <a:pt x="12551" y="10622"/>
                      </a:cubicBezTo>
                      <a:cubicBezTo>
                        <a:pt x="10730" y="10622"/>
                        <a:pt x="8967" y="10412"/>
                        <a:pt x="7507" y="10103"/>
                      </a:cubicBezTo>
                      <a:cubicBezTo>
                        <a:pt x="5124" y="9599"/>
                        <a:pt x="2629" y="8533"/>
                        <a:pt x="1297" y="6380"/>
                      </a:cubicBezTo>
                      <a:cubicBezTo>
                        <a:pt x="1" y="4282"/>
                        <a:pt x="665" y="227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98;p59">
                  <a:extLst>
                    <a:ext uri="{FF2B5EF4-FFF2-40B4-BE49-F238E27FC236}">
                      <a16:creationId xmlns:a16="http://schemas.microsoft.com/office/drawing/2014/main" id="{BA6C5E53-0458-C5DD-B121-E44FB928251D}"/>
                    </a:ext>
                  </a:extLst>
                </p:cNvPr>
                <p:cNvSpPr/>
                <p:nvPr/>
              </p:nvSpPr>
              <p:spPr>
                <a:xfrm>
                  <a:off x="2755999" y="2244340"/>
                  <a:ext cx="17050" cy="129640"/>
                </a:xfrm>
                <a:custGeom>
                  <a:avLst/>
                  <a:gdLst/>
                  <a:ahLst/>
                  <a:cxnLst/>
                  <a:rect l="l" t="t" r="r" b="b"/>
                  <a:pathLst>
                    <a:path w="439" h="3338" extrusionOk="0">
                      <a:moveTo>
                        <a:pt x="144" y="0"/>
                      </a:moveTo>
                      <a:cubicBezTo>
                        <a:pt x="100" y="0"/>
                        <a:pt x="40" y="9"/>
                        <a:pt x="40" y="24"/>
                      </a:cubicBezTo>
                      <a:cubicBezTo>
                        <a:pt x="27" y="484"/>
                        <a:pt x="0" y="940"/>
                        <a:pt x="94" y="1392"/>
                      </a:cubicBezTo>
                      <a:cubicBezTo>
                        <a:pt x="223" y="2020"/>
                        <a:pt x="280" y="2653"/>
                        <a:pt x="267" y="3294"/>
                      </a:cubicBezTo>
                      <a:cubicBezTo>
                        <a:pt x="267" y="3294"/>
                        <a:pt x="333" y="3337"/>
                        <a:pt x="378" y="3337"/>
                      </a:cubicBezTo>
                      <a:cubicBezTo>
                        <a:pt x="400" y="3337"/>
                        <a:pt x="417" y="3326"/>
                        <a:pt x="418" y="3294"/>
                      </a:cubicBezTo>
                      <a:cubicBezTo>
                        <a:pt x="439" y="2184"/>
                        <a:pt x="175" y="1119"/>
                        <a:pt x="191" y="10"/>
                      </a:cubicBezTo>
                      <a:cubicBezTo>
                        <a:pt x="191" y="4"/>
                        <a:pt x="17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99;p59">
                  <a:extLst>
                    <a:ext uri="{FF2B5EF4-FFF2-40B4-BE49-F238E27FC236}">
                      <a16:creationId xmlns:a16="http://schemas.microsoft.com/office/drawing/2014/main" id="{AD668E0F-1FBE-D231-80C7-8DD7746B51B8}"/>
                    </a:ext>
                  </a:extLst>
                </p:cNvPr>
                <p:cNvSpPr/>
                <p:nvPr/>
              </p:nvSpPr>
              <p:spPr>
                <a:xfrm>
                  <a:off x="2308981" y="2294441"/>
                  <a:ext cx="5864" cy="71306"/>
                </a:xfrm>
                <a:custGeom>
                  <a:avLst/>
                  <a:gdLst/>
                  <a:ahLst/>
                  <a:cxnLst/>
                  <a:rect l="l" t="t" r="r" b="b"/>
                  <a:pathLst>
                    <a:path w="151" h="1836" extrusionOk="0">
                      <a:moveTo>
                        <a:pt x="76" y="0"/>
                      </a:moveTo>
                      <a:cubicBezTo>
                        <a:pt x="38" y="0"/>
                        <a:pt x="1" y="24"/>
                        <a:pt x="1" y="73"/>
                      </a:cubicBezTo>
                      <a:lnTo>
                        <a:pt x="1" y="1763"/>
                      </a:lnTo>
                      <a:cubicBezTo>
                        <a:pt x="1" y="1811"/>
                        <a:pt x="39" y="1836"/>
                        <a:pt x="76" y="1836"/>
                      </a:cubicBezTo>
                      <a:cubicBezTo>
                        <a:pt x="114" y="1836"/>
                        <a:pt x="151" y="1812"/>
                        <a:pt x="151" y="1763"/>
                      </a:cubicBezTo>
                      <a:lnTo>
                        <a:pt x="151" y="73"/>
                      </a:lnTo>
                      <a:cubicBezTo>
                        <a:pt x="151" y="24"/>
                        <a:pt x="1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100;p59">
                  <a:extLst>
                    <a:ext uri="{FF2B5EF4-FFF2-40B4-BE49-F238E27FC236}">
                      <a16:creationId xmlns:a16="http://schemas.microsoft.com/office/drawing/2014/main" id="{93AF501D-1725-87CC-65D7-C78C160A5879}"/>
                    </a:ext>
                  </a:extLst>
                </p:cNvPr>
                <p:cNvSpPr/>
                <p:nvPr/>
              </p:nvSpPr>
              <p:spPr>
                <a:xfrm>
                  <a:off x="2352479" y="2325821"/>
                  <a:ext cx="114454" cy="72548"/>
                </a:xfrm>
                <a:custGeom>
                  <a:avLst/>
                  <a:gdLst/>
                  <a:ahLst/>
                  <a:cxnLst/>
                  <a:rect l="l" t="t" r="r" b="b"/>
                  <a:pathLst>
                    <a:path w="2947" h="1868" extrusionOk="0">
                      <a:moveTo>
                        <a:pt x="1623" y="1"/>
                      </a:moveTo>
                      <a:cubicBezTo>
                        <a:pt x="1606" y="1"/>
                        <a:pt x="1588" y="1"/>
                        <a:pt x="1570" y="2"/>
                      </a:cubicBezTo>
                      <a:cubicBezTo>
                        <a:pt x="737" y="28"/>
                        <a:pt x="266" y="841"/>
                        <a:pt x="16" y="1538"/>
                      </a:cubicBezTo>
                      <a:cubicBezTo>
                        <a:pt x="1" y="1580"/>
                        <a:pt x="32" y="1592"/>
                        <a:pt x="69" y="1592"/>
                      </a:cubicBezTo>
                      <a:cubicBezTo>
                        <a:pt x="111" y="1592"/>
                        <a:pt x="160" y="1578"/>
                        <a:pt x="160" y="1578"/>
                      </a:cubicBezTo>
                      <a:cubicBezTo>
                        <a:pt x="363" y="1011"/>
                        <a:pt x="714" y="337"/>
                        <a:pt x="1348" y="181"/>
                      </a:cubicBezTo>
                      <a:cubicBezTo>
                        <a:pt x="1466" y="152"/>
                        <a:pt x="1575" y="138"/>
                        <a:pt x="1676" y="138"/>
                      </a:cubicBezTo>
                      <a:cubicBezTo>
                        <a:pt x="2502" y="138"/>
                        <a:pt x="2786" y="1043"/>
                        <a:pt x="2709" y="1796"/>
                      </a:cubicBezTo>
                      <a:cubicBezTo>
                        <a:pt x="2705" y="1843"/>
                        <a:pt x="2739" y="1867"/>
                        <a:pt x="2777" y="1867"/>
                      </a:cubicBezTo>
                      <a:cubicBezTo>
                        <a:pt x="2814" y="1867"/>
                        <a:pt x="2854" y="1843"/>
                        <a:pt x="2859" y="1796"/>
                      </a:cubicBezTo>
                      <a:cubicBezTo>
                        <a:pt x="2946" y="931"/>
                        <a:pt x="2629" y="1"/>
                        <a:pt x="1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101;p59">
                  <a:extLst>
                    <a:ext uri="{FF2B5EF4-FFF2-40B4-BE49-F238E27FC236}">
                      <a16:creationId xmlns:a16="http://schemas.microsoft.com/office/drawing/2014/main" id="{68B9850F-1BBF-F89B-6F8E-8E143E7D42A4}"/>
                    </a:ext>
                  </a:extLst>
                </p:cNvPr>
                <p:cNvSpPr/>
                <p:nvPr/>
              </p:nvSpPr>
              <p:spPr>
                <a:xfrm>
                  <a:off x="2211965" y="2381048"/>
                  <a:ext cx="261143" cy="54800"/>
                </a:xfrm>
                <a:custGeom>
                  <a:avLst/>
                  <a:gdLst/>
                  <a:ahLst/>
                  <a:cxnLst/>
                  <a:rect l="l" t="t" r="r" b="b"/>
                  <a:pathLst>
                    <a:path w="6724" h="1411" extrusionOk="0">
                      <a:moveTo>
                        <a:pt x="4546" y="1"/>
                      </a:moveTo>
                      <a:cubicBezTo>
                        <a:pt x="2990" y="1"/>
                        <a:pt x="1400" y="530"/>
                        <a:pt x="71" y="1272"/>
                      </a:cubicBezTo>
                      <a:cubicBezTo>
                        <a:pt x="0" y="1312"/>
                        <a:pt x="44" y="1411"/>
                        <a:pt x="110" y="1411"/>
                      </a:cubicBezTo>
                      <a:cubicBezTo>
                        <a:pt x="122" y="1411"/>
                        <a:pt x="135" y="1408"/>
                        <a:pt x="147" y="1401"/>
                      </a:cubicBezTo>
                      <a:cubicBezTo>
                        <a:pt x="1452" y="674"/>
                        <a:pt x="3018" y="154"/>
                        <a:pt x="4549" y="154"/>
                      </a:cubicBezTo>
                      <a:cubicBezTo>
                        <a:pt x="5250" y="154"/>
                        <a:pt x="5945" y="263"/>
                        <a:pt x="6603" y="512"/>
                      </a:cubicBezTo>
                      <a:cubicBezTo>
                        <a:pt x="6612" y="516"/>
                        <a:pt x="6621" y="517"/>
                        <a:pt x="6629" y="517"/>
                      </a:cubicBezTo>
                      <a:cubicBezTo>
                        <a:pt x="6700" y="517"/>
                        <a:pt x="6723" y="397"/>
                        <a:pt x="6643" y="367"/>
                      </a:cubicBezTo>
                      <a:cubicBezTo>
                        <a:pt x="5970" y="113"/>
                        <a:pt x="5262" y="1"/>
                        <a:pt x="4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102;p59">
                  <a:extLst>
                    <a:ext uri="{FF2B5EF4-FFF2-40B4-BE49-F238E27FC236}">
                      <a16:creationId xmlns:a16="http://schemas.microsoft.com/office/drawing/2014/main" id="{3E21F7E0-81A7-F98B-F6E4-ED518A46BD18}"/>
                    </a:ext>
                  </a:extLst>
                </p:cNvPr>
                <p:cNvSpPr/>
                <p:nvPr/>
              </p:nvSpPr>
              <p:spPr>
                <a:xfrm>
                  <a:off x="1723431" y="1523362"/>
                  <a:ext cx="1202836" cy="723814"/>
                </a:xfrm>
                <a:custGeom>
                  <a:avLst/>
                  <a:gdLst/>
                  <a:ahLst/>
                  <a:cxnLst/>
                  <a:rect l="l" t="t" r="r" b="b"/>
                  <a:pathLst>
                    <a:path w="30971" h="18637" extrusionOk="0">
                      <a:moveTo>
                        <a:pt x="14015" y="167"/>
                      </a:moveTo>
                      <a:cubicBezTo>
                        <a:pt x="15882" y="167"/>
                        <a:pt x="18186" y="393"/>
                        <a:pt x="19563" y="1572"/>
                      </a:cubicBezTo>
                      <a:cubicBezTo>
                        <a:pt x="19564" y="1573"/>
                        <a:pt x="19565" y="1574"/>
                        <a:pt x="19566" y="1574"/>
                      </a:cubicBezTo>
                      <a:lnTo>
                        <a:pt x="19566" y="1574"/>
                      </a:lnTo>
                      <a:cubicBezTo>
                        <a:pt x="19578" y="1586"/>
                        <a:pt x="19595" y="1593"/>
                        <a:pt x="19616" y="1594"/>
                      </a:cubicBezTo>
                      <a:cubicBezTo>
                        <a:pt x="23537" y="1635"/>
                        <a:pt x="26398" y="3440"/>
                        <a:pt x="28319" y="6857"/>
                      </a:cubicBezTo>
                      <a:cubicBezTo>
                        <a:pt x="29299" y="8600"/>
                        <a:pt x="30088" y="10614"/>
                        <a:pt x="30111" y="12643"/>
                      </a:cubicBezTo>
                      <a:cubicBezTo>
                        <a:pt x="30117" y="13042"/>
                        <a:pt x="30173" y="13927"/>
                        <a:pt x="29863" y="14260"/>
                      </a:cubicBezTo>
                      <a:cubicBezTo>
                        <a:pt x="29743" y="14390"/>
                        <a:pt x="29616" y="14444"/>
                        <a:pt x="29488" y="14444"/>
                      </a:cubicBezTo>
                      <a:cubicBezTo>
                        <a:pt x="28967" y="14444"/>
                        <a:pt x="28429" y="13548"/>
                        <a:pt x="28227" y="13198"/>
                      </a:cubicBezTo>
                      <a:cubicBezTo>
                        <a:pt x="28213" y="13173"/>
                        <a:pt x="28188" y="13162"/>
                        <a:pt x="28163" y="13162"/>
                      </a:cubicBezTo>
                      <a:cubicBezTo>
                        <a:pt x="28124" y="13162"/>
                        <a:pt x="28084" y="13189"/>
                        <a:pt x="28087" y="13236"/>
                      </a:cubicBezTo>
                      <a:cubicBezTo>
                        <a:pt x="28117" y="13960"/>
                        <a:pt x="28101" y="14691"/>
                        <a:pt x="28039" y="15413"/>
                      </a:cubicBezTo>
                      <a:cubicBezTo>
                        <a:pt x="27975" y="16171"/>
                        <a:pt x="27547" y="18514"/>
                        <a:pt x="26624" y="18514"/>
                      </a:cubicBezTo>
                      <a:cubicBezTo>
                        <a:pt x="26364" y="18514"/>
                        <a:pt x="26066" y="18329"/>
                        <a:pt x="25726" y="17873"/>
                      </a:cubicBezTo>
                      <a:cubicBezTo>
                        <a:pt x="25107" y="17045"/>
                        <a:pt x="25396" y="16121"/>
                        <a:pt x="25074" y="15255"/>
                      </a:cubicBezTo>
                      <a:cubicBezTo>
                        <a:pt x="24967" y="14966"/>
                        <a:pt x="24649" y="14663"/>
                        <a:pt x="24491" y="14393"/>
                      </a:cubicBezTo>
                      <a:cubicBezTo>
                        <a:pt x="23896" y="13381"/>
                        <a:pt x="23557" y="12302"/>
                        <a:pt x="23511" y="11126"/>
                      </a:cubicBezTo>
                      <a:cubicBezTo>
                        <a:pt x="23508" y="11078"/>
                        <a:pt x="23472" y="11054"/>
                        <a:pt x="23435" y="11054"/>
                      </a:cubicBezTo>
                      <a:cubicBezTo>
                        <a:pt x="23399" y="11054"/>
                        <a:pt x="23363" y="11078"/>
                        <a:pt x="23360" y="11126"/>
                      </a:cubicBezTo>
                      <a:cubicBezTo>
                        <a:pt x="23325" y="11790"/>
                        <a:pt x="23269" y="12475"/>
                        <a:pt x="23111" y="13122"/>
                      </a:cubicBezTo>
                      <a:cubicBezTo>
                        <a:pt x="23040" y="13417"/>
                        <a:pt x="22917" y="13997"/>
                        <a:pt x="22612" y="13997"/>
                      </a:cubicBezTo>
                      <a:cubicBezTo>
                        <a:pt x="22532" y="13997"/>
                        <a:pt x="22439" y="13956"/>
                        <a:pt x="22331" y="13860"/>
                      </a:cubicBezTo>
                      <a:cubicBezTo>
                        <a:pt x="22093" y="13648"/>
                        <a:pt x="21982" y="12890"/>
                        <a:pt x="21895" y="12595"/>
                      </a:cubicBezTo>
                      <a:cubicBezTo>
                        <a:pt x="21225" y="10310"/>
                        <a:pt x="20686" y="7994"/>
                        <a:pt x="19681" y="5823"/>
                      </a:cubicBezTo>
                      <a:cubicBezTo>
                        <a:pt x="19669" y="5797"/>
                        <a:pt x="19647" y="5786"/>
                        <a:pt x="19624" y="5786"/>
                      </a:cubicBezTo>
                      <a:cubicBezTo>
                        <a:pt x="19591" y="5786"/>
                        <a:pt x="19556" y="5808"/>
                        <a:pt x="19544" y="5840"/>
                      </a:cubicBezTo>
                      <a:cubicBezTo>
                        <a:pt x="18946" y="7434"/>
                        <a:pt x="18547" y="9067"/>
                        <a:pt x="18263" y="10742"/>
                      </a:cubicBezTo>
                      <a:cubicBezTo>
                        <a:pt x="18130" y="11531"/>
                        <a:pt x="18146" y="13201"/>
                        <a:pt x="17550" y="13820"/>
                      </a:cubicBezTo>
                      <a:cubicBezTo>
                        <a:pt x="17404" y="13971"/>
                        <a:pt x="17262" y="14038"/>
                        <a:pt x="17124" y="14038"/>
                      </a:cubicBezTo>
                      <a:cubicBezTo>
                        <a:pt x="16135" y="14038"/>
                        <a:pt x="15360" y="10593"/>
                        <a:pt x="15225" y="9874"/>
                      </a:cubicBezTo>
                      <a:cubicBezTo>
                        <a:pt x="15219" y="9839"/>
                        <a:pt x="15185" y="9821"/>
                        <a:pt x="15152" y="9821"/>
                      </a:cubicBezTo>
                      <a:cubicBezTo>
                        <a:pt x="15119" y="9821"/>
                        <a:pt x="15086" y="9838"/>
                        <a:pt x="15080" y="9874"/>
                      </a:cubicBezTo>
                      <a:cubicBezTo>
                        <a:pt x="14949" y="10725"/>
                        <a:pt x="14645" y="13635"/>
                        <a:pt x="13667" y="13741"/>
                      </a:cubicBezTo>
                      <a:cubicBezTo>
                        <a:pt x="13644" y="13743"/>
                        <a:pt x="13622" y="13744"/>
                        <a:pt x="13601" y="13744"/>
                      </a:cubicBezTo>
                      <a:cubicBezTo>
                        <a:pt x="12786" y="13744"/>
                        <a:pt x="12375" y="12092"/>
                        <a:pt x="12220" y="11479"/>
                      </a:cubicBezTo>
                      <a:cubicBezTo>
                        <a:pt x="11856" y="10035"/>
                        <a:pt x="11849" y="8536"/>
                        <a:pt x="11976" y="7061"/>
                      </a:cubicBezTo>
                      <a:cubicBezTo>
                        <a:pt x="11980" y="7017"/>
                        <a:pt x="11937" y="6987"/>
                        <a:pt x="11896" y="6987"/>
                      </a:cubicBezTo>
                      <a:cubicBezTo>
                        <a:pt x="11872" y="6987"/>
                        <a:pt x="11848" y="6998"/>
                        <a:pt x="11837" y="7024"/>
                      </a:cubicBezTo>
                      <a:cubicBezTo>
                        <a:pt x="10964" y="8954"/>
                        <a:pt x="10550" y="11021"/>
                        <a:pt x="10234" y="13103"/>
                      </a:cubicBezTo>
                      <a:cubicBezTo>
                        <a:pt x="10129" y="13789"/>
                        <a:pt x="9959" y="15035"/>
                        <a:pt x="9272" y="15035"/>
                      </a:cubicBezTo>
                      <a:cubicBezTo>
                        <a:pt x="9095" y="15035"/>
                        <a:pt x="8886" y="14953"/>
                        <a:pt x="8634" y="14760"/>
                      </a:cubicBezTo>
                      <a:cubicBezTo>
                        <a:pt x="7572" y="13941"/>
                        <a:pt x="7147" y="12353"/>
                        <a:pt x="6944" y="11106"/>
                      </a:cubicBezTo>
                      <a:cubicBezTo>
                        <a:pt x="6937" y="11069"/>
                        <a:pt x="6909" y="11052"/>
                        <a:pt x="6879" y="11052"/>
                      </a:cubicBezTo>
                      <a:cubicBezTo>
                        <a:pt x="6840" y="11052"/>
                        <a:pt x="6797" y="11080"/>
                        <a:pt x="6795" y="11126"/>
                      </a:cubicBezTo>
                      <a:cubicBezTo>
                        <a:pt x="6749" y="12302"/>
                        <a:pt x="6409" y="13381"/>
                        <a:pt x="5815" y="14393"/>
                      </a:cubicBezTo>
                      <a:cubicBezTo>
                        <a:pt x="5658" y="14661"/>
                        <a:pt x="5344" y="14960"/>
                        <a:pt x="5236" y="15245"/>
                      </a:cubicBezTo>
                      <a:cubicBezTo>
                        <a:pt x="4906" y="16110"/>
                        <a:pt x="5199" y="17043"/>
                        <a:pt x="4581" y="17873"/>
                      </a:cubicBezTo>
                      <a:cubicBezTo>
                        <a:pt x="4242" y="18327"/>
                        <a:pt x="3944" y="18511"/>
                        <a:pt x="3685" y="18511"/>
                      </a:cubicBezTo>
                      <a:cubicBezTo>
                        <a:pt x="2783" y="18511"/>
                        <a:pt x="2347" y="16292"/>
                        <a:pt x="2277" y="15529"/>
                      </a:cubicBezTo>
                      <a:cubicBezTo>
                        <a:pt x="2207" y="14768"/>
                        <a:pt x="2187" y="13998"/>
                        <a:pt x="2219" y="13236"/>
                      </a:cubicBezTo>
                      <a:cubicBezTo>
                        <a:pt x="2221" y="13189"/>
                        <a:pt x="2182" y="13162"/>
                        <a:pt x="2143" y="13162"/>
                      </a:cubicBezTo>
                      <a:cubicBezTo>
                        <a:pt x="2118" y="13162"/>
                        <a:pt x="2093" y="13173"/>
                        <a:pt x="2079" y="13198"/>
                      </a:cubicBezTo>
                      <a:cubicBezTo>
                        <a:pt x="1888" y="13529"/>
                        <a:pt x="1647" y="13975"/>
                        <a:pt x="1336" y="14202"/>
                      </a:cubicBezTo>
                      <a:cubicBezTo>
                        <a:pt x="1109" y="14367"/>
                        <a:pt x="934" y="14439"/>
                        <a:pt x="795" y="14439"/>
                      </a:cubicBezTo>
                      <a:cubicBezTo>
                        <a:pt x="505" y="14439"/>
                        <a:pt x="380" y="14123"/>
                        <a:pt x="294" y="13694"/>
                      </a:cubicBezTo>
                      <a:cubicBezTo>
                        <a:pt x="42" y="12433"/>
                        <a:pt x="317" y="11033"/>
                        <a:pt x="682" y="9825"/>
                      </a:cubicBezTo>
                      <a:cubicBezTo>
                        <a:pt x="1487" y="7150"/>
                        <a:pt x="3162" y="4659"/>
                        <a:pt x="5353" y="2923"/>
                      </a:cubicBezTo>
                      <a:cubicBezTo>
                        <a:pt x="7577" y="1162"/>
                        <a:pt x="10318" y="274"/>
                        <a:pt x="13140" y="182"/>
                      </a:cubicBezTo>
                      <a:cubicBezTo>
                        <a:pt x="13416" y="173"/>
                        <a:pt x="13710" y="167"/>
                        <a:pt x="14015" y="167"/>
                      </a:cubicBezTo>
                      <a:close/>
                      <a:moveTo>
                        <a:pt x="14138" y="0"/>
                      </a:moveTo>
                      <a:cubicBezTo>
                        <a:pt x="13510" y="0"/>
                        <a:pt x="12911" y="31"/>
                        <a:pt x="12378" y="74"/>
                      </a:cubicBezTo>
                      <a:cubicBezTo>
                        <a:pt x="9204" y="330"/>
                        <a:pt x="6233" y="1651"/>
                        <a:pt x="4004" y="3938"/>
                      </a:cubicBezTo>
                      <a:cubicBezTo>
                        <a:pt x="1811" y="6187"/>
                        <a:pt x="126" y="9378"/>
                        <a:pt x="67" y="12564"/>
                      </a:cubicBezTo>
                      <a:cubicBezTo>
                        <a:pt x="58" y="13037"/>
                        <a:pt x="1" y="14360"/>
                        <a:pt x="551" y="14634"/>
                      </a:cubicBezTo>
                      <a:cubicBezTo>
                        <a:pt x="621" y="14669"/>
                        <a:pt x="695" y="14685"/>
                        <a:pt x="770" y="14685"/>
                      </a:cubicBezTo>
                      <a:cubicBezTo>
                        <a:pt x="1265" y="14685"/>
                        <a:pt x="1816" y="13989"/>
                        <a:pt x="1983" y="13633"/>
                      </a:cubicBezTo>
                      <a:cubicBezTo>
                        <a:pt x="2037" y="13518"/>
                        <a:pt x="2069" y="13422"/>
                        <a:pt x="2086" y="13362"/>
                      </a:cubicBezTo>
                      <a:lnTo>
                        <a:pt x="2086" y="13362"/>
                      </a:lnTo>
                      <a:cubicBezTo>
                        <a:pt x="2079" y="13403"/>
                        <a:pt x="2070" y="13463"/>
                        <a:pt x="2060" y="13545"/>
                      </a:cubicBezTo>
                      <a:cubicBezTo>
                        <a:pt x="2007" y="14002"/>
                        <a:pt x="2060" y="14505"/>
                        <a:pt x="2086" y="14962"/>
                      </a:cubicBezTo>
                      <a:cubicBezTo>
                        <a:pt x="2139" y="15932"/>
                        <a:pt x="2193" y="17126"/>
                        <a:pt x="2717" y="17977"/>
                      </a:cubicBezTo>
                      <a:cubicBezTo>
                        <a:pt x="2946" y="18350"/>
                        <a:pt x="3264" y="18590"/>
                        <a:pt x="3653" y="18590"/>
                      </a:cubicBezTo>
                      <a:cubicBezTo>
                        <a:pt x="3782" y="18590"/>
                        <a:pt x="3919" y="18564"/>
                        <a:pt x="4062" y="18508"/>
                      </a:cubicBezTo>
                      <a:cubicBezTo>
                        <a:pt x="4967" y="18155"/>
                        <a:pt x="5212" y="16916"/>
                        <a:pt x="5318" y="16077"/>
                      </a:cubicBezTo>
                      <a:cubicBezTo>
                        <a:pt x="5425" y="15232"/>
                        <a:pt x="5565" y="15141"/>
                        <a:pt x="6013" y="14348"/>
                      </a:cubicBezTo>
                      <a:cubicBezTo>
                        <a:pt x="6373" y="13712"/>
                        <a:pt x="6659" y="13023"/>
                        <a:pt x="6814" y="12307"/>
                      </a:cubicBezTo>
                      <a:cubicBezTo>
                        <a:pt x="6833" y="12221"/>
                        <a:pt x="6906" y="11867"/>
                        <a:pt x="6918" y="11672"/>
                      </a:cubicBezTo>
                      <a:lnTo>
                        <a:pt x="6918" y="11672"/>
                      </a:lnTo>
                      <a:cubicBezTo>
                        <a:pt x="6994" y="12010"/>
                        <a:pt x="7242" y="12893"/>
                        <a:pt x="7285" y="12999"/>
                      </a:cubicBezTo>
                      <a:cubicBezTo>
                        <a:pt x="7569" y="13693"/>
                        <a:pt x="8553" y="15210"/>
                        <a:pt x="9350" y="15210"/>
                      </a:cubicBezTo>
                      <a:cubicBezTo>
                        <a:pt x="9659" y="15210"/>
                        <a:pt x="9940" y="14982"/>
                        <a:pt x="10142" y="14388"/>
                      </a:cubicBezTo>
                      <a:cubicBezTo>
                        <a:pt x="10731" y="12653"/>
                        <a:pt x="10711" y="10716"/>
                        <a:pt x="11275" y="8947"/>
                      </a:cubicBezTo>
                      <a:cubicBezTo>
                        <a:pt x="11356" y="8694"/>
                        <a:pt x="11551" y="7751"/>
                        <a:pt x="11793" y="7319"/>
                      </a:cubicBezTo>
                      <a:lnTo>
                        <a:pt x="11793" y="7319"/>
                      </a:lnTo>
                      <a:cubicBezTo>
                        <a:pt x="11474" y="7988"/>
                        <a:pt x="11792" y="9868"/>
                        <a:pt x="11857" y="10356"/>
                      </a:cubicBezTo>
                      <a:cubicBezTo>
                        <a:pt x="11923" y="10859"/>
                        <a:pt x="12551" y="13989"/>
                        <a:pt x="13588" y="13989"/>
                      </a:cubicBezTo>
                      <a:cubicBezTo>
                        <a:pt x="13741" y="13989"/>
                        <a:pt x="13904" y="13920"/>
                        <a:pt x="14075" y="13763"/>
                      </a:cubicBezTo>
                      <a:cubicBezTo>
                        <a:pt x="14734" y="13161"/>
                        <a:pt x="14884" y="11702"/>
                        <a:pt x="15049" y="10890"/>
                      </a:cubicBezTo>
                      <a:cubicBezTo>
                        <a:pt x="15067" y="10800"/>
                        <a:pt x="15134" y="10558"/>
                        <a:pt x="15174" y="10339"/>
                      </a:cubicBezTo>
                      <a:lnTo>
                        <a:pt x="15174" y="10339"/>
                      </a:lnTo>
                      <a:cubicBezTo>
                        <a:pt x="15221" y="10588"/>
                        <a:pt x="15289" y="10868"/>
                        <a:pt x="15302" y="10921"/>
                      </a:cubicBezTo>
                      <a:cubicBezTo>
                        <a:pt x="15434" y="11456"/>
                        <a:pt x="16116" y="14262"/>
                        <a:pt x="17091" y="14262"/>
                      </a:cubicBezTo>
                      <a:cubicBezTo>
                        <a:pt x="17260" y="14262"/>
                        <a:pt x="17438" y="14178"/>
                        <a:pt x="17624" y="13982"/>
                      </a:cubicBezTo>
                      <a:cubicBezTo>
                        <a:pt x="18295" y="13275"/>
                        <a:pt x="18258" y="11670"/>
                        <a:pt x="18408" y="10782"/>
                      </a:cubicBezTo>
                      <a:cubicBezTo>
                        <a:pt x="18574" y="9804"/>
                        <a:pt x="18769" y="8829"/>
                        <a:pt x="19032" y="7871"/>
                      </a:cubicBezTo>
                      <a:cubicBezTo>
                        <a:pt x="19111" y="7588"/>
                        <a:pt x="19327" y="6403"/>
                        <a:pt x="19610" y="6279"/>
                      </a:cubicBezTo>
                      <a:cubicBezTo>
                        <a:pt x="19616" y="6276"/>
                        <a:pt x="19623" y="6275"/>
                        <a:pt x="19629" y="6275"/>
                      </a:cubicBezTo>
                      <a:cubicBezTo>
                        <a:pt x="19839" y="6275"/>
                        <a:pt x="20262" y="7620"/>
                        <a:pt x="20367" y="7922"/>
                      </a:cubicBezTo>
                      <a:cubicBezTo>
                        <a:pt x="20921" y="9513"/>
                        <a:pt x="21305" y="11151"/>
                        <a:pt x="21787" y="12763"/>
                      </a:cubicBezTo>
                      <a:cubicBezTo>
                        <a:pt x="21879" y="13070"/>
                        <a:pt x="22090" y="14279"/>
                        <a:pt x="22575" y="14312"/>
                      </a:cubicBezTo>
                      <a:cubicBezTo>
                        <a:pt x="22583" y="14312"/>
                        <a:pt x="22591" y="14312"/>
                        <a:pt x="22599" y="14312"/>
                      </a:cubicBezTo>
                      <a:cubicBezTo>
                        <a:pt x="23179" y="14312"/>
                        <a:pt x="23311" y="12903"/>
                        <a:pt x="23361" y="12585"/>
                      </a:cubicBezTo>
                      <a:cubicBezTo>
                        <a:pt x="23379" y="12471"/>
                        <a:pt x="23412" y="12327"/>
                        <a:pt x="23444" y="12174"/>
                      </a:cubicBezTo>
                      <a:lnTo>
                        <a:pt x="23444" y="12174"/>
                      </a:lnTo>
                      <a:cubicBezTo>
                        <a:pt x="23502" y="12464"/>
                        <a:pt x="23603" y="12755"/>
                        <a:pt x="23690" y="13015"/>
                      </a:cubicBezTo>
                      <a:cubicBezTo>
                        <a:pt x="23973" y="13853"/>
                        <a:pt x="24696" y="14665"/>
                        <a:pt x="24933" y="15403"/>
                      </a:cubicBezTo>
                      <a:cubicBezTo>
                        <a:pt x="25208" y="16257"/>
                        <a:pt x="25012" y="17172"/>
                        <a:pt x="25594" y="17966"/>
                      </a:cubicBezTo>
                      <a:cubicBezTo>
                        <a:pt x="25945" y="18445"/>
                        <a:pt x="26270" y="18636"/>
                        <a:pt x="26562" y="18636"/>
                      </a:cubicBezTo>
                      <a:cubicBezTo>
                        <a:pt x="27418" y="18636"/>
                        <a:pt x="27992" y="16992"/>
                        <a:pt x="28113" y="16130"/>
                      </a:cubicBezTo>
                      <a:cubicBezTo>
                        <a:pt x="28238" y="15237"/>
                        <a:pt x="28187" y="14353"/>
                        <a:pt x="28235" y="13462"/>
                      </a:cubicBezTo>
                      <a:lnTo>
                        <a:pt x="28235" y="13462"/>
                      </a:lnTo>
                      <a:cubicBezTo>
                        <a:pt x="28337" y="13603"/>
                        <a:pt x="28421" y="13782"/>
                        <a:pt x="28522" y="13913"/>
                      </a:cubicBezTo>
                      <a:cubicBezTo>
                        <a:pt x="28712" y="14157"/>
                        <a:pt x="29083" y="14662"/>
                        <a:pt x="29453" y="14679"/>
                      </a:cubicBezTo>
                      <a:cubicBezTo>
                        <a:pt x="29466" y="14680"/>
                        <a:pt x="29479" y="14680"/>
                        <a:pt x="29492" y="14680"/>
                      </a:cubicBezTo>
                      <a:cubicBezTo>
                        <a:pt x="30970" y="14680"/>
                        <a:pt x="30008" y="10615"/>
                        <a:pt x="29822" y="9980"/>
                      </a:cubicBezTo>
                      <a:cubicBezTo>
                        <a:pt x="28910" y="6874"/>
                        <a:pt x="26917" y="3569"/>
                        <a:pt x="23841" y="2221"/>
                      </a:cubicBezTo>
                      <a:cubicBezTo>
                        <a:pt x="22514" y="1640"/>
                        <a:pt x="21081" y="1461"/>
                        <a:pt x="19644" y="1444"/>
                      </a:cubicBezTo>
                      <a:lnTo>
                        <a:pt x="19644" y="1444"/>
                      </a:lnTo>
                      <a:cubicBezTo>
                        <a:pt x="18280" y="296"/>
                        <a:pt x="16074" y="0"/>
                        <a:pt x="14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103;p59">
                  <a:extLst>
                    <a:ext uri="{FF2B5EF4-FFF2-40B4-BE49-F238E27FC236}">
                      <a16:creationId xmlns:a16="http://schemas.microsoft.com/office/drawing/2014/main" id="{761AFA51-783C-E8BF-C806-FE8B14789A1F}"/>
                    </a:ext>
                  </a:extLst>
                </p:cNvPr>
                <p:cNvSpPr/>
                <p:nvPr/>
              </p:nvSpPr>
              <p:spPr>
                <a:xfrm>
                  <a:off x="2686635" y="2350638"/>
                  <a:ext cx="66257" cy="101910"/>
                </a:xfrm>
                <a:custGeom>
                  <a:avLst/>
                  <a:gdLst/>
                  <a:ahLst/>
                  <a:cxnLst/>
                  <a:rect l="l" t="t" r="r" b="b"/>
                  <a:pathLst>
                    <a:path w="1706" h="2624" extrusionOk="0">
                      <a:moveTo>
                        <a:pt x="905" y="0"/>
                      </a:moveTo>
                      <a:cubicBezTo>
                        <a:pt x="572" y="0"/>
                        <a:pt x="426" y="343"/>
                        <a:pt x="316" y="613"/>
                      </a:cubicBezTo>
                      <a:cubicBezTo>
                        <a:pt x="155" y="1009"/>
                        <a:pt x="1" y="1598"/>
                        <a:pt x="130" y="2021"/>
                      </a:cubicBezTo>
                      <a:cubicBezTo>
                        <a:pt x="249" y="2413"/>
                        <a:pt x="809" y="2486"/>
                        <a:pt x="1136" y="2618"/>
                      </a:cubicBezTo>
                      <a:cubicBezTo>
                        <a:pt x="1146" y="2622"/>
                        <a:pt x="1155" y="2624"/>
                        <a:pt x="1163" y="2624"/>
                      </a:cubicBezTo>
                      <a:cubicBezTo>
                        <a:pt x="1232" y="2624"/>
                        <a:pt x="1255" y="2505"/>
                        <a:pt x="1176" y="2473"/>
                      </a:cubicBezTo>
                      <a:cubicBezTo>
                        <a:pt x="1026" y="2413"/>
                        <a:pt x="844" y="2362"/>
                        <a:pt x="701" y="2287"/>
                      </a:cubicBezTo>
                      <a:cubicBezTo>
                        <a:pt x="443" y="2151"/>
                        <a:pt x="290" y="1893"/>
                        <a:pt x="254" y="1610"/>
                      </a:cubicBezTo>
                      <a:cubicBezTo>
                        <a:pt x="217" y="1319"/>
                        <a:pt x="346" y="944"/>
                        <a:pt x="454" y="675"/>
                      </a:cubicBezTo>
                      <a:cubicBezTo>
                        <a:pt x="560" y="413"/>
                        <a:pt x="725" y="215"/>
                        <a:pt x="992" y="215"/>
                      </a:cubicBezTo>
                      <a:cubicBezTo>
                        <a:pt x="1045" y="215"/>
                        <a:pt x="1101" y="223"/>
                        <a:pt x="1162" y="239"/>
                      </a:cubicBezTo>
                      <a:cubicBezTo>
                        <a:pt x="1296" y="274"/>
                        <a:pt x="1427" y="362"/>
                        <a:pt x="1553" y="421"/>
                      </a:cubicBezTo>
                      <a:cubicBezTo>
                        <a:pt x="1565" y="426"/>
                        <a:pt x="1576" y="429"/>
                        <a:pt x="1587" y="429"/>
                      </a:cubicBezTo>
                      <a:cubicBezTo>
                        <a:pt x="1658" y="429"/>
                        <a:pt x="1705" y="326"/>
                        <a:pt x="1629" y="291"/>
                      </a:cubicBezTo>
                      <a:cubicBezTo>
                        <a:pt x="1426" y="197"/>
                        <a:pt x="1181" y="25"/>
                        <a:pt x="953" y="3"/>
                      </a:cubicBezTo>
                      <a:cubicBezTo>
                        <a:pt x="936" y="1"/>
                        <a:pt x="921"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104;p59">
                  <a:extLst>
                    <a:ext uri="{FF2B5EF4-FFF2-40B4-BE49-F238E27FC236}">
                      <a16:creationId xmlns:a16="http://schemas.microsoft.com/office/drawing/2014/main" id="{56691EF0-CCFE-AE43-BE5A-244C671D1FDA}"/>
                    </a:ext>
                  </a:extLst>
                </p:cNvPr>
                <p:cNvSpPr/>
                <p:nvPr/>
              </p:nvSpPr>
              <p:spPr>
                <a:xfrm>
                  <a:off x="2770019" y="2371650"/>
                  <a:ext cx="50256" cy="23108"/>
                </a:xfrm>
                <a:custGeom>
                  <a:avLst/>
                  <a:gdLst/>
                  <a:ahLst/>
                  <a:cxnLst/>
                  <a:rect l="l" t="t" r="r" b="b"/>
                  <a:pathLst>
                    <a:path w="1294" h="595" extrusionOk="0">
                      <a:moveTo>
                        <a:pt x="122" y="1"/>
                      </a:moveTo>
                      <a:cubicBezTo>
                        <a:pt x="50" y="1"/>
                        <a:pt x="1" y="104"/>
                        <a:pt x="79" y="138"/>
                      </a:cubicBezTo>
                      <a:cubicBezTo>
                        <a:pt x="432" y="288"/>
                        <a:pt x="786" y="438"/>
                        <a:pt x="1139" y="588"/>
                      </a:cubicBezTo>
                      <a:cubicBezTo>
                        <a:pt x="1150" y="593"/>
                        <a:pt x="1161" y="595"/>
                        <a:pt x="1171" y="595"/>
                      </a:cubicBezTo>
                      <a:cubicBezTo>
                        <a:pt x="1244" y="595"/>
                        <a:pt x="1293" y="491"/>
                        <a:pt x="1215" y="458"/>
                      </a:cubicBezTo>
                      <a:cubicBezTo>
                        <a:pt x="862" y="308"/>
                        <a:pt x="508" y="158"/>
                        <a:pt x="155" y="7"/>
                      </a:cubicBezTo>
                      <a:cubicBezTo>
                        <a:pt x="144" y="3"/>
                        <a:pt x="13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105;p59">
                  <a:extLst>
                    <a:ext uri="{FF2B5EF4-FFF2-40B4-BE49-F238E27FC236}">
                      <a16:creationId xmlns:a16="http://schemas.microsoft.com/office/drawing/2014/main" id="{0C0BAD02-5122-9CEC-E05C-A72F4A708A2B}"/>
                    </a:ext>
                  </a:extLst>
                </p:cNvPr>
                <p:cNvSpPr/>
                <p:nvPr/>
              </p:nvSpPr>
              <p:spPr>
                <a:xfrm>
                  <a:off x="2871423" y="2509833"/>
                  <a:ext cx="231083" cy="90297"/>
                </a:xfrm>
                <a:custGeom>
                  <a:avLst/>
                  <a:gdLst/>
                  <a:ahLst/>
                  <a:cxnLst/>
                  <a:rect l="l" t="t" r="r" b="b"/>
                  <a:pathLst>
                    <a:path w="5950" h="2325" extrusionOk="0">
                      <a:moveTo>
                        <a:pt x="271" y="0"/>
                      </a:moveTo>
                      <a:cubicBezTo>
                        <a:pt x="271" y="0"/>
                        <a:pt x="1" y="44"/>
                        <a:pt x="90" y="80"/>
                      </a:cubicBezTo>
                      <a:lnTo>
                        <a:pt x="320" y="181"/>
                      </a:lnTo>
                      <a:cubicBezTo>
                        <a:pt x="2171" y="931"/>
                        <a:pt x="3931" y="1691"/>
                        <a:pt x="5827" y="2320"/>
                      </a:cubicBezTo>
                      <a:cubicBezTo>
                        <a:pt x="5836" y="2323"/>
                        <a:pt x="5844" y="2325"/>
                        <a:pt x="5851" y="2325"/>
                      </a:cubicBezTo>
                      <a:cubicBezTo>
                        <a:pt x="5925" y="2325"/>
                        <a:pt x="5949" y="2203"/>
                        <a:pt x="5867" y="2175"/>
                      </a:cubicBezTo>
                      <a:cubicBezTo>
                        <a:pt x="3971" y="1546"/>
                        <a:pt x="2122" y="75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106;p59">
                  <a:extLst>
                    <a:ext uri="{FF2B5EF4-FFF2-40B4-BE49-F238E27FC236}">
                      <a16:creationId xmlns:a16="http://schemas.microsoft.com/office/drawing/2014/main" id="{17313CE5-C7DF-59DD-1562-66DC700ACBDF}"/>
                    </a:ext>
                  </a:extLst>
                </p:cNvPr>
                <p:cNvSpPr/>
                <p:nvPr/>
              </p:nvSpPr>
              <p:spPr>
                <a:xfrm>
                  <a:off x="2756038" y="2459888"/>
                  <a:ext cx="16700" cy="10447"/>
                </a:xfrm>
                <a:custGeom>
                  <a:avLst/>
                  <a:gdLst/>
                  <a:ahLst/>
                  <a:cxnLst/>
                  <a:rect l="l" t="t" r="r" b="b"/>
                  <a:pathLst>
                    <a:path w="430" h="269" extrusionOk="0">
                      <a:moveTo>
                        <a:pt x="85" y="0"/>
                      </a:moveTo>
                      <a:cubicBezTo>
                        <a:pt x="53" y="0"/>
                        <a:pt x="21" y="27"/>
                        <a:pt x="13" y="57"/>
                      </a:cubicBezTo>
                      <a:cubicBezTo>
                        <a:pt x="0" y="100"/>
                        <a:pt x="27" y="134"/>
                        <a:pt x="65" y="149"/>
                      </a:cubicBezTo>
                      <a:cubicBezTo>
                        <a:pt x="162" y="189"/>
                        <a:pt x="258" y="228"/>
                        <a:pt x="354" y="268"/>
                      </a:cubicBezTo>
                      <a:cubicBezTo>
                        <a:pt x="356" y="268"/>
                        <a:pt x="358" y="269"/>
                        <a:pt x="360" y="269"/>
                      </a:cubicBezTo>
                      <a:cubicBezTo>
                        <a:pt x="396" y="269"/>
                        <a:pt x="430" y="137"/>
                        <a:pt x="394" y="123"/>
                      </a:cubicBezTo>
                      <a:cubicBezTo>
                        <a:pt x="298" y="83"/>
                        <a:pt x="201" y="44"/>
                        <a:pt x="105" y="4"/>
                      </a:cubicBezTo>
                      <a:cubicBezTo>
                        <a:pt x="99" y="1"/>
                        <a:pt x="9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107;p59">
                  <a:extLst>
                    <a:ext uri="{FF2B5EF4-FFF2-40B4-BE49-F238E27FC236}">
                      <a16:creationId xmlns:a16="http://schemas.microsoft.com/office/drawing/2014/main" id="{0AB186BC-26BA-B8F6-760B-24BD1E1CA51C}"/>
                    </a:ext>
                  </a:extLst>
                </p:cNvPr>
                <p:cNvSpPr/>
                <p:nvPr/>
              </p:nvSpPr>
              <p:spPr>
                <a:xfrm>
                  <a:off x="1368729" y="2220921"/>
                  <a:ext cx="340644" cy="209451"/>
                </a:xfrm>
                <a:custGeom>
                  <a:avLst/>
                  <a:gdLst/>
                  <a:ahLst/>
                  <a:cxnLst/>
                  <a:rect l="l" t="t" r="r" b="b"/>
                  <a:pathLst>
                    <a:path w="8771" h="5393" extrusionOk="0">
                      <a:moveTo>
                        <a:pt x="1509" y="300"/>
                      </a:moveTo>
                      <a:cubicBezTo>
                        <a:pt x="2520" y="300"/>
                        <a:pt x="4133" y="1355"/>
                        <a:pt x="4708" y="1652"/>
                      </a:cubicBezTo>
                      <a:cubicBezTo>
                        <a:pt x="5415" y="2019"/>
                        <a:pt x="6111" y="2408"/>
                        <a:pt x="6793" y="2820"/>
                      </a:cubicBezTo>
                      <a:cubicBezTo>
                        <a:pt x="7075" y="2991"/>
                        <a:pt x="7747" y="3365"/>
                        <a:pt x="7995" y="3581"/>
                      </a:cubicBezTo>
                      <a:cubicBezTo>
                        <a:pt x="8106" y="3678"/>
                        <a:pt x="8348" y="3782"/>
                        <a:pt x="8416" y="4087"/>
                      </a:cubicBezTo>
                      <a:cubicBezTo>
                        <a:pt x="8499" y="4457"/>
                        <a:pt x="8336" y="5246"/>
                        <a:pt x="7752" y="5246"/>
                      </a:cubicBezTo>
                      <a:cubicBezTo>
                        <a:pt x="7713" y="5246"/>
                        <a:pt x="7672" y="5243"/>
                        <a:pt x="7629" y="5236"/>
                      </a:cubicBezTo>
                      <a:lnTo>
                        <a:pt x="7629" y="5236"/>
                      </a:lnTo>
                      <a:cubicBezTo>
                        <a:pt x="6276" y="4326"/>
                        <a:pt x="4873" y="3500"/>
                        <a:pt x="3415" y="2769"/>
                      </a:cubicBezTo>
                      <a:cubicBezTo>
                        <a:pt x="2810" y="2466"/>
                        <a:pt x="2197" y="2177"/>
                        <a:pt x="1576" y="1906"/>
                      </a:cubicBezTo>
                      <a:cubicBezTo>
                        <a:pt x="1054" y="1678"/>
                        <a:pt x="310" y="1480"/>
                        <a:pt x="793" y="655"/>
                      </a:cubicBezTo>
                      <a:cubicBezTo>
                        <a:pt x="942" y="400"/>
                        <a:pt x="1197" y="300"/>
                        <a:pt x="1509" y="300"/>
                      </a:cubicBezTo>
                      <a:close/>
                      <a:moveTo>
                        <a:pt x="1428" y="0"/>
                      </a:moveTo>
                      <a:cubicBezTo>
                        <a:pt x="720" y="0"/>
                        <a:pt x="1" y="1129"/>
                        <a:pt x="598" y="1655"/>
                      </a:cubicBezTo>
                      <a:cubicBezTo>
                        <a:pt x="904" y="1925"/>
                        <a:pt x="1531" y="2047"/>
                        <a:pt x="1914" y="2220"/>
                      </a:cubicBezTo>
                      <a:cubicBezTo>
                        <a:pt x="2453" y="2464"/>
                        <a:pt x="2987" y="2720"/>
                        <a:pt x="3514" y="2988"/>
                      </a:cubicBezTo>
                      <a:cubicBezTo>
                        <a:pt x="4905" y="3694"/>
                        <a:pt x="6244" y="4485"/>
                        <a:pt x="7538" y="5354"/>
                      </a:cubicBezTo>
                      <a:lnTo>
                        <a:pt x="7538" y="5354"/>
                      </a:lnTo>
                      <a:cubicBezTo>
                        <a:pt x="7546" y="5365"/>
                        <a:pt x="7558" y="5373"/>
                        <a:pt x="7574" y="5377"/>
                      </a:cubicBezTo>
                      <a:lnTo>
                        <a:pt x="7574" y="5377"/>
                      </a:lnTo>
                      <a:cubicBezTo>
                        <a:pt x="7584" y="5382"/>
                        <a:pt x="7593" y="5384"/>
                        <a:pt x="7602" y="5384"/>
                      </a:cubicBezTo>
                      <a:cubicBezTo>
                        <a:pt x="7605" y="5384"/>
                        <a:pt x="7607" y="5384"/>
                        <a:pt x="7610" y="5384"/>
                      </a:cubicBezTo>
                      <a:lnTo>
                        <a:pt x="7610" y="5384"/>
                      </a:lnTo>
                      <a:cubicBezTo>
                        <a:pt x="7651" y="5390"/>
                        <a:pt x="7692" y="5393"/>
                        <a:pt x="7731" y="5393"/>
                      </a:cubicBezTo>
                      <a:cubicBezTo>
                        <a:pt x="8223" y="5393"/>
                        <a:pt x="8538" y="4921"/>
                        <a:pt x="8640" y="4387"/>
                      </a:cubicBezTo>
                      <a:cubicBezTo>
                        <a:pt x="8770" y="3706"/>
                        <a:pt x="8198" y="3529"/>
                        <a:pt x="7668" y="3188"/>
                      </a:cubicBezTo>
                      <a:cubicBezTo>
                        <a:pt x="6462" y="2412"/>
                        <a:pt x="5205" y="1714"/>
                        <a:pt x="3916" y="1087"/>
                      </a:cubicBezTo>
                      <a:cubicBezTo>
                        <a:pt x="3275" y="774"/>
                        <a:pt x="2201" y="39"/>
                        <a:pt x="1462" y="1"/>
                      </a:cubicBezTo>
                      <a:cubicBezTo>
                        <a:pt x="1451" y="1"/>
                        <a:pt x="143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108;p59">
                  <a:extLst>
                    <a:ext uri="{FF2B5EF4-FFF2-40B4-BE49-F238E27FC236}">
                      <a16:creationId xmlns:a16="http://schemas.microsoft.com/office/drawing/2014/main" id="{C13A2633-483F-6E64-DE7F-DD669306DF67}"/>
                    </a:ext>
                  </a:extLst>
                </p:cNvPr>
                <p:cNvSpPr/>
                <p:nvPr/>
              </p:nvSpPr>
              <p:spPr>
                <a:xfrm>
                  <a:off x="1417548" y="2330948"/>
                  <a:ext cx="100861" cy="74723"/>
                </a:xfrm>
                <a:custGeom>
                  <a:avLst/>
                  <a:gdLst/>
                  <a:ahLst/>
                  <a:cxnLst/>
                  <a:rect l="l" t="t" r="r" b="b"/>
                  <a:pathLst>
                    <a:path w="2597" h="1924" extrusionOk="0">
                      <a:moveTo>
                        <a:pt x="1006" y="173"/>
                      </a:moveTo>
                      <a:cubicBezTo>
                        <a:pt x="1271" y="173"/>
                        <a:pt x="1894" y="451"/>
                        <a:pt x="2028" y="587"/>
                      </a:cubicBezTo>
                      <a:cubicBezTo>
                        <a:pt x="2302" y="862"/>
                        <a:pt x="2149" y="1010"/>
                        <a:pt x="2027" y="1217"/>
                      </a:cubicBezTo>
                      <a:cubicBezTo>
                        <a:pt x="1966" y="1318"/>
                        <a:pt x="1873" y="1579"/>
                        <a:pt x="1777" y="1642"/>
                      </a:cubicBezTo>
                      <a:cubicBezTo>
                        <a:pt x="1607" y="1660"/>
                        <a:pt x="1437" y="1680"/>
                        <a:pt x="1268" y="1698"/>
                      </a:cubicBezTo>
                      <a:cubicBezTo>
                        <a:pt x="1188" y="1658"/>
                        <a:pt x="1109" y="1618"/>
                        <a:pt x="1029" y="1578"/>
                      </a:cubicBezTo>
                      <a:cubicBezTo>
                        <a:pt x="876" y="1502"/>
                        <a:pt x="722" y="1427"/>
                        <a:pt x="568" y="1353"/>
                      </a:cubicBezTo>
                      <a:cubicBezTo>
                        <a:pt x="227" y="1136"/>
                        <a:pt x="510" y="810"/>
                        <a:pt x="626" y="612"/>
                      </a:cubicBezTo>
                      <a:cubicBezTo>
                        <a:pt x="694" y="497"/>
                        <a:pt x="814" y="247"/>
                        <a:pt x="920" y="189"/>
                      </a:cubicBezTo>
                      <a:cubicBezTo>
                        <a:pt x="941" y="178"/>
                        <a:pt x="970" y="173"/>
                        <a:pt x="1006" y="173"/>
                      </a:cubicBezTo>
                      <a:close/>
                      <a:moveTo>
                        <a:pt x="1076" y="1"/>
                      </a:moveTo>
                      <a:cubicBezTo>
                        <a:pt x="921" y="1"/>
                        <a:pt x="794" y="78"/>
                        <a:pt x="694" y="207"/>
                      </a:cubicBezTo>
                      <a:cubicBezTo>
                        <a:pt x="430" y="545"/>
                        <a:pt x="1" y="1146"/>
                        <a:pt x="474" y="1471"/>
                      </a:cubicBezTo>
                      <a:lnTo>
                        <a:pt x="474" y="1471"/>
                      </a:lnTo>
                      <a:cubicBezTo>
                        <a:pt x="479" y="1475"/>
                        <a:pt x="485" y="1480"/>
                        <a:pt x="492" y="1483"/>
                      </a:cubicBezTo>
                      <a:cubicBezTo>
                        <a:pt x="492" y="1483"/>
                        <a:pt x="492" y="1483"/>
                        <a:pt x="492" y="1483"/>
                      </a:cubicBezTo>
                      <a:lnTo>
                        <a:pt x="492" y="1483"/>
                      </a:lnTo>
                      <a:cubicBezTo>
                        <a:pt x="498" y="1487"/>
                        <a:pt x="504" y="1490"/>
                        <a:pt x="510" y="1492"/>
                      </a:cubicBezTo>
                      <a:lnTo>
                        <a:pt x="510" y="1492"/>
                      </a:lnTo>
                      <a:cubicBezTo>
                        <a:pt x="793" y="1633"/>
                        <a:pt x="1178" y="1924"/>
                        <a:pt x="1511" y="1924"/>
                      </a:cubicBezTo>
                      <a:cubicBezTo>
                        <a:pt x="1657" y="1924"/>
                        <a:pt x="1793" y="1868"/>
                        <a:pt x="1906" y="1718"/>
                      </a:cubicBezTo>
                      <a:cubicBezTo>
                        <a:pt x="2165" y="1375"/>
                        <a:pt x="2597" y="779"/>
                        <a:pt x="2104" y="456"/>
                      </a:cubicBezTo>
                      <a:cubicBezTo>
                        <a:pt x="1863" y="298"/>
                        <a:pt x="1451" y="58"/>
                        <a:pt x="1163" y="9"/>
                      </a:cubicBezTo>
                      <a:cubicBezTo>
                        <a:pt x="1133" y="3"/>
                        <a:pt x="110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109;p59">
                  <a:extLst>
                    <a:ext uri="{FF2B5EF4-FFF2-40B4-BE49-F238E27FC236}">
                      <a16:creationId xmlns:a16="http://schemas.microsoft.com/office/drawing/2014/main" id="{CE620EEE-3AAF-AA71-8180-0BA359E1C8F0}"/>
                    </a:ext>
                  </a:extLst>
                </p:cNvPr>
                <p:cNvSpPr/>
                <p:nvPr/>
              </p:nvSpPr>
              <p:spPr>
                <a:xfrm>
                  <a:off x="1500271" y="2369319"/>
                  <a:ext cx="88122" cy="80394"/>
                </a:xfrm>
                <a:custGeom>
                  <a:avLst/>
                  <a:gdLst/>
                  <a:ahLst/>
                  <a:cxnLst/>
                  <a:rect l="l" t="t" r="r" b="b"/>
                  <a:pathLst>
                    <a:path w="2269" h="2070" extrusionOk="0">
                      <a:moveTo>
                        <a:pt x="868" y="144"/>
                      </a:moveTo>
                      <a:cubicBezTo>
                        <a:pt x="946" y="144"/>
                        <a:pt x="1029" y="178"/>
                        <a:pt x="1118" y="245"/>
                      </a:cubicBezTo>
                      <a:cubicBezTo>
                        <a:pt x="1406" y="383"/>
                        <a:pt x="1728" y="551"/>
                        <a:pt x="1955" y="770"/>
                      </a:cubicBezTo>
                      <a:cubicBezTo>
                        <a:pt x="2141" y="878"/>
                        <a:pt x="2153" y="1033"/>
                        <a:pt x="1991" y="1237"/>
                      </a:cubicBezTo>
                      <a:cubicBezTo>
                        <a:pt x="1945" y="1325"/>
                        <a:pt x="1898" y="1412"/>
                        <a:pt x="1851" y="1499"/>
                      </a:cubicBezTo>
                      <a:cubicBezTo>
                        <a:pt x="1737" y="1710"/>
                        <a:pt x="1698" y="1872"/>
                        <a:pt x="1471" y="1872"/>
                      </a:cubicBezTo>
                      <a:cubicBezTo>
                        <a:pt x="1396" y="1872"/>
                        <a:pt x="1299" y="1854"/>
                        <a:pt x="1171" y="1814"/>
                      </a:cubicBezTo>
                      <a:cubicBezTo>
                        <a:pt x="893" y="1725"/>
                        <a:pt x="593" y="1483"/>
                        <a:pt x="337" y="1341"/>
                      </a:cubicBezTo>
                      <a:cubicBezTo>
                        <a:pt x="44" y="1124"/>
                        <a:pt x="295" y="769"/>
                        <a:pt x="454" y="542"/>
                      </a:cubicBezTo>
                      <a:cubicBezTo>
                        <a:pt x="479" y="500"/>
                        <a:pt x="505" y="457"/>
                        <a:pt x="530" y="414"/>
                      </a:cubicBezTo>
                      <a:cubicBezTo>
                        <a:pt x="629" y="234"/>
                        <a:pt x="741" y="144"/>
                        <a:pt x="868" y="144"/>
                      </a:cubicBezTo>
                      <a:close/>
                      <a:moveTo>
                        <a:pt x="848" y="1"/>
                      </a:moveTo>
                      <a:cubicBezTo>
                        <a:pt x="742" y="1"/>
                        <a:pt x="639" y="36"/>
                        <a:pt x="550" y="118"/>
                      </a:cubicBezTo>
                      <a:cubicBezTo>
                        <a:pt x="419" y="239"/>
                        <a:pt x="335" y="447"/>
                        <a:pt x="247" y="597"/>
                      </a:cubicBezTo>
                      <a:cubicBezTo>
                        <a:pt x="178" y="714"/>
                        <a:pt x="76" y="843"/>
                        <a:pt x="46" y="979"/>
                      </a:cubicBezTo>
                      <a:cubicBezTo>
                        <a:pt x="1" y="1184"/>
                        <a:pt x="91" y="1337"/>
                        <a:pt x="242" y="1457"/>
                      </a:cubicBezTo>
                      <a:lnTo>
                        <a:pt x="242" y="1457"/>
                      </a:lnTo>
                      <a:cubicBezTo>
                        <a:pt x="247" y="1462"/>
                        <a:pt x="254" y="1467"/>
                        <a:pt x="262" y="1471"/>
                      </a:cubicBezTo>
                      <a:cubicBezTo>
                        <a:pt x="262" y="1471"/>
                        <a:pt x="262" y="1471"/>
                        <a:pt x="262" y="1471"/>
                      </a:cubicBezTo>
                      <a:lnTo>
                        <a:pt x="262" y="1471"/>
                      </a:lnTo>
                      <a:cubicBezTo>
                        <a:pt x="268" y="1476"/>
                        <a:pt x="274" y="1480"/>
                        <a:pt x="280" y="1482"/>
                      </a:cubicBezTo>
                      <a:lnTo>
                        <a:pt x="280" y="1482"/>
                      </a:lnTo>
                      <a:cubicBezTo>
                        <a:pt x="594" y="1657"/>
                        <a:pt x="906" y="1881"/>
                        <a:pt x="1235" y="2022"/>
                      </a:cubicBezTo>
                      <a:cubicBezTo>
                        <a:pt x="1308" y="2054"/>
                        <a:pt x="1380" y="2070"/>
                        <a:pt x="1451" y="2070"/>
                      </a:cubicBezTo>
                      <a:cubicBezTo>
                        <a:pt x="1566" y="2070"/>
                        <a:pt x="1675" y="2027"/>
                        <a:pt x="1769" y="1934"/>
                      </a:cubicBezTo>
                      <a:cubicBezTo>
                        <a:pt x="1936" y="1772"/>
                        <a:pt x="2191" y="1303"/>
                        <a:pt x="2233" y="1067"/>
                      </a:cubicBezTo>
                      <a:cubicBezTo>
                        <a:pt x="2269" y="865"/>
                        <a:pt x="2182" y="708"/>
                        <a:pt x="2025" y="589"/>
                      </a:cubicBezTo>
                      <a:cubicBezTo>
                        <a:pt x="1758" y="387"/>
                        <a:pt x="1373" y="163"/>
                        <a:pt x="1060" y="43"/>
                      </a:cubicBezTo>
                      <a:cubicBezTo>
                        <a:pt x="989" y="16"/>
                        <a:pt x="918"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110;p59">
                  <a:extLst>
                    <a:ext uri="{FF2B5EF4-FFF2-40B4-BE49-F238E27FC236}">
                      <a16:creationId xmlns:a16="http://schemas.microsoft.com/office/drawing/2014/main" id="{779EF74F-246A-72BC-F2A1-382468220225}"/>
                    </a:ext>
                  </a:extLst>
                </p:cNvPr>
                <p:cNvSpPr/>
                <p:nvPr/>
              </p:nvSpPr>
              <p:spPr>
                <a:xfrm>
                  <a:off x="1338164" y="2293586"/>
                  <a:ext cx="95890" cy="76393"/>
                </a:xfrm>
                <a:custGeom>
                  <a:avLst/>
                  <a:gdLst/>
                  <a:ahLst/>
                  <a:cxnLst/>
                  <a:rect l="l" t="t" r="r" b="b"/>
                  <a:pathLst>
                    <a:path w="2469" h="1967" extrusionOk="0">
                      <a:moveTo>
                        <a:pt x="1042" y="194"/>
                      </a:moveTo>
                      <a:cubicBezTo>
                        <a:pt x="1067" y="194"/>
                        <a:pt x="1091" y="197"/>
                        <a:pt x="1115" y="202"/>
                      </a:cubicBezTo>
                      <a:cubicBezTo>
                        <a:pt x="1448" y="278"/>
                        <a:pt x="1792" y="482"/>
                        <a:pt x="2101" y="616"/>
                      </a:cubicBezTo>
                      <a:cubicBezTo>
                        <a:pt x="2395" y="800"/>
                        <a:pt x="2127" y="1301"/>
                        <a:pt x="1982" y="1485"/>
                      </a:cubicBezTo>
                      <a:cubicBezTo>
                        <a:pt x="1842" y="1663"/>
                        <a:pt x="1676" y="1733"/>
                        <a:pt x="1502" y="1733"/>
                      </a:cubicBezTo>
                      <a:cubicBezTo>
                        <a:pt x="1392" y="1733"/>
                        <a:pt x="1278" y="1705"/>
                        <a:pt x="1167" y="1657"/>
                      </a:cubicBezTo>
                      <a:cubicBezTo>
                        <a:pt x="974" y="1573"/>
                        <a:pt x="678" y="1508"/>
                        <a:pt x="512" y="1382"/>
                      </a:cubicBezTo>
                      <a:cubicBezTo>
                        <a:pt x="0" y="996"/>
                        <a:pt x="602" y="194"/>
                        <a:pt x="1042" y="194"/>
                      </a:cubicBezTo>
                      <a:close/>
                      <a:moveTo>
                        <a:pt x="888" y="1"/>
                      </a:moveTo>
                      <a:cubicBezTo>
                        <a:pt x="771" y="1"/>
                        <a:pt x="664" y="43"/>
                        <a:pt x="564" y="152"/>
                      </a:cubicBezTo>
                      <a:cubicBezTo>
                        <a:pt x="398" y="332"/>
                        <a:pt x="140" y="733"/>
                        <a:pt x="97" y="978"/>
                      </a:cubicBezTo>
                      <a:cubicBezTo>
                        <a:pt x="58" y="1200"/>
                        <a:pt x="164" y="1374"/>
                        <a:pt x="355" y="1480"/>
                      </a:cubicBezTo>
                      <a:cubicBezTo>
                        <a:pt x="667" y="1652"/>
                        <a:pt x="1085" y="1834"/>
                        <a:pt x="1426" y="1933"/>
                      </a:cubicBezTo>
                      <a:cubicBezTo>
                        <a:pt x="1497" y="1953"/>
                        <a:pt x="1565" y="1966"/>
                        <a:pt x="1630" y="1966"/>
                      </a:cubicBezTo>
                      <a:cubicBezTo>
                        <a:pt x="1732" y="1966"/>
                        <a:pt x="1829" y="1935"/>
                        <a:pt x="1920" y="1853"/>
                      </a:cubicBezTo>
                      <a:cubicBezTo>
                        <a:pt x="2054" y="1734"/>
                        <a:pt x="2135" y="1521"/>
                        <a:pt x="2223" y="1370"/>
                      </a:cubicBezTo>
                      <a:cubicBezTo>
                        <a:pt x="2291" y="1254"/>
                        <a:pt x="2392" y="1127"/>
                        <a:pt x="2422" y="991"/>
                      </a:cubicBezTo>
                      <a:cubicBezTo>
                        <a:pt x="2468" y="778"/>
                        <a:pt x="2367" y="614"/>
                        <a:pt x="2199" y="501"/>
                      </a:cubicBezTo>
                      <a:lnTo>
                        <a:pt x="2199" y="501"/>
                      </a:lnTo>
                      <a:cubicBezTo>
                        <a:pt x="2193" y="495"/>
                        <a:pt x="2186" y="491"/>
                        <a:pt x="2177" y="487"/>
                      </a:cubicBezTo>
                      <a:lnTo>
                        <a:pt x="2177" y="487"/>
                      </a:lnTo>
                      <a:cubicBezTo>
                        <a:pt x="2177" y="487"/>
                        <a:pt x="2177" y="487"/>
                        <a:pt x="2177" y="487"/>
                      </a:cubicBezTo>
                      <a:cubicBezTo>
                        <a:pt x="2169" y="482"/>
                        <a:pt x="2162" y="479"/>
                        <a:pt x="2154" y="477"/>
                      </a:cubicBezTo>
                      <a:lnTo>
                        <a:pt x="2154" y="477"/>
                      </a:lnTo>
                      <a:cubicBezTo>
                        <a:pt x="1824" y="332"/>
                        <a:pt x="1493" y="181"/>
                        <a:pt x="1155" y="57"/>
                      </a:cubicBezTo>
                      <a:cubicBezTo>
                        <a:pt x="1061" y="23"/>
                        <a:pt x="972"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111;p59">
                  <a:extLst>
                    <a:ext uri="{FF2B5EF4-FFF2-40B4-BE49-F238E27FC236}">
                      <a16:creationId xmlns:a16="http://schemas.microsoft.com/office/drawing/2014/main" id="{30C427E0-F2F3-152A-AF87-5D93D0284DC5}"/>
                    </a:ext>
                  </a:extLst>
                </p:cNvPr>
                <p:cNvSpPr/>
                <p:nvPr/>
              </p:nvSpPr>
              <p:spPr>
                <a:xfrm>
                  <a:off x="1579616" y="2415536"/>
                  <a:ext cx="88006" cy="84200"/>
                </a:xfrm>
                <a:custGeom>
                  <a:avLst/>
                  <a:gdLst/>
                  <a:ahLst/>
                  <a:cxnLst/>
                  <a:rect l="l" t="t" r="r" b="b"/>
                  <a:pathLst>
                    <a:path w="2266" h="2168" extrusionOk="0">
                      <a:moveTo>
                        <a:pt x="831" y="183"/>
                      </a:moveTo>
                      <a:cubicBezTo>
                        <a:pt x="1096" y="183"/>
                        <a:pt x="1378" y="442"/>
                        <a:pt x="1594" y="587"/>
                      </a:cubicBezTo>
                      <a:cubicBezTo>
                        <a:pt x="1679" y="644"/>
                        <a:pt x="1763" y="701"/>
                        <a:pt x="1846" y="758"/>
                      </a:cubicBezTo>
                      <a:cubicBezTo>
                        <a:pt x="1895" y="955"/>
                        <a:pt x="1944" y="1152"/>
                        <a:pt x="1993" y="1349"/>
                      </a:cubicBezTo>
                      <a:cubicBezTo>
                        <a:pt x="1972" y="1506"/>
                        <a:pt x="1784" y="1737"/>
                        <a:pt x="1708" y="1878"/>
                      </a:cubicBezTo>
                      <a:cubicBezTo>
                        <a:pt x="1647" y="1961"/>
                        <a:pt x="1564" y="1994"/>
                        <a:pt x="1470" y="1994"/>
                      </a:cubicBezTo>
                      <a:cubicBezTo>
                        <a:pt x="1156" y="1994"/>
                        <a:pt x="720" y="1622"/>
                        <a:pt x="537" y="1488"/>
                      </a:cubicBezTo>
                      <a:cubicBezTo>
                        <a:pt x="242" y="1272"/>
                        <a:pt x="98" y="1212"/>
                        <a:pt x="264" y="811"/>
                      </a:cubicBezTo>
                      <a:cubicBezTo>
                        <a:pt x="322" y="671"/>
                        <a:pt x="414" y="470"/>
                        <a:pt x="511" y="352"/>
                      </a:cubicBezTo>
                      <a:cubicBezTo>
                        <a:pt x="610" y="229"/>
                        <a:pt x="719" y="183"/>
                        <a:pt x="831" y="183"/>
                      </a:cubicBezTo>
                      <a:close/>
                      <a:moveTo>
                        <a:pt x="798" y="1"/>
                      </a:moveTo>
                      <a:cubicBezTo>
                        <a:pt x="644" y="1"/>
                        <a:pt x="500" y="76"/>
                        <a:pt x="380" y="276"/>
                      </a:cubicBezTo>
                      <a:cubicBezTo>
                        <a:pt x="245" y="503"/>
                        <a:pt x="1" y="820"/>
                        <a:pt x="8" y="1098"/>
                      </a:cubicBezTo>
                      <a:cubicBezTo>
                        <a:pt x="15" y="1349"/>
                        <a:pt x="212" y="1458"/>
                        <a:pt x="400" y="1579"/>
                      </a:cubicBezTo>
                      <a:cubicBezTo>
                        <a:pt x="687" y="1764"/>
                        <a:pt x="1095" y="2167"/>
                        <a:pt x="1454" y="2167"/>
                      </a:cubicBezTo>
                      <a:cubicBezTo>
                        <a:pt x="1586" y="2167"/>
                        <a:pt x="1712" y="2113"/>
                        <a:pt x="1822" y="1974"/>
                      </a:cubicBezTo>
                      <a:lnTo>
                        <a:pt x="1822" y="1974"/>
                      </a:lnTo>
                      <a:cubicBezTo>
                        <a:pt x="1828" y="1969"/>
                        <a:pt x="1834" y="1962"/>
                        <a:pt x="1839" y="1953"/>
                      </a:cubicBezTo>
                      <a:lnTo>
                        <a:pt x="1839" y="1953"/>
                      </a:lnTo>
                      <a:cubicBezTo>
                        <a:pt x="1839" y="1953"/>
                        <a:pt x="1839" y="1953"/>
                        <a:pt x="1839" y="1953"/>
                      </a:cubicBezTo>
                      <a:cubicBezTo>
                        <a:pt x="1843" y="1947"/>
                        <a:pt x="1847" y="1940"/>
                        <a:pt x="1849" y="1934"/>
                      </a:cubicBezTo>
                      <a:lnTo>
                        <a:pt x="1849" y="1934"/>
                      </a:lnTo>
                      <a:cubicBezTo>
                        <a:pt x="1986" y="1689"/>
                        <a:pt x="2266" y="1343"/>
                        <a:pt x="2244" y="1050"/>
                      </a:cubicBezTo>
                      <a:cubicBezTo>
                        <a:pt x="2224" y="790"/>
                        <a:pt x="1988" y="672"/>
                        <a:pt x="1797" y="542"/>
                      </a:cubicBezTo>
                      <a:cubicBezTo>
                        <a:pt x="1509" y="348"/>
                        <a:pt x="1130"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112;p59">
                  <a:extLst>
                    <a:ext uri="{FF2B5EF4-FFF2-40B4-BE49-F238E27FC236}">
                      <a16:creationId xmlns:a16="http://schemas.microsoft.com/office/drawing/2014/main" id="{AD9BD88A-8DDB-73D4-8685-B1CC1C657C59}"/>
                    </a:ext>
                  </a:extLst>
                </p:cNvPr>
                <p:cNvSpPr/>
                <p:nvPr/>
              </p:nvSpPr>
              <p:spPr>
                <a:xfrm>
                  <a:off x="1453977" y="2436236"/>
                  <a:ext cx="105793" cy="80549"/>
                </a:xfrm>
                <a:custGeom>
                  <a:avLst/>
                  <a:gdLst/>
                  <a:ahLst/>
                  <a:cxnLst/>
                  <a:rect l="l" t="t" r="r" b="b"/>
                  <a:pathLst>
                    <a:path w="2724" h="2074" extrusionOk="0">
                      <a:moveTo>
                        <a:pt x="1034" y="187"/>
                      </a:moveTo>
                      <a:cubicBezTo>
                        <a:pt x="1370" y="187"/>
                        <a:pt x="1895" y="530"/>
                        <a:pt x="2074" y="662"/>
                      </a:cubicBezTo>
                      <a:cubicBezTo>
                        <a:pt x="2427" y="922"/>
                        <a:pt x="2324" y="1059"/>
                        <a:pt x="2167" y="1390"/>
                      </a:cubicBezTo>
                      <a:cubicBezTo>
                        <a:pt x="2093" y="1548"/>
                        <a:pt x="2005" y="1758"/>
                        <a:pt x="1859" y="1858"/>
                      </a:cubicBezTo>
                      <a:cubicBezTo>
                        <a:pt x="1811" y="1890"/>
                        <a:pt x="1757" y="1904"/>
                        <a:pt x="1697" y="1904"/>
                      </a:cubicBezTo>
                      <a:cubicBezTo>
                        <a:pt x="1415" y="1904"/>
                        <a:pt x="1024" y="1600"/>
                        <a:pt x="801" y="1475"/>
                      </a:cubicBezTo>
                      <a:cubicBezTo>
                        <a:pt x="721" y="1430"/>
                        <a:pt x="641" y="1386"/>
                        <a:pt x="560" y="1342"/>
                      </a:cubicBezTo>
                      <a:cubicBezTo>
                        <a:pt x="545" y="1166"/>
                        <a:pt x="529" y="989"/>
                        <a:pt x="513" y="813"/>
                      </a:cubicBezTo>
                      <a:cubicBezTo>
                        <a:pt x="545" y="647"/>
                        <a:pt x="721" y="435"/>
                        <a:pt x="804" y="285"/>
                      </a:cubicBezTo>
                      <a:cubicBezTo>
                        <a:pt x="856" y="215"/>
                        <a:pt x="937" y="187"/>
                        <a:pt x="1034" y="187"/>
                      </a:cubicBezTo>
                      <a:close/>
                      <a:moveTo>
                        <a:pt x="1070" y="1"/>
                      </a:moveTo>
                      <a:cubicBezTo>
                        <a:pt x="930" y="1"/>
                        <a:pt x="799" y="53"/>
                        <a:pt x="689" y="190"/>
                      </a:cubicBezTo>
                      <a:lnTo>
                        <a:pt x="689" y="190"/>
                      </a:lnTo>
                      <a:cubicBezTo>
                        <a:pt x="683" y="196"/>
                        <a:pt x="678" y="202"/>
                        <a:pt x="674" y="210"/>
                      </a:cubicBezTo>
                      <a:cubicBezTo>
                        <a:pt x="674" y="210"/>
                        <a:pt x="674" y="210"/>
                        <a:pt x="674" y="210"/>
                      </a:cubicBezTo>
                      <a:lnTo>
                        <a:pt x="674" y="210"/>
                      </a:lnTo>
                      <a:cubicBezTo>
                        <a:pt x="669" y="217"/>
                        <a:pt x="666" y="223"/>
                        <a:pt x="663" y="229"/>
                      </a:cubicBezTo>
                      <a:lnTo>
                        <a:pt x="663" y="229"/>
                      </a:lnTo>
                      <a:cubicBezTo>
                        <a:pt x="362" y="766"/>
                        <a:pt x="1" y="1201"/>
                        <a:pt x="665" y="1572"/>
                      </a:cubicBezTo>
                      <a:cubicBezTo>
                        <a:pt x="945" y="1728"/>
                        <a:pt x="1347" y="2073"/>
                        <a:pt x="1694" y="2073"/>
                      </a:cubicBezTo>
                      <a:cubicBezTo>
                        <a:pt x="1836" y="2073"/>
                        <a:pt x="1969" y="2015"/>
                        <a:pt x="2080" y="1861"/>
                      </a:cubicBezTo>
                      <a:cubicBezTo>
                        <a:pt x="2405" y="1412"/>
                        <a:pt x="2723" y="874"/>
                        <a:pt x="2150" y="532"/>
                      </a:cubicBezTo>
                      <a:cubicBezTo>
                        <a:pt x="1864" y="361"/>
                        <a:pt x="1436"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113;p59">
                  <a:extLst>
                    <a:ext uri="{FF2B5EF4-FFF2-40B4-BE49-F238E27FC236}">
                      <a16:creationId xmlns:a16="http://schemas.microsoft.com/office/drawing/2014/main" id="{705E6AB3-30C3-752A-E4C7-75D177020C6B}"/>
                    </a:ext>
                  </a:extLst>
                </p:cNvPr>
                <p:cNvSpPr/>
                <p:nvPr/>
              </p:nvSpPr>
              <p:spPr>
                <a:xfrm>
                  <a:off x="1541167" y="2482492"/>
                  <a:ext cx="89365" cy="62528"/>
                </a:xfrm>
                <a:custGeom>
                  <a:avLst/>
                  <a:gdLst/>
                  <a:ahLst/>
                  <a:cxnLst/>
                  <a:rect l="l" t="t" r="r" b="b"/>
                  <a:pathLst>
                    <a:path w="2301" h="1610" extrusionOk="0">
                      <a:moveTo>
                        <a:pt x="840" y="0"/>
                      </a:moveTo>
                      <a:cubicBezTo>
                        <a:pt x="772" y="0"/>
                        <a:pt x="703" y="17"/>
                        <a:pt x="633" y="57"/>
                      </a:cubicBezTo>
                      <a:cubicBezTo>
                        <a:pt x="513" y="124"/>
                        <a:pt x="459" y="243"/>
                        <a:pt x="393" y="357"/>
                      </a:cubicBezTo>
                      <a:cubicBezTo>
                        <a:pt x="282" y="549"/>
                        <a:pt x="102" y="784"/>
                        <a:pt x="59" y="1006"/>
                      </a:cubicBezTo>
                      <a:cubicBezTo>
                        <a:pt x="0" y="1309"/>
                        <a:pt x="226" y="1454"/>
                        <a:pt x="448" y="1597"/>
                      </a:cubicBezTo>
                      <a:cubicBezTo>
                        <a:pt x="461" y="1605"/>
                        <a:pt x="474" y="1609"/>
                        <a:pt x="486" y="1609"/>
                      </a:cubicBezTo>
                      <a:cubicBezTo>
                        <a:pt x="549" y="1609"/>
                        <a:pt x="591" y="1511"/>
                        <a:pt x="523" y="1467"/>
                      </a:cubicBezTo>
                      <a:cubicBezTo>
                        <a:pt x="72" y="1176"/>
                        <a:pt x="397" y="202"/>
                        <a:pt x="912" y="202"/>
                      </a:cubicBezTo>
                      <a:cubicBezTo>
                        <a:pt x="965" y="202"/>
                        <a:pt x="1020" y="212"/>
                        <a:pt x="1077" y="235"/>
                      </a:cubicBezTo>
                      <a:cubicBezTo>
                        <a:pt x="1344" y="342"/>
                        <a:pt x="2048" y="781"/>
                        <a:pt x="2137" y="1053"/>
                      </a:cubicBezTo>
                      <a:cubicBezTo>
                        <a:pt x="2149" y="1089"/>
                        <a:pt x="2179" y="1105"/>
                        <a:pt x="2209" y="1105"/>
                      </a:cubicBezTo>
                      <a:cubicBezTo>
                        <a:pt x="2255" y="1105"/>
                        <a:pt x="2301" y="1069"/>
                        <a:pt x="2283" y="1013"/>
                      </a:cubicBezTo>
                      <a:cubicBezTo>
                        <a:pt x="2168" y="667"/>
                        <a:pt x="1751" y="497"/>
                        <a:pt x="1466" y="309"/>
                      </a:cubicBezTo>
                      <a:cubicBezTo>
                        <a:pt x="1278" y="185"/>
                        <a:pt x="1066"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114;p59">
                  <a:extLst>
                    <a:ext uri="{FF2B5EF4-FFF2-40B4-BE49-F238E27FC236}">
                      <a16:creationId xmlns:a16="http://schemas.microsoft.com/office/drawing/2014/main" id="{D0669F9F-1C39-3FD6-39C2-A63661E8022E}"/>
                    </a:ext>
                  </a:extLst>
                </p:cNvPr>
                <p:cNvSpPr/>
                <p:nvPr/>
              </p:nvSpPr>
              <p:spPr>
                <a:xfrm>
                  <a:off x="1293424" y="2360620"/>
                  <a:ext cx="110532" cy="76355"/>
                </a:xfrm>
                <a:custGeom>
                  <a:avLst/>
                  <a:gdLst/>
                  <a:ahLst/>
                  <a:cxnLst/>
                  <a:rect l="l" t="t" r="r" b="b"/>
                  <a:pathLst>
                    <a:path w="2846" h="1966" extrusionOk="0">
                      <a:moveTo>
                        <a:pt x="1098" y="161"/>
                      </a:moveTo>
                      <a:cubicBezTo>
                        <a:pt x="1396" y="161"/>
                        <a:pt x="1790" y="398"/>
                        <a:pt x="1986" y="482"/>
                      </a:cubicBezTo>
                      <a:cubicBezTo>
                        <a:pt x="2310" y="621"/>
                        <a:pt x="2489" y="757"/>
                        <a:pt x="2311" y="1216"/>
                      </a:cubicBezTo>
                      <a:cubicBezTo>
                        <a:pt x="2265" y="1332"/>
                        <a:pt x="2156" y="1585"/>
                        <a:pt x="2065" y="1666"/>
                      </a:cubicBezTo>
                      <a:cubicBezTo>
                        <a:pt x="1983" y="1739"/>
                        <a:pt x="1884" y="1767"/>
                        <a:pt x="1776" y="1767"/>
                      </a:cubicBezTo>
                      <a:cubicBezTo>
                        <a:pt x="1486" y="1767"/>
                        <a:pt x="1138" y="1560"/>
                        <a:pt x="920" y="1468"/>
                      </a:cubicBezTo>
                      <a:cubicBezTo>
                        <a:pt x="649" y="1356"/>
                        <a:pt x="412" y="1322"/>
                        <a:pt x="534" y="804"/>
                      </a:cubicBezTo>
                      <a:cubicBezTo>
                        <a:pt x="573" y="636"/>
                        <a:pt x="733" y="438"/>
                        <a:pt x="816" y="286"/>
                      </a:cubicBezTo>
                      <a:cubicBezTo>
                        <a:pt x="885" y="195"/>
                        <a:pt x="984" y="161"/>
                        <a:pt x="1098" y="161"/>
                      </a:cubicBezTo>
                      <a:close/>
                      <a:moveTo>
                        <a:pt x="1115" y="0"/>
                      </a:moveTo>
                      <a:cubicBezTo>
                        <a:pt x="959" y="0"/>
                        <a:pt x="816" y="52"/>
                        <a:pt x="703" y="189"/>
                      </a:cubicBezTo>
                      <a:lnTo>
                        <a:pt x="703" y="189"/>
                      </a:lnTo>
                      <a:cubicBezTo>
                        <a:pt x="696" y="195"/>
                        <a:pt x="691" y="202"/>
                        <a:pt x="686" y="210"/>
                      </a:cubicBezTo>
                      <a:cubicBezTo>
                        <a:pt x="686" y="210"/>
                        <a:pt x="686" y="210"/>
                        <a:pt x="686" y="210"/>
                      </a:cubicBezTo>
                      <a:lnTo>
                        <a:pt x="686" y="210"/>
                      </a:lnTo>
                      <a:cubicBezTo>
                        <a:pt x="681" y="217"/>
                        <a:pt x="677" y="224"/>
                        <a:pt x="674" y="231"/>
                      </a:cubicBezTo>
                      <a:lnTo>
                        <a:pt x="674" y="231"/>
                      </a:lnTo>
                      <a:cubicBezTo>
                        <a:pt x="438" y="654"/>
                        <a:pt x="1" y="1216"/>
                        <a:pt x="616" y="1505"/>
                      </a:cubicBezTo>
                      <a:cubicBezTo>
                        <a:pt x="938" y="1657"/>
                        <a:pt x="1339" y="1878"/>
                        <a:pt x="1687" y="1953"/>
                      </a:cubicBezTo>
                      <a:cubicBezTo>
                        <a:pt x="1728" y="1962"/>
                        <a:pt x="1766" y="1966"/>
                        <a:pt x="1803" y="1966"/>
                      </a:cubicBezTo>
                      <a:cubicBezTo>
                        <a:pt x="1965" y="1966"/>
                        <a:pt x="2091" y="1884"/>
                        <a:pt x="2195" y="1742"/>
                      </a:cubicBezTo>
                      <a:cubicBezTo>
                        <a:pt x="2534" y="1276"/>
                        <a:pt x="2846" y="705"/>
                        <a:pt x="2201" y="412"/>
                      </a:cubicBezTo>
                      <a:cubicBezTo>
                        <a:pt x="1904" y="277"/>
                        <a:pt x="1475" y="0"/>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115;p59">
                  <a:extLst>
                    <a:ext uri="{FF2B5EF4-FFF2-40B4-BE49-F238E27FC236}">
                      <a16:creationId xmlns:a16="http://schemas.microsoft.com/office/drawing/2014/main" id="{CDE7F417-8858-D636-9771-A994FE92325C}"/>
                    </a:ext>
                  </a:extLst>
                </p:cNvPr>
                <p:cNvSpPr/>
                <p:nvPr/>
              </p:nvSpPr>
              <p:spPr>
                <a:xfrm>
                  <a:off x="1380108" y="2398020"/>
                  <a:ext cx="90919" cy="75151"/>
                </a:xfrm>
                <a:custGeom>
                  <a:avLst/>
                  <a:gdLst/>
                  <a:ahLst/>
                  <a:cxnLst/>
                  <a:rect l="l" t="t" r="r" b="b"/>
                  <a:pathLst>
                    <a:path w="2341" h="1935" extrusionOk="0">
                      <a:moveTo>
                        <a:pt x="1285" y="216"/>
                      </a:moveTo>
                      <a:cubicBezTo>
                        <a:pt x="1364" y="254"/>
                        <a:pt x="1442" y="291"/>
                        <a:pt x="1519" y="330"/>
                      </a:cubicBezTo>
                      <a:cubicBezTo>
                        <a:pt x="1682" y="409"/>
                        <a:pt x="1843" y="491"/>
                        <a:pt x="2005" y="572"/>
                      </a:cubicBezTo>
                      <a:cubicBezTo>
                        <a:pt x="2340" y="795"/>
                        <a:pt x="2074" y="1090"/>
                        <a:pt x="1955" y="1306"/>
                      </a:cubicBezTo>
                      <a:cubicBezTo>
                        <a:pt x="1906" y="1394"/>
                        <a:pt x="1846" y="1557"/>
                        <a:pt x="1778" y="1630"/>
                      </a:cubicBezTo>
                      <a:cubicBezTo>
                        <a:pt x="1726" y="1686"/>
                        <a:pt x="1639" y="1709"/>
                        <a:pt x="1534" y="1709"/>
                      </a:cubicBezTo>
                      <a:cubicBezTo>
                        <a:pt x="1214" y="1709"/>
                        <a:pt x="728" y="1494"/>
                        <a:pt x="567" y="1350"/>
                      </a:cubicBezTo>
                      <a:cubicBezTo>
                        <a:pt x="281" y="1094"/>
                        <a:pt x="428" y="952"/>
                        <a:pt x="548" y="726"/>
                      </a:cubicBezTo>
                      <a:cubicBezTo>
                        <a:pt x="603" y="622"/>
                        <a:pt x="694" y="354"/>
                        <a:pt x="789" y="288"/>
                      </a:cubicBezTo>
                      <a:cubicBezTo>
                        <a:pt x="954" y="264"/>
                        <a:pt x="1120" y="240"/>
                        <a:pt x="1285" y="216"/>
                      </a:cubicBezTo>
                      <a:close/>
                      <a:moveTo>
                        <a:pt x="1059" y="0"/>
                      </a:moveTo>
                      <a:cubicBezTo>
                        <a:pt x="909" y="0"/>
                        <a:pt x="771" y="58"/>
                        <a:pt x="659" y="213"/>
                      </a:cubicBezTo>
                      <a:cubicBezTo>
                        <a:pt x="411" y="555"/>
                        <a:pt x="1" y="1173"/>
                        <a:pt x="491" y="1480"/>
                      </a:cubicBezTo>
                      <a:cubicBezTo>
                        <a:pt x="652" y="1580"/>
                        <a:pt x="842" y="1650"/>
                        <a:pt x="1012" y="1735"/>
                      </a:cubicBezTo>
                      <a:cubicBezTo>
                        <a:pt x="1140" y="1799"/>
                        <a:pt x="1277" y="1901"/>
                        <a:pt x="1422" y="1927"/>
                      </a:cubicBezTo>
                      <a:cubicBezTo>
                        <a:pt x="1453" y="1932"/>
                        <a:pt x="1483" y="1935"/>
                        <a:pt x="1512" y="1935"/>
                      </a:cubicBezTo>
                      <a:cubicBezTo>
                        <a:pt x="1658" y="1935"/>
                        <a:pt x="1784" y="1866"/>
                        <a:pt x="1879" y="1745"/>
                      </a:cubicBezTo>
                      <a:cubicBezTo>
                        <a:pt x="2040" y="1540"/>
                        <a:pt x="2298" y="1141"/>
                        <a:pt x="2318" y="874"/>
                      </a:cubicBezTo>
                      <a:cubicBezTo>
                        <a:pt x="2332" y="690"/>
                        <a:pt x="2241" y="554"/>
                        <a:pt x="2099" y="454"/>
                      </a:cubicBezTo>
                      <a:lnTo>
                        <a:pt x="2099" y="454"/>
                      </a:lnTo>
                      <a:cubicBezTo>
                        <a:pt x="2094" y="450"/>
                        <a:pt x="2088" y="445"/>
                        <a:pt x="2081" y="442"/>
                      </a:cubicBezTo>
                      <a:lnTo>
                        <a:pt x="2081" y="442"/>
                      </a:lnTo>
                      <a:cubicBezTo>
                        <a:pt x="2081" y="442"/>
                        <a:pt x="2081" y="442"/>
                        <a:pt x="2081" y="442"/>
                      </a:cubicBezTo>
                      <a:cubicBezTo>
                        <a:pt x="2075" y="438"/>
                        <a:pt x="2070" y="435"/>
                        <a:pt x="2064" y="433"/>
                      </a:cubicBezTo>
                      <a:lnTo>
                        <a:pt x="2064" y="433"/>
                      </a:lnTo>
                      <a:cubicBezTo>
                        <a:pt x="1786" y="290"/>
                        <a:pt x="1394"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116;p59">
                  <a:extLst>
                    <a:ext uri="{FF2B5EF4-FFF2-40B4-BE49-F238E27FC236}">
                      <a16:creationId xmlns:a16="http://schemas.microsoft.com/office/drawing/2014/main" id="{73DE5AC9-236D-D3AB-23BF-6077EA3881FC}"/>
                    </a:ext>
                  </a:extLst>
                </p:cNvPr>
                <p:cNvSpPr/>
                <p:nvPr/>
              </p:nvSpPr>
              <p:spPr>
                <a:xfrm>
                  <a:off x="1227594" y="2495696"/>
                  <a:ext cx="96938" cy="94725"/>
                </a:xfrm>
                <a:custGeom>
                  <a:avLst/>
                  <a:gdLst/>
                  <a:ahLst/>
                  <a:cxnLst/>
                  <a:rect l="l" t="t" r="r" b="b"/>
                  <a:pathLst>
                    <a:path w="2496" h="2439" extrusionOk="0">
                      <a:moveTo>
                        <a:pt x="1012" y="158"/>
                      </a:moveTo>
                      <a:cubicBezTo>
                        <a:pt x="1031" y="158"/>
                        <a:pt x="1051" y="160"/>
                        <a:pt x="1070" y="165"/>
                      </a:cubicBezTo>
                      <a:cubicBezTo>
                        <a:pt x="1275" y="247"/>
                        <a:pt x="1479" y="332"/>
                        <a:pt x="1682" y="419"/>
                      </a:cubicBezTo>
                      <a:cubicBezTo>
                        <a:pt x="2049" y="576"/>
                        <a:pt x="2351" y="585"/>
                        <a:pt x="2212" y="1175"/>
                      </a:cubicBezTo>
                      <a:cubicBezTo>
                        <a:pt x="2168" y="1363"/>
                        <a:pt x="2015" y="1573"/>
                        <a:pt x="1929" y="1748"/>
                      </a:cubicBezTo>
                      <a:cubicBezTo>
                        <a:pt x="1790" y="2032"/>
                        <a:pt x="1824" y="2109"/>
                        <a:pt x="1477" y="2150"/>
                      </a:cubicBezTo>
                      <a:cubicBezTo>
                        <a:pt x="1448" y="2153"/>
                        <a:pt x="1418" y="2155"/>
                        <a:pt x="1387" y="2155"/>
                      </a:cubicBezTo>
                      <a:cubicBezTo>
                        <a:pt x="898" y="2155"/>
                        <a:pt x="113" y="1746"/>
                        <a:pt x="262" y="1171"/>
                      </a:cubicBezTo>
                      <a:cubicBezTo>
                        <a:pt x="334" y="894"/>
                        <a:pt x="659" y="158"/>
                        <a:pt x="1012" y="158"/>
                      </a:cubicBezTo>
                      <a:close/>
                      <a:moveTo>
                        <a:pt x="956" y="0"/>
                      </a:moveTo>
                      <a:cubicBezTo>
                        <a:pt x="791" y="0"/>
                        <a:pt x="662" y="76"/>
                        <a:pt x="555" y="234"/>
                      </a:cubicBezTo>
                      <a:cubicBezTo>
                        <a:pt x="366" y="515"/>
                        <a:pt x="153" y="940"/>
                        <a:pt x="58" y="1268"/>
                      </a:cubicBezTo>
                      <a:cubicBezTo>
                        <a:pt x="1" y="1467"/>
                        <a:pt x="49" y="1662"/>
                        <a:pt x="204" y="1804"/>
                      </a:cubicBezTo>
                      <a:cubicBezTo>
                        <a:pt x="376" y="1961"/>
                        <a:pt x="647" y="2057"/>
                        <a:pt x="850" y="2165"/>
                      </a:cubicBezTo>
                      <a:cubicBezTo>
                        <a:pt x="1013" y="2251"/>
                        <a:pt x="1195" y="2392"/>
                        <a:pt x="1382" y="2429"/>
                      </a:cubicBezTo>
                      <a:cubicBezTo>
                        <a:pt x="1414" y="2436"/>
                        <a:pt x="1445" y="2439"/>
                        <a:pt x="1475" y="2439"/>
                      </a:cubicBezTo>
                      <a:cubicBezTo>
                        <a:pt x="1627" y="2439"/>
                        <a:pt x="1758" y="2363"/>
                        <a:pt x="1851" y="2236"/>
                      </a:cubicBezTo>
                      <a:cubicBezTo>
                        <a:pt x="2073" y="1930"/>
                        <a:pt x="2304" y="1435"/>
                        <a:pt x="2427" y="1078"/>
                      </a:cubicBezTo>
                      <a:cubicBezTo>
                        <a:pt x="2495" y="880"/>
                        <a:pt x="2467" y="680"/>
                        <a:pt x="2298" y="541"/>
                      </a:cubicBezTo>
                      <a:cubicBezTo>
                        <a:pt x="2007" y="301"/>
                        <a:pt x="1492" y="171"/>
                        <a:pt x="1134" y="29"/>
                      </a:cubicBezTo>
                      <a:lnTo>
                        <a:pt x="1134" y="29"/>
                      </a:lnTo>
                      <a:cubicBezTo>
                        <a:pt x="1127" y="25"/>
                        <a:pt x="1119" y="22"/>
                        <a:pt x="1110" y="20"/>
                      </a:cubicBezTo>
                      <a:lnTo>
                        <a:pt x="1110" y="20"/>
                      </a:lnTo>
                      <a:cubicBezTo>
                        <a:pt x="1110" y="20"/>
                        <a:pt x="1110" y="20"/>
                        <a:pt x="1110" y="20"/>
                      </a:cubicBezTo>
                      <a:cubicBezTo>
                        <a:pt x="1101" y="16"/>
                        <a:pt x="1092" y="14"/>
                        <a:pt x="1083" y="14"/>
                      </a:cubicBezTo>
                      <a:lnTo>
                        <a:pt x="1083" y="14"/>
                      </a:lnTo>
                      <a:cubicBezTo>
                        <a:pt x="1039" y="5"/>
                        <a:pt x="996"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117;p59">
                  <a:extLst>
                    <a:ext uri="{FF2B5EF4-FFF2-40B4-BE49-F238E27FC236}">
                      <a16:creationId xmlns:a16="http://schemas.microsoft.com/office/drawing/2014/main" id="{0FA49928-5AA4-0DD7-5DBA-17060A1F6851}"/>
                    </a:ext>
                  </a:extLst>
                </p:cNvPr>
                <p:cNvSpPr/>
                <p:nvPr/>
              </p:nvSpPr>
              <p:spPr>
                <a:xfrm>
                  <a:off x="1383060" y="2571701"/>
                  <a:ext cx="93598" cy="96667"/>
                </a:xfrm>
                <a:custGeom>
                  <a:avLst/>
                  <a:gdLst/>
                  <a:ahLst/>
                  <a:cxnLst/>
                  <a:rect l="l" t="t" r="r" b="b"/>
                  <a:pathLst>
                    <a:path w="2410" h="2489" extrusionOk="0">
                      <a:moveTo>
                        <a:pt x="1031" y="199"/>
                      </a:moveTo>
                      <a:cubicBezTo>
                        <a:pt x="1294" y="199"/>
                        <a:pt x="1643" y="406"/>
                        <a:pt x="1786" y="518"/>
                      </a:cubicBezTo>
                      <a:cubicBezTo>
                        <a:pt x="2061" y="734"/>
                        <a:pt x="2188" y="1045"/>
                        <a:pt x="2027" y="1386"/>
                      </a:cubicBezTo>
                      <a:cubicBezTo>
                        <a:pt x="1857" y="1744"/>
                        <a:pt x="1601" y="2248"/>
                        <a:pt x="1167" y="2248"/>
                      </a:cubicBezTo>
                      <a:cubicBezTo>
                        <a:pt x="1099" y="2248"/>
                        <a:pt x="1028" y="2236"/>
                        <a:pt x="951" y="2209"/>
                      </a:cubicBezTo>
                      <a:cubicBezTo>
                        <a:pt x="805" y="2158"/>
                        <a:pt x="591" y="2050"/>
                        <a:pt x="470" y="1955"/>
                      </a:cubicBezTo>
                      <a:cubicBezTo>
                        <a:pt x="424" y="1931"/>
                        <a:pt x="376" y="1905"/>
                        <a:pt x="329" y="1881"/>
                      </a:cubicBezTo>
                      <a:cubicBezTo>
                        <a:pt x="196" y="1657"/>
                        <a:pt x="188" y="1452"/>
                        <a:pt x="307" y="1266"/>
                      </a:cubicBezTo>
                      <a:cubicBezTo>
                        <a:pt x="418" y="940"/>
                        <a:pt x="625" y="618"/>
                        <a:pt x="779" y="312"/>
                      </a:cubicBezTo>
                      <a:cubicBezTo>
                        <a:pt x="838" y="230"/>
                        <a:pt x="928" y="199"/>
                        <a:pt x="1031" y="199"/>
                      </a:cubicBezTo>
                      <a:close/>
                      <a:moveTo>
                        <a:pt x="1043" y="0"/>
                      </a:moveTo>
                      <a:cubicBezTo>
                        <a:pt x="890" y="0"/>
                        <a:pt x="770" y="80"/>
                        <a:pt x="666" y="213"/>
                      </a:cubicBezTo>
                      <a:lnTo>
                        <a:pt x="666" y="213"/>
                      </a:lnTo>
                      <a:cubicBezTo>
                        <a:pt x="659" y="219"/>
                        <a:pt x="654" y="226"/>
                        <a:pt x="649" y="236"/>
                      </a:cubicBezTo>
                      <a:cubicBezTo>
                        <a:pt x="649" y="236"/>
                        <a:pt x="649" y="236"/>
                        <a:pt x="649" y="236"/>
                      </a:cubicBezTo>
                      <a:lnTo>
                        <a:pt x="649" y="236"/>
                      </a:lnTo>
                      <a:cubicBezTo>
                        <a:pt x="643" y="244"/>
                        <a:pt x="639" y="251"/>
                        <a:pt x="637" y="259"/>
                      </a:cubicBezTo>
                      <a:lnTo>
                        <a:pt x="637" y="259"/>
                      </a:lnTo>
                      <a:cubicBezTo>
                        <a:pt x="448" y="635"/>
                        <a:pt x="205" y="1023"/>
                        <a:pt x="66" y="1419"/>
                      </a:cubicBezTo>
                      <a:cubicBezTo>
                        <a:pt x="1" y="1601"/>
                        <a:pt x="4" y="1780"/>
                        <a:pt x="145" y="1930"/>
                      </a:cubicBezTo>
                      <a:cubicBezTo>
                        <a:pt x="346" y="2142"/>
                        <a:pt x="822" y="2358"/>
                        <a:pt x="1093" y="2452"/>
                      </a:cubicBezTo>
                      <a:cubicBezTo>
                        <a:pt x="1163" y="2476"/>
                        <a:pt x="1229" y="2489"/>
                        <a:pt x="1290" y="2489"/>
                      </a:cubicBezTo>
                      <a:cubicBezTo>
                        <a:pt x="1432" y="2489"/>
                        <a:pt x="1553" y="2422"/>
                        <a:pt x="1662" y="2289"/>
                      </a:cubicBezTo>
                      <a:cubicBezTo>
                        <a:pt x="1904" y="1993"/>
                        <a:pt x="2188" y="1524"/>
                        <a:pt x="2327" y="1167"/>
                      </a:cubicBezTo>
                      <a:cubicBezTo>
                        <a:pt x="2409" y="956"/>
                        <a:pt x="2393" y="776"/>
                        <a:pt x="2227" y="616"/>
                      </a:cubicBezTo>
                      <a:cubicBezTo>
                        <a:pt x="2000" y="398"/>
                        <a:pt x="1493" y="106"/>
                        <a:pt x="1187" y="21"/>
                      </a:cubicBezTo>
                      <a:cubicBezTo>
                        <a:pt x="1136" y="7"/>
                        <a:pt x="1088" y="0"/>
                        <a:pt x="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118;p59">
                  <a:extLst>
                    <a:ext uri="{FF2B5EF4-FFF2-40B4-BE49-F238E27FC236}">
                      <a16:creationId xmlns:a16="http://schemas.microsoft.com/office/drawing/2014/main" id="{F93AA8A2-D129-FEB8-6FE9-C607805E178A}"/>
                    </a:ext>
                  </a:extLst>
                </p:cNvPr>
                <p:cNvSpPr/>
                <p:nvPr/>
              </p:nvSpPr>
              <p:spPr>
                <a:xfrm>
                  <a:off x="1309230" y="2533330"/>
                  <a:ext cx="90258" cy="95890"/>
                </a:xfrm>
                <a:custGeom>
                  <a:avLst/>
                  <a:gdLst/>
                  <a:ahLst/>
                  <a:cxnLst/>
                  <a:rect l="l" t="t" r="r" b="b"/>
                  <a:pathLst>
                    <a:path w="2324" h="2469" extrusionOk="0">
                      <a:moveTo>
                        <a:pt x="1038" y="180"/>
                      </a:moveTo>
                      <a:cubicBezTo>
                        <a:pt x="1271" y="180"/>
                        <a:pt x="1553" y="361"/>
                        <a:pt x="1707" y="439"/>
                      </a:cubicBezTo>
                      <a:cubicBezTo>
                        <a:pt x="1802" y="486"/>
                        <a:pt x="1896" y="534"/>
                        <a:pt x="1990" y="582"/>
                      </a:cubicBezTo>
                      <a:cubicBezTo>
                        <a:pt x="2119" y="834"/>
                        <a:pt x="2116" y="1063"/>
                        <a:pt x="1980" y="1269"/>
                      </a:cubicBezTo>
                      <a:cubicBezTo>
                        <a:pt x="1877" y="1521"/>
                        <a:pt x="1730" y="1967"/>
                        <a:pt x="1545" y="2155"/>
                      </a:cubicBezTo>
                      <a:cubicBezTo>
                        <a:pt x="1458" y="2243"/>
                        <a:pt x="1360" y="2277"/>
                        <a:pt x="1259" y="2277"/>
                      </a:cubicBezTo>
                      <a:cubicBezTo>
                        <a:pt x="1027" y="2277"/>
                        <a:pt x="777" y="2100"/>
                        <a:pt x="604" y="2008"/>
                      </a:cubicBezTo>
                      <a:cubicBezTo>
                        <a:pt x="335" y="1866"/>
                        <a:pt x="137" y="1842"/>
                        <a:pt x="250" y="1370"/>
                      </a:cubicBezTo>
                      <a:cubicBezTo>
                        <a:pt x="334" y="1019"/>
                        <a:pt x="611" y="635"/>
                        <a:pt x="771" y="312"/>
                      </a:cubicBezTo>
                      <a:cubicBezTo>
                        <a:pt x="840" y="216"/>
                        <a:pt x="934" y="180"/>
                        <a:pt x="1038" y="180"/>
                      </a:cubicBezTo>
                      <a:close/>
                      <a:moveTo>
                        <a:pt x="1037" y="0"/>
                      </a:moveTo>
                      <a:cubicBezTo>
                        <a:pt x="881" y="0"/>
                        <a:pt x="761" y="80"/>
                        <a:pt x="659" y="214"/>
                      </a:cubicBezTo>
                      <a:lnTo>
                        <a:pt x="659" y="214"/>
                      </a:lnTo>
                      <a:cubicBezTo>
                        <a:pt x="652" y="220"/>
                        <a:pt x="647" y="228"/>
                        <a:pt x="642" y="237"/>
                      </a:cubicBezTo>
                      <a:cubicBezTo>
                        <a:pt x="642" y="237"/>
                        <a:pt x="642" y="237"/>
                        <a:pt x="642" y="237"/>
                      </a:cubicBezTo>
                      <a:lnTo>
                        <a:pt x="642" y="237"/>
                      </a:lnTo>
                      <a:cubicBezTo>
                        <a:pt x="636" y="245"/>
                        <a:pt x="633" y="253"/>
                        <a:pt x="630" y="260"/>
                      </a:cubicBezTo>
                      <a:lnTo>
                        <a:pt x="630" y="260"/>
                      </a:lnTo>
                      <a:cubicBezTo>
                        <a:pt x="443" y="630"/>
                        <a:pt x="205" y="1012"/>
                        <a:pt x="67" y="1403"/>
                      </a:cubicBezTo>
                      <a:cubicBezTo>
                        <a:pt x="0" y="1592"/>
                        <a:pt x="13" y="1767"/>
                        <a:pt x="155" y="1919"/>
                      </a:cubicBezTo>
                      <a:cubicBezTo>
                        <a:pt x="342" y="2120"/>
                        <a:pt x="878" y="2380"/>
                        <a:pt x="1141" y="2450"/>
                      </a:cubicBezTo>
                      <a:cubicBezTo>
                        <a:pt x="1190" y="2463"/>
                        <a:pt x="1236" y="2469"/>
                        <a:pt x="1279" y="2469"/>
                      </a:cubicBezTo>
                      <a:cubicBezTo>
                        <a:pt x="1443" y="2469"/>
                        <a:pt x="1576" y="2382"/>
                        <a:pt x="1675" y="2231"/>
                      </a:cubicBezTo>
                      <a:cubicBezTo>
                        <a:pt x="1889" y="1904"/>
                        <a:pt x="2136" y="1422"/>
                        <a:pt x="2256" y="1054"/>
                      </a:cubicBezTo>
                      <a:cubicBezTo>
                        <a:pt x="2318" y="864"/>
                        <a:pt x="2324" y="689"/>
                        <a:pt x="2177" y="534"/>
                      </a:cubicBezTo>
                      <a:cubicBezTo>
                        <a:pt x="1974" y="319"/>
                        <a:pt x="1453" y="84"/>
                        <a:pt x="1164" y="16"/>
                      </a:cubicBezTo>
                      <a:cubicBezTo>
                        <a:pt x="1119" y="6"/>
                        <a:pt x="107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119;p59">
                  <a:extLst>
                    <a:ext uri="{FF2B5EF4-FFF2-40B4-BE49-F238E27FC236}">
                      <a16:creationId xmlns:a16="http://schemas.microsoft.com/office/drawing/2014/main" id="{95D29BA6-37D1-4317-0772-EF58D15A00F2}"/>
                    </a:ext>
                  </a:extLst>
                </p:cNvPr>
                <p:cNvSpPr/>
                <p:nvPr/>
              </p:nvSpPr>
              <p:spPr>
                <a:xfrm>
                  <a:off x="1511340" y="2549564"/>
                  <a:ext cx="36002" cy="28118"/>
                </a:xfrm>
                <a:custGeom>
                  <a:avLst/>
                  <a:gdLst/>
                  <a:ahLst/>
                  <a:cxnLst/>
                  <a:rect l="l" t="t" r="r" b="b"/>
                  <a:pathLst>
                    <a:path w="927" h="724" extrusionOk="0">
                      <a:moveTo>
                        <a:pt x="660" y="1"/>
                      </a:moveTo>
                      <a:cubicBezTo>
                        <a:pt x="325" y="1"/>
                        <a:pt x="161" y="432"/>
                        <a:pt x="10" y="699"/>
                      </a:cubicBezTo>
                      <a:cubicBezTo>
                        <a:pt x="0" y="716"/>
                        <a:pt x="3" y="723"/>
                        <a:pt x="13" y="723"/>
                      </a:cubicBezTo>
                      <a:cubicBezTo>
                        <a:pt x="54" y="723"/>
                        <a:pt x="225" y="607"/>
                        <a:pt x="260" y="539"/>
                      </a:cubicBezTo>
                      <a:cubicBezTo>
                        <a:pt x="358" y="349"/>
                        <a:pt x="480" y="157"/>
                        <a:pt x="670" y="157"/>
                      </a:cubicBezTo>
                      <a:cubicBezTo>
                        <a:pt x="710" y="157"/>
                        <a:pt x="752" y="165"/>
                        <a:pt x="797" y="183"/>
                      </a:cubicBezTo>
                      <a:cubicBezTo>
                        <a:pt x="797" y="183"/>
                        <a:pt x="926" y="73"/>
                        <a:pt x="837" y="37"/>
                      </a:cubicBezTo>
                      <a:cubicBezTo>
                        <a:pt x="773" y="12"/>
                        <a:pt x="714" y="1"/>
                        <a:pt x="660"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20;p59">
                  <a:extLst>
                    <a:ext uri="{FF2B5EF4-FFF2-40B4-BE49-F238E27FC236}">
                      <a16:creationId xmlns:a16="http://schemas.microsoft.com/office/drawing/2014/main" id="{9B7DE3D5-7264-35D2-5109-22AC04D2675F}"/>
                    </a:ext>
                  </a:extLst>
                </p:cNvPr>
                <p:cNvSpPr/>
                <p:nvPr/>
              </p:nvSpPr>
              <p:spPr>
                <a:xfrm>
                  <a:off x="1455336" y="2597412"/>
                  <a:ext cx="119386" cy="114687"/>
                </a:xfrm>
                <a:custGeom>
                  <a:avLst/>
                  <a:gdLst/>
                  <a:ahLst/>
                  <a:cxnLst/>
                  <a:rect l="l" t="t" r="r" b="b"/>
                  <a:pathLst>
                    <a:path w="3074" h="2953" extrusionOk="0">
                      <a:moveTo>
                        <a:pt x="1188" y="0"/>
                      </a:moveTo>
                      <a:cubicBezTo>
                        <a:pt x="1165" y="0"/>
                        <a:pt x="1143" y="11"/>
                        <a:pt x="1128" y="37"/>
                      </a:cubicBezTo>
                      <a:cubicBezTo>
                        <a:pt x="930" y="384"/>
                        <a:pt x="731" y="730"/>
                        <a:pt x="528" y="1074"/>
                      </a:cubicBezTo>
                      <a:cubicBezTo>
                        <a:pt x="397" y="1297"/>
                        <a:pt x="124" y="1606"/>
                        <a:pt x="79" y="1868"/>
                      </a:cubicBezTo>
                      <a:cubicBezTo>
                        <a:pt x="1" y="2339"/>
                        <a:pt x="552" y="2489"/>
                        <a:pt x="877" y="2660"/>
                      </a:cubicBezTo>
                      <a:cubicBezTo>
                        <a:pt x="1100" y="2778"/>
                        <a:pt x="1338" y="2952"/>
                        <a:pt x="1572" y="2952"/>
                      </a:cubicBezTo>
                      <a:cubicBezTo>
                        <a:pt x="1680" y="2952"/>
                        <a:pt x="1787" y="2915"/>
                        <a:pt x="1890" y="2817"/>
                      </a:cubicBezTo>
                      <a:cubicBezTo>
                        <a:pt x="2109" y="2608"/>
                        <a:pt x="2258" y="2232"/>
                        <a:pt x="2410" y="1975"/>
                      </a:cubicBezTo>
                      <a:cubicBezTo>
                        <a:pt x="2627" y="1605"/>
                        <a:pt x="2840" y="1232"/>
                        <a:pt x="3052" y="859"/>
                      </a:cubicBezTo>
                      <a:cubicBezTo>
                        <a:pt x="3073" y="822"/>
                        <a:pt x="3047" y="811"/>
                        <a:pt x="3009" y="811"/>
                      </a:cubicBezTo>
                      <a:cubicBezTo>
                        <a:pt x="2961" y="811"/>
                        <a:pt x="2896" y="830"/>
                        <a:pt x="2890" y="840"/>
                      </a:cubicBezTo>
                      <a:cubicBezTo>
                        <a:pt x="2671" y="1224"/>
                        <a:pt x="2451" y="1607"/>
                        <a:pt x="2228" y="1988"/>
                      </a:cubicBezTo>
                      <a:cubicBezTo>
                        <a:pt x="2142" y="2133"/>
                        <a:pt x="2037" y="2384"/>
                        <a:pt x="1920" y="2506"/>
                      </a:cubicBezTo>
                      <a:cubicBezTo>
                        <a:pt x="1749" y="2683"/>
                        <a:pt x="1609" y="2746"/>
                        <a:pt x="1478" y="2746"/>
                      </a:cubicBezTo>
                      <a:cubicBezTo>
                        <a:pt x="1301" y="2746"/>
                        <a:pt x="1142" y="2630"/>
                        <a:pt x="953" y="2530"/>
                      </a:cubicBezTo>
                      <a:cubicBezTo>
                        <a:pt x="832" y="2467"/>
                        <a:pt x="443" y="2342"/>
                        <a:pt x="381" y="2229"/>
                      </a:cubicBezTo>
                      <a:cubicBezTo>
                        <a:pt x="221" y="1940"/>
                        <a:pt x="414" y="1560"/>
                        <a:pt x="558" y="1319"/>
                      </a:cubicBezTo>
                      <a:cubicBezTo>
                        <a:pt x="794" y="919"/>
                        <a:pt x="1027" y="517"/>
                        <a:pt x="1258" y="113"/>
                      </a:cubicBezTo>
                      <a:cubicBezTo>
                        <a:pt x="1291" y="55"/>
                        <a:pt x="1239"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21;p59">
                  <a:extLst>
                    <a:ext uri="{FF2B5EF4-FFF2-40B4-BE49-F238E27FC236}">
                      <a16:creationId xmlns:a16="http://schemas.microsoft.com/office/drawing/2014/main" id="{B6FB50E0-976C-BC88-5E9B-B871E73A2BCE}"/>
                    </a:ext>
                  </a:extLst>
                </p:cNvPr>
                <p:cNvSpPr/>
                <p:nvPr/>
              </p:nvSpPr>
              <p:spPr>
                <a:xfrm>
                  <a:off x="1258120" y="2428080"/>
                  <a:ext cx="109289" cy="76588"/>
                </a:xfrm>
                <a:custGeom>
                  <a:avLst/>
                  <a:gdLst/>
                  <a:ahLst/>
                  <a:cxnLst/>
                  <a:rect l="l" t="t" r="r" b="b"/>
                  <a:pathLst>
                    <a:path w="2814" h="1972" extrusionOk="0">
                      <a:moveTo>
                        <a:pt x="1081" y="160"/>
                      </a:moveTo>
                      <a:cubicBezTo>
                        <a:pt x="1379" y="160"/>
                        <a:pt x="1771" y="399"/>
                        <a:pt x="1966" y="482"/>
                      </a:cubicBezTo>
                      <a:cubicBezTo>
                        <a:pt x="2287" y="620"/>
                        <a:pt x="2459" y="758"/>
                        <a:pt x="2294" y="1211"/>
                      </a:cubicBezTo>
                      <a:cubicBezTo>
                        <a:pt x="2251" y="1328"/>
                        <a:pt x="2149" y="1581"/>
                        <a:pt x="2059" y="1665"/>
                      </a:cubicBezTo>
                      <a:cubicBezTo>
                        <a:pt x="1976" y="1743"/>
                        <a:pt x="1874" y="1773"/>
                        <a:pt x="1764" y="1773"/>
                      </a:cubicBezTo>
                      <a:cubicBezTo>
                        <a:pt x="1476" y="1773"/>
                        <a:pt x="1132" y="1566"/>
                        <a:pt x="915" y="1475"/>
                      </a:cubicBezTo>
                      <a:cubicBezTo>
                        <a:pt x="646" y="1362"/>
                        <a:pt x="413" y="1327"/>
                        <a:pt x="522" y="818"/>
                      </a:cubicBezTo>
                      <a:cubicBezTo>
                        <a:pt x="557" y="648"/>
                        <a:pt x="712" y="447"/>
                        <a:pt x="792" y="294"/>
                      </a:cubicBezTo>
                      <a:cubicBezTo>
                        <a:pt x="863" y="197"/>
                        <a:pt x="965" y="160"/>
                        <a:pt x="1081" y="160"/>
                      </a:cubicBezTo>
                      <a:close/>
                      <a:moveTo>
                        <a:pt x="1094" y="0"/>
                      </a:moveTo>
                      <a:cubicBezTo>
                        <a:pt x="936" y="0"/>
                        <a:pt x="792" y="54"/>
                        <a:pt x="679" y="196"/>
                      </a:cubicBezTo>
                      <a:lnTo>
                        <a:pt x="679" y="196"/>
                      </a:lnTo>
                      <a:cubicBezTo>
                        <a:pt x="673" y="201"/>
                        <a:pt x="667" y="209"/>
                        <a:pt x="662" y="218"/>
                      </a:cubicBezTo>
                      <a:cubicBezTo>
                        <a:pt x="662" y="218"/>
                        <a:pt x="662" y="218"/>
                        <a:pt x="662" y="218"/>
                      </a:cubicBezTo>
                      <a:lnTo>
                        <a:pt x="662" y="218"/>
                      </a:lnTo>
                      <a:cubicBezTo>
                        <a:pt x="657" y="225"/>
                        <a:pt x="653" y="232"/>
                        <a:pt x="651" y="239"/>
                      </a:cubicBezTo>
                      <a:lnTo>
                        <a:pt x="651" y="239"/>
                      </a:lnTo>
                      <a:cubicBezTo>
                        <a:pt x="428" y="660"/>
                        <a:pt x="0" y="1231"/>
                        <a:pt x="611" y="1511"/>
                      </a:cubicBezTo>
                      <a:cubicBezTo>
                        <a:pt x="936" y="1659"/>
                        <a:pt x="1328" y="1884"/>
                        <a:pt x="1678" y="1959"/>
                      </a:cubicBezTo>
                      <a:cubicBezTo>
                        <a:pt x="1718" y="1967"/>
                        <a:pt x="1757" y="1972"/>
                        <a:pt x="1793" y="1972"/>
                      </a:cubicBezTo>
                      <a:cubicBezTo>
                        <a:pt x="1958" y="1972"/>
                        <a:pt x="2087" y="1888"/>
                        <a:pt x="2189" y="1740"/>
                      </a:cubicBezTo>
                      <a:cubicBezTo>
                        <a:pt x="2517" y="1271"/>
                        <a:pt x="2814" y="702"/>
                        <a:pt x="2179" y="412"/>
                      </a:cubicBezTo>
                      <a:cubicBezTo>
                        <a:pt x="1884" y="277"/>
                        <a:pt x="1454"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22;p59">
                  <a:extLst>
                    <a:ext uri="{FF2B5EF4-FFF2-40B4-BE49-F238E27FC236}">
                      <a16:creationId xmlns:a16="http://schemas.microsoft.com/office/drawing/2014/main" id="{0072A39E-94FF-C428-B341-B78361F1938C}"/>
                    </a:ext>
                  </a:extLst>
                </p:cNvPr>
                <p:cNvSpPr/>
                <p:nvPr/>
              </p:nvSpPr>
              <p:spPr>
                <a:xfrm>
                  <a:off x="1418324" y="2503774"/>
                  <a:ext cx="104356" cy="80044"/>
                </a:xfrm>
                <a:custGeom>
                  <a:avLst/>
                  <a:gdLst/>
                  <a:ahLst/>
                  <a:cxnLst/>
                  <a:rect l="l" t="t" r="r" b="b"/>
                  <a:pathLst>
                    <a:path w="2687" h="2061" extrusionOk="0">
                      <a:moveTo>
                        <a:pt x="1015" y="188"/>
                      </a:moveTo>
                      <a:cubicBezTo>
                        <a:pt x="1349" y="188"/>
                        <a:pt x="1862" y="525"/>
                        <a:pt x="2038" y="655"/>
                      </a:cubicBezTo>
                      <a:cubicBezTo>
                        <a:pt x="2391" y="916"/>
                        <a:pt x="2282" y="1058"/>
                        <a:pt x="2122" y="1388"/>
                      </a:cubicBezTo>
                      <a:cubicBezTo>
                        <a:pt x="2007" y="1622"/>
                        <a:pt x="1953" y="1765"/>
                        <a:pt x="1696" y="1832"/>
                      </a:cubicBezTo>
                      <a:cubicBezTo>
                        <a:pt x="1634" y="1848"/>
                        <a:pt x="1583" y="1855"/>
                        <a:pt x="1538" y="1855"/>
                      </a:cubicBezTo>
                      <a:cubicBezTo>
                        <a:pt x="1390" y="1855"/>
                        <a:pt x="1307" y="1777"/>
                        <a:pt x="1136" y="1678"/>
                      </a:cubicBezTo>
                      <a:cubicBezTo>
                        <a:pt x="1019" y="1611"/>
                        <a:pt x="903" y="1545"/>
                        <a:pt x="786" y="1479"/>
                      </a:cubicBezTo>
                      <a:cubicBezTo>
                        <a:pt x="709" y="1436"/>
                        <a:pt x="632" y="1394"/>
                        <a:pt x="555" y="1351"/>
                      </a:cubicBezTo>
                      <a:cubicBezTo>
                        <a:pt x="536" y="1176"/>
                        <a:pt x="518" y="1003"/>
                        <a:pt x="499" y="828"/>
                      </a:cubicBezTo>
                      <a:cubicBezTo>
                        <a:pt x="527" y="661"/>
                        <a:pt x="699" y="445"/>
                        <a:pt x="778" y="294"/>
                      </a:cubicBezTo>
                      <a:cubicBezTo>
                        <a:pt x="832" y="218"/>
                        <a:pt x="915" y="188"/>
                        <a:pt x="1015" y="188"/>
                      </a:cubicBezTo>
                      <a:close/>
                      <a:moveTo>
                        <a:pt x="1046" y="0"/>
                      </a:moveTo>
                      <a:cubicBezTo>
                        <a:pt x="904" y="0"/>
                        <a:pt x="772" y="55"/>
                        <a:pt x="663" y="198"/>
                      </a:cubicBezTo>
                      <a:lnTo>
                        <a:pt x="663" y="198"/>
                      </a:lnTo>
                      <a:cubicBezTo>
                        <a:pt x="657" y="203"/>
                        <a:pt x="652" y="210"/>
                        <a:pt x="648" y="218"/>
                      </a:cubicBezTo>
                      <a:cubicBezTo>
                        <a:pt x="648" y="218"/>
                        <a:pt x="648" y="218"/>
                        <a:pt x="648" y="218"/>
                      </a:cubicBezTo>
                      <a:lnTo>
                        <a:pt x="648" y="218"/>
                      </a:lnTo>
                      <a:cubicBezTo>
                        <a:pt x="643" y="224"/>
                        <a:pt x="640" y="231"/>
                        <a:pt x="637" y="238"/>
                      </a:cubicBezTo>
                      <a:lnTo>
                        <a:pt x="637" y="238"/>
                      </a:lnTo>
                      <a:cubicBezTo>
                        <a:pt x="353" y="773"/>
                        <a:pt x="0" y="1212"/>
                        <a:pt x="652" y="1577"/>
                      </a:cubicBezTo>
                      <a:cubicBezTo>
                        <a:pt x="932" y="1734"/>
                        <a:pt x="1313" y="2061"/>
                        <a:pt x="1647" y="2061"/>
                      </a:cubicBezTo>
                      <a:cubicBezTo>
                        <a:pt x="1786" y="2061"/>
                        <a:pt x="1918" y="2004"/>
                        <a:pt x="2030" y="1854"/>
                      </a:cubicBezTo>
                      <a:cubicBezTo>
                        <a:pt x="2363" y="1411"/>
                        <a:pt x="2687" y="868"/>
                        <a:pt x="2114" y="525"/>
                      </a:cubicBezTo>
                      <a:cubicBezTo>
                        <a:pt x="1831" y="356"/>
                        <a:pt x="1407" y="0"/>
                        <a:pt x="1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23;p59">
                  <a:extLst>
                    <a:ext uri="{FF2B5EF4-FFF2-40B4-BE49-F238E27FC236}">
                      <a16:creationId xmlns:a16="http://schemas.microsoft.com/office/drawing/2014/main" id="{AC926AA3-2A48-16B5-E158-3E4377CB7671}"/>
                    </a:ext>
                  </a:extLst>
                </p:cNvPr>
                <p:cNvSpPr/>
                <p:nvPr/>
              </p:nvSpPr>
              <p:spPr>
                <a:xfrm>
                  <a:off x="1344689" y="2465481"/>
                  <a:ext cx="89676" cy="75461"/>
                </a:xfrm>
                <a:custGeom>
                  <a:avLst/>
                  <a:gdLst/>
                  <a:ahLst/>
                  <a:cxnLst/>
                  <a:rect l="l" t="t" r="r" b="b"/>
                  <a:pathLst>
                    <a:path w="2309" h="1943" extrusionOk="0">
                      <a:moveTo>
                        <a:pt x="1261" y="217"/>
                      </a:moveTo>
                      <a:cubicBezTo>
                        <a:pt x="1339" y="254"/>
                        <a:pt x="1417" y="292"/>
                        <a:pt x="1494" y="330"/>
                      </a:cubicBezTo>
                      <a:cubicBezTo>
                        <a:pt x="1656" y="410"/>
                        <a:pt x="1818" y="491"/>
                        <a:pt x="1978" y="572"/>
                      </a:cubicBezTo>
                      <a:cubicBezTo>
                        <a:pt x="2308" y="791"/>
                        <a:pt x="2052" y="1087"/>
                        <a:pt x="1938" y="1307"/>
                      </a:cubicBezTo>
                      <a:cubicBezTo>
                        <a:pt x="1892" y="1395"/>
                        <a:pt x="1836" y="1557"/>
                        <a:pt x="1769" y="1631"/>
                      </a:cubicBezTo>
                      <a:cubicBezTo>
                        <a:pt x="1715" y="1693"/>
                        <a:pt x="1625" y="1718"/>
                        <a:pt x="1517" y="1718"/>
                      </a:cubicBezTo>
                      <a:cubicBezTo>
                        <a:pt x="1198" y="1718"/>
                        <a:pt x="722" y="1498"/>
                        <a:pt x="558" y="1357"/>
                      </a:cubicBezTo>
                      <a:cubicBezTo>
                        <a:pt x="283" y="1125"/>
                        <a:pt x="414" y="979"/>
                        <a:pt x="530" y="741"/>
                      </a:cubicBezTo>
                      <a:cubicBezTo>
                        <a:pt x="579" y="637"/>
                        <a:pt x="669" y="362"/>
                        <a:pt x="761" y="296"/>
                      </a:cubicBezTo>
                      <a:cubicBezTo>
                        <a:pt x="928" y="269"/>
                        <a:pt x="1095" y="243"/>
                        <a:pt x="1261" y="217"/>
                      </a:cubicBezTo>
                      <a:close/>
                      <a:moveTo>
                        <a:pt x="1033" y="0"/>
                      </a:moveTo>
                      <a:cubicBezTo>
                        <a:pt x="882" y="0"/>
                        <a:pt x="742" y="60"/>
                        <a:pt x="631" y="220"/>
                      </a:cubicBezTo>
                      <a:cubicBezTo>
                        <a:pt x="393" y="565"/>
                        <a:pt x="1" y="1185"/>
                        <a:pt x="482" y="1487"/>
                      </a:cubicBezTo>
                      <a:cubicBezTo>
                        <a:pt x="642" y="1588"/>
                        <a:pt x="831" y="1658"/>
                        <a:pt x="1000" y="1742"/>
                      </a:cubicBezTo>
                      <a:cubicBezTo>
                        <a:pt x="1129" y="1807"/>
                        <a:pt x="1267" y="1909"/>
                        <a:pt x="1411" y="1934"/>
                      </a:cubicBezTo>
                      <a:cubicBezTo>
                        <a:pt x="1441" y="1940"/>
                        <a:pt x="1472" y="1943"/>
                        <a:pt x="1501" y="1943"/>
                      </a:cubicBezTo>
                      <a:cubicBezTo>
                        <a:pt x="1649" y="1943"/>
                        <a:pt x="1777" y="1872"/>
                        <a:pt x="1871" y="1748"/>
                      </a:cubicBezTo>
                      <a:cubicBezTo>
                        <a:pt x="2028" y="1540"/>
                        <a:pt x="2275" y="1135"/>
                        <a:pt x="2293" y="868"/>
                      </a:cubicBezTo>
                      <a:cubicBezTo>
                        <a:pt x="2303" y="687"/>
                        <a:pt x="2212" y="554"/>
                        <a:pt x="2072" y="454"/>
                      </a:cubicBezTo>
                      <a:lnTo>
                        <a:pt x="2072" y="454"/>
                      </a:lnTo>
                      <a:cubicBezTo>
                        <a:pt x="2067" y="450"/>
                        <a:pt x="2061" y="446"/>
                        <a:pt x="2054" y="442"/>
                      </a:cubicBezTo>
                      <a:lnTo>
                        <a:pt x="2054" y="442"/>
                      </a:lnTo>
                      <a:cubicBezTo>
                        <a:pt x="2054" y="442"/>
                        <a:pt x="2054" y="442"/>
                        <a:pt x="2054" y="442"/>
                      </a:cubicBezTo>
                      <a:cubicBezTo>
                        <a:pt x="2049" y="439"/>
                        <a:pt x="2043" y="436"/>
                        <a:pt x="2038" y="434"/>
                      </a:cubicBezTo>
                      <a:lnTo>
                        <a:pt x="2038" y="434"/>
                      </a:lnTo>
                      <a:cubicBezTo>
                        <a:pt x="1761" y="290"/>
                        <a:pt x="1368"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24;p59">
                  <a:extLst>
                    <a:ext uri="{FF2B5EF4-FFF2-40B4-BE49-F238E27FC236}">
                      <a16:creationId xmlns:a16="http://schemas.microsoft.com/office/drawing/2014/main" id="{497E7DD1-A9FF-4550-E014-0EED0E9F73E1}"/>
                    </a:ext>
                  </a:extLst>
                </p:cNvPr>
                <p:cNvSpPr/>
                <p:nvPr/>
              </p:nvSpPr>
              <p:spPr>
                <a:xfrm>
                  <a:off x="1564625" y="2621025"/>
                  <a:ext cx="39071" cy="157292"/>
                </a:xfrm>
                <a:custGeom>
                  <a:avLst/>
                  <a:gdLst/>
                  <a:ahLst/>
                  <a:cxnLst/>
                  <a:rect l="l" t="t" r="r" b="b"/>
                  <a:pathLst>
                    <a:path w="1006" h="4050" extrusionOk="0">
                      <a:moveTo>
                        <a:pt x="699" y="1"/>
                      </a:moveTo>
                      <a:cubicBezTo>
                        <a:pt x="676" y="1"/>
                        <a:pt x="654" y="12"/>
                        <a:pt x="641" y="39"/>
                      </a:cubicBezTo>
                      <a:cubicBezTo>
                        <a:pt x="1" y="1298"/>
                        <a:pt x="177" y="2813"/>
                        <a:pt x="843" y="4013"/>
                      </a:cubicBezTo>
                      <a:cubicBezTo>
                        <a:pt x="858" y="4039"/>
                        <a:pt x="880" y="4050"/>
                        <a:pt x="903" y="4050"/>
                      </a:cubicBezTo>
                      <a:cubicBezTo>
                        <a:pt x="954" y="4050"/>
                        <a:pt x="1006" y="3995"/>
                        <a:pt x="973" y="3937"/>
                      </a:cubicBezTo>
                      <a:cubicBezTo>
                        <a:pt x="336" y="2789"/>
                        <a:pt x="158" y="1321"/>
                        <a:pt x="771" y="115"/>
                      </a:cubicBezTo>
                      <a:cubicBezTo>
                        <a:pt x="801" y="56"/>
                        <a:pt x="748"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25;p59">
                  <a:extLst>
                    <a:ext uri="{FF2B5EF4-FFF2-40B4-BE49-F238E27FC236}">
                      <a16:creationId xmlns:a16="http://schemas.microsoft.com/office/drawing/2014/main" id="{3E504D57-21B3-6B86-2849-7DA65523C08B}"/>
                    </a:ext>
                  </a:extLst>
                </p:cNvPr>
                <p:cNvSpPr/>
                <p:nvPr/>
              </p:nvSpPr>
              <p:spPr>
                <a:xfrm>
                  <a:off x="1489979" y="2517717"/>
                  <a:ext cx="240676" cy="224675"/>
                </a:xfrm>
                <a:custGeom>
                  <a:avLst/>
                  <a:gdLst/>
                  <a:ahLst/>
                  <a:cxnLst/>
                  <a:rect l="l" t="t" r="r" b="b"/>
                  <a:pathLst>
                    <a:path w="6197" h="5785" extrusionOk="0">
                      <a:moveTo>
                        <a:pt x="3139" y="1"/>
                      </a:moveTo>
                      <a:cubicBezTo>
                        <a:pt x="3080" y="1"/>
                        <a:pt x="3022" y="4"/>
                        <a:pt x="2964" y="10"/>
                      </a:cubicBezTo>
                      <a:cubicBezTo>
                        <a:pt x="2199" y="90"/>
                        <a:pt x="513" y="1121"/>
                        <a:pt x="268" y="1889"/>
                      </a:cubicBezTo>
                      <a:cubicBezTo>
                        <a:pt x="1" y="2730"/>
                        <a:pt x="792" y="2957"/>
                        <a:pt x="1562" y="2957"/>
                      </a:cubicBezTo>
                      <a:cubicBezTo>
                        <a:pt x="1995" y="2957"/>
                        <a:pt x="2421" y="2885"/>
                        <a:pt x="2647" y="2810"/>
                      </a:cubicBezTo>
                      <a:cubicBezTo>
                        <a:pt x="2730" y="2782"/>
                        <a:pt x="2706" y="2661"/>
                        <a:pt x="2632" y="2661"/>
                      </a:cubicBezTo>
                      <a:cubicBezTo>
                        <a:pt x="2624" y="2661"/>
                        <a:pt x="2616" y="2662"/>
                        <a:pt x="2607" y="2665"/>
                      </a:cubicBezTo>
                      <a:cubicBezTo>
                        <a:pt x="2277" y="2775"/>
                        <a:pt x="1901" y="2887"/>
                        <a:pt x="1534" y="2887"/>
                      </a:cubicBezTo>
                      <a:cubicBezTo>
                        <a:pt x="1384" y="2887"/>
                        <a:pt x="1236" y="2868"/>
                        <a:pt x="1093" y="2823"/>
                      </a:cubicBezTo>
                      <a:cubicBezTo>
                        <a:pt x="623" y="2674"/>
                        <a:pt x="350" y="2198"/>
                        <a:pt x="584" y="1705"/>
                      </a:cubicBezTo>
                      <a:cubicBezTo>
                        <a:pt x="770" y="1315"/>
                        <a:pt x="1451" y="953"/>
                        <a:pt x="1789" y="726"/>
                      </a:cubicBezTo>
                      <a:cubicBezTo>
                        <a:pt x="2277" y="397"/>
                        <a:pt x="2743" y="242"/>
                        <a:pt x="3192" y="242"/>
                      </a:cubicBezTo>
                      <a:cubicBezTo>
                        <a:pt x="3872" y="242"/>
                        <a:pt x="4513" y="599"/>
                        <a:pt x="5128" y="1256"/>
                      </a:cubicBezTo>
                      <a:cubicBezTo>
                        <a:pt x="6197" y="2396"/>
                        <a:pt x="5405" y="4425"/>
                        <a:pt x="4878" y="5695"/>
                      </a:cubicBezTo>
                      <a:cubicBezTo>
                        <a:pt x="4855" y="5749"/>
                        <a:pt x="4900" y="5784"/>
                        <a:pt x="4947" y="5784"/>
                      </a:cubicBezTo>
                      <a:cubicBezTo>
                        <a:pt x="4977" y="5784"/>
                        <a:pt x="5009" y="5769"/>
                        <a:pt x="5023" y="5735"/>
                      </a:cubicBezTo>
                      <a:cubicBezTo>
                        <a:pt x="5456" y="4690"/>
                        <a:pt x="5911" y="3414"/>
                        <a:pt x="5784" y="2268"/>
                      </a:cubicBezTo>
                      <a:cubicBezTo>
                        <a:pt x="5659" y="1149"/>
                        <a:pt x="4298" y="1"/>
                        <a:pt x="3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26;p59">
                  <a:extLst>
                    <a:ext uri="{FF2B5EF4-FFF2-40B4-BE49-F238E27FC236}">
                      <a16:creationId xmlns:a16="http://schemas.microsoft.com/office/drawing/2014/main" id="{BC97BEEB-28A1-F102-AD77-AC3E6E7483DF}"/>
                    </a:ext>
                  </a:extLst>
                </p:cNvPr>
                <p:cNvSpPr/>
                <p:nvPr/>
              </p:nvSpPr>
              <p:spPr>
                <a:xfrm>
                  <a:off x="2806837" y="2336036"/>
                  <a:ext cx="54606" cy="96084"/>
                </a:xfrm>
                <a:custGeom>
                  <a:avLst/>
                  <a:gdLst/>
                  <a:ahLst/>
                  <a:cxnLst/>
                  <a:rect l="l" t="t" r="r" b="b"/>
                  <a:pathLst>
                    <a:path w="1406" h="2474" extrusionOk="0">
                      <a:moveTo>
                        <a:pt x="1123" y="1"/>
                      </a:moveTo>
                      <a:cubicBezTo>
                        <a:pt x="73" y="1"/>
                        <a:pt x="0" y="1736"/>
                        <a:pt x="402" y="2427"/>
                      </a:cubicBezTo>
                      <a:cubicBezTo>
                        <a:pt x="420" y="2458"/>
                        <a:pt x="457" y="2473"/>
                        <a:pt x="491" y="2473"/>
                      </a:cubicBezTo>
                      <a:cubicBezTo>
                        <a:pt x="517" y="2473"/>
                        <a:pt x="541" y="2465"/>
                        <a:pt x="554" y="2448"/>
                      </a:cubicBezTo>
                      <a:cubicBezTo>
                        <a:pt x="570" y="2427"/>
                        <a:pt x="549" y="2381"/>
                        <a:pt x="532" y="2352"/>
                      </a:cubicBezTo>
                      <a:cubicBezTo>
                        <a:pt x="205" y="1789"/>
                        <a:pt x="176" y="148"/>
                        <a:pt x="1112" y="148"/>
                      </a:cubicBezTo>
                      <a:cubicBezTo>
                        <a:pt x="1164" y="148"/>
                        <a:pt x="1218" y="153"/>
                        <a:pt x="1276" y="164"/>
                      </a:cubicBezTo>
                      <a:cubicBezTo>
                        <a:pt x="1281" y="165"/>
                        <a:pt x="1286" y="165"/>
                        <a:pt x="1291" y="165"/>
                      </a:cubicBezTo>
                      <a:cubicBezTo>
                        <a:pt x="1374" y="165"/>
                        <a:pt x="1406" y="35"/>
                        <a:pt x="1316" y="19"/>
                      </a:cubicBezTo>
                      <a:cubicBezTo>
                        <a:pt x="1248" y="7"/>
                        <a:pt x="1184"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27;p59">
                  <a:extLst>
                    <a:ext uri="{FF2B5EF4-FFF2-40B4-BE49-F238E27FC236}">
                      <a16:creationId xmlns:a16="http://schemas.microsoft.com/office/drawing/2014/main" id="{AB2CDF89-9521-994C-F780-74DD7AAC022C}"/>
                    </a:ext>
                  </a:extLst>
                </p:cNvPr>
                <p:cNvSpPr/>
                <p:nvPr/>
              </p:nvSpPr>
              <p:spPr>
                <a:xfrm>
                  <a:off x="2853131" y="2336579"/>
                  <a:ext cx="72820" cy="52780"/>
                </a:xfrm>
                <a:custGeom>
                  <a:avLst/>
                  <a:gdLst/>
                  <a:ahLst/>
                  <a:cxnLst/>
                  <a:rect l="l" t="t" r="r" b="b"/>
                  <a:pathLst>
                    <a:path w="1875" h="1359" extrusionOk="0">
                      <a:moveTo>
                        <a:pt x="99" y="1"/>
                      </a:moveTo>
                      <a:cubicBezTo>
                        <a:pt x="25" y="1"/>
                        <a:pt x="1" y="122"/>
                        <a:pt x="84" y="150"/>
                      </a:cubicBezTo>
                      <a:cubicBezTo>
                        <a:pt x="550" y="307"/>
                        <a:pt x="734" y="835"/>
                        <a:pt x="742" y="1285"/>
                      </a:cubicBezTo>
                      <a:cubicBezTo>
                        <a:pt x="743" y="1330"/>
                        <a:pt x="782" y="1359"/>
                        <a:pt x="820" y="1359"/>
                      </a:cubicBezTo>
                      <a:cubicBezTo>
                        <a:pt x="844" y="1359"/>
                        <a:pt x="868" y="1348"/>
                        <a:pt x="883" y="1323"/>
                      </a:cubicBezTo>
                      <a:cubicBezTo>
                        <a:pt x="1044" y="1043"/>
                        <a:pt x="1285" y="801"/>
                        <a:pt x="1609" y="801"/>
                      </a:cubicBezTo>
                      <a:cubicBezTo>
                        <a:pt x="1653" y="801"/>
                        <a:pt x="1698" y="805"/>
                        <a:pt x="1745" y="814"/>
                      </a:cubicBezTo>
                      <a:cubicBezTo>
                        <a:pt x="1750" y="815"/>
                        <a:pt x="1756" y="816"/>
                        <a:pt x="1761" y="816"/>
                      </a:cubicBezTo>
                      <a:cubicBezTo>
                        <a:pt x="1843" y="816"/>
                        <a:pt x="1874" y="687"/>
                        <a:pt x="1785" y="669"/>
                      </a:cubicBezTo>
                      <a:cubicBezTo>
                        <a:pt x="1726" y="658"/>
                        <a:pt x="1670" y="652"/>
                        <a:pt x="1615" y="652"/>
                      </a:cubicBezTo>
                      <a:cubicBezTo>
                        <a:pt x="1310" y="652"/>
                        <a:pt x="1061" y="822"/>
                        <a:pt x="875" y="1063"/>
                      </a:cubicBezTo>
                      <a:lnTo>
                        <a:pt x="875" y="1063"/>
                      </a:lnTo>
                      <a:cubicBezTo>
                        <a:pt x="813" y="607"/>
                        <a:pt x="582" y="160"/>
                        <a:pt x="124" y="5"/>
                      </a:cubicBezTo>
                      <a:cubicBezTo>
                        <a:pt x="115" y="2"/>
                        <a:pt x="107"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28;p59">
                  <a:extLst>
                    <a:ext uri="{FF2B5EF4-FFF2-40B4-BE49-F238E27FC236}">
                      <a16:creationId xmlns:a16="http://schemas.microsoft.com/office/drawing/2014/main" id="{16012982-9D6B-85C4-EAB5-FE31B6DAD399}"/>
                    </a:ext>
                  </a:extLst>
                </p:cNvPr>
                <p:cNvSpPr/>
                <p:nvPr/>
              </p:nvSpPr>
              <p:spPr>
                <a:xfrm>
                  <a:off x="2917756" y="2362367"/>
                  <a:ext cx="122260" cy="104201"/>
                </a:xfrm>
                <a:custGeom>
                  <a:avLst/>
                  <a:gdLst/>
                  <a:ahLst/>
                  <a:cxnLst/>
                  <a:rect l="l" t="t" r="r" b="b"/>
                  <a:pathLst>
                    <a:path w="3148" h="2683" extrusionOk="0">
                      <a:moveTo>
                        <a:pt x="94" y="0"/>
                      </a:moveTo>
                      <a:cubicBezTo>
                        <a:pt x="23" y="0"/>
                        <a:pt x="0" y="120"/>
                        <a:pt x="81" y="150"/>
                      </a:cubicBezTo>
                      <a:cubicBezTo>
                        <a:pt x="686" y="375"/>
                        <a:pt x="841" y="1069"/>
                        <a:pt x="767" y="1638"/>
                      </a:cubicBezTo>
                      <a:cubicBezTo>
                        <a:pt x="761" y="1681"/>
                        <a:pt x="806" y="1714"/>
                        <a:pt x="847" y="1714"/>
                      </a:cubicBezTo>
                      <a:cubicBezTo>
                        <a:pt x="866" y="1714"/>
                        <a:pt x="883" y="1707"/>
                        <a:pt x="895" y="1691"/>
                      </a:cubicBezTo>
                      <a:cubicBezTo>
                        <a:pt x="1116" y="1409"/>
                        <a:pt x="1324" y="1296"/>
                        <a:pt x="1509" y="1296"/>
                      </a:cubicBezTo>
                      <a:cubicBezTo>
                        <a:pt x="1996" y="1296"/>
                        <a:pt x="2322" y="2079"/>
                        <a:pt x="2290" y="2607"/>
                      </a:cubicBezTo>
                      <a:cubicBezTo>
                        <a:pt x="2287" y="2652"/>
                        <a:pt x="2328" y="2682"/>
                        <a:pt x="2368" y="2682"/>
                      </a:cubicBezTo>
                      <a:cubicBezTo>
                        <a:pt x="2386" y="2682"/>
                        <a:pt x="2404" y="2676"/>
                        <a:pt x="2418" y="2661"/>
                      </a:cubicBezTo>
                      <a:cubicBezTo>
                        <a:pt x="2548" y="2471"/>
                        <a:pt x="2724" y="2376"/>
                        <a:pt x="2945" y="2376"/>
                      </a:cubicBezTo>
                      <a:cubicBezTo>
                        <a:pt x="2980" y="2376"/>
                        <a:pt x="3015" y="2378"/>
                        <a:pt x="3052" y="2383"/>
                      </a:cubicBezTo>
                      <a:cubicBezTo>
                        <a:pt x="3055" y="2383"/>
                        <a:pt x="3059" y="2384"/>
                        <a:pt x="3062" y="2384"/>
                      </a:cubicBezTo>
                      <a:cubicBezTo>
                        <a:pt x="3148" y="2384"/>
                        <a:pt x="3144" y="2244"/>
                        <a:pt x="3052" y="2233"/>
                      </a:cubicBezTo>
                      <a:cubicBezTo>
                        <a:pt x="3014" y="2228"/>
                        <a:pt x="2979" y="2226"/>
                        <a:pt x="2944" y="2226"/>
                      </a:cubicBezTo>
                      <a:cubicBezTo>
                        <a:pt x="2743" y="2226"/>
                        <a:pt x="2587" y="2299"/>
                        <a:pt x="2440" y="2427"/>
                      </a:cubicBezTo>
                      <a:lnTo>
                        <a:pt x="2440" y="2427"/>
                      </a:lnTo>
                      <a:cubicBezTo>
                        <a:pt x="2403" y="1793"/>
                        <a:pt x="1986" y="1167"/>
                        <a:pt x="1481" y="1167"/>
                      </a:cubicBezTo>
                      <a:cubicBezTo>
                        <a:pt x="1306" y="1167"/>
                        <a:pt x="1119" y="1243"/>
                        <a:pt x="935" y="1422"/>
                      </a:cubicBezTo>
                      <a:lnTo>
                        <a:pt x="935" y="1422"/>
                      </a:lnTo>
                      <a:cubicBezTo>
                        <a:pt x="949" y="833"/>
                        <a:pt x="710" y="224"/>
                        <a:pt x="121" y="5"/>
                      </a:cubicBezTo>
                      <a:cubicBezTo>
                        <a:pt x="111" y="2"/>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29;p59">
                  <a:extLst>
                    <a:ext uri="{FF2B5EF4-FFF2-40B4-BE49-F238E27FC236}">
                      <a16:creationId xmlns:a16="http://schemas.microsoft.com/office/drawing/2014/main" id="{2F1E4823-E328-B9F1-1696-3F29B2A24A15}"/>
                    </a:ext>
                  </a:extLst>
                </p:cNvPr>
                <p:cNvSpPr/>
                <p:nvPr/>
              </p:nvSpPr>
              <p:spPr>
                <a:xfrm>
                  <a:off x="2935389" y="2448936"/>
                  <a:ext cx="137058" cy="100667"/>
                </a:xfrm>
                <a:custGeom>
                  <a:avLst/>
                  <a:gdLst/>
                  <a:ahLst/>
                  <a:cxnLst/>
                  <a:rect l="l" t="t" r="r" b="b"/>
                  <a:pathLst>
                    <a:path w="3529" h="2592" extrusionOk="0">
                      <a:moveTo>
                        <a:pt x="2591" y="1"/>
                      </a:moveTo>
                      <a:cubicBezTo>
                        <a:pt x="2521" y="1"/>
                        <a:pt x="2498" y="120"/>
                        <a:pt x="2578" y="151"/>
                      </a:cubicBezTo>
                      <a:cubicBezTo>
                        <a:pt x="3370" y="467"/>
                        <a:pt x="3295" y="1735"/>
                        <a:pt x="2744" y="2231"/>
                      </a:cubicBezTo>
                      <a:cubicBezTo>
                        <a:pt x="2605" y="2356"/>
                        <a:pt x="2481" y="2409"/>
                        <a:pt x="2371" y="2409"/>
                      </a:cubicBezTo>
                      <a:cubicBezTo>
                        <a:pt x="1939" y="2409"/>
                        <a:pt x="1730" y="1595"/>
                        <a:pt x="1729" y="1185"/>
                      </a:cubicBezTo>
                      <a:cubicBezTo>
                        <a:pt x="1729" y="1139"/>
                        <a:pt x="1690" y="1111"/>
                        <a:pt x="1651" y="1111"/>
                      </a:cubicBezTo>
                      <a:cubicBezTo>
                        <a:pt x="1627" y="1111"/>
                        <a:pt x="1603" y="1122"/>
                        <a:pt x="1589" y="1147"/>
                      </a:cubicBezTo>
                      <a:cubicBezTo>
                        <a:pt x="1419" y="1444"/>
                        <a:pt x="1202" y="1568"/>
                        <a:pt x="992" y="1568"/>
                      </a:cubicBezTo>
                      <a:cubicBezTo>
                        <a:pt x="698" y="1568"/>
                        <a:pt x="419" y="1325"/>
                        <a:pt x="307" y="978"/>
                      </a:cubicBezTo>
                      <a:cubicBezTo>
                        <a:pt x="219" y="707"/>
                        <a:pt x="198" y="395"/>
                        <a:pt x="230" y="113"/>
                      </a:cubicBezTo>
                      <a:cubicBezTo>
                        <a:pt x="235" y="67"/>
                        <a:pt x="193" y="39"/>
                        <a:pt x="153" y="39"/>
                      </a:cubicBezTo>
                      <a:cubicBezTo>
                        <a:pt x="127" y="39"/>
                        <a:pt x="103" y="50"/>
                        <a:pt x="90" y="75"/>
                      </a:cubicBezTo>
                      <a:cubicBezTo>
                        <a:pt x="68" y="118"/>
                        <a:pt x="47" y="161"/>
                        <a:pt x="25" y="205"/>
                      </a:cubicBezTo>
                      <a:cubicBezTo>
                        <a:pt x="1" y="252"/>
                        <a:pt x="29" y="296"/>
                        <a:pt x="66" y="312"/>
                      </a:cubicBezTo>
                      <a:lnTo>
                        <a:pt x="66" y="312"/>
                      </a:lnTo>
                      <a:cubicBezTo>
                        <a:pt x="53" y="780"/>
                        <a:pt x="171" y="1313"/>
                        <a:pt x="547" y="1605"/>
                      </a:cubicBezTo>
                      <a:cubicBezTo>
                        <a:pt x="701" y="1724"/>
                        <a:pt x="848" y="1776"/>
                        <a:pt x="987" y="1776"/>
                      </a:cubicBezTo>
                      <a:cubicBezTo>
                        <a:pt x="1222" y="1776"/>
                        <a:pt x="1430" y="1627"/>
                        <a:pt x="1597" y="1408"/>
                      </a:cubicBezTo>
                      <a:lnTo>
                        <a:pt x="1597" y="1408"/>
                      </a:lnTo>
                      <a:cubicBezTo>
                        <a:pt x="1669" y="1891"/>
                        <a:pt x="1947" y="2592"/>
                        <a:pt x="2396" y="2592"/>
                      </a:cubicBezTo>
                      <a:cubicBezTo>
                        <a:pt x="2521" y="2592"/>
                        <a:pt x="2659" y="2538"/>
                        <a:pt x="2810" y="2409"/>
                      </a:cubicBezTo>
                      <a:cubicBezTo>
                        <a:pt x="3496" y="1825"/>
                        <a:pt x="3529" y="370"/>
                        <a:pt x="2618" y="6"/>
                      </a:cubicBezTo>
                      <a:cubicBezTo>
                        <a:pt x="2608" y="3"/>
                        <a:pt x="2599" y="1"/>
                        <a:pt x="2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30;p59">
                  <a:extLst>
                    <a:ext uri="{FF2B5EF4-FFF2-40B4-BE49-F238E27FC236}">
                      <a16:creationId xmlns:a16="http://schemas.microsoft.com/office/drawing/2014/main" id="{E413111F-DA6A-F30E-D085-4B818641D2FE}"/>
                    </a:ext>
                  </a:extLst>
                </p:cNvPr>
                <p:cNvSpPr/>
                <p:nvPr/>
              </p:nvSpPr>
              <p:spPr>
                <a:xfrm>
                  <a:off x="2868316" y="2414060"/>
                  <a:ext cx="12545" cy="16739"/>
                </a:xfrm>
                <a:custGeom>
                  <a:avLst/>
                  <a:gdLst/>
                  <a:ahLst/>
                  <a:cxnLst/>
                  <a:rect l="l" t="t" r="r" b="b"/>
                  <a:pathLst>
                    <a:path w="323" h="431" extrusionOk="0">
                      <a:moveTo>
                        <a:pt x="248" y="0"/>
                      </a:moveTo>
                      <a:cubicBezTo>
                        <a:pt x="216" y="0"/>
                        <a:pt x="183" y="18"/>
                        <a:pt x="169" y="52"/>
                      </a:cubicBezTo>
                      <a:cubicBezTo>
                        <a:pt x="129" y="151"/>
                        <a:pt x="82" y="247"/>
                        <a:pt x="27" y="339"/>
                      </a:cubicBezTo>
                      <a:cubicBezTo>
                        <a:pt x="1" y="384"/>
                        <a:pt x="46" y="395"/>
                        <a:pt x="92" y="395"/>
                      </a:cubicBezTo>
                      <a:cubicBezTo>
                        <a:pt x="131" y="395"/>
                        <a:pt x="171" y="388"/>
                        <a:pt x="171" y="388"/>
                      </a:cubicBezTo>
                      <a:cubicBezTo>
                        <a:pt x="171" y="388"/>
                        <a:pt x="240" y="431"/>
                        <a:pt x="285" y="431"/>
                      </a:cubicBezTo>
                      <a:cubicBezTo>
                        <a:pt x="307" y="431"/>
                        <a:pt x="323" y="420"/>
                        <a:pt x="321" y="388"/>
                      </a:cubicBezTo>
                      <a:cubicBezTo>
                        <a:pt x="314" y="283"/>
                        <a:pt x="313" y="177"/>
                        <a:pt x="316" y="72"/>
                      </a:cubicBezTo>
                      <a:cubicBezTo>
                        <a:pt x="318" y="23"/>
                        <a:pt x="28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31;p59">
                  <a:extLst>
                    <a:ext uri="{FF2B5EF4-FFF2-40B4-BE49-F238E27FC236}">
                      <a16:creationId xmlns:a16="http://schemas.microsoft.com/office/drawing/2014/main" id="{C39DFEBA-9F0C-F211-D6BC-7420C06A81A8}"/>
                    </a:ext>
                  </a:extLst>
                </p:cNvPr>
                <p:cNvSpPr/>
                <p:nvPr/>
              </p:nvSpPr>
              <p:spPr>
                <a:xfrm>
                  <a:off x="2736736" y="2425672"/>
                  <a:ext cx="205916" cy="235006"/>
                </a:xfrm>
                <a:custGeom>
                  <a:avLst/>
                  <a:gdLst/>
                  <a:ahLst/>
                  <a:cxnLst/>
                  <a:rect l="l" t="t" r="r" b="b"/>
                  <a:pathLst>
                    <a:path w="5302" h="6051" extrusionOk="0">
                      <a:moveTo>
                        <a:pt x="3091" y="0"/>
                      </a:moveTo>
                      <a:cubicBezTo>
                        <a:pt x="1663" y="0"/>
                        <a:pt x="426" y="717"/>
                        <a:pt x="195" y="2375"/>
                      </a:cubicBezTo>
                      <a:cubicBezTo>
                        <a:pt x="0" y="3776"/>
                        <a:pt x="1554" y="5193"/>
                        <a:pt x="2499" y="6031"/>
                      </a:cubicBezTo>
                      <a:cubicBezTo>
                        <a:pt x="2514" y="6045"/>
                        <a:pt x="2532" y="6051"/>
                        <a:pt x="2548" y="6051"/>
                      </a:cubicBezTo>
                      <a:cubicBezTo>
                        <a:pt x="2609" y="6051"/>
                        <a:pt x="2662" y="5975"/>
                        <a:pt x="2605" y="5925"/>
                      </a:cubicBezTo>
                      <a:cubicBezTo>
                        <a:pt x="1572" y="5009"/>
                        <a:pt x="7" y="3568"/>
                        <a:pt x="441" y="2070"/>
                      </a:cubicBezTo>
                      <a:cubicBezTo>
                        <a:pt x="772" y="926"/>
                        <a:pt x="1766" y="107"/>
                        <a:pt x="2934" y="107"/>
                      </a:cubicBezTo>
                      <a:cubicBezTo>
                        <a:pt x="2979" y="107"/>
                        <a:pt x="3025" y="108"/>
                        <a:pt x="3071" y="110"/>
                      </a:cubicBezTo>
                      <a:cubicBezTo>
                        <a:pt x="3481" y="133"/>
                        <a:pt x="4268" y="174"/>
                        <a:pt x="4637" y="419"/>
                      </a:cubicBezTo>
                      <a:cubicBezTo>
                        <a:pt x="5065" y="702"/>
                        <a:pt x="5176" y="1238"/>
                        <a:pt x="4844" y="1605"/>
                      </a:cubicBezTo>
                      <a:cubicBezTo>
                        <a:pt x="4474" y="2015"/>
                        <a:pt x="3852" y="2144"/>
                        <a:pt x="3338" y="2209"/>
                      </a:cubicBezTo>
                      <a:cubicBezTo>
                        <a:pt x="3263" y="2219"/>
                        <a:pt x="3239" y="2302"/>
                        <a:pt x="3301" y="2349"/>
                      </a:cubicBezTo>
                      <a:cubicBezTo>
                        <a:pt x="4381" y="3172"/>
                        <a:pt x="4848" y="4563"/>
                        <a:pt x="4786" y="5877"/>
                      </a:cubicBezTo>
                      <a:cubicBezTo>
                        <a:pt x="4784" y="5926"/>
                        <a:pt x="4820" y="5950"/>
                        <a:pt x="4858" y="5950"/>
                      </a:cubicBezTo>
                      <a:cubicBezTo>
                        <a:pt x="4895" y="5950"/>
                        <a:pt x="4934" y="5926"/>
                        <a:pt x="4936" y="5877"/>
                      </a:cubicBezTo>
                      <a:cubicBezTo>
                        <a:pt x="4988" y="4787"/>
                        <a:pt x="4724" y="3776"/>
                        <a:pt x="4049" y="2905"/>
                      </a:cubicBezTo>
                      <a:cubicBezTo>
                        <a:pt x="3930" y="2752"/>
                        <a:pt x="3548" y="2494"/>
                        <a:pt x="3506" y="2325"/>
                      </a:cubicBezTo>
                      <a:cubicBezTo>
                        <a:pt x="3503" y="2314"/>
                        <a:pt x="3500" y="2304"/>
                        <a:pt x="3497" y="2295"/>
                      </a:cubicBezTo>
                      <a:lnTo>
                        <a:pt x="3497" y="2295"/>
                      </a:lnTo>
                      <a:cubicBezTo>
                        <a:pt x="3511" y="2289"/>
                        <a:pt x="3526" y="2281"/>
                        <a:pt x="3544" y="2271"/>
                      </a:cubicBezTo>
                      <a:cubicBezTo>
                        <a:pt x="3640" y="2218"/>
                        <a:pt x="4016" y="2245"/>
                        <a:pt x="4174" y="2187"/>
                      </a:cubicBezTo>
                      <a:cubicBezTo>
                        <a:pt x="4660" y="2008"/>
                        <a:pt x="5265" y="1610"/>
                        <a:pt x="5283" y="1021"/>
                      </a:cubicBezTo>
                      <a:cubicBezTo>
                        <a:pt x="5301" y="395"/>
                        <a:pt x="4690" y="250"/>
                        <a:pt x="4181" y="130"/>
                      </a:cubicBezTo>
                      <a:cubicBezTo>
                        <a:pt x="3814" y="45"/>
                        <a:pt x="3447" y="0"/>
                        <a:pt x="3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32;p59">
                  <a:extLst>
                    <a:ext uri="{FF2B5EF4-FFF2-40B4-BE49-F238E27FC236}">
                      <a16:creationId xmlns:a16="http://schemas.microsoft.com/office/drawing/2014/main" id="{E7BC8B03-B012-872D-A04B-433CD25A1476}"/>
                    </a:ext>
                  </a:extLst>
                </p:cNvPr>
                <p:cNvSpPr/>
                <p:nvPr/>
              </p:nvSpPr>
              <p:spPr>
                <a:xfrm>
                  <a:off x="2744697" y="2372193"/>
                  <a:ext cx="11612" cy="80549"/>
                </a:xfrm>
                <a:custGeom>
                  <a:avLst/>
                  <a:gdLst/>
                  <a:ahLst/>
                  <a:cxnLst/>
                  <a:rect l="l" t="t" r="r" b="b"/>
                  <a:pathLst>
                    <a:path w="299" h="2074" extrusionOk="0">
                      <a:moveTo>
                        <a:pt x="207" y="0"/>
                      </a:moveTo>
                      <a:cubicBezTo>
                        <a:pt x="178" y="0"/>
                        <a:pt x="150" y="17"/>
                        <a:pt x="143" y="55"/>
                      </a:cubicBezTo>
                      <a:cubicBezTo>
                        <a:pt x="23" y="693"/>
                        <a:pt x="1" y="1354"/>
                        <a:pt x="34" y="2001"/>
                      </a:cubicBezTo>
                      <a:cubicBezTo>
                        <a:pt x="36" y="2049"/>
                        <a:pt x="75" y="2073"/>
                        <a:pt x="112" y="2073"/>
                      </a:cubicBezTo>
                      <a:cubicBezTo>
                        <a:pt x="150" y="2073"/>
                        <a:pt x="186" y="2049"/>
                        <a:pt x="184" y="2001"/>
                      </a:cubicBezTo>
                      <a:cubicBezTo>
                        <a:pt x="152" y="1368"/>
                        <a:pt x="170" y="719"/>
                        <a:pt x="288" y="95"/>
                      </a:cubicBezTo>
                      <a:cubicBezTo>
                        <a:pt x="299" y="38"/>
                        <a:pt x="25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33;p59">
                  <a:extLst>
                    <a:ext uri="{FF2B5EF4-FFF2-40B4-BE49-F238E27FC236}">
                      <a16:creationId xmlns:a16="http://schemas.microsoft.com/office/drawing/2014/main" id="{8C14A808-E864-0529-6A23-5B25F637AD5E}"/>
                    </a:ext>
                  </a:extLst>
                </p:cNvPr>
                <p:cNvSpPr/>
                <p:nvPr/>
              </p:nvSpPr>
              <p:spPr>
                <a:xfrm>
                  <a:off x="2765320" y="2391923"/>
                  <a:ext cx="58295" cy="26914"/>
                </a:xfrm>
                <a:custGeom>
                  <a:avLst/>
                  <a:gdLst/>
                  <a:ahLst/>
                  <a:cxnLst/>
                  <a:rect l="l" t="t" r="r" b="b"/>
                  <a:pathLst>
                    <a:path w="1501" h="693" extrusionOk="0">
                      <a:moveTo>
                        <a:pt x="122" y="1"/>
                      </a:moveTo>
                      <a:cubicBezTo>
                        <a:pt x="49" y="1"/>
                        <a:pt x="0" y="104"/>
                        <a:pt x="78" y="138"/>
                      </a:cubicBezTo>
                      <a:cubicBezTo>
                        <a:pt x="501" y="320"/>
                        <a:pt x="924" y="503"/>
                        <a:pt x="1348" y="686"/>
                      </a:cubicBezTo>
                      <a:cubicBezTo>
                        <a:pt x="1359" y="691"/>
                        <a:pt x="1370" y="693"/>
                        <a:pt x="1380" y="693"/>
                      </a:cubicBezTo>
                      <a:cubicBezTo>
                        <a:pt x="1452" y="693"/>
                        <a:pt x="1501" y="590"/>
                        <a:pt x="1424" y="556"/>
                      </a:cubicBezTo>
                      <a:cubicBezTo>
                        <a:pt x="1000" y="373"/>
                        <a:pt x="577" y="190"/>
                        <a:pt x="154" y="8"/>
                      </a:cubicBezTo>
                      <a:cubicBezTo>
                        <a:pt x="143" y="3"/>
                        <a:pt x="13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34;p59">
                  <a:extLst>
                    <a:ext uri="{FF2B5EF4-FFF2-40B4-BE49-F238E27FC236}">
                      <a16:creationId xmlns:a16="http://schemas.microsoft.com/office/drawing/2014/main" id="{E78589CB-39B4-E7FF-6071-BA477B8B324B}"/>
                    </a:ext>
                  </a:extLst>
                </p:cNvPr>
                <p:cNvSpPr/>
                <p:nvPr/>
              </p:nvSpPr>
              <p:spPr>
                <a:xfrm>
                  <a:off x="2762252" y="2431692"/>
                  <a:ext cx="20972" cy="8428"/>
                </a:xfrm>
                <a:custGeom>
                  <a:avLst/>
                  <a:gdLst/>
                  <a:ahLst/>
                  <a:cxnLst/>
                  <a:rect l="l" t="t" r="r" b="b"/>
                  <a:pathLst>
                    <a:path w="540" h="217" extrusionOk="0">
                      <a:moveTo>
                        <a:pt x="0" y="1"/>
                      </a:moveTo>
                      <a:lnTo>
                        <a:pt x="540" y="216"/>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35;p59">
                  <a:extLst>
                    <a:ext uri="{FF2B5EF4-FFF2-40B4-BE49-F238E27FC236}">
                      <a16:creationId xmlns:a16="http://schemas.microsoft.com/office/drawing/2014/main" id="{52688A05-1F56-C3C2-AFA1-51ECE72C03D1}"/>
                    </a:ext>
                  </a:extLst>
                </p:cNvPr>
                <p:cNvSpPr/>
                <p:nvPr/>
              </p:nvSpPr>
              <p:spPr>
                <a:xfrm>
                  <a:off x="2758407" y="2428663"/>
                  <a:ext cx="28701" cy="14486"/>
                </a:xfrm>
                <a:custGeom>
                  <a:avLst/>
                  <a:gdLst/>
                  <a:ahLst/>
                  <a:cxnLst/>
                  <a:rect l="l" t="t" r="r" b="b"/>
                  <a:pathLst>
                    <a:path w="739" h="373" extrusionOk="0">
                      <a:moveTo>
                        <a:pt x="92" y="1"/>
                      </a:moveTo>
                      <a:cubicBezTo>
                        <a:pt x="22" y="1"/>
                        <a:pt x="0" y="120"/>
                        <a:pt x="80" y="151"/>
                      </a:cubicBezTo>
                      <a:cubicBezTo>
                        <a:pt x="260" y="224"/>
                        <a:pt x="440" y="295"/>
                        <a:pt x="619" y="367"/>
                      </a:cubicBezTo>
                      <a:cubicBezTo>
                        <a:pt x="629" y="371"/>
                        <a:pt x="638" y="373"/>
                        <a:pt x="647" y="373"/>
                      </a:cubicBezTo>
                      <a:cubicBezTo>
                        <a:pt x="716" y="373"/>
                        <a:pt x="738" y="254"/>
                        <a:pt x="659" y="222"/>
                      </a:cubicBezTo>
                      <a:cubicBezTo>
                        <a:pt x="479" y="150"/>
                        <a:pt x="299" y="78"/>
                        <a:pt x="119" y="6"/>
                      </a:cubicBezTo>
                      <a:cubicBezTo>
                        <a:pt x="109" y="2"/>
                        <a:pt x="100"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36;p59">
                  <a:extLst>
                    <a:ext uri="{FF2B5EF4-FFF2-40B4-BE49-F238E27FC236}">
                      <a16:creationId xmlns:a16="http://schemas.microsoft.com/office/drawing/2014/main" id="{BB4C74EC-9079-A657-F7B7-F8B41F87CE5F}"/>
                    </a:ext>
                  </a:extLst>
                </p:cNvPr>
                <p:cNvSpPr/>
                <p:nvPr/>
              </p:nvSpPr>
              <p:spPr>
                <a:xfrm>
                  <a:off x="2947234" y="2505561"/>
                  <a:ext cx="60004" cy="24002"/>
                </a:xfrm>
                <a:custGeom>
                  <a:avLst/>
                  <a:gdLst/>
                  <a:ahLst/>
                  <a:cxnLst/>
                  <a:rect l="l" t="t" r="r" b="b"/>
                  <a:pathLst>
                    <a:path w="1545" h="618" extrusionOk="0">
                      <a:moveTo>
                        <a:pt x="0" y="0"/>
                      </a:moveTo>
                      <a:lnTo>
                        <a:pt x="1545" y="618"/>
                      </a:lnTo>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37;p59">
                  <a:extLst>
                    <a:ext uri="{FF2B5EF4-FFF2-40B4-BE49-F238E27FC236}">
                      <a16:creationId xmlns:a16="http://schemas.microsoft.com/office/drawing/2014/main" id="{F6028B77-3D2F-AAFC-7674-F0FC33D75BAB}"/>
                    </a:ext>
                  </a:extLst>
                </p:cNvPr>
                <p:cNvSpPr/>
                <p:nvPr/>
              </p:nvSpPr>
              <p:spPr>
                <a:xfrm>
                  <a:off x="2943350" y="2502532"/>
                  <a:ext cx="67771" cy="30060"/>
                </a:xfrm>
                <a:custGeom>
                  <a:avLst/>
                  <a:gdLst/>
                  <a:ahLst/>
                  <a:cxnLst/>
                  <a:rect l="l" t="t" r="r" b="b"/>
                  <a:pathLst>
                    <a:path w="1745" h="774" extrusionOk="0">
                      <a:moveTo>
                        <a:pt x="92" y="0"/>
                      </a:moveTo>
                      <a:cubicBezTo>
                        <a:pt x="23" y="0"/>
                        <a:pt x="0" y="120"/>
                        <a:pt x="80" y="151"/>
                      </a:cubicBezTo>
                      <a:cubicBezTo>
                        <a:pt x="595" y="357"/>
                        <a:pt x="1109" y="563"/>
                        <a:pt x="1625" y="768"/>
                      </a:cubicBezTo>
                      <a:cubicBezTo>
                        <a:pt x="1634" y="772"/>
                        <a:pt x="1643" y="774"/>
                        <a:pt x="1652" y="774"/>
                      </a:cubicBezTo>
                      <a:cubicBezTo>
                        <a:pt x="1721" y="774"/>
                        <a:pt x="1744" y="655"/>
                        <a:pt x="1665" y="623"/>
                      </a:cubicBezTo>
                      <a:cubicBezTo>
                        <a:pt x="1150" y="418"/>
                        <a:pt x="634" y="212"/>
                        <a:pt x="119" y="6"/>
                      </a:cubicBezTo>
                      <a:cubicBezTo>
                        <a:pt x="110" y="2"/>
                        <a:pt x="10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38;p59">
                  <a:extLst>
                    <a:ext uri="{FF2B5EF4-FFF2-40B4-BE49-F238E27FC236}">
                      <a16:creationId xmlns:a16="http://schemas.microsoft.com/office/drawing/2014/main" id="{FA9C403C-276F-A862-F9AA-5CF42058E45E}"/>
                    </a:ext>
                  </a:extLst>
                </p:cNvPr>
                <p:cNvSpPr/>
                <p:nvPr/>
              </p:nvSpPr>
              <p:spPr>
                <a:xfrm>
                  <a:off x="1184640" y="2183521"/>
                  <a:ext cx="567571" cy="563921"/>
                </a:xfrm>
                <a:custGeom>
                  <a:avLst/>
                  <a:gdLst/>
                  <a:ahLst/>
                  <a:cxnLst/>
                  <a:rect l="l" t="t" r="r" b="b"/>
                  <a:pathLst>
                    <a:path w="14614" h="14520" extrusionOk="0">
                      <a:moveTo>
                        <a:pt x="5976" y="1"/>
                      </a:moveTo>
                      <a:cubicBezTo>
                        <a:pt x="5867" y="1"/>
                        <a:pt x="5763" y="15"/>
                        <a:pt x="5665" y="46"/>
                      </a:cubicBezTo>
                      <a:cubicBezTo>
                        <a:pt x="5237" y="182"/>
                        <a:pt x="5023" y="580"/>
                        <a:pt x="4795" y="932"/>
                      </a:cubicBezTo>
                      <a:cubicBezTo>
                        <a:pt x="4330" y="1644"/>
                        <a:pt x="3892" y="2373"/>
                        <a:pt x="3468" y="3110"/>
                      </a:cubicBezTo>
                      <a:cubicBezTo>
                        <a:pt x="2648" y="4529"/>
                        <a:pt x="1881" y="5980"/>
                        <a:pt x="1142" y="7443"/>
                      </a:cubicBezTo>
                      <a:cubicBezTo>
                        <a:pt x="805" y="8110"/>
                        <a:pt x="0" y="9148"/>
                        <a:pt x="254" y="9941"/>
                      </a:cubicBezTo>
                      <a:cubicBezTo>
                        <a:pt x="373" y="10316"/>
                        <a:pt x="614" y="10459"/>
                        <a:pt x="941" y="10654"/>
                      </a:cubicBezTo>
                      <a:cubicBezTo>
                        <a:pt x="1740" y="11132"/>
                        <a:pt x="2597" y="11532"/>
                        <a:pt x="3420" y="11967"/>
                      </a:cubicBezTo>
                      <a:cubicBezTo>
                        <a:pt x="4925" y="12764"/>
                        <a:pt x="6425" y="13726"/>
                        <a:pt x="7995" y="14383"/>
                      </a:cubicBezTo>
                      <a:cubicBezTo>
                        <a:pt x="8220" y="14478"/>
                        <a:pt x="8418" y="14520"/>
                        <a:pt x="8593" y="14520"/>
                      </a:cubicBezTo>
                      <a:cubicBezTo>
                        <a:pt x="9330" y="14520"/>
                        <a:pt x="9686" y="13782"/>
                        <a:pt x="10099" y="13054"/>
                      </a:cubicBezTo>
                      <a:cubicBezTo>
                        <a:pt x="10122" y="13014"/>
                        <a:pt x="10106" y="12821"/>
                        <a:pt x="10069" y="12821"/>
                      </a:cubicBezTo>
                      <a:cubicBezTo>
                        <a:pt x="10063" y="12821"/>
                        <a:pt x="10057" y="12826"/>
                        <a:pt x="10050" y="12838"/>
                      </a:cubicBezTo>
                      <a:cubicBezTo>
                        <a:pt x="9614" y="13585"/>
                        <a:pt x="8981" y="14111"/>
                        <a:pt x="8234" y="14111"/>
                      </a:cubicBezTo>
                      <a:cubicBezTo>
                        <a:pt x="7956" y="14111"/>
                        <a:pt x="7662" y="14038"/>
                        <a:pt x="7356" y="13877"/>
                      </a:cubicBezTo>
                      <a:cubicBezTo>
                        <a:pt x="6853" y="13611"/>
                        <a:pt x="6348" y="13345"/>
                        <a:pt x="5844" y="13079"/>
                      </a:cubicBezTo>
                      <a:cubicBezTo>
                        <a:pt x="4550" y="12395"/>
                        <a:pt x="3257" y="11712"/>
                        <a:pt x="1964" y="11026"/>
                      </a:cubicBezTo>
                      <a:cubicBezTo>
                        <a:pt x="1044" y="10539"/>
                        <a:pt x="127" y="10221"/>
                        <a:pt x="630" y="8812"/>
                      </a:cubicBezTo>
                      <a:cubicBezTo>
                        <a:pt x="806" y="8320"/>
                        <a:pt x="1111" y="7838"/>
                        <a:pt x="1348" y="7371"/>
                      </a:cubicBezTo>
                      <a:cubicBezTo>
                        <a:pt x="1941" y="6197"/>
                        <a:pt x="2556" y="5033"/>
                        <a:pt x="3200" y="3886"/>
                      </a:cubicBezTo>
                      <a:cubicBezTo>
                        <a:pt x="3840" y="2742"/>
                        <a:pt x="4803" y="306"/>
                        <a:pt x="6331" y="213"/>
                      </a:cubicBezTo>
                      <a:cubicBezTo>
                        <a:pt x="6341" y="213"/>
                        <a:pt x="6352" y="212"/>
                        <a:pt x="6363" y="212"/>
                      </a:cubicBezTo>
                      <a:cubicBezTo>
                        <a:pt x="6786" y="212"/>
                        <a:pt x="7460" y="685"/>
                        <a:pt x="7841" y="857"/>
                      </a:cubicBezTo>
                      <a:cubicBezTo>
                        <a:pt x="8375" y="1099"/>
                        <a:pt x="8905" y="1352"/>
                        <a:pt x="9428" y="1616"/>
                      </a:cubicBezTo>
                      <a:cubicBezTo>
                        <a:pt x="10113" y="1962"/>
                        <a:pt x="10790" y="2326"/>
                        <a:pt x="11454" y="2710"/>
                      </a:cubicBezTo>
                      <a:cubicBezTo>
                        <a:pt x="12056" y="3057"/>
                        <a:pt x="12968" y="3432"/>
                        <a:pt x="13441" y="3942"/>
                      </a:cubicBezTo>
                      <a:cubicBezTo>
                        <a:pt x="14548" y="5130"/>
                        <a:pt x="13908" y="5817"/>
                        <a:pt x="13389" y="6792"/>
                      </a:cubicBezTo>
                      <a:cubicBezTo>
                        <a:pt x="12984" y="7554"/>
                        <a:pt x="12574" y="8313"/>
                        <a:pt x="12162" y="9070"/>
                      </a:cubicBezTo>
                      <a:cubicBezTo>
                        <a:pt x="12130" y="9129"/>
                        <a:pt x="12183" y="9183"/>
                        <a:pt x="12233" y="9183"/>
                      </a:cubicBezTo>
                      <a:cubicBezTo>
                        <a:pt x="12256" y="9183"/>
                        <a:pt x="12278" y="9173"/>
                        <a:pt x="12292" y="9146"/>
                      </a:cubicBezTo>
                      <a:cubicBezTo>
                        <a:pt x="12929" y="7975"/>
                        <a:pt x="13984" y="6603"/>
                        <a:pt x="14319" y="5305"/>
                      </a:cubicBezTo>
                      <a:cubicBezTo>
                        <a:pt x="14614" y="4163"/>
                        <a:pt x="13316" y="3666"/>
                        <a:pt x="12514" y="3169"/>
                      </a:cubicBezTo>
                      <a:cubicBezTo>
                        <a:pt x="11082" y="2283"/>
                        <a:pt x="9591" y="1492"/>
                        <a:pt x="8059" y="792"/>
                      </a:cubicBezTo>
                      <a:cubicBezTo>
                        <a:pt x="7522" y="546"/>
                        <a:pt x="6659" y="1"/>
                        <a:pt x="5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614" name="Picture 4" descr="1 Euro Coin png images | PNGWing">
            <a:extLst>
              <a:ext uri="{FF2B5EF4-FFF2-40B4-BE49-F238E27FC236}">
                <a16:creationId xmlns:a16="http://schemas.microsoft.com/office/drawing/2014/main" id="{0A1BE34C-BCCC-F20C-184A-96A7C88B6A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93" t="936" r="22840" b="1348"/>
          <a:stretch/>
        </p:blipFill>
        <p:spPr bwMode="auto">
          <a:xfrm>
            <a:off x="4855049" y="998719"/>
            <a:ext cx="834117" cy="832879"/>
          </a:xfrm>
          <a:prstGeom prst="ellipse">
            <a:avLst/>
          </a:prstGeom>
          <a:noFill/>
          <a:extLst>
            <a:ext uri="{909E8E84-426E-40DD-AFC4-6F175D3DCCD1}">
              <a14:hiddenFill xmlns:a14="http://schemas.microsoft.com/office/drawing/2010/main">
                <a:solidFill>
                  <a:srgbClr val="FFFFFF"/>
                </a:solidFill>
              </a14:hiddenFill>
            </a:ext>
          </a:extLst>
        </p:spPr>
      </p:pic>
      <p:pic>
        <p:nvPicPr>
          <p:cNvPr id="615" name="Picture 2" descr="Billete 10 Euros Png - Graphic Design - Free Transparent PNG Download -  PNGkey">
            <a:extLst>
              <a:ext uri="{FF2B5EF4-FFF2-40B4-BE49-F238E27FC236}">
                <a16:creationId xmlns:a16="http://schemas.microsoft.com/office/drawing/2014/main" id="{E20D1CB2-0B1A-A285-0C57-3C1E8655D93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22002" y="98859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6" name="Picture 2" descr="Billete 10 Euros Png - Graphic Design - Free Transparent PNG Download -  PNGkey">
            <a:extLst>
              <a:ext uri="{FF2B5EF4-FFF2-40B4-BE49-F238E27FC236}">
                <a16:creationId xmlns:a16="http://schemas.microsoft.com/office/drawing/2014/main" id="{9ABF919C-75D2-91EA-4BBE-6CD4EAA4EC3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2933354" y="2007797"/>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7" name="Picture 2" descr="Billete 10 Euros Png - Graphic Design - Free Transparent PNG Download -  PNGkey">
            <a:extLst>
              <a:ext uri="{FF2B5EF4-FFF2-40B4-BE49-F238E27FC236}">
                <a16:creationId xmlns:a16="http://schemas.microsoft.com/office/drawing/2014/main" id="{181C8B4E-CB7F-E999-1D87-0CAD44ADCF2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5940" y="2981780"/>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8" name="Picture 2" descr="Billete 10 Euros Png - Graphic Design - Free Transparent PNG Download -  PNGkey">
            <a:extLst>
              <a:ext uri="{FF2B5EF4-FFF2-40B4-BE49-F238E27FC236}">
                <a16:creationId xmlns:a16="http://schemas.microsoft.com/office/drawing/2014/main" id="{DABA8205-61AA-F999-8A6C-79D558AE4B4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16513" y="1989001"/>
            <a:ext cx="1799604" cy="950400"/>
          </a:xfrm>
          <a:prstGeom prst="rect">
            <a:avLst/>
          </a:prstGeom>
          <a:noFill/>
          <a:extLst>
            <a:ext uri="{909E8E84-426E-40DD-AFC4-6F175D3DCCD1}">
              <a14:hiddenFill xmlns:a14="http://schemas.microsoft.com/office/drawing/2010/main">
                <a:solidFill>
                  <a:srgbClr val="FFFFFF"/>
                </a:solidFill>
              </a14:hiddenFill>
            </a:ext>
          </a:extLst>
        </p:spPr>
      </p:pic>
      <p:pic>
        <p:nvPicPr>
          <p:cNvPr id="619" name="Picture 2" descr="Billete 10 Euros Png - Graphic Design - Free Transparent PNG Download -  PNGkey">
            <a:extLst>
              <a:ext uri="{FF2B5EF4-FFF2-40B4-BE49-F238E27FC236}">
                <a16:creationId xmlns:a16="http://schemas.microsoft.com/office/drawing/2014/main" id="{EA911C44-8A0D-2F99-B173-2FB213ABCF1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331" t="10475" r="3486" b="6627"/>
          <a:stretch/>
        </p:blipFill>
        <p:spPr bwMode="auto">
          <a:xfrm>
            <a:off x="1023979" y="983369"/>
            <a:ext cx="1799604" cy="950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101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1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12"/>
        <p:cNvGrpSpPr/>
        <p:nvPr/>
      </p:nvGrpSpPr>
      <p:grpSpPr>
        <a:xfrm>
          <a:off x="0" y="0"/>
          <a:ext cx="0" cy="0"/>
          <a:chOff x="0" y="0"/>
          <a:chExt cx="0" cy="0"/>
        </a:xfrm>
      </p:grpSpPr>
      <p:grpSp>
        <p:nvGrpSpPr>
          <p:cNvPr id="2813" name="Google Shape;2813;p42"/>
          <p:cNvGrpSpPr/>
          <p:nvPr/>
        </p:nvGrpSpPr>
        <p:grpSpPr>
          <a:xfrm>
            <a:off x="948076" y="1093135"/>
            <a:ext cx="4925545" cy="3164739"/>
            <a:chOff x="948076" y="1016931"/>
            <a:chExt cx="4925545" cy="3164739"/>
          </a:xfrm>
        </p:grpSpPr>
        <p:sp>
          <p:nvSpPr>
            <p:cNvPr id="2814" name="Google Shape;2814;p42"/>
            <p:cNvSpPr/>
            <p:nvPr/>
          </p:nvSpPr>
          <p:spPr>
            <a:xfrm>
              <a:off x="1167101" y="1121397"/>
              <a:ext cx="4706520" cy="3060273"/>
            </a:xfrm>
            <a:custGeom>
              <a:avLst/>
              <a:gdLst/>
              <a:ahLst/>
              <a:cxnLst/>
              <a:rect l="l" t="t" r="r" b="b"/>
              <a:pathLst>
                <a:path w="25657" h="94155" extrusionOk="0">
                  <a:moveTo>
                    <a:pt x="2306" y="0"/>
                  </a:moveTo>
                  <a:cubicBezTo>
                    <a:pt x="1028" y="0"/>
                    <a:pt x="1" y="1050"/>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0"/>
                    <a:pt x="24629" y="0"/>
                    <a:pt x="23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a:off x="948076" y="1016931"/>
              <a:ext cx="4818385" cy="3060273"/>
            </a:xfrm>
            <a:custGeom>
              <a:avLst/>
              <a:gdLst/>
              <a:ahLst/>
              <a:cxnLst/>
              <a:rect l="l" t="t" r="r" b="b"/>
              <a:pathLst>
                <a:path w="25657" h="94155" extrusionOk="0">
                  <a:moveTo>
                    <a:pt x="2306" y="1"/>
                  </a:moveTo>
                  <a:cubicBezTo>
                    <a:pt x="1028" y="1"/>
                    <a:pt x="1" y="1051"/>
                    <a:pt x="24" y="2329"/>
                  </a:cubicBezTo>
                  <a:lnTo>
                    <a:pt x="1233" y="91918"/>
                  </a:lnTo>
                  <a:cubicBezTo>
                    <a:pt x="1256" y="93150"/>
                    <a:pt x="2283" y="94155"/>
                    <a:pt x="3516" y="94155"/>
                  </a:cubicBezTo>
                  <a:lnTo>
                    <a:pt x="22141" y="94155"/>
                  </a:lnTo>
                  <a:cubicBezTo>
                    <a:pt x="23374" y="94155"/>
                    <a:pt x="24401" y="93150"/>
                    <a:pt x="24424" y="91918"/>
                  </a:cubicBezTo>
                  <a:lnTo>
                    <a:pt x="25634" y="2329"/>
                  </a:lnTo>
                  <a:cubicBezTo>
                    <a:pt x="25657" y="1051"/>
                    <a:pt x="24629" y="1"/>
                    <a:pt x="233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6" name="Google Shape;2816;p42"/>
          <p:cNvSpPr txBox="1">
            <a:spLocks noGrp="1"/>
          </p:cNvSpPr>
          <p:nvPr>
            <p:ph type="title" idx="2"/>
          </p:nvPr>
        </p:nvSpPr>
        <p:spPr>
          <a:xfrm>
            <a:off x="1949398" y="3335588"/>
            <a:ext cx="2922900" cy="45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Quizvraag 1</a:t>
            </a:r>
          </a:p>
        </p:txBody>
      </p:sp>
      <p:sp>
        <p:nvSpPr>
          <p:cNvPr id="2817" name="Google Shape;2817;p42"/>
          <p:cNvSpPr txBox="1">
            <a:spLocks noGrp="1"/>
          </p:cNvSpPr>
          <p:nvPr>
            <p:ph type="title"/>
          </p:nvPr>
        </p:nvSpPr>
        <p:spPr>
          <a:xfrm>
            <a:off x="1115698" y="1506413"/>
            <a:ext cx="4590300" cy="157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nl-NL" dirty="0"/>
              <a:t>Welk cijfer schrijf je eerst op? De tientjes of de eentjes?</a:t>
            </a:r>
          </a:p>
        </p:txBody>
      </p:sp>
      <p:grpSp>
        <p:nvGrpSpPr>
          <p:cNvPr id="2818" name="Google Shape;2818;p42"/>
          <p:cNvGrpSpPr/>
          <p:nvPr/>
        </p:nvGrpSpPr>
        <p:grpSpPr>
          <a:xfrm>
            <a:off x="6351676" y="1229947"/>
            <a:ext cx="2138409" cy="2836006"/>
            <a:chOff x="6351676" y="1242375"/>
            <a:chExt cx="2138409" cy="2836006"/>
          </a:xfrm>
        </p:grpSpPr>
        <p:grpSp>
          <p:nvGrpSpPr>
            <p:cNvPr id="2819" name="Google Shape;2819;p42"/>
            <p:cNvGrpSpPr/>
            <p:nvPr/>
          </p:nvGrpSpPr>
          <p:grpSpPr>
            <a:xfrm>
              <a:off x="6417731" y="1281985"/>
              <a:ext cx="2072353" cy="2796396"/>
              <a:chOff x="6351676" y="1518600"/>
              <a:chExt cx="2072353" cy="2796396"/>
            </a:xfrm>
          </p:grpSpPr>
          <p:sp>
            <p:nvSpPr>
              <p:cNvPr id="2820" name="Google Shape;2820;p42"/>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a:off x="7684388" y="1748405"/>
                <a:ext cx="207603" cy="309691"/>
              </a:xfrm>
              <a:custGeom>
                <a:avLst/>
                <a:gdLst/>
                <a:ahLst/>
                <a:cxnLst/>
                <a:rect l="l" t="t" r="r" b="b"/>
                <a:pathLst>
                  <a:path w="4131" h="6163" extrusionOk="0">
                    <a:moveTo>
                      <a:pt x="3886" y="1"/>
                    </a:moveTo>
                    <a:lnTo>
                      <a:pt x="3886" y="1"/>
                    </a:lnTo>
                    <a:cubicBezTo>
                      <a:pt x="2693" y="3202"/>
                      <a:pt x="0" y="4261"/>
                      <a:pt x="0" y="4261"/>
                    </a:cubicBezTo>
                    <a:cubicBezTo>
                      <a:pt x="0" y="4261"/>
                      <a:pt x="1722" y="4663"/>
                      <a:pt x="3239" y="6162"/>
                    </a:cubicBezTo>
                    <a:lnTo>
                      <a:pt x="3240" y="6162"/>
                    </a:lnTo>
                    <a:cubicBezTo>
                      <a:pt x="2694" y="5202"/>
                      <a:pt x="1819" y="4457"/>
                      <a:pt x="1819" y="4457"/>
                    </a:cubicBezTo>
                    <a:cubicBezTo>
                      <a:pt x="4131" y="2624"/>
                      <a:pt x="3886" y="1"/>
                      <a:pt x="3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a:off x="6843553" y="1871473"/>
                <a:ext cx="95384" cy="174066"/>
              </a:xfrm>
              <a:custGeom>
                <a:avLst/>
                <a:gdLst/>
                <a:ahLst/>
                <a:cxnLst/>
                <a:rect l="l" t="t" r="r" b="b"/>
                <a:pathLst>
                  <a:path w="1898" h="3464" extrusionOk="0">
                    <a:moveTo>
                      <a:pt x="1236" y="0"/>
                    </a:moveTo>
                    <a:lnTo>
                      <a:pt x="1236" y="0"/>
                    </a:lnTo>
                    <a:cubicBezTo>
                      <a:pt x="1236" y="0"/>
                      <a:pt x="504" y="1115"/>
                      <a:pt x="922" y="1986"/>
                    </a:cubicBezTo>
                    <a:cubicBezTo>
                      <a:pt x="922" y="1986"/>
                      <a:pt x="386" y="2555"/>
                      <a:pt x="0" y="3464"/>
                    </a:cubicBezTo>
                    <a:lnTo>
                      <a:pt x="3" y="3464"/>
                    </a:lnTo>
                    <a:cubicBezTo>
                      <a:pt x="757" y="2420"/>
                      <a:pt x="1898" y="1743"/>
                      <a:pt x="1898" y="1743"/>
                    </a:cubicBezTo>
                    <a:cubicBezTo>
                      <a:pt x="1898" y="1743"/>
                      <a:pt x="888" y="1185"/>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a:off x="6718674" y="1955044"/>
                <a:ext cx="98249" cy="256325"/>
              </a:xfrm>
              <a:custGeom>
                <a:avLst/>
                <a:gdLst/>
                <a:ahLst/>
                <a:cxnLst/>
                <a:rect l="l" t="t" r="r" b="b"/>
                <a:pathLst>
                  <a:path w="1955" h="5101" extrusionOk="0">
                    <a:moveTo>
                      <a:pt x="499" y="0"/>
                    </a:moveTo>
                    <a:cubicBezTo>
                      <a:pt x="1" y="3008"/>
                      <a:pt x="1686" y="5100"/>
                      <a:pt x="1686" y="5100"/>
                    </a:cubicBezTo>
                    <a:cubicBezTo>
                      <a:pt x="1729" y="4144"/>
                      <a:pt x="1955" y="2829"/>
                      <a:pt x="1955" y="2828"/>
                    </a:cubicBezTo>
                    <a:lnTo>
                      <a:pt x="1955" y="2828"/>
                    </a:lnTo>
                    <a:cubicBezTo>
                      <a:pt x="1955" y="2829"/>
                      <a:pt x="1774" y="3069"/>
                      <a:pt x="1617" y="3379"/>
                    </a:cubicBezTo>
                    <a:cubicBezTo>
                      <a:pt x="1617" y="3379"/>
                      <a:pt x="503" y="1500"/>
                      <a:pt x="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42"/>
            <p:cNvGrpSpPr/>
            <p:nvPr/>
          </p:nvGrpSpPr>
          <p:grpSpPr>
            <a:xfrm>
              <a:off x="6351676" y="1242375"/>
              <a:ext cx="2072353" cy="2796396"/>
              <a:chOff x="6351676" y="1518600"/>
              <a:chExt cx="2072353" cy="2796396"/>
            </a:xfrm>
          </p:grpSpPr>
          <p:sp>
            <p:nvSpPr>
              <p:cNvPr id="2955" name="Google Shape;2955;p42"/>
              <p:cNvSpPr/>
              <p:nvPr/>
            </p:nvSpPr>
            <p:spPr>
              <a:xfrm>
                <a:off x="7283770" y="3022862"/>
                <a:ext cx="271980" cy="198488"/>
              </a:xfrm>
              <a:custGeom>
                <a:avLst/>
                <a:gdLst/>
                <a:ahLst/>
                <a:cxnLst/>
                <a:rect l="l" t="t" r="r" b="b"/>
                <a:pathLst>
                  <a:path w="5412" h="3950" extrusionOk="0">
                    <a:moveTo>
                      <a:pt x="254" y="0"/>
                    </a:moveTo>
                    <a:lnTo>
                      <a:pt x="256" y="2610"/>
                    </a:lnTo>
                    <a:cubicBezTo>
                      <a:pt x="256" y="2610"/>
                      <a:pt x="163" y="2592"/>
                      <a:pt x="1" y="2568"/>
                    </a:cubicBezTo>
                    <a:lnTo>
                      <a:pt x="1" y="2568"/>
                    </a:lnTo>
                    <a:cubicBezTo>
                      <a:pt x="160" y="2946"/>
                      <a:pt x="484" y="3510"/>
                      <a:pt x="1048" y="3719"/>
                    </a:cubicBezTo>
                    <a:cubicBezTo>
                      <a:pt x="1464" y="3872"/>
                      <a:pt x="1908" y="3949"/>
                      <a:pt x="2368" y="3949"/>
                    </a:cubicBezTo>
                    <a:cubicBezTo>
                      <a:pt x="3362" y="3949"/>
                      <a:pt x="4426" y="3589"/>
                      <a:pt x="5411" y="2866"/>
                    </a:cubicBezTo>
                    <a:cubicBezTo>
                      <a:pt x="5041" y="2810"/>
                      <a:pt x="4815" y="2781"/>
                      <a:pt x="4815" y="2781"/>
                    </a:cubicBezTo>
                    <a:lnTo>
                      <a:pt x="48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a:off x="7277489" y="3018540"/>
                <a:ext cx="284544" cy="152509"/>
              </a:xfrm>
              <a:custGeom>
                <a:avLst/>
                <a:gdLst/>
                <a:ahLst/>
                <a:cxnLst/>
                <a:rect l="l" t="t" r="r" b="b"/>
                <a:pathLst>
                  <a:path w="5662" h="3035" extrusionOk="0">
                    <a:moveTo>
                      <a:pt x="379" y="0"/>
                    </a:moveTo>
                    <a:cubicBezTo>
                      <a:pt x="333" y="0"/>
                      <a:pt x="294" y="40"/>
                      <a:pt x="294" y="86"/>
                    </a:cubicBezTo>
                    <a:cubicBezTo>
                      <a:pt x="294" y="555"/>
                      <a:pt x="294" y="1025"/>
                      <a:pt x="295" y="1494"/>
                    </a:cubicBezTo>
                    <a:cubicBezTo>
                      <a:pt x="295" y="1769"/>
                      <a:pt x="276" y="2049"/>
                      <a:pt x="295" y="2323"/>
                    </a:cubicBezTo>
                    <a:cubicBezTo>
                      <a:pt x="311" y="2555"/>
                      <a:pt x="333" y="2611"/>
                      <a:pt x="301" y="2611"/>
                    </a:cubicBezTo>
                    <a:cubicBezTo>
                      <a:pt x="280" y="2611"/>
                      <a:pt x="235" y="2586"/>
                      <a:pt x="148" y="2572"/>
                    </a:cubicBezTo>
                    <a:cubicBezTo>
                      <a:pt x="143" y="2571"/>
                      <a:pt x="138" y="2571"/>
                      <a:pt x="133" y="2571"/>
                    </a:cubicBezTo>
                    <a:cubicBezTo>
                      <a:pt x="37" y="2571"/>
                      <a:pt x="0" y="2719"/>
                      <a:pt x="103" y="2736"/>
                    </a:cubicBezTo>
                    <a:cubicBezTo>
                      <a:pt x="188" y="2748"/>
                      <a:pt x="273" y="2762"/>
                      <a:pt x="358" y="2778"/>
                    </a:cubicBezTo>
                    <a:cubicBezTo>
                      <a:pt x="364" y="2779"/>
                      <a:pt x="370" y="2780"/>
                      <a:pt x="377" y="2780"/>
                    </a:cubicBezTo>
                    <a:cubicBezTo>
                      <a:pt x="423" y="2780"/>
                      <a:pt x="465" y="2748"/>
                      <a:pt x="465" y="2696"/>
                    </a:cubicBezTo>
                    <a:cubicBezTo>
                      <a:pt x="465" y="2329"/>
                      <a:pt x="465" y="1962"/>
                      <a:pt x="465" y="1596"/>
                    </a:cubicBezTo>
                    <a:cubicBezTo>
                      <a:pt x="464" y="1275"/>
                      <a:pt x="319" y="505"/>
                      <a:pt x="455" y="187"/>
                    </a:cubicBezTo>
                    <a:lnTo>
                      <a:pt x="455" y="187"/>
                    </a:lnTo>
                    <a:cubicBezTo>
                      <a:pt x="471" y="187"/>
                      <a:pt x="497" y="182"/>
                      <a:pt x="533" y="171"/>
                    </a:cubicBezTo>
                    <a:cubicBezTo>
                      <a:pt x="577" y="157"/>
                      <a:pt x="630" y="152"/>
                      <a:pt x="686" y="152"/>
                    </a:cubicBezTo>
                    <a:cubicBezTo>
                      <a:pt x="798" y="152"/>
                      <a:pt x="923" y="171"/>
                      <a:pt x="1015" y="171"/>
                    </a:cubicBezTo>
                    <a:lnTo>
                      <a:pt x="4382" y="171"/>
                    </a:lnTo>
                    <a:cubicBezTo>
                      <a:pt x="4461" y="171"/>
                      <a:pt x="4584" y="151"/>
                      <a:pt x="4690" y="151"/>
                    </a:cubicBezTo>
                    <a:cubicBezTo>
                      <a:pt x="4743" y="151"/>
                      <a:pt x="4792" y="156"/>
                      <a:pt x="4828" y="171"/>
                    </a:cubicBezTo>
                    <a:cubicBezTo>
                      <a:pt x="4834" y="173"/>
                      <a:pt x="4840" y="175"/>
                      <a:pt x="4846" y="177"/>
                    </a:cubicBezTo>
                    <a:lnTo>
                      <a:pt x="4846" y="177"/>
                    </a:lnTo>
                    <a:cubicBezTo>
                      <a:pt x="4848" y="186"/>
                      <a:pt x="4852" y="197"/>
                      <a:pt x="4856" y="209"/>
                    </a:cubicBezTo>
                    <a:cubicBezTo>
                      <a:pt x="5002" y="588"/>
                      <a:pt x="4856" y="1280"/>
                      <a:pt x="4855" y="1684"/>
                    </a:cubicBezTo>
                    <a:cubicBezTo>
                      <a:pt x="4855" y="2079"/>
                      <a:pt x="4855" y="2472"/>
                      <a:pt x="4855" y="2867"/>
                    </a:cubicBezTo>
                    <a:cubicBezTo>
                      <a:pt x="4855" y="2899"/>
                      <a:pt x="4882" y="2944"/>
                      <a:pt x="4917" y="2949"/>
                    </a:cubicBezTo>
                    <a:cubicBezTo>
                      <a:pt x="5116" y="2975"/>
                      <a:pt x="5315" y="3005"/>
                      <a:pt x="5514" y="3034"/>
                    </a:cubicBezTo>
                    <a:cubicBezTo>
                      <a:pt x="5519" y="3034"/>
                      <a:pt x="5523" y="3035"/>
                      <a:pt x="5528" y="3035"/>
                    </a:cubicBezTo>
                    <a:cubicBezTo>
                      <a:pt x="5624" y="3035"/>
                      <a:pt x="5662" y="2885"/>
                      <a:pt x="5559" y="2870"/>
                    </a:cubicBezTo>
                    <a:cubicBezTo>
                      <a:pt x="5030" y="2792"/>
                      <a:pt x="5138" y="2932"/>
                      <a:pt x="5026" y="2637"/>
                    </a:cubicBezTo>
                    <a:cubicBezTo>
                      <a:pt x="4935" y="2398"/>
                      <a:pt x="5026" y="1941"/>
                      <a:pt x="5026" y="1684"/>
                    </a:cubicBezTo>
                    <a:cubicBezTo>
                      <a:pt x="5026" y="1151"/>
                      <a:pt x="5026" y="619"/>
                      <a:pt x="5026" y="86"/>
                    </a:cubicBezTo>
                    <a:cubicBezTo>
                      <a:pt x="5026" y="40"/>
                      <a:pt x="4987" y="0"/>
                      <a:pt x="4942" y="0"/>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a:off x="6369767" y="1817150"/>
                <a:ext cx="558383" cy="1573126"/>
              </a:xfrm>
              <a:custGeom>
                <a:avLst/>
                <a:gdLst/>
                <a:ahLst/>
                <a:cxnLst/>
                <a:rect l="l" t="t" r="r" b="b"/>
                <a:pathLst>
                  <a:path w="11111" h="31306" extrusionOk="0">
                    <a:moveTo>
                      <a:pt x="5130" y="1"/>
                    </a:moveTo>
                    <a:cubicBezTo>
                      <a:pt x="5071" y="1"/>
                      <a:pt x="5007" y="14"/>
                      <a:pt x="4939" y="40"/>
                    </a:cubicBezTo>
                    <a:cubicBezTo>
                      <a:pt x="4022" y="398"/>
                      <a:pt x="4102" y="3818"/>
                      <a:pt x="4522" y="6275"/>
                    </a:cubicBezTo>
                    <a:lnTo>
                      <a:pt x="851" y="7686"/>
                    </a:lnTo>
                    <a:cubicBezTo>
                      <a:pt x="851" y="7686"/>
                      <a:pt x="0" y="10561"/>
                      <a:pt x="1313" y="12104"/>
                    </a:cubicBezTo>
                    <a:cubicBezTo>
                      <a:pt x="1313" y="12104"/>
                      <a:pt x="1661" y="22367"/>
                      <a:pt x="3581" y="25574"/>
                    </a:cubicBezTo>
                    <a:cubicBezTo>
                      <a:pt x="4645" y="27350"/>
                      <a:pt x="7751" y="29540"/>
                      <a:pt x="10631" y="31306"/>
                    </a:cubicBezTo>
                    <a:cubicBezTo>
                      <a:pt x="10687" y="27326"/>
                      <a:pt x="10965" y="24879"/>
                      <a:pt x="11110" y="23855"/>
                    </a:cubicBezTo>
                    <a:cubicBezTo>
                      <a:pt x="9399" y="22810"/>
                      <a:pt x="8355" y="22035"/>
                      <a:pt x="8355" y="22035"/>
                    </a:cubicBezTo>
                    <a:cubicBezTo>
                      <a:pt x="8355" y="22035"/>
                      <a:pt x="6495" y="15195"/>
                      <a:pt x="6394" y="12104"/>
                    </a:cubicBezTo>
                    <a:cubicBezTo>
                      <a:pt x="6394" y="12104"/>
                      <a:pt x="8063" y="10610"/>
                      <a:pt x="8156" y="8243"/>
                    </a:cubicBezTo>
                    <a:cubicBezTo>
                      <a:pt x="8156" y="8243"/>
                      <a:pt x="7684" y="7462"/>
                      <a:pt x="7005" y="6086"/>
                    </a:cubicBezTo>
                    <a:cubicBezTo>
                      <a:pt x="7005" y="6086"/>
                      <a:pt x="6642" y="4924"/>
                      <a:pt x="6198" y="2833"/>
                    </a:cubicBezTo>
                    <a:cubicBezTo>
                      <a:pt x="5926" y="1555"/>
                      <a:pt x="5789"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a:off x="6727016" y="2924417"/>
                <a:ext cx="97746" cy="90149"/>
              </a:xfrm>
              <a:custGeom>
                <a:avLst/>
                <a:gdLst/>
                <a:ahLst/>
                <a:cxnLst/>
                <a:rect l="l" t="t" r="r" b="b"/>
                <a:pathLst>
                  <a:path w="1945" h="1794" extrusionOk="0">
                    <a:moveTo>
                      <a:pt x="1246" y="1"/>
                    </a:moveTo>
                    <a:cubicBezTo>
                      <a:pt x="1246" y="1"/>
                      <a:pt x="732" y="1114"/>
                      <a:pt x="0" y="1793"/>
                    </a:cubicBezTo>
                    <a:cubicBezTo>
                      <a:pt x="0" y="1793"/>
                      <a:pt x="1002" y="1287"/>
                      <a:pt x="1944" y="493"/>
                    </a:cubicBezTo>
                    <a:cubicBezTo>
                      <a:pt x="1493" y="185"/>
                      <a:pt x="1246" y="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a:off x="6816065" y="2998640"/>
                <a:ext cx="112069" cy="391699"/>
              </a:xfrm>
              <a:custGeom>
                <a:avLst/>
                <a:gdLst/>
                <a:ahLst/>
                <a:cxnLst/>
                <a:rect l="l" t="t" r="r" b="b"/>
                <a:pathLst>
                  <a:path w="2230" h="7795" extrusionOk="0">
                    <a:moveTo>
                      <a:pt x="1674" y="0"/>
                    </a:moveTo>
                    <a:cubicBezTo>
                      <a:pt x="1503" y="978"/>
                      <a:pt x="1045" y="3791"/>
                      <a:pt x="917" y="6622"/>
                    </a:cubicBezTo>
                    <a:cubicBezTo>
                      <a:pt x="613" y="6640"/>
                      <a:pt x="306" y="6659"/>
                      <a:pt x="0" y="6682"/>
                    </a:cubicBezTo>
                    <a:cubicBezTo>
                      <a:pt x="581" y="7065"/>
                      <a:pt x="1169" y="7439"/>
                      <a:pt x="1750" y="7795"/>
                    </a:cubicBezTo>
                    <a:cubicBezTo>
                      <a:pt x="1806" y="3815"/>
                      <a:pt x="2084" y="1368"/>
                      <a:pt x="2229" y="344"/>
                    </a:cubicBezTo>
                    <a:cubicBezTo>
                      <a:pt x="2035" y="225"/>
                      <a:pt x="1851" y="111"/>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2"/>
              <p:cNvSpPr/>
              <p:nvPr/>
            </p:nvSpPr>
            <p:spPr>
              <a:xfrm>
                <a:off x="6821844" y="2947231"/>
                <a:ext cx="106289" cy="100801"/>
              </a:xfrm>
              <a:custGeom>
                <a:avLst/>
                <a:gdLst/>
                <a:ahLst/>
                <a:cxnLst/>
                <a:rect l="l" t="t" r="r" b="b"/>
                <a:pathLst>
                  <a:path w="2115" h="2006" extrusionOk="0">
                    <a:moveTo>
                      <a:pt x="0" y="1"/>
                    </a:moveTo>
                    <a:cubicBezTo>
                      <a:pt x="50" y="73"/>
                      <a:pt x="98" y="146"/>
                      <a:pt x="150" y="218"/>
                    </a:cubicBezTo>
                    <a:cubicBezTo>
                      <a:pt x="654" y="900"/>
                      <a:pt x="1286" y="1495"/>
                      <a:pt x="2032" y="2005"/>
                    </a:cubicBezTo>
                    <a:cubicBezTo>
                      <a:pt x="2062" y="1754"/>
                      <a:pt x="2091" y="1539"/>
                      <a:pt x="2114" y="1367"/>
                    </a:cubicBezTo>
                    <a:cubicBezTo>
                      <a:pt x="1199" y="808"/>
                      <a:pt x="477" y="3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2"/>
              <p:cNvSpPr/>
              <p:nvPr/>
            </p:nvSpPr>
            <p:spPr>
              <a:xfrm>
                <a:off x="6400170" y="2042182"/>
                <a:ext cx="379526" cy="383206"/>
              </a:xfrm>
              <a:custGeom>
                <a:avLst/>
                <a:gdLst/>
                <a:ahLst/>
                <a:cxnLst/>
                <a:rect l="l" t="t" r="r" b="b"/>
                <a:pathLst>
                  <a:path w="7552" h="7626" extrusionOk="0">
                    <a:moveTo>
                      <a:pt x="3689" y="0"/>
                    </a:moveTo>
                    <a:lnTo>
                      <a:pt x="3689" y="0"/>
                    </a:lnTo>
                    <a:cubicBezTo>
                      <a:pt x="3743" y="617"/>
                      <a:pt x="3820" y="1232"/>
                      <a:pt x="3917" y="1797"/>
                    </a:cubicBezTo>
                    <a:lnTo>
                      <a:pt x="246" y="3208"/>
                    </a:lnTo>
                    <a:cubicBezTo>
                      <a:pt x="246" y="3208"/>
                      <a:pt x="69" y="3809"/>
                      <a:pt x="0" y="4608"/>
                    </a:cubicBezTo>
                    <a:cubicBezTo>
                      <a:pt x="47" y="4618"/>
                      <a:pt x="92" y="4622"/>
                      <a:pt x="135" y="4622"/>
                    </a:cubicBezTo>
                    <a:cubicBezTo>
                      <a:pt x="204" y="4622"/>
                      <a:pt x="268" y="4611"/>
                      <a:pt x="324" y="4597"/>
                    </a:cubicBezTo>
                    <a:cubicBezTo>
                      <a:pt x="612" y="4519"/>
                      <a:pt x="900" y="4297"/>
                      <a:pt x="1072" y="3899"/>
                    </a:cubicBezTo>
                    <a:cubicBezTo>
                      <a:pt x="1184" y="3952"/>
                      <a:pt x="1292" y="3972"/>
                      <a:pt x="1389" y="3972"/>
                    </a:cubicBezTo>
                    <a:cubicBezTo>
                      <a:pt x="1464" y="3972"/>
                      <a:pt x="1534" y="3961"/>
                      <a:pt x="1594" y="3945"/>
                    </a:cubicBezTo>
                    <a:cubicBezTo>
                      <a:pt x="1918" y="3858"/>
                      <a:pt x="2241" y="3606"/>
                      <a:pt x="2429" y="3151"/>
                    </a:cubicBezTo>
                    <a:cubicBezTo>
                      <a:pt x="2570" y="3233"/>
                      <a:pt x="2708" y="3262"/>
                      <a:pt x="2829" y="3262"/>
                    </a:cubicBezTo>
                    <a:cubicBezTo>
                      <a:pt x="2909" y="3262"/>
                      <a:pt x="2982" y="3250"/>
                      <a:pt x="3045" y="3234"/>
                    </a:cubicBezTo>
                    <a:cubicBezTo>
                      <a:pt x="3147" y="3206"/>
                      <a:pt x="3249" y="3162"/>
                      <a:pt x="3348" y="3103"/>
                    </a:cubicBezTo>
                    <a:cubicBezTo>
                      <a:pt x="3607" y="3249"/>
                      <a:pt x="3938" y="3378"/>
                      <a:pt x="4368" y="3450"/>
                    </a:cubicBezTo>
                    <a:cubicBezTo>
                      <a:pt x="3791" y="4007"/>
                      <a:pt x="2814" y="5419"/>
                      <a:pt x="3176" y="7513"/>
                    </a:cubicBezTo>
                    <a:lnTo>
                      <a:pt x="4805" y="6892"/>
                    </a:lnTo>
                    <a:lnTo>
                      <a:pt x="5789" y="7626"/>
                    </a:lnTo>
                    <a:cubicBezTo>
                      <a:pt x="5789" y="7626"/>
                      <a:pt x="7458" y="6132"/>
                      <a:pt x="7551" y="3765"/>
                    </a:cubicBezTo>
                    <a:cubicBezTo>
                      <a:pt x="7551" y="3765"/>
                      <a:pt x="7079" y="2984"/>
                      <a:pt x="6400" y="1608"/>
                    </a:cubicBezTo>
                    <a:cubicBezTo>
                      <a:pt x="6400" y="1608"/>
                      <a:pt x="6290" y="1254"/>
                      <a:pt x="6117" y="588"/>
                    </a:cubicBezTo>
                    <a:cubicBezTo>
                      <a:pt x="5947" y="541"/>
                      <a:pt x="5779" y="511"/>
                      <a:pt x="5616" y="504"/>
                    </a:cubicBezTo>
                    <a:cubicBezTo>
                      <a:pt x="5583" y="503"/>
                      <a:pt x="5547" y="502"/>
                      <a:pt x="5509" y="502"/>
                    </a:cubicBezTo>
                    <a:cubicBezTo>
                      <a:pt x="5151" y="502"/>
                      <a:pt x="4575" y="561"/>
                      <a:pt x="4024" y="672"/>
                    </a:cubicBezTo>
                    <a:cubicBezTo>
                      <a:pt x="3955" y="416"/>
                      <a:pt x="3838" y="189"/>
                      <a:pt x="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2"/>
              <p:cNvSpPr/>
              <p:nvPr/>
            </p:nvSpPr>
            <p:spPr>
              <a:xfrm>
                <a:off x="6554949" y="2159924"/>
                <a:ext cx="32163" cy="40703"/>
              </a:xfrm>
              <a:custGeom>
                <a:avLst/>
                <a:gdLst/>
                <a:ahLst/>
                <a:cxnLst/>
                <a:rect l="l" t="t" r="r" b="b"/>
                <a:pathLst>
                  <a:path w="640" h="810" extrusionOk="0">
                    <a:moveTo>
                      <a:pt x="0" y="1"/>
                    </a:moveTo>
                    <a:lnTo>
                      <a:pt x="0" y="583"/>
                    </a:lnTo>
                    <a:cubicBezTo>
                      <a:pt x="122" y="672"/>
                      <a:pt x="354" y="765"/>
                      <a:pt x="639" y="809"/>
                    </a:cubicBezTo>
                    <a:lnTo>
                      <a:pt x="639" y="1"/>
                    </a:ln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a:off x="6589875" y="2078012"/>
                <a:ext cx="41913" cy="30100"/>
              </a:xfrm>
              <a:custGeom>
                <a:avLst/>
                <a:gdLst/>
                <a:ahLst/>
                <a:cxnLst/>
                <a:rect l="l" t="t" r="r" b="b"/>
                <a:pathLst>
                  <a:path w="834" h="599" extrusionOk="0">
                    <a:moveTo>
                      <a:pt x="52" y="1"/>
                    </a:moveTo>
                    <a:lnTo>
                      <a:pt x="0" y="99"/>
                    </a:lnTo>
                    <a:cubicBezTo>
                      <a:pt x="20" y="268"/>
                      <a:pt x="42" y="435"/>
                      <a:pt x="66" y="599"/>
                    </a:cubicBezTo>
                    <a:lnTo>
                      <a:pt x="834" y="599"/>
                    </a:lnTo>
                    <a:lnTo>
                      <a:pt x="834" y="257"/>
                    </a:lnTo>
                    <a:cubicBezTo>
                      <a:pt x="700" y="245"/>
                      <a:pt x="578" y="242"/>
                      <a:pt x="477" y="242"/>
                    </a:cubicBezTo>
                    <a:cubicBezTo>
                      <a:pt x="304" y="242"/>
                      <a:pt x="194" y="252"/>
                      <a:pt x="194" y="252"/>
                    </a:cubicBezTo>
                    <a:cubicBezTo>
                      <a:pt x="147" y="115"/>
                      <a:pt x="52" y="1"/>
                      <a:pt x="52" y="1"/>
                    </a:cubicBezTo>
                    <a:close/>
                  </a:path>
                </a:pathLst>
              </a:custGeom>
              <a:solidFill>
                <a:srgbClr val="C78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a:off x="6431327" y="2421237"/>
                <a:ext cx="501243" cy="973393"/>
              </a:xfrm>
              <a:custGeom>
                <a:avLst/>
                <a:gdLst/>
                <a:ahLst/>
                <a:cxnLst/>
                <a:rect l="l" t="t" r="r" b="b"/>
                <a:pathLst>
                  <a:path w="9974" h="19371" extrusionOk="0">
                    <a:moveTo>
                      <a:pt x="85" y="1"/>
                    </a:moveTo>
                    <a:cubicBezTo>
                      <a:pt x="42" y="1"/>
                      <a:pt x="1" y="28"/>
                      <a:pt x="3" y="83"/>
                    </a:cubicBezTo>
                    <a:cubicBezTo>
                      <a:pt x="111" y="3177"/>
                      <a:pt x="383" y="6302"/>
                      <a:pt x="956" y="9346"/>
                    </a:cubicBezTo>
                    <a:cubicBezTo>
                      <a:pt x="1262" y="10978"/>
                      <a:pt x="1617" y="12774"/>
                      <a:pt x="2647" y="14123"/>
                    </a:cubicBezTo>
                    <a:cubicBezTo>
                      <a:pt x="4339" y="16339"/>
                      <a:pt x="7032" y="17918"/>
                      <a:pt x="9363" y="19359"/>
                    </a:cubicBezTo>
                    <a:cubicBezTo>
                      <a:pt x="9376" y="19367"/>
                      <a:pt x="9390" y="19370"/>
                      <a:pt x="9404" y="19370"/>
                    </a:cubicBezTo>
                    <a:cubicBezTo>
                      <a:pt x="9448" y="19370"/>
                      <a:pt x="9490" y="19333"/>
                      <a:pt x="9491" y="19285"/>
                    </a:cubicBezTo>
                    <a:cubicBezTo>
                      <a:pt x="9532" y="16807"/>
                      <a:pt x="9626" y="14315"/>
                      <a:pt x="9967" y="11857"/>
                    </a:cubicBezTo>
                    <a:cubicBezTo>
                      <a:pt x="9973" y="11818"/>
                      <a:pt x="9964" y="11783"/>
                      <a:pt x="9929" y="11761"/>
                    </a:cubicBezTo>
                    <a:cubicBezTo>
                      <a:pt x="9237" y="11334"/>
                      <a:pt x="7598" y="10597"/>
                      <a:pt x="7197" y="9936"/>
                    </a:cubicBezTo>
                    <a:cubicBezTo>
                      <a:pt x="6875" y="9407"/>
                      <a:pt x="6813" y="8464"/>
                      <a:pt x="6669" y="7874"/>
                    </a:cubicBezTo>
                    <a:cubicBezTo>
                      <a:pt x="6046" y="5332"/>
                      <a:pt x="5375" y="2707"/>
                      <a:pt x="5254" y="83"/>
                    </a:cubicBezTo>
                    <a:cubicBezTo>
                      <a:pt x="5251" y="28"/>
                      <a:pt x="5208" y="1"/>
                      <a:pt x="5165" y="1"/>
                    </a:cubicBezTo>
                    <a:cubicBezTo>
                      <a:pt x="5122" y="1"/>
                      <a:pt x="5081" y="28"/>
                      <a:pt x="5084" y="83"/>
                    </a:cubicBezTo>
                    <a:cubicBezTo>
                      <a:pt x="5217" y="2984"/>
                      <a:pt x="5988" y="5887"/>
                      <a:pt x="6697" y="8691"/>
                    </a:cubicBezTo>
                    <a:cubicBezTo>
                      <a:pt x="6803" y="9108"/>
                      <a:pt x="6849" y="9759"/>
                      <a:pt x="7112" y="10106"/>
                    </a:cubicBezTo>
                    <a:cubicBezTo>
                      <a:pt x="7416" y="10507"/>
                      <a:pt x="8188" y="10854"/>
                      <a:pt x="8599" y="11122"/>
                    </a:cubicBezTo>
                    <a:cubicBezTo>
                      <a:pt x="9294" y="11576"/>
                      <a:pt x="9809" y="11695"/>
                      <a:pt x="9710" y="12534"/>
                    </a:cubicBezTo>
                    <a:cubicBezTo>
                      <a:pt x="9515" y="14184"/>
                      <a:pt x="9419" y="15844"/>
                      <a:pt x="9363" y="17503"/>
                    </a:cubicBezTo>
                    <a:cubicBezTo>
                      <a:pt x="9350" y="17908"/>
                      <a:pt x="9540" y="18795"/>
                      <a:pt x="9036" y="18956"/>
                    </a:cubicBezTo>
                    <a:cubicBezTo>
                      <a:pt x="9026" y="18959"/>
                      <a:pt x="9015" y="18961"/>
                      <a:pt x="9003" y="18961"/>
                    </a:cubicBezTo>
                    <a:cubicBezTo>
                      <a:pt x="8722" y="18961"/>
                      <a:pt x="7833" y="18188"/>
                      <a:pt x="7589" y="18025"/>
                    </a:cubicBezTo>
                    <a:cubicBezTo>
                      <a:pt x="6487" y="17293"/>
                      <a:pt x="5398" y="16523"/>
                      <a:pt x="4396" y="15657"/>
                    </a:cubicBezTo>
                    <a:cubicBezTo>
                      <a:pt x="3115" y="14550"/>
                      <a:pt x="2210" y="13394"/>
                      <a:pt x="1708" y="11775"/>
                    </a:cubicBezTo>
                    <a:cubicBezTo>
                      <a:pt x="1250" y="10296"/>
                      <a:pt x="997" y="8750"/>
                      <a:pt x="785" y="7220"/>
                    </a:cubicBezTo>
                    <a:cubicBezTo>
                      <a:pt x="461" y="4857"/>
                      <a:pt x="256" y="2467"/>
                      <a:pt x="172" y="83"/>
                    </a:cubicBezTo>
                    <a:cubicBezTo>
                      <a:pt x="171" y="28"/>
                      <a:pt x="127"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a:off x="6375697" y="1814186"/>
                <a:ext cx="416413" cy="615412"/>
              </a:xfrm>
              <a:custGeom>
                <a:avLst/>
                <a:gdLst/>
                <a:ahLst/>
                <a:cxnLst/>
                <a:rect l="l" t="t" r="r" b="b"/>
                <a:pathLst>
                  <a:path w="8286" h="12247" extrusionOk="0">
                    <a:moveTo>
                      <a:pt x="4981" y="1"/>
                    </a:moveTo>
                    <a:cubicBezTo>
                      <a:pt x="4810" y="1"/>
                      <a:pt x="4626" y="106"/>
                      <a:pt x="4438" y="352"/>
                    </a:cubicBezTo>
                    <a:cubicBezTo>
                      <a:pt x="3590" y="1465"/>
                      <a:pt x="4011" y="3876"/>
                      <a:pt x="4149" y="5114"/>
                    </a:cubicBezTo>
                    <a:cubicBezTo>
                      <a:pt x="4167" y="5283"/>
                      <a:pt x="4398" y="6183"/>
                      <a:pt x="4357" y="6261"/>
                    </a:cubicBezTo>
                    <a:cubicBezTo>
                      <a:pt x="4311" y="6350"/>
                      <a:pt x="3938" y="6404"/>
                      <a:pt x="3856" y="6454"/>
                    </a:cubicBezTo>
                    <a:cubicBezTo>
                      <a:pt x="3293" y="6797"/>
                      <a:pt x="2519" y="6967"/>
                      <a:pt x="1903" y="7205"/>
                    </a:cubicBezTo>
                    <a:cubicBezTo>
                      <a:pt x="1129" y="7502"/>
                      <a:pt x="792" y="7436"/>
                      <a:pt x="549" y="8145"/>
                    </a:cubicBezTo>
                    <a:cubicBezTo>
                      <a:pt x="109" y="9420"/>
                      <a:pt x="331" y="11131"/>
                      <a:pt x="1121" y="12206"/>
                    </a:cubicBezTo>
                    <a:cubicBezTo>
                      <a:pt x="1140" y="12232"/>
                      <a:pt x="1166" y="12243"/>
                      <a:pt x="1192" y="12243"/>
                    </a:cubicBezTo>
                    <a:cubicBezTo>
                      <a:pt x="1254" y="12243"/>
                      <a:pt x="1314" y="12182"/>
                      <a:pt x="1268" y="12120"/>
                    </a:cubicBezTo>
                    <a:cubicBezTo>
                      <a:pt x="561" y="11158"/>
                      <a:pt x="0" y="8356"/>
                      <a:pt x="1104" y="7693"/>
                    </a:cubicBezTo>
                    <a:cubicBezTo>
                      <a:pt x="2073" y="7111"/>
                      <a:pt x="3369" y="6822"/>
                      <a:pt x="4426" y="6416"/>
                    </a:cubicBezTo>
                    <a:cubicBezTo>
                      <a:pt x="4473" y="6398"/>
                      <a:pt x="4494" y="6361"/>
                      <a:pt x="4486" y="6312"/>
                    </a:cubicBezTo>
                    <a:cubicBezTo>
                      <a:pt x="4312" y="5223"/>
                      <a:pt x="4193" y="4122"/>
                      <a:pt x="4189" y="3019"/>
                    </a:cubicBezTo>
                    <a:cubicBezTo>
                      <a:pt x="4187" y="2594"/>
                      <a:pt x="4215" y="273"/>
                      <a:pt x="4971" y="273"/>
                    </a:cubicBezTo>
                    <a:cubicBezTo>
                      <a:pt x="5098" y="273"/>
                      <a:pt x="5245" y="338"/>
                      <a:pt x="5415" y="488"/>
                    </a:cubicBezTo>
                    <a:cubicBezTo>
                      <a:pt x="5876" y="891"/>
                      <a:pt x="5879" y="2340"/>
                      <a:pt x="5998" y="2915"/>
                    </a:cubicBezTo>
                    <a:cubicBezTo>
                      <a:pt x="6182" y="3809"/>
                      <a:pt x="6394" y="4700"/>
                      <a:pt x="6636" y="5579"/>
                    </a:cubicBezTo>
                    <a:cubicBezTo>
                      <a:pt x="6898" y="6533"/>
                      <a:pt x="7638" y="7310"/>
                      <a:pt x="7898" y="8231"/>
                    </a:cubicBezTo>
                    <a:cubicBezTo>
                      <a:pt x="8245" y="9464"/>
                      <a:pt x="7104" y="11281"/>
                      <a:pt x="6216" y="12102"/>
                    </a:cubicBezTo>
                    <a:cubicBezTo>
                      <a:pt x="6153" y="12161"/>
                      <a:pt x="6212" y="12246"/>
                      <a:pt x="6279" y="12246"/>
                    </a:cubicBezTo>
                    <a:cubicBezTo>
                      <a:pt x="6298" y="12246"/>
                      <a:pt x="6318" y="12239"/>
                      <a:pt x="6336" y="12223"/>
                    </a:cubicBezTo>
                    <a:cubicBezTo>
                      <a:pt x="7187" y="11435"/>
                      <a:pt x="7788" y="10297"/>
                      <a:pt x="8018" y="9169"/>
                    </a:cubicBezTo>
                    <a:cubicBezTo>
                      <a:pt x="8285" y="7858"/>
                      <a:pt x="7332" y="7125"/>
                      <a:pt x="6905" y="5908"/>
                    </a:cubicBezTo>
                    <a:cubicBezTo>
                      <a:pt x="6320" y="4239"/>
                      <a:pt x="6392" y="2261"/>
                      <a:pt x="5673" y="662"/>
                    </a:cubicBezTo>
                    <a:cubicBezTo>
                      <a:pt x="5498" y="272"/>
                      <a:pt x="5256"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a:off x="6478615" y="2026201"/>
                <a:ext cx="121215" cy="165926"/>
              </a:xfrm>
              <a:custGeom>
                <a:avLst/>
                <a:gdLst/>
                <a:ahLst/>
                <a:cxnLst/>
                <a:rect l="l" t="t" r="r" b="b"/>
                <a:pathLst>
                  <a:path w="2412" h="3302" extrusionOk="0">
                    <a:moveTo>
                      <a:pt x="1228" y="1"/>
                    </a:moveTo>
                    <a:cubicBezTo>
                      <a:pt x="1167" y="1"/>
                      <a:pt x="1105" y="9"/>
                      <a:pt x="1044" y="25"/>
                    </a:cubicBezTo>
                    <a:cubicBezTo>
                      <a:pt x="468" y="180"/>
                      <a:pt x="1" y="1057"/>
                      <a:pt x="234" y="1921"/>
                    </a:cubicBezTo>
                    <a:cubicBezTo>
                      <a:pt x="443" y="2700"/>
                      <a:pt x="779" y="3301"/>
                      <a:pt x="1264" y="3301"/>
                    </a:cubicBezTo>
                    <a:cubicBezTo>
                      <a:pt x="1318" y="3301"/>
                      <a:pt x="1374" y="3294"/>
                      <a:pt x="1432" y="3278"/>
                    </a:cubicBezTo>
                    <a:cubicBezTo>
                      <a:pt x="2009" y="3124"/>
                      <a:pt x="2411" y="2464"/>
                      <a:pt x="2321" y="1361"/>
                    </a:cubicBezTo>
                    <a:cubicBezTo>
                      <a:pt x="2255" y="563"/>
                      <a:pt x="1747" y="1"/>
                      <a:pt x="1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a:off x="6519822" y="2078012"/>
                <a:ext cx="79755" cy="111253"/>
              </a:xfrm>
              <a:custGeom>
                <a:avLst/>
                <a:gdLst/>
                <a:ahLst/>
                <a:cxnLst/>
                <a:rect l="l" t="t" r="r" b="b"/>
                <a:pathLst>
                  <a:path w="1587" h="2214" extrusionOk="0">
                    <a:moveTo>
                      <a:pt x="1446" y="1"/>
                    </a:moveTo>
                    <a:cubicBezTo>
                      <a:pt x="875" y="132"/>
                      <a:pt x="365" y="319"/>
                      <a:pt x="199" y="561"/>
                    </a:cubicBezTo>
                    <a:cubicBezTo>
                      <a:pt x="9" y="837"/>
                      <a:pt x="0" y="1221"/>
                      <a:pt x="176" y="1588"/>
                    </a:cubicBezTo>
                    <a:cubicBezTo>
                      <a:pt x="248" y="1737"/>
                      <a:pt x="400" y="1982"/>
                      <a:pt x="699" y="2213"/>
                    </a:cubicBezTo>
                    <a:cubicBezTo>
                      <a:pt x="1227" y="2016"/>
                      <a:pt x="1587" y="1375"/>
                      <a:pt x="1501" y="330"/>
                    </a:cubicBezTo>
                    <a:cubicBezTo>
                      <a:pt x="1492" y="215"/>
                      <a:pt x="1473" y="106"/>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a:off x="6410522" y="2073288"/>
                <a:ext cx="113124" cy="154870"/>
              </a:xfrm>
              <a:custGeom>
                <a:avLst/>
                <a:gdLst/>
                <a:ahLst/>
                <a:cxnLst/>
                <a:rect l="l" t="t" r="r" b="b"/>
                <a:pathLst>
                  <a:path w="2251" h="3082" extrusionOk="0">
                    <a:moveTo>
                      <a:pt x="1146" y="1"/>
                    </a:moveTo>
                    <a:cubicBezTo>
                      <a:pt x="1089" y="1"/>
                      <a:pt x="1031" y="8"/>
                      <a:pt x="974" y="23"/>
                    </a:cubicBezTo>
                    <a:cubicBezTo>
                      <a:pt x="436" y="168"/>
                      <a:pt x="1" y="986"/>
                      <a:pt x="217" y="1793"/>
                    </a:cubicBezTo>
                    <a:cubicBezTo>
                      <a:pt x="413" y="2520"/>
                      <a:pt x="726" y="3081"/>
                      <a:pt x="1179" y="3081"/>
                    </a:cubicBezTo>
                    <a:cubicBezTo>
                      <a:pt x="1230" y="3081"/>
                      <a:pt x="1282" y="3074"/>
                      <a:pt x="1336" y="3060"/>
                    </a:cubicBezTo>
                    <a:cubicBezTo>
                      <a:pt x="1874" y="2915"/>
                      <a:pt x="2251" y="2299"/>
                      <a:pt x="2166" y="1270"/>
                    </a:cubicBezTo>
                    <a:cubicBezTo>
                      <a:pt x="2104" y="525"/>
                      <a:pt x="1630" y="1"/>
                      <a:pt x="1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a:off x="6353887" y="2122988"/>
                <a:ext cx="101013" cy="138288"/>
              </a:xfrm>
              <a:custGeom>
                <a:avLst/>
                <a:gdLst/>
                <a:ahLst/>
                <a:cxnLst/>
                <a:rect l="l" t="t" r="r" b="b"/>
                <a:pathLst>
                  <a:path w="2010" h="2752" extrusionOk="0">
                    <a:moveTo>
                      <a:pt x="1024" y="0"/>
                    </a:moveTo>
                    <a:cubicBezTo>
                      <a:pt x="973" y="0"/>
                      <a:pt x="921" y="7"/>
                      <a:pt x="870" y="21"/>
                    </a:cubicBezTo>
                    <a:cubicBezTo>
                      <a:pt x="389" y="150"/>
                      <a:pt x="0" y="881"/>
                      <a:pt x="194" y="1601"/>
                    </a:cubicBezTo>
                    <a:cubicBezTo>
                      <a:pt x="369" y="2249"/>
                      <a:pt x="648" y="2751"/>
                      <a:pt x="1053" y="2751"/>
                    </a:cubicBezTo>
                    <a:cubicBezTo>
                      <a:pt x="1098" y="2751"/>
                      <a:pt x="1145" y="2745"/>
                      <a:pt x="1193" y="2732"/>
                    </a:cubicBezTo>
                    <a:cubicBezTo>
                      <a:pt x="1673" y="2603"/>
                      <a:pt x="2009" y="2053"/>
                      <a:pt x="1933" y="1134"/>
                    </a:cubicBezTo>
                    <a:cubicBezTo>
                      <a:pt x="1879" y="469"/>
                      <a:pt x="1456"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a:off x="6351676" y="2119671"/>
                <a:ext cx="101917" cy="145826"/>
              </a:xfrm>
              <a:custGeom>
                <a:avLst/>
                <a:gdLst/>
                <a:ahLst/>
                <a:cxnLst/>
                <a:rect l="l" t="t" r="r" b="b"/>
                <a:pathLst>
                  <a:path w="2028" h="2902" extrusionOk="0">
                    <a:moveTo>
                      <a:pt x="1064" y="0"/>
                    </a:moveTo>
                    <a:cubicBezTo>
                      <a:pt x="732" y="0"/>
                      <a:pt x="461" y="214"/>
                      <a:pt x="282" y="547"/>
                    </a:cubicBezTo>
                    <a:cubicBezTo>
                      <a:pt x="1" y="1069"/>
                      <a:pt x="96" y="1666"/>
                      <a:pt x="326" y="2188"/>
                    </a:cubicBezTo>
                    <a:cubicBezTo>
                      <a:pt x="470" y="2513"/>
                      <a:pt x="706" y="2902"/>
                      <a:pt x="1107" y="2902"/>
                    </a:cubicBezTo>
                    <a:cubicBezTo>
                      <a:pt x="1111" y="2902"/>
                      <a:pt x="1116" y="2902"/>
                      <a:pt x="1120" y="2902"/>
                    </a:cubicBezTo>
                    <a:cubicBezTo>
                      <a:pt x="1614" y="2890"/>
                      <a:pt x="1888" y="2402"/>
                      <a:pt x="2009" y="1992"/>
                    </a:cubicBezTo>
                    <a:cubicBezTo>
                      <a:pt x="2028" y="1928"/>
                      <a:pt x="1976" y="1887"/>
                      <a:pt x="1925" y="1887"/>
                    </a:cubicBezTo>
                    <a:cubicBezTo>
                      <a:pt x="1891" y="1887"/>
                      <a:pt x="1858" y="1905"/>
                      <a:pt x="1846" y="1947"/>
                    </a:cubicBezTo>
                    <a:cubicBezTo>
                      <a:pt x="1739" y="2307"/>
                      <a:pt x="1533" y="2678"/>
                      <a:pt x="1171" y="2678"/>
                    </a:cubicBezTo>
                    <a:cubicBezTo>
                      <a:pt x="1116" y="2678"/>
                      <a:pt x="1057" y="2670"/>
                      <a:pt x="995" y="2651"/>
                    </a:cubicBezTo>
                    <a:cubicBezTo>
                      <a:pt x="619" y="2539"/>
                      <a:pt x="481" y="2181"/>
                      <a:pt x="371" y="1821"/>
                    </a:cubicBezTo>
                    <a:cubicBezTo>
                      <a:pt x="277" y="1514"/>
                      <a:pt x="237" y="1201"/>
                      <a:pt x="327" y="888"/>
                    </a:cubicBezTo>
                    <a:cubicBezTo>
                      <a:pt x="430" y="528"/>
                      <a:pt x="728" y="182"/>
                      <a:pt x="1104" y="182"/>
                    </a:cubicBezTo>
                    <a:cubicBezTo>
                      <a:pt x="1180" y="182"/>
                      <a:pt x="1259" y="196"/>
                      <a:pt x="1340" y="227"/>
                    </a:cubicBezTo>
                    <a:cubicBezTo>
                      <a:pt x="1351" y="232"/>
                      <a:pt x="1361" y="233"/>
                      <a:pt x="1370" y="233"/>
                    </a:cubicBezTo>
                    <a:cubicBezTo>
                      <a:pt x="1450" y="233"/>
                      <a:pt x="1476" y="98"/>
                      <a:pt x="1385" y="63"/>
                    </a:cubicBezTo>
                    <a:cubicBezTo>
                      <a:pt x="1273" y="20"/>
                      <a:pt x="1166"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a:off x="6415195" y="2022583"/>
                <a:ext cx="190517" cy="208839"/>
              </a:xfrm>
              <a:custGeom>
                <a:avLst/>
                <a:gdLst/>
                <a:ahLst/>
                <a:cxnLst/>
                <a:rect l="l" t="t" r="r" b="b"/>
                <a:pathLst>
                  <a:path w="3791" h="4156" extrusionOk="0">
                    <a:moveTo>
                      <a:pt x="2470" y="0"/>
                    </a:moveTo>
                    <a:cubicBezTo>
                      <a:pt x="2247" y="0"/>
                      <a:pt x="2015" y="97"/>
                      <a:pt x="1795" y="328"/>
                    </a:cubicBezTo>
                    <a:cubicBezTo>
                      <a:pt x="1649" y="481"/>
                      <a:pt x="1567" y="870"/>
                      <a:pt x="1393" y="940"/>
                    </a:cubicBezTo>
                    <a:cubicBezTo>
                      <a:pt x="1352" y="956"/>
                      <a:pt x="1309" y="961"/>
                      <a:pt x="1264" y="961"/>
                    </a:cubicBezTo>
                    <a:cubicBezTo>
                      <a:pt x="1171" y="961"/>
                      <a:pt x="1071" y="938"/>
                      <a:pt x="970" y="938"/>
                    </a:cubicBezTo>
                    <a:cubicBezTo>
                      <a:pt x="933" y="938"/>
                      <a:pt x="895" y="941"/>
                      <a:pt x="858" y="950"/>
                    </a:cubicBezTo>
                    <a:cubicBezTo>
                      <a:pt x="365" y="1071"/>
                      <a:pt x="124" y="1614"/>
                      <a:pt x="17" y="2055"/>
                    </a:cubicBezTo>
                    <a:cubicBezTo>
                      <a:pt x="1" y="2119"/>
                      <a:pt x="54" y="2161"/>
                      <a:pt x="105" y="2161"/>
                    </a:cubicBezTo>
                    <a:cubicBezTo>
                      <a:pt x="138" y="2161"/>
                      <a:pt x="170" y="2142"/>
                      <a:pt x="181" y="2100"/>
                    </a:cubicBezTo>
                    <a:cubicBezTo>
                      <a:pt x="277" y="1706"/>
                      <a:pt x="506" y="1108"/>
                      <a:pt x="1021" y="1108"/>
                    </a:cubicBezTo>
                    <a:cubicBezTo>
                      <a:pt x="1142" y="1108"/>
                      <a:pt x="1280" y="1141"/>
                      <a:pt x="1435" y="1218"/>
                    </a:cubicBezTo>
                    <a:cubicBezTo>
                      <a:pt x="1448" y="1225"/>
                      <a:pt x="1463" y="1228"/>
                      <a:pt x="1477" y="1228"/>
                    </a:cubicBezTo>
                    <a:cubicBezTo>
                      <a:pt x="1514" y="1228"/>
                      <a:pt x="1548" y="1207"/>
                      <a:pt x="1559" y="1167"/>
                    </a:cubicBezTo>
                    <a:cubicBezTo>
                      <a:pt x="1690" y="708"/>
                      <a:pt x="1999" y="166"/>
                      <a:pt x="2484" y="166"/>
                    </a:cubicBezTo>
                    <a:cubicBezTo>
                      <a:pt x="2606" y="166"/>
                      <a:pt x="2739" y="200"/>
                      <a:pt x="2883" y="279"/>
                    </a:cubicBezTo>
                    <a:cubicBezTo>
                      <a:pt x="3202" y="452"/>
                      <a:pt x="3397" y="889"/>
                      <a:pt x="3467" y="1220"/>
                    </a:cubicBezTo>
                    <a:cubicBezTo>
                      <a:pt x="3576" y="1720"/>
                      <a:pt x="3352" y="3328"/>
                      <a:pt x="2636" y="3328"/>
                    </a:cubicBezTo>
                    <a:cubicBezTo>
                      <a:pt x="2476" y="3328"/>
                      <a:pt x="2292" y="3248"/>
                      <a:pt x="2082" y="3058"/>
                    </a:cubicBezTo>
                    <a:cubicBezTo>
                      <a:pt x="2064" y="3042"/>
                      <a:pt x="2042" y="3034"/>
                      <a:pt x="2021" y="3034"/>
                    </a:cubicBezTo>
                    <a:cubicBezTo>
                      <a:pt x="1985" y="3034"/>
                      <a:pt x="1951" y="3056"/>
                      <a:pt x="1939" y="3095"/>
                    </a:cubicBezTo>
                    <a:cubicBezTo>
                      <a:pt x="1841" y="3434"/>
                      <a:pt x="1593" y="3999"/>
                      <a:pt x="1152" y="3999"/>
                    </a:cubicBezTo>
                    <a:cubicBezTo>
                      <a:pt x="1021" y="3999"/>
                      <a:pt x="873" y="3949"/>
                      <a:pt x="706" y="3828"/>
                    </a:cubicBezTo>
                    <a:cubicBezTo>
                      <a:pt x="691" y="3817"/>
                      <a:pt x="676" y="3812"/>
                      <a:pt x="661" y="3812"/>
                    </a:cubicBezTo>
                    <a:cubicBezTo>
                      <a:pt x="593" y="3812"/>
                      <a:pt x="548" y="3922"/>
                      <a:pt x="620" y="3975"/>
                    </a:cubicBezTo>
                    <a:cubicBezTo>
                      <a:pt x="787" y="4096"/>
                      <a:pt x="958" y="4155"/>
                      <a:pt x="1126" y="4155"/>
                    </a:cubicBezTo>
                    <a:cubicBezTo>
                      <a:pt x="1336" y="4155"/>
                      <a:pt x="1542" y="4062"/>
                      <a:pt x="1726" y="3879"/>
                    </a:cubicBezTo>
                    <a:cubicBezTo>
                      <a:pt x="1847" y="3759"/>
                      <a:pt x="1936" y="3425"/>
                      <a:pt x="2041" y="3354"/>
                    </a:cubicBezTo>
                    <a:cubicBezTo>
                      <a:pt x="2064" y="3339"/>
                      <a:pt x="2088" y="3333"/>
                      <a:pt x="2114" y="3333"/>
                    </a:cubicBezTo>
                    <a:cubicBezTo>
                      <a:pt x="2226" y="3333"/>
                      <a:pt x="2369" y="3448"/>
                      <a:pt x="2494" y="3457"/>
                    </a:cubicBezTo>
                    <a:cubicBezTo>
                      <a:pt x="2517" y="3458"/>
                      <a:pt x="2539" y="3459"/>
                      <a:pt x="2562" y="3459"/>
                    </a:cubicBezTo>
                    <a:cubicBezTo>
                      <a:pt x="3589" y="3459"/>
                      <a:pt x="3790" y="1904"/>
                      <a:pt x="3631" y="1174"/>
                    </a:cubicBezTo>
                    <a:cubicBezTo>
                      <a:pt x="3501" y="574"/>
                      <a:pt x="3012" y="0"/>
                      <a:pt x="2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a:off x="6526958" y="2086655"/>
                <a:ext cx="312084" cy="338735"/>
              </a:xfrm>
              <a:custGeom>
                <a:avLst/>
                <a:gdLst/>
                <a:ahLst/>
                <a:cxnLst/>
                <a:rect l="l" t="t" r="r" b="b"/>
                <a:pathLst>
                  <a:path w="6210" h="6741" extrusionOk="0">
                    <a:moveTo>
                      <a:pt x="3054" y="0"/>
                    </a:moveTo>
                    <a:cubicBezTo>
                      <a:pt x="2265" y="0"/>
                      <a:pt x="639" y="282"/>
                      <a:pt x="371" y="674"/>
                    </a:cubicBezTo>
                    <a:cubicBezTo>
                      <a:pt x="1" y="1213"/>
                      <a:pt x="512" y="2416"/>
                      <a:pt x="2376" y="2561"/>
                    </a:cubicBezTo>
                    <a:cubicBezTo>
                      <a:pt x="2376" y="2561"/>
                      <a:pt x="421" y="3998"/>
                      <a:pt x="653" y="6628"/>
                    </a:cubicBezTo>
                    <a:lnTo>
                      <a:pt x="3266" y="6741"/>
                    </a:lnTo>
                    <a:cubicBezTo>
                      <a:pt x="3266" y="6741"/>
                      <a:pt x="6210" y="4159"/>
                      <a:pt x="5851" y="2687"/>
                    </a:cubicBezTo>
                    <a:cubicBezTo>
                      <a:pt x="5421" y="925"/>
                      <a:pt x="4136" y="43"/>
                      <a:pt x="3168" y="3"/>
                    </a:cubicBezTo>
                    <a:cubicBezTo>
                      <a:pt x="3132" y="1"/>
                      <a:pt x="3094" y="0"/>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a:off x="6714453" y="2092284"/>
                <a:ext cx="114883" cy="248938"/>
              </a:xfrm>
              <a:custGeom>
                <a:avLst/>
                <a:gdLst/>
                <a:ahLst/>
                <a:cxnLst/>
                <a:rect l="l" t="t" r="r" b="b"/>
                <a:pathLst>
                  <a:path w="2286" h="4954" extrusionOk="0">
                    <a:moveTo>
                      <a:pt x="1" y="1"/>
                    </a:moveTo>
                    <a:lnTo>
                      <a:pt x="1" y="1"/>
                    </a:lnTo>
                    <a:cubicBezTo>
                      <a:pt x="293" y="1540"/>
                      <a:pt x="1000" y="2586"/>
                      <a:pt x="1183" y="2836"/>
                    </a:cubicBezTo>
                    <a:cubicBezTo>
                      <a:pt x="1143" y="3516"/>
                      <a:pt x="1127" y="4236"/>
                      <a:pt x="1124" y="4954"/>
                    </a:cubicBezTo>
                    <a:cubicBezTo>
                      <a:pt x="1750" y="4166"/>
                      <a:pt x="2286" y="3253"/>
                      <a:pt x="2120" y="2575"/>
                    </a:cubicBezTo>
                    <a:cubicBezTo>
                      <a:pt x="1771" y="1140"/>
                      <a:pt x="853" y="2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a:off x="6519521" y="2116154"/>
                <a:ext cx="132522" cy="307681"/>
              </a:xfrm>
              <a:custGeom>
                <a:avLst/>
                <a:gdLst/>
                <a:ahLst/>
                <a:cxnLst/>
                <a:rect l="l" t="t" r="r" b="b"/>
                <a:pathLst>
                  <a:path w="2637" h="6123" extrusionOk="0">
                    <a:moveTo>
                      <a:pt x="2450" y="1924"/>
                    </a:moveTo>
                    <a:cubicBezTo>
                      <a:pt x="2450" y="1924"/>
                      <a:pt x="2450" y="1924"/>
                      <a:pt x="2450" y="1925"/>
                    </a:cubicBezTo>
                    <a:lnTo>
                      <a:pt x="2450" y="1925"/>
                    </a:lnTo>
                    <a:cubicBezTo>
                      <a:pt x="2450" y="1924"/>
                      <a:pt x="2450" y="1924"/>
                      <a:pt x="2450" y="1924"/>
                    </a:cubicBezTo>
                    <a:close/>
                    <a:moveTo>
                      <a:pt x="511" y="1"/>
                    </a:moveTo>
                    <a:cubicBezTo>
                      <a:pt x="486" y="1"/>
                      <a:pt x="461" y="13"/>
                      <a:pt x="445" y="43"/>
                    </a:cubicBezTo>
                    <a:cubicBezTo>
                      <a:pt x="231" y="453"/>
                      <a:pt x="338" y="875"/>
                      <a:pt x="617" y="1230"/>
                    </a:cubicBezTo>
                    <a:cubicBezTo>
                      <a:pt x="754" y="1404"/>
                      <a:pt x="1847" y="2050"/>
                      <a:pt x="2277" y="2050"/>
                    </a:cubicBezTo>
                    <a:cubicBezTo>
                      <a:pt x="2341" y="2050"/>
                      <a:pt x="2390" y="2036"/>
                      <a:pt x="2419" y="2004"/>
                    </a:cubicBezTo>
                    <a:lnTo>
                      <a:pt x="2419" y="2004"/>
                    </a:lnTo>
                    <a:cubicBezTo>
                      <a:pt x="2263" y="2271"/>
                      <a:pt x="1564" y="2877"/>
                      <a:pt x="1437" y="3079"/>
                    </a:cubicBezTo>
                    <a:cubicBezTo>
                      <a:pt x="867" y="3980"/>
                      <a:pt x="662" y="4984"/>
                      <a:pt x="715" y="6041"/>
                    </a:cubicBezTo>
                    <a:cubicBezTo>
                      <a:pt x="719" y="6095"/>
                      <a:pt x="763" y="6123"/>
                      <a:pt x="805" y="6123"/>
                    </a:cubicBezTo>
                    <a:cubicBezTo>
                      <a:pt x="848" y="6123"/>
                      <a:pt x="889" y="6095"/>
                      <a:pt x="886" y="6041"/>
                    </a:cubicBezTo>
                    <a:cubicBezTo>
                      <a:pt x="811" y="4556"/>
                      <a:pt x="1344" y="2975"/>
                      <a:pt x="2567" y="2047"/>
                    </a:cubicBezTo>
                    <a:cubicBezTo>
                      <a:pt x="2636" y="1995"/>
                      <a:pt x="2610" y="1900"/>
                      <a:pt x="2524" y="1889"/>
                    </a:cubicBezTo>
                    <a:cubicBezTo>
                      <a:pt x="1800" y="1800"/>
                      <a:pt x="0" y="1257"/>
                      <a:pt x="592" y="130"/>
                    </a:cubicBezTo>
                    <a:cubicBezTo>
                      <a:pt x="627" y="63"/>
                      <a:pt x="568"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a:off x="6539471" y="2081479"/>
                <a:ext cx="316506" cy="348082"/>
              </a:xfrm>
              <a:custGeom>
                <a:avLst/>
                <a:gdLst/>
                <a:ahLst/>
                <a:cxnLst/>
                <a:rect l="l" t="t" r="r" b="b"/>
                <a:pathLst>
                  <a:path w="6298" h="6927" extrusionOk="0">
                    <a:moveTo>
                      <a:pt x="2544" y="0"/>
                    </a:moveTo>
                    <a:cubicBezTo>
                      <a:pt x="1683" y="0"/>
                      <a:pt x="569" y="224"/>
                      <a:pt x="62" y="717"/>
                    </a:cubicBezTo>
                    <a:cubicBezTo>
                      <a:pt x="1" y="776"/>
                      <a:pt x="59" y="861"/>
                      <a:pt x="125" y="861"/>
                    </a:cubicBezTo>
                    <a:cubicBezTo>
                      <a:pt x="144" y="861"/>
                      <a:pt x="164" y="854"/>
                      <a:pt x="181" y="836"/>
                    </a:cubicBezTo>
                    <a:cubicBezTo>
                      <a:pt x="665" y="367"/>
                      <a:pt x="1672" y="178"/>
                      <a:pt x="2479" y="178"/>
                    </a:cubicBezTo>
                    <a:cubicBezTo>
                      <a:pt x="2724" y="178"/>
                      <a:pt x="2951" y="195"/>
                      <a:pt x="3140" y="228"/>
                    </a:cubicBezTo>
                    <a:cubicBezTo>
                      <a:pt x="4446" y="453"/>
                      <a:pt x="5766" y="2068"/>
                      <a:pt x="5499" y="3422"/>
                    </a:cubicBezTo>
                    <a:cubicBezTo>
                      <a:pt x="5242" y="4719"/>
                      <a:pt x="3911" y="5938"/>
                      <a:pt x="2957" y="6783"/>
                    </a:cubicBezTo>
                    <a:cubicBezTo>
                      <a:pt x="2893" y="6841"/>
                      <a:pt x="2953" y="6926"/>
                      <a:pt x="3020" y="6926"/>
                    </a:cubicBezTo>
                    <a:cubicBezTo>
                      <a:pt x="3039" y="6926"/>
                      <a:pt x="3059" y="6920"/>
                      <a:pt x="3077" y="6904"/>
                    </a:cubicBezTo>
                    <a:cubicBezTo>
                      <a:pt x="4428" y="5706"/>
                      <a:pt x="6298" y="3932"/>
                      <a:pt x="5421" y="1996"/>
                    </a:cubicBezTo>
                    <a:cubicBezTo>
                      <a:pt x="5000" y="1067"/>
                      <a:pt x="4190" y="218"/>
                      <a:pt x="3147" y="44"/>
                    </a:cubicBezTo>
                    <a:cubicBezTo>
                      <a:pt x="2973" y="15"/>
                      <a:pt x="2767" y="0"/>
                      <a:pt x="2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a:off x="6887324" y="2993464"/>
                <a:ext cx="302987" cy="522851"/>
              </a:xfrm>
              <a:custGeom>
                <a:avLst/>
                <a:gdLst/>
                <a:ahLst/>
                <a:cxnLst/>
                <a:rect l="l" t="t" r="r" b="b"/>
                <a:pathLst>
                  <a:path w="6029" h="10405" extrusionOk="0">
                    <a:moveTo>
                      <a:pt x="521" y="1"/>
                    </a:moveTo>
                    <a:cubicBezTo>
                      <a:pt x="322" y="1308"/>
                      <a:pt x="1" y="4774"/>
                      <a:pt x="25" y="8396"/>
                    </a:cubicBezTo>
                    <a:cubicBezTo>
                      <a:pt x="2994" y="10216"/>
                      <a:pt x="6028" y="10404"/>
                      <a:pt x="6028" y="10404"/>
                    </a:cubicBezTo>
                    <a:lnTo>
                      <a:pt x="6028" y="2907"/>
                    </a:lnTo>
                    <a:cubicBezTo>
                      <a:pt x="4285" y="1764"/>
                      <a:pt x="1896" y="84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a:off x="6884007" y="2989293"/>
                <a:ext cx="317411" cy="531293"/>
              </a:xfrm>
              <a:custGeom>
                <a:avLst/>
                <a:gdLst/>
                <a:ahLst/>
                <a:cxnLst/>
                <a:rect l="l" t="t" r="r" b="b"/>
                <a:pathLst>
                  <a:path w="6316" h="10573" extrusionOk="0">
                    <a:moveTo>
                      <a:pt x="934" y="425"/>
                    </a:moveTo>
                    <a:cubicBezTo>
                      <a:pt x="1153" y="425"/>
                      <a:pt x="1447" y="659"/>
                      <a:pt x="1829" y="850"/>
                    </a:cubicBezTo>
                    <a:cubicBezTo>
                      <a:pt x="2534" y="1203"/>
                      <a:pt x="3250" y="1534"/>
                      <a:pt x="3955" y="1889"/>
                    </a:cubicBezTo>
                    <a:cubicBezTo>
                      <a:pt x="4412" y="2118"/>
                      <a:pt x="5746" y="2564"/>
                      <a:pt x="6009" y="3004"/>
                    </a:cubicBezTo>
                    <a:cubicBezTo>
                      <a:pt x="6188" y="3301"/>
                      <a:pt x="6009" y="4267"/>
                      <a:pt x="6009" y="4609"/>
                    </a:cubicBezTo>
                    <a:cubicBezTo>
                      <a:pt x="6009" y="6413"/>
                      <a:pt x="5953" y="8228"/>
                      <a:pt x="6009" y="10032"/>
                    </a:cubicBezTo>
                    <a:cubicBezTo>
                      <a:pt x="6019" y="10349"/>
                      <a:pt x="5999" y="10444"/>
                      <a:pt x="5883" y="10444"/>
                    </a:cubicBezTo>
                    <a:cubicBezTo>
                      <a:pt x="5766" y="10444"/>
                      <a:pt x="5551" y="10345"/>
                      <a:pt x="5171" y="10279"/>
                    </a:cubicBezTo>
                    <a:cubicBezTo>
                      <a:pt x="3401" y="9973"/>
                      <a:pt x="1727" y="9331"/>
                      <a:pt x="176" y="8429"/>
                    </a:cubicBezTo>
                    <a:lnTo>
                      <a:pt x="176" y="8429"/>
                    </a:lnTo>
                    <a:cubicBezTo>
                      <a:pt x="174" y="6610"/>
                      <a:pt x="234" y="4792"/>
                      <a:pt x="372" y="2977"/>
                    </a:cubicBezTo>
                    <a:cubicBezTo>
                      <a:pt x="421" y="2319"/>
                      <a:pt x="423" y="1609"/>
                      <a:pt x="559" y="961"/>
                    </a:cubicBezTo>
                    <a:cubicBezTo>
                      <a:pt x="643" y="562"/>
                      <a:pt x="766" y="425"/>
                      <a:pt x="934" y="425"/>
                    </a:cubicBezTo>
                    <a:close/>
                    <a:moveTo>
                      <a:pt x="589" y="0"/>
                    </a:moveTo>
                    <a:cubicBezTo>
                      <a:pt x="551" y="0"/>
                      <a:pt x="511" y="22"/>
                      <a:pt x="505" y="62"/>
                    </a:cubicBezTo>
                    <a:cubicBezTo>
                      <a:pt x="102" y="2839"/>
                      <a:pt x="0" y="5675"/>
                      <a:pt x="6" y="8479"/>
                    </a:cubicBezTo>
                    <a:cubicBezTo>
                      <a:pt x="6" y="8494"/>
                      <a:pt x="9" y="8508"/>
                      <a:pt x="15" y="8519"/>
                    </a:cubicBezTo>
                    <a:lnTo>
                      <a:pt x="15" y="8519"/>
                    </a:lnTo>
                    <a:cubicBezTo>
                      <a:pt x="21" y="8531"/>
                      <a:pt x="32" y="8543"/>
                      <a:pt x="48" y="8552"/>
                    </a:cubicBezTo>
                    <a:cubicBezTo>
                      <a:pt x="1875" y="9620"/>
                      <a:pt x="3965" y="10419"/>
                      <a:pt x="6094" y="10572"/>
                    </a:cubicBezTo>
                    <a:cubicBezTo>
                      <a:pt x="6096" y="10572"/>
                      <a:pt x="6098" y="10572"/>
                      <a:pt x="6099" y="10572"/>
                    </a:cubicBezTo>
                    <a:cubicBezTo>
                      <a:pt x="6143" y="10572"/>
                      <a:pt x="6180" y="10529"/>
                      <a:pt x="6180" y="10487"/>
                    </a:cubicBezTo>
                    <a:lnTo>
                      <a:pt x="6180" y="4270"/>
                    </a:lnTo>
                    <a:cubicBezTo>
                      <a:pt x="6180" y="3906"/>
                      <a:pt x="6316" y="3243"/>
                      <a:pt x="6138" y="2916"/>
                    </a:cubicBezTo>
                    <a:cubicBezTo>
                      <a:pt x="5815" y="2323"/>
                      <a:pt x="4066" y="1751"/>
                      <a:pt x="3443" y="1446"/>
                    </a:cubicBezTo>
                    <a:cubicBezTo>
                      <a:pt x="2498" y="982"/>
                      <a:pt x="1540" y="545"/>
                      <a:pt x="630" y="11"/>
                    </a:cubicBezTo>
                    <a:cubicBezTo>
                      <a:pt x="618" y="4"/>
                      <a:pt x="60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a:off x="7102407" y="3139498"/>
                <a:ext cx="713269" cy="1171277"/>
              </a:xfrm>
              <a:custGeom>
                <a:avLst/>
                <a:gdLst/>
                <a:ahLst/>
                <a:cxnLst/>
                <a:rect l="l" t="t" r="r" b="b"/>
                <a:pathLst>
                  <a:path w="14193" h="23309" extrusionOk="0">
                    <a:moveTo>
                      <a:pt x="1748" y="1"/>
                    </a:moveTo>
                    <a:cubicBezTo>
                      <a:pt x="1748" y="1"/>
                      <a:pt x="1" y="13033"/>
                      <a:pt x="733" y="23308"/>
                    </a:cubicBezTo>
                    <a:lnTo>
                      <a:pt x="14193" y="23308"/>
                    </a:lnTo>
                    <a:cubicBezTo>
                      <a:pt x="13954" y="19637"/>
                      <a:pt x="13170" y="15888"/>
                      <a:pt x="13170" y="15888"/>
                    </a:cubicBezTo>
                    <a:cubicBezTo>
                      <a:pt x="12913" y="11791"/>
                      <a:pt x="12769" y="1208"/>
                      <a:pt x="12769" y="1208"/>
                    </a:cubicBezTo>
                    <a:cubicBezTo>
                      <a:pt x="11381" y="855"/>
                      <a:pt x="9843" y="601"/>
                      <a:pt x="9020" y="477"/>
                    </a:cubicBezTo>
                    <a:cubicBezTo>
                      <a:pt x="8035" y="1200"/>
                      <a:pt x="6971" y="1560"/>
                      <a:pt x="5977" y="1560"/>
                    </a:cubicBezTo>
                    <a:cubicBezTo>
                      <a:pt x="5517" y="1560"/>
                      <a:pt x="5073" y="1483"/>
                      <a:pt x="4657" y="1330"/>
                    </a:cubicBezTo>
                    <a:cubicBezTo>
                      <a:pt x="4093" y="1120"/>
                      <a:pt x="3769" y="557"/>
                      <a:pt x="3610" y="179"/>
                    </a:cubicBezTo>
                    <a:cubicBezTo>
                      <a:pt x="3254" y="124"/>
                      <a:pt x="2560" y="32"/>
                      <a:pt x="1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a:off x="7108689" y="3135176"/>
                <a:ext cx="718445" cy="1179820"/>
              </a:xfrm>
              <a:custGeom>
                <a:avLst/>
                <a:gdLst/>
                <a:ahLst/>
                <a:cxnLst/>
                <a:rect l="l" t="t" r="r" b="b"/>
                <a:pathLst>
                  <a:path w="14296" h="23479" extrusionOk="0">
                    <a:moveTo>
                      <a:pt x="1619" y="1"/>
                    </a:moveTo>
                    <a:cubicBezTo>
                      <a:pt x="1572" y="1"/>
                      <a:pt x="1544" y="44"/>
                      <a:pt x="1538" y="87"/>
                    </a:cubicBezTo>
                    <a:cubicBezTo>
                      <a:pt x="515" y="7763"/>
                      <a:pt x="1" y="15663"/>
                      <a:pt x="523" y="23394"/>
                    </a:cubicBezTo>
                    <a:cubicBezTo>
                      <a:pt x="526" y="23440"/>
                      <a:pt x="560" y="23479"/>
                      <a:pt x="608" y="23479"/>
                    </a:cubicBezTo>
                    <a:lnTo>
                      <a:pt x="14068" y="23479"/>
                    </a:lnTo>
                    <a:cubicBezTo>
                      <a:pt x="14111" y="23479"/>
                      <a:pt x="14157" y="23440"/>
                      <a:pt x="14153" y="23394"/>
                    </a:cubicBezTo>
                    <a:cubicBezTo>
                      <a:pt x="13978" y="20952"/>
                      <a:pt x="13530" y="18584"/>
                      <a:pt x="13170" y="16170"/>
                    </a:cubicBezTo>
                    <a:cubicBezTo>
                      <a:pt x="12907" y="14403"/>
                      <a:pt x="12974" y="12538"/>
                      <a:pt x="12923" y="10754"/>
                    </a:cubicBezTo>
                    <a:cubicBezTo>
                      <a:pt x="12834" y="7601"/>
                      <a:pt x="12772" y="4447"/>
                      <a:pt x="12729" y="1294"/>
                    </a:cubicBezTo>
                    <a:cubicBezTo>
                      <a:pt x="12728" y="1258"/>
                      <a:pt x="12703" y="1221"/>
                      <a:pt x="12666" y="1212"/>
                    </a:cubicBezTo>
                    <a:cubicBezTo>
                      <a:pt x="11428" y="909"/>
                      <a:pt x="10177" y="674"/>
                      <a:pt x="8918" y="480"/>
                    </a:cubicBezTo>
                    <a:cubicBezTo>
                      <a:pt x="8913" y="480"/>
                      <a:pt x="8908" y="479"/>
                      <a:pt x="8903" y="479"/>
                    </a:cubicBezTo>
                    <a:cubicBezTo>
                      <a:pt x="8807" y="479"/>
                      <a:pt x="8770" y="629"/>
                      <a:pt x="8873" y="645"/>
                    </a:cubicBezTo>
                    <a:cubicBezTo>
                      <a:pt x="9657" y="765"/>
                      <a:pt x="10438" y="897"/>
                      <a:pt x="11215" y="1057"/>
                    </a:cubicBezTo>
                    <a:cubicBezTo>
                      <a:pt x="11468" y="1109"/>
                      <a:pt x="12454" y="1227"/>
                      <a:pt x="12560" y="1382"/>
                    </a:cubicBezTo>
                    <a:cubicBezTo>
                      <a:pt x="12776" y="1700"/>
                      <a:pt x="12584" y="2887"/>
                      <a:pt x="12590" y="3244"/>
                    </a:cubicBezTo>
                    <a:cubicBezTo>
                      <a:pt x="12629" y="5573"/>
                      <a:pt x="12675" y="7902"/>
                      <a:pt x="12738" y="10231"/>
                    </a:cubicBezTo>
                    <a:cubicBezTo>
                      <a:pt x="12790" y="12162"/>
                      <a:pt x="12718" y="14180"/>
                      <a:pt x="12983" y="16096"/>
                    </a:cubicBezTo>
                    <a:cubicBezTo>
                      <a:pt x="13135" y="17200"/>
                      <a:pt x="13389" y="18294"/>
                      <a:pt x="13549" y="19399"/>
                    </a:cubicBezTo>
                    <a:cubicBezTo>
                      <a:pt x="13656" y="20133"/>
                      <a:pt x="14296" y="23036"/>
                      <a:pt x="13883" y="23309"/>
                    </a:cubicBezTo>
                    <a:cubicBezTo>
                      <a:pt x="13798" y="23364"/>
                      <a:pt x="13633" y="23383"/>
                      <a:pt x="13440" y="23383"/>
                    </a:cubicBezTo>
                    <a:cubicBezTo>
                      <a:pt x="13055" y="23383"/>
                      <a:pt x="12558" y="23309"/>
                      <a:pt x="12370" y="23309"/>
                    </a:cubicBezTo>
                    <a:lnTo>
                      <a:pt x="1605" y="23309"/>
                    </a:lnTo>
                    <a:cubicBezTo>
                      <a:pt x="1483" y="23309"/>
                      <a:pt x="1317" y="23333"/>
                      <a:pt x="1168" y="23333"/>
                    </a:cubicBezTo>
                    <a:cubicBezTo>
                      <a:pt x="1094" y="23333"/>
                      <a:pt x="1023" y="23327"/>
                      <a:pt x="965" y="23309"/>
                    </a:cubicBezTo>
                    <a:cubicBezTo>
                      <a:pt x="873" y="23280"/>
                      <a:pt x="812" y="23270"/>
                      <a:pt x="771" y="23270"/>
                    </a:cubicBezTo>
                    <a:cubicBezTo>
                      <a:pt x="753" y="23270"/>
                      <a:pt x="739" y="23272"/>
                      <a:pt x="729" y="23275"/>
                    </a:cubicBezTo>
                    <a:lnTo>
                      <a:pt x="729" y="23275"/>
                    </a:lnTo>
                    <a:cubicBezTo>
                      <a:pt x="735" y="23229"/>
                      <a:pt x="726" y="23135"/>
                      <a:pt x="664" y="22952"/>
                    </a:cubicBezTo>
                    <a:cubicBezTo>
                      <a:pt x="447" y="22318"/>
                      <a:pt x="578" y="21367"/>
                      <a:pt x="557" y="20701"/>
                    </a:cubicBezTo>
                    <a:cubicBezTo>
                      <a:pt x="533" y="19937"/>
                      <a:pt x="519" y="19172"/>
                      <a:pt x="515" y="18407"/>
                    </a:cubicBezTo>
                    <a:cubicBezTo>
                      <a:pt x="505" y="16582"/>
                      <a:pt x="547" y="14756"/>
                      <a:pt x="625" y="12933"/>
                    </a:cubicBezTo>
                    <a:cubicBezTo>
                      <a:pt x="759" y="9769"/>
                      <a:pt x="999" y="6608"/>
                      <a:pt x="1322" y="3458"/>
                    </a:cubicBezTo>
                    <a:cubicBezTo>
                      <a:pt x="1412" y="2584"/>
                      <a:pt x="1508" y="1711"/>
                      <a:pt x="1613" y="838"/>
                    </a:cubicBezTo>
                    <a:cubicBezTo>
                      <a:pt x="1630" y="702"/>
                      <a:pt x="1605" y="329"/>
                      <a:pt x="1692" y="212"/>
                    </a:cubicBezTo>
                    <a:cubicBezTo>
                      <a:pt x="1729" y="162"/>
                      <a:pt x="1839" y="143"/>
                      <a:pt x="1987" y="143"/>
                    </a:cubicBezTo>
                    <a:cubicBezTo>
                      <a:pt x="2424" y="143"/>
                      <a:pt x="3198" y="308"/>
                      <a:pt x="3462" y="346"/>
                    </a:cubicBezTo>
                    <a:cubicBezTo>
                      <a:pt x="3467" y="347"/>
                      <a:pt x="3472" y="347"/>
                      <a:pt x="3476" y="347"/>
                    </a:cubicBezTo>
                    <a:cubicBezTo>
                      <a:pt x="3573" y="347"/>
                      <a:pt x="3611" y="197"/>
                      <a:pt x="3507" y="183"/>
                    </a:cubicBezTo>
                    <a:cubicBezTo>
                      <a:pt x="2881" y="92"/>
                      <a:pt x="2255" y="35"/>
                      <a:pt x="1623" y="1"/>
                    </a:cubicBezTo>
                    <a:cubicBezTo>
                      <a:pt x="1622" y="1"/>
                      <a:pt x="1620"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a:off x="7232562" y="3143217"/>
                <a:ext cx="424504" cy="183814"/>
              </a:xfrm>
              <a:custGeom>
                <a:avLst/>
                <a:gdLst/>
                <a:ahLst/>
                <a:cxnLst/>
                <a:rect l="l" t="t" r="r" b="b"/>
                <a:pathLst>
                  <a:path w="8447" h="3658" extrusionOk="0">
                    <a:moveTo>
                      <a:pt x="1" y="1"/>
                    </a:moveTo>
                    <a:lnTo>
                      <a:pt x="1" y="1"/>
                    </a:lnTo>
                    <a:cubicBezTo>
                      <a:pt x="45" y="822"/>
                      <a:pt x="197" y="2273"/>
                      <a:pt x="710" y="2715"/>
                    </a:cubicBezTo>
                    <a:cubicBezTo>
                      <a:pt x="841" y="2829"/>
                      <a:pt x="996" y="2876"/>
                      <a:pt x="1160" y="2876"/>
                    </a:cubicBezTo>
                    <a:cubicBezTo>
                      <a:pt x="1903" y="2876"/>
                      <a:pt x="2853" y="1921"/>
                      <a:pt x="2853" y="1921"/>
                    </a:cubicBezTo>
                    <a:cubicBezTo>
                      <a:pt x="2853" y="1921"/>
                      <a:pt x="3670" y="3658"/>
                      <a:pt x="5159" y="3658"/>
                    </a:cubicBezTo>
                    <a:cubicBezTo>
                      <a:pt x="5276" y="3658"/>
                      <a:pt x="5396" y="3647"/>
                      <a:pt x="5521" y="3624"/>
                    </a:cubicBezTo>
                    <a:cubicBezTo>
                      <a:pt x="6715" y="3406"/>
                      <a:pt x="7859" y="1661"/>
                      <a:pt x="8446" y="615"/>
                    </a:cubicBezTo>
                    <a:cubicBezTo>
                      <a:pt x="7370" y="430"/>
                      <a:pt x="6383" y="294"/>
                      <a:pt x="6383" y="294"/>
                    </a:cubicBezTo>
                    <a:cubicBezTo>
                      <a:pt x="6383" y="294"/>
                      <a:pt x="4936" y="1423"/>
                      <a:pt x="3211" y="1423"/>
                    </a:cubicBezTo>
                    <a:cubicBezTo>
                      <a:pt x="2842" y="1423"/>
                      <a:pt x="2459" y="1371"/>
                      <a:pt x="2076" y="1245"/>
                    </a:cubicBezTo>
                    <a:cubicBezTo>
                      <a:pt x="1377" y="1015"/>
                      <a:pt x="1026" y="118"/>
                      <a:pt x="1026" y="118"/>
                    </a:cubicBezTo>
                    <a:cubicBezTo>
                      <a:pt x="1026" y="118"/>
                      <a:pt x="579"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a:off x="7262011" y="3153820"/>
                <a:ext cx="400030" cy="177031"/>
              </a:xfrm>
              <a:custGeom>
                <a:avLst/>
                <a:gdLst/>
                <a:ahLst/>
                <a:cxnLst/>
                <a:rect l="l" t="t" r="r" b="b"/>
                <a:pathLst>
                  <a:path w="7960" h="3523" extrusionOk="0">
                    <a:moveTo>
                      <a:pt x="5806" y="0"/>
                    </a:moveTo>
                    <a:cubicBezTo>
                      <a:pt x="5709" y="0"/>
                      <a:pt x="5671" y="150"/>
                      <a:pt x="5775" y="165"/>
                    </a:cubicBezTo>
                    <a:cubicBezTo>
                      <a:pt x="6162" y="219"/>
                      <a:pt x="7495" y="204"/>
                      <a:pt x="7629" y="635"/>
                    </a:cubicBezTo>
                    <a:cubicBezTo>
                      <a:pt x="7768" y="1083"/>
                      <a:pt x="6370" y="2414"/>
                      <a:pt x="6033" y="2708"/>
                    </a:cubicBezTo>
                    <a:cubicBezTo>
                      <a:pt x="5558" y="3123"/>
                      <a:pt x="5062" y="3303"/>
                      <a:pt x="4585" y="3303"/>
                    </a:cubicBezTo>
                    <a:cubicBezTo>
                      <a:pt x="3662" y="3303"/>
                      <a:pt x="2813" y="2627"/>
                      <a:pt x="2341" y="1667"/>
                    </a:cubicBezTo>
                    <a:cubicBezTo>
                      <a:pt x="2327" y="1639"/>
                      <a:pt x="2299" y="1626"/>
                      <a:pt x="2270" y="1626"/>
                    </a:cubicBezTo>
                    <a:cubicBezTo>
                      <a:pt x="2247" y="1626"/>
                      <a:pt x="2224" y="1634"/>
                      <a:pt x="2208" y="1650"/>
                    </a:cubicBezTo>
                    <a:cubicBezTo>
                      <a:pt x="1837" y="2010"/>
                      <a:pt x="1212" y="2550"/>
                      <a:pt x="615" y="2550"/>
                    </a:cubicBezTo>
                    <a:cubicBezTo>
                      <a:pt x="462" y="2550"/>
                      <a:pt x="311" y="2514"/>
                      <a:pt x="166" y="2431"/>
                    </a:cubicBezTo>
                    <a:cubicBezTo>
                      <a:pt x="152" y="2423"/>
                      <a:pt x="137" y="2419"/>
                      <a:pt x="124" y="2419"/>
                    </a:cubicBezTo>
                    <a:cubicBezTo>
                      <a:pt x="49" y="2419"/>
                      <a:pt x="0" y="2531"/>
                      <a:pt x="80" y="2578"/>
                    </a:cubicBezTo>
                    <a:cubicBezTo>
                      <a:pt x="260" y="2682"/>
                      <a:pt x="442" y="2725"/>
                      <a:pt x="623" y="2725"/>
                    </a:cubicBezTo>
                    <a:cubicBezTo>
                      <a:pt x="1105" y="2725"/>
                      <a:pt x="1577" y="2414"/>
                      <a:pt x="1961" y="2092"/>
                    </a:cubicBezTo>
                    <a:cubicBezTo>
                      <a:pt x="2177" y="1911"/>
                      <a:pt x="2208" y="1819"/>
                      <a:pt x="2223" y="1819"/>
                    </a:cubicBezTo>
                    <a:cubicBezTo>
                      <a:pt x="2239" y="1819"/>
                      <a:pt x="2237" y="1912"/>
                      <a:pt x="2393" y="2101"/>
                    </a:cubicBezTo>
                    <a:cubicBezTo>
                      <a:pt x="2659" y="2422"/>
                      <a:pt x="2856" y="2744"/>
                      <a:pt x="3194" y="3010"/>
                    </a:cubicBezTo>
                    <a:cubicBezTo>
                      <a:pt x="3652" y="3371"/>
                      <a:pt x="4096" y="3523"/>
                      <a:pt x="4519" y="3523"/>
                    </a:cubicBezTo>
                    <a:cubicBezTo>
                      <a:pt x="5994" y="3523"/>
                      <a:pt x="7221" y="1684"/>
                      <a:pt x="7934" y="446"/>
                    </a:cubicBezTo>
                    <a:cubicBezTo>
                      <a:pt x="7959" y="403"/>
                      <a:pt x="7939" y="330"/>
                      <a:pt x="7883" y="322"/>
                    </a:cubicBezTo>
                    <a:cubicBezTo>
                      <a:pt x="7197" y="207"/>
                      <a:pt x="6509" y="98"/>
                      <a:pt x="5820" y="1"/>
                    </a:cubicBezTo>
                    <a:cubicBezTo>
                      <a:pt x="5815" y="0"/>
                      <a:pt x="5810" y="0"/>
                      <a:pt x="5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2"/>
              <p:cNvSpPr/>
              <p:nvPr/>
            </p:nvSpPr>
            <p:spPr>
              <a:xfrm>
                <a:off x="7228140" y="3138091"/>
                <a:ext cx="330979" cy="146026"/>
              </a:xfrm>
              <a:custGeom>
                <a:avLst/>
                <a:gdLst/>
                <a:ahLst/>
                <a:cxnLst/>
                <a:rect l="l" t="t" r="r" b="b"/>
                <a:pathLst>
                  <a:path w="6586" h="2906" extrusionOk="0">
                    <a:moveTo>
                      <a:pt x="84" y="17"/>
                    </a:moveTo>
                    <a:cubicBezTo>
                      <a:pt x="41" y="17"/>
                      <a:pt x="1" y="62"/>
                      <a:pt x="3" y="103"/>
                    </a:cubicBezTo>
                    <a:cubicBezTo>
                      <a:pt x="62" y="1023"/>
                      <a:pt x="96" y="2154"/>
                      <a:pt x="737" y="2878"/>
                    </a:cubicBezTo>
                    <a:cubicBezTo>
                      <a:pt x="754" y="2897"/>
                      <a:pt x="774" y="2905"/>
                      <a:pt x="793" y="2905"/>
                    </a:cubicBezTo>
                    <a:cubicBezTo>
                      <a:pt x="856" y="2905"/>
                      <a:pt x="913" y="2820"/>
                      <a:pt x="858" y="2757"/>
                    </a:cubicBezTo>
                    <a:cubicBezTo>
                      <a:pt x="497" y="2351"/>
                      <a:pt x="115" y="1218"/>
                      <a:pt x="215" y="658"/>
                    </a:cubicBezTo>
                    <a:cubicBezTo>
                      <a:pt x="266" y="374"/>
                      <a:pt x="145" y="340"/>
                      <a:pt x="493" y="223"/>
                    </a:cubicBezTo>
                    <a:cubicBezTo>
                      <a:pt x="527" y="212"/>
                      <a:pt x="565" y="207"/>
                      <a:pt x="606" y="207"/>
                    </a:cubicBezTo>
                    <a:cubicBezTo>
                      <a:pt x="780" y="207"/>
                      <a:pt x="994" y="300"/>
                      <a:pt x="1094" y="380"/>
                    </a:cubicBezTo>
                    <a:cubicBezTo>
                      <a:pt x="1291" y="537"/>
                      <a:pt x="1384" y="896"/>
                      <a:pt x="1590" y="1083"/>
                    </a:cubicBezTo>
                    <a:cubicBezTo>
                      <a:pt x="1867" y="1337"/>
                      <a:pt x="2161" y="1448"/>
                      <a:pt x="2524" y="1530"/>
                    </a:cubicBezTo>
                    <a:cubicBezTo>
                      <a:pt x="2784" y="1590"/>
                      <a:pt x="3052" y="1618"/>
                      <a:pt x="3322" y="1618"/>
                    </a:cubicBezTo>
                    <a:cubicBezTo>
                      <a:pt x="4458" y="1618"/>
                      <a:pt x="5642" y="1130"/>
                      <a:pt x="6514" y="470"/>
                    </a:cubicBezTo>
                    <a:cubicBezTo>
                      <a:pt x="6585" y="416"/>
                      <a:pt x="6540" y="306"/>
                      <a:pt x="6473" y="306"/>
                    </a:cubicBezTo>
                    <a:cubicBezTo>
                      <a:pt x="6459" y="306"/>
                      <a:pt x="6444" y="311"/>
                      <a:pt x="6428" y="322"/>
                    </a:cubicBezTo>
                    <a:cubicBezTo>
                      <a:pt x="5596" y="953"/>
                      <a:pt x="4435" y="1458"/>
                      <a:pt x="3339" y="1458"/>
                    </a:cubicBezTo>
                    <a:cubicBezTo>
                      <a:pt x="3077" y="1458"/>
                      <a:pt x="2819" y="1429"/>
                      <a:pt x="2569" y="1366"/>
                    </a:cubicBezTo>
                    <a:cubicBezTo>
                      <a:pt x="1484" y="1093"/>
                      <a:pt x="1861" y="857"/>
                      <a:pt x="1273" y="360"/>
                    </a:cubicBezTo>
                    <a:cubicBezTo>
                      <a:pt x="1231" y="325"/>
                      <a:pt x="1226" y="194"/>
                      <a:pt x="1174" y="160"/>
                    </a:cubicBezTo>
                    <a:cubicBezTo>
                      <a:pt x="931" y="1"/>
                      <a:pt x="341" y="40"/>
                      <a:pt x="89" y="17"/>
                    </a:cubicBezTo>
                    <a:cubicBezTo>
                      <a:pt x="87" y="17"/>
                      <a:pt x="85" y="17"/>
                      <a:pt x="84"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2"/>
              <p:cNvSpPr/>
              <p:nvPr/>
            </p:nvSpPr>
            <p:spPr>
              <a:xfrm>
                <a:off x="7372517" y="3246988"/>
                <a:ext cx="155690" cy="214769"/>
              </a:xfrm>
              <a:custGeom>
                <a:avLst/>
                <a:gdLst/>
                <a:ahLst/>
                <a:cxnLst/>
                <a:rect l="l" t="t" r="r" b="b"/>
                <a:pathLst>
                  <a:path w="3098" h="4274" extrusionOk="0">
                    <a:moveTo>
                      <a:pt x="354" y="1"/>
                    </a:moveTo>
                    <a:lnTo>
                      <a:pt x="1" y="444"/>
                    </a:lnTo>
                    <a:cubicBezTo>
                      <a:pt x="1" y="444"/>
                      <a:pt x="93" y="2693"/>
                      <a:pt x="1470" y="4273"/>
                    </a:cubicBezTo>
                    <a:lnTo>
                      <a:pt x="3097" y="3001"/>
                    </a:lnTo>
                    <a:cubicBezTo>
                      <a:pt x="3097" y="3001"/>
                      <a:pt x="637" y="616"/>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7206883" y="3251561"/>
                <a:ext cx="157147" cy="158338"/>
              </a:xfrm>
              <a:custGeom>
                <a:avLst/>
                <a:gdLst/>
                <a:ahLst/>
                <a:cxnLst/>
                <a:rect l="l" t="t" r="r" b="b"/>
                <a:pathLst>
                  <a:path w="3127" h="3151" extrusionOk="0">
                    <a:moveTo>
                      <a:pt x="2787" y="1"/>
                    </a:moveTo>
                    <a:cubicBezTo>
                      <a:pt x="1729" y="903"/>
                      <a:pt x="1" y="1626"/>
                      <a:pt x="1" y="1626"/>
                    </a:cubicBezTo>
                    <a:lnTo>
                      <a:pt x="735" y="3150"/>
                    </a:lnTo>
                    <a:cubicBezTo>
                      <a:pt x="2669" y="1908"/>
                      <a:pt x="3127" y="353"/>
                      <a:pt x="3127" y="353"/>
                    </a:cubicBezTo>
                    <a:lnTo>
                      <a:pt x="2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2"/>
              <p:cNvSpPr/>
              <p:nvPr/>
            </p:nvSpPr>
            <p:spPr>
              <a:xfrm>
                <a:off x="7368145" y="3242717"/>
                <a:ext cx="164887" cy="223261"/>
              </a:xfrm>
              <a:custGeom>
                <a:avLst/>
                <a:gdLst/>
                <a:ahLst/>
                <a:cxnLst/>
                <a:rect l="l" t="t" r="r" b="b"/>
                <a:pathLst>
                  <a:path w="3281" h="4443" extrusionOk="0">
                    <a:moveTo>
                      <a:pt x="427" y="219"/>
                    </a:moveTo>
                    <a:cubicBezTo>
                      <a:pt x="453" y="281"/>
                      <a:pt x="566" y="429"/>
                      <a:pt x="589" y="463"/>
                    </a:cubicBezTo>
                    <a:cubicBezTo>
                      <a:pt x="876" y="880"/>
                      <a:pt x="1260" y="1248"/>
                      <a:pt x="1606" y="1613"/>
                    </a:cubicBezTo>
                    <a:cubicBezTo>
                      <a:pt x="1953" y="1979"/>
                      <a:pt x="2307" y="2338"/>
                      <a:pt x="2664" y="2693"/>
                    </a:cubicBezTo>
                    <a:cubicBezTo>
                      <a:pt x="2774" y="2803"/>
                      <a:pt x="2916" y="2912"/>
                      <a:pt x="3011" y="3036"/>
                    </a:cubicBezTo>
                    <a:cubicBezTo>
                      <a:pt x="3031" y="3062"/>
                      <a:pt x="3046" y="3080"/>
                      <a:pt x="3059" y="3093"/>
                    </a:cubicBezTo>
                    <a:lnTo>
                      <a:pt x="3059" y="3093"/>
                    </a:lnTo>
                    <a:cubicBezTo>
                      <a:pt x="2908" y="3345"/>
                      <a:pt x="2336" y="3642"/>
                      <a:pt x="2119" y="3812"/>
                    </a:cubicBezTo>
                    <a:cubicBezTo>
                      <a:pt x="1987" y="3915"/>
                      <a:pt x="1801" y="4137"/>
                      <a:pt x="1644" y="4183"/>
                    </a:cubicBezTo>
                    <a:cubicBezTo>
                      <a:pt x="1618" y="4191"/>
                      <a:pt x="1540" y="4289"/>
                      <a:pt x="1512" y="4289"/>
                    </a:cubicBezTo>
                    <a:cubicBezTo>
                      <a:pt x="1511" y="4289"/>
                      <a:pt x="1510" y="4288"/>
                      <a:pt x="1509" y="4288"/>
                    </a:cubicBezTo>
                    <a:cubicBezTo>
                      <a:pt x="1446" y="4272"/>
                      <a:pt x="1229" y="3794"/>
                      <a:pt x="1172" y="3697"/>
                    </a:cubicBezTo>
                    <a:cubicBezTo>
                      <a:pt x="614" y="2754"/>
                      <a:pt x="234" y="1660"/>
                      <a:pt x="174" y="557"/>
                    </a:cubicBezTo>
                    <a:lnTo>
                      <a:pt x="174" y="557"/>
                    </a:lnTo>
                    <a:cubicBezTo>
                      <a:pt x="241" y="473"/>
                      <a:pt x="390" y="288"/>
                      <a:pt x="427" y="219"/>
                    </a:cubicBezTo>
                    <a:close/>
                    <a:moveTo>
                      <a:pt x="437" y="0"/>
                    </a:moveTo>
                    <a:cubicBezTo>
                      <a:pt x="416" y="0"/>
                      <a:pt x="394" y="8"/>
                      <a:pt x="380" y="26"/>
                    </a:cubicBezTo>
                    <a:cubicBezTo>
                      <a:pt x="264" y="171"/>
                      <a:pt x="149" y="317"/>
                      <a:pt x="33" y="463"/>
                    </a:cubicBezTo>
                    <a:lnTo>
                      <a:pt x="33" y="463"/>
                    </a:lnTo>
                    <a:cubicBezTo>
                      <a:pt x="14" y="476"/>
                      <a:pt x="1" y="498"/>
                      <a:pt x="2" y="529"/>
                    </a:cubicBezTo>
                    <a:cubicBezTo>
                      <a:pt x="71" y="1931"/>
                      <a:pt x="607" y="3340"/>
                      <a:pt x="1497" y="4418"/>
                    </a:cubicBezTo>
                    <a:cubicBezTo>
                      <a:pt x="1511" y="4436"/>
                      <a:pt x="1531" y="4443"/>
                      <a:pt x="1550" y="4443"/>
                    </a:cubicBezTo>
                    <a:cubicBezTo>
                      <a:pt x="1574" y="4443"/>
                      <a:pt x="1599" y="4433"/>
                      <a:pt x="1617" y="4418"/>
                    </a:cubicBezTo>
                    <a:cubicBezTo>
                      <a:pt x="2159" y="3995"/>
                      <a:pt x="2702" y="3571"/>
                      <a:pt x="3244" y="3146"/>
                    </a:cubicBezTo>
                    <a:cubicBezTo>
                      <a:pt x="3280" y="3118"/>
                      <a:pt x="3274" y="3055"/>
                      <a:pt x="3244" y="3027"/>
                    </a:cubicBezTo>
                    <a:cubicBezTo>
                      <a:pt x="2334" y="2141"/>
                      <a:pt x="1110" y="1176"/>
                      <a:pt x="514" y="42"/>
                    </a:cubicBezTo>
                    <a:cubicBezTo>
                      <a:pt x="500" y="16"/>
                      <a:pt x="468"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2"/>
              <p:cNvSpPr/>
              <p:nvPr/>
            </p:nvSpPr>
            <p:spPr>
              <a:xfrm>
                <a:off x="7202360" y="3247340"/>
                <a:ext cx="166294" cy="166830"/>
              </a:xfrm>
              <a:custGeom>
                <a:avLst/>
                <a:gdLst/>
                <a:ahLst/>
                <a:cxnLst/>
                <a:rect l="l" t="t" r="r" b="b"/>
                <a:pathLst>
                  <a:path w="3309" h="3320" extrusionOk="0">
                    <a:moveTo>
                      <a:pt x="2843" y="171"/>
                    </a:moveTo>
                    <a:cubicBezTo>
                      <a:pt x="2900" y="171"/>
                      <a:pt x="3046" y="363"/>
                      <a:pt x="3121" y="456"/>
                    </a:cubicBezTo>
                    <a:lnTo>
                      <a:pt x="3121" y="456"/>
                    </a:lnTo>
                    <a:cubicBezTo>
                      <a:pt x="2934" y="1035"/>
                      <a:pt x="2535" y="1580"/>
                      <a:pt x="2135" y="2022"/>
                    </a:cubicBezTo>
                    <a:cubicBezTo>
                      <a:pt x="1930" y="2249"/>
                      <a:pt x="1036" y="3132"/>
                      <a:pt x="882" y="3132"/>
                    </a:cubicBezTo>
                    <a:cubicBezTo>
                      <a:pt x="877" y="3132"/>
                      <a:pt x="873" y="3131"/>
                      <a:pt x="870" y="3129"/>
                    </a:cubicBezTo>
                    <a:cubicBezTo>
                      <a:pt x="705" y="3037"/>
                      <a:pt x="535" y="2437"/>
                      <a:pt x="453" y="2267"/>
                    </a:cubicBezTo>
                    <a:cubicBezTo>
                      <a:pt x="389" y="2132"/>
                      <a:pt x="338" y="1970"/>
                      <a:pt x="252" y="1848"/>
                    </a:cubicBezTo>
                    <a:cubicBezTo>
                      <a:pt x="213" y="1792"/>
                      <a:pt x="201" y="1755"/>
                      <a:pt x="197" y="1735"/>
                    </a:cubicBezTo>
                    <a:lnTo>
                      <a:pt x="197" y="1735"/>
                    </a:lnTo>
                    <a:cubicBezTo>
                      <a:pt x="387" y="1598"/>
                      <a:pt x="737" y="1508"/>
                      <a:pt x="926" y="1413"/>
                    </a:cubicBezTo>
                    <a:cubicBezTo>
                      <a:pt x="1415" y="1167"/>
                      <a:pt x="1894" y="900"/>
                      <a:pt x="2346" y="592"/>
                    </a:cubicBezTo>
                    <a:cubicBezTo>
                      <a:pt x="2391" y="561"/>
                      <a:pt x="2817" y="172"/>
                      <a:pt x="2842" y="171"/>
                    </a:cubicBezTo>
                    <a:cubicBezTo>
                      <a:pt x="2842" y="171"/>
                      <a:pt x="2843" y="171"/>
                      <a:pt x="2843" y="171"/>
                    </a:cubicBezTo>
                    <a:close/>
                    <a:moveTo>
                      <a:pt x="2880" y="0"/>
                    </a:moveTo>
                    <a:cubicBezTo>
                      <a:pt x="2858" y="0"/>
                      <a:pt x="2835" y="9"/>
                      <a:pt x="2817" y="24"/>
                    </a:cubicBezTo>
                    <a:cubicBezTo>
                      <a:pt x="1996" y="701"/>
                      <a:pt x="1027" y="1223"/>
                      <a:pt x="48" y="1636"/>
                    </a:cubicBezTo>
                    <a:cubicBezTo>
                      <a:pt x="4" y="1655"/>
                      <a:pt x="0" y="1717"/>
                      <a:pt x="18" y="1753"/>
                    </a:cubicBezTo>
                    <a:cubicBezTo>
                      <a:pt x="263" y="2261"/>
                      <a:pt x="507" y="2769"/>
                      <a:pt x="752" y="3277"/>
                    </a:cubicBezTo>
                    <a:cubicBezTo>
                      <a:pt x="765" y="3304"/>
                      <a:pt x="796" y="3319"/>
                      <a:pt x="827" y="3319"/>
                    </a:cubicBezTo>
                    <a:cubicBezTo>
                      <a:pt x="842" y="3319"/>
                      <a:pt x="857" y="3315"/>
                      <a:pt x="869" y="3307"/>
                    </a:cubicBezTo>
                    <a:cubicBezTo>
                      <a:pt x="1878" y="2638"/>
                      <a:pt x="2932" y="1662"/>
                      <a:pt x="3299" y="460"/>
                    </a:cubicBezTo>
                    <a:cubicBezTo>
                      <a:pt x="3309" y="427"/>
                      <a:pt x="3300" y="400"/>
                      <a:pt x="3281" y="382"/>
                    </a:cubicBezTo>
                    <a:lnTo>
                      <a:pt x="3281" y="382"/>
                    </a:lnTo>
                    <a:cubicBezTo>
                      <a:pt x="3280" y="380"/>
                      <a:pt x="3278" y="379"/>
                      <a:pt x="3277" y="377"/>
                    </a:cubicBezTo>
                    <a:cubicBezTo>
                      <a:pt x="3163" y="260"/>
                      <a:pt x="3051" y="142"/>
                      <a:pt x="2937" y="24"/>
                    </a:cubicBezTo>
                    <a:cubicBezTo>
                      <a:pt x="2921" y="8"/>
                      <a:pt x="2901" y="0"/>
                      <a:pt x="2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7334476" y="3212364"/>
                <a:ext cx="66990" cy="91706"/>
              </a:xfrm>
              <a:custGeom>
                <a:avLst/>
                <a:gdLst/>
                <a:ahLst/>
                <a:cxnLst/>
                <a:rect l="l" t="t" r="r" b="b"/>
                <a:pathLst>
                  <a:path w="1333" h="1825" extrusionOk="0">
                    <a:moveTo>
                      <a:pt x="815" y="0"/>
                    </a:moveTo>
                    <a:cubicBezTo>
                      <a:pt x="562" y="0"/>
                      <a:pt x="253" y="256"/>
                      <a:pt x="130" y="637"/>
                    </a:cubicBezTo>
                    <a:cubicBezTo>
                      <a:pt x="0" y="1043"/>
                      <a:pt x="26" y="1722"/>
                      <a:pt x="405" y="1814"/>
                    </a:cubicBezTo>
                    <a:cubicBezTo>
                      <a:pt x="436" y="1821"/>
                      <a:pt x="467" y="1824"/>
                      <a:pt x="498" y="1824"/>
                    </a:cubicBezTo>
                    <a:cubicBezTo>
                      <a:pt x="850" y="1824"/>
                      <a:pt x="1208" y="1372"/>
                      <a:pt x="1267" y="964"/>
                    </a:cubicBezTo>
                    <a:cubicBezTo>
                      <a:pt x="1332" y="520"/>
                      <a:pt x="1045" y="28"/>
                      <a:pt x="862" y="4"/>
                    </a:cubicBezTo>
                    <a:cubicBezTo>
                      <a:pt x="846" y="1"/>
                      <a:pt x="831"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2"/>
              <p:cNvSpPr/>
              <p:nvPr/>
            </p:nvSpPr>
            <p:spPr>
              <a:xfrm>
                <a:off x="7348245" y="3221158"/>
                <a:ext cx="27992" cy="27688"/>
              </a:xfrm>
              <a:custGeom>
                <a:avLst/>
                <a:gdLst/>
                <a:ahLst/>
                <a:cxnLst/>
                <a:rect l="l" t="t" r="r" b="b"/>
                <a:pathLst>
                  <a:path w="557" h="551" extrusionOk="0">
                    <a:moveTo>
                      <a:pt x="402" y="1"/>
                    </a:moveTo>
                    <a:cubicBezTo>
                      <a:pt x="399" y="1"/>
                      <a:pt x="397" y="2"/>
                      <a:pt x="394" y="3"/>
                    </a:cubicBezTo>
                    <a:cubicBezTo>
                      <a:pt x="287" y="72"/>
                      <a:pt x="0" y="325"/>
                      <a:pt x="0" y="436"/>
                    </a:cubicBezTo>
                    <a:cubicBezTo>
                      <a:pt x="0" y="499"/>
                      <a:pt x="103" y="551"/>
                      <a:pt x="214" y="551"/>
                    </a:cubicBezTo>
                    <a:cubicBezTo>
                      <a:pt x="300" y="551"/>
                      <a:pt x="392" y="519"/>
                      <a:pt x="444" y="436"/>
                    </a:cubicBezTo>
                    <a:cubicBezTo>
                      <a:pt x="556" y="257"/>
                      <a:pt x="455" y="1"/>
                      <a:pt x="402"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a:off x="7330154" y="3208143"/>
                <a:ext cx="76086" cy="100349"/>
              </a:xfrm>
              <a:custGeom>
                <a:avLst/>
                <a:gdLst/>
                <a:ahLst/>
                <a:cxnLst/>
                <a:rect l="l" t="t" r="r" b="b"/>
                <a:pathLst>
                  <a:path w="1514" h="1997" extrusionOk="0">
                    <a:moveTo>
                      <a:pt x="932" y="172"/>
                    </a:moveTo>
                    <a:cubicBezTo>
                      <a:pt x="1284" y="295"/>
                      <a:pt x="1320" y="942"/>
                      <a:pt x="1223" y="1217"/>
                    </a:cubicBezTo>
                    <a:cubicBezTo>
                      <a:pt x="1144" y="1440"/>
                      <a:pt x="866" y="1827"/>
                      <a:pt x="597" y="1827"/>
                    </a:cubicBezTo>
                    <a:cubicBezTo>
                      <a:pt x="512" y="1827"/>
                      <a:pt x="427" y="1787"/>
                      <a:pt x="350" y="1691"/>
                    </a:cubicBezTo>
                    <a:cubicBezTo>
                      <a:pt x="0" y="1254"/>
                      <a:pt x="328" y="173"/>
                      <a:pt x="932" y="172"/>
                    </a:cubicBezTo>
                    <a:close/>
                    <a:moveTo>
                      <a:pt x="943" y="1"/>
                    </a:moveTo>
                    <a:cubicBezTo>
                      <a:pt x="939" y="1"/>
                      <a:pt x="935" y="1"/>
                      <a:pt x="932" y="2"/>
                    </a:cubicBezTo>
                    <a:lnTo>
                      <a:pt x="932" y="2"/>
                    </a:lnTo>
                    <a:cubicBezTo>
                      <a:pt x="930" y="2"/>
                      <a:pt x="929" y="2"/>
                      <a:pt x="927" y="2"/>
                    </a:cubicBezTo>
                    <a:cubicBezTo>
                      <a:pt x="445" y="2"/>
                      <a:pt x="145" y="507"/>
                      <a:pt x="81" y="934"/>
                    </a:cubicBezTo>
                    <a:cubicBezTo>
                      <a:pt x="30" y="1270"/>
                      <a:pt x="43" y="1833"/>
                      <a:pt x="437" y="1968"/>
                    </a:cubicBezTo>
                    <a:cubicBezTo>
                      <a:pt x="492" y="1987"/>
                      <a:pt x="547" y="1996"/>
                      <a:pt x="600" y="1996"/>
                    </a:cubicBezTo>
                    <a:cubicBezTo>
                      <a:pt x="984" y="1996"/>
                      <a:pt x="1304" y="1540"/>
                      <a:pt x="1402" y="1214"/>
                    </a:cubicBezTo>
                    <a:cubicBezTo>
                      <a:pt x="1514" y="842"/>
                      <a:pt x="1404" y="154"/>
                      <a:pt x="978" y="8"/>
                    </a:cubicBezTo>
                    <a:lnTo>
                      <a:pt x="978" y="8"/>
                    </a:lnTo>
                    <a:cubicBezTo>
                      <a:pt x="975" y="7"/>
                      <a:pt x="973" y="6"/>
                      <a:pt x="970" y="5"/>
                    </a:cubicBezTo>
                    <a:lnTo>
                      <a:pt x="970" y="5"/>
                    </a:lnTo>
                    <a:cubicBezTo>
                      <a:pt x="960" y="2"/>
                      <a:pt x="951"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2"/>
              <p:cNvSpPr/>
              <p:nvPr/>
            </p:nvSpPr>
            <p:spPr>
              <a:xfrm>
                <a:off x="6737971" y="1601516"/>
                <a:ext cx="1479005" cy="1496797"/>
              </a:xfrm>
              <a:custGeom>
                <a:avLst/>
                <a:gdLst/>
                <a:ahLst/>
                <a:cxnLst/>
                <a:rect l="l" t="t" r="r" b="b"/>
                <a:pathLst>
                  <a:path w="29430" h="29787" extrusionOk="0">
                    <a:moveTo>
                      <a:pt x="14112" y="0"/>
                    </a:moveTo>
                    <a:cubicBezTo>
                      <a:pt x="13535" y="0"/>
                      <a:pt x="12948" y="25"/>
                      <a:pt x="12353" y="75"/>
                    </a:cubicBezTo>
                    <a:cubicBezTo>
                      <a:pt x="5907" y="613"/>
                      <a:pt x="2074" y="4246"/>
                      <a:pt x="1363" y="11377"/>
                    </a:cubicBezTo>
                    <a:cubicBezTo>
                      <a:pt x="1111" y="13893"/>
                      <a:pt x="1330" y="17324"/>
                      <a:pt x="1277" y="19076"/>
                    </a:cubicBezTo>
                    <a:cubicBezTo>
                      <a:pt x="1" y="24133"/>
                      <a:pt x="2282" y="29300"/>
                      <a:pt x="11059" y="29759"/>
                    </a:cubicBezTo>
                    <a:cubicBezTo>
                      <a:pt x="11418" y="29777"/>
                      <a:pt x="11777" y="29787"/>
                      <a:pt x="12136" y="29787"/>
                    </a:cubicBezTo>
                    <a:cubicBezTo>
                      <a:pt x="17949" y="29787"/>
                      <a:pt x="23695" y="27294"/>
                      <a:pt x="25418" y="21084"/>
                    </a:cubicBezTo>
                    <a:cubicBezTo>
                      <a:pt x="25418" y="21084"/>
                      <a:pt x="27458" y="19549"/>
                      <a:pt x="28015" y="15630"/>
                    </a:cubicBezTo>
                    <a:cubicBezTo>
                      <a:pt x="29429" y="5681"/>
                      <a:pt x="22880" y="0"/>
                      <a:pt x="1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2"/>
              <p:cNvSpPr/>
              <p:nvPr/>
            </p:nvSpPr>
            <p:spPr>
              <a:xfrm>
                <a:off x="6827522" y="1601516"/>
                <a:ext cx="1389450" cy="1012437"/>
              </a:xfrm>
              <a:custGeom>
                <a:avLst/>
                <a:gdLst/>
                <a:ahLst/>
                <a:cxnLst/>
                <a:rect l="l" t="t" r="r" b="b"/>
                <a:pathLst>
                  <a:path w="27648" h="20148" extrusionOk="0">
                    <a:moveTo>
                      <a:pt x="12330" y="0"/>
                    </a:moveTo>
                    <a:cubicBezTo>
                      <a:pt x="11753" y="0"/>
                      <a:pt x="11166" y="25"/>
                      <a:pt x="10571" y="75"/>
                    </a:cubicBezTo>
                    <a:cubicBezTo>
                      <a:pt x="4942" y="544"/>
                      <a:pt x="1306" y="3376"/>
                      <a:pt x="1" y="8836"/>
                    </a:cubicBezTo>
                    <a:lnTo>
                      <a:pt x="322" y="8836"/>
                    </a:lnTo>
                    <a:cubicBezTo>
                      <a:pt x="322" y="8836"/>
                      <a:pt x="1603" y="7879"/>
                      <a:pt x="2217" y="7602"/>
                    </a:cubicBezTo>
                    <a:cubicBezTo>
                      <a:pt x="2217" y="7602"/>
                      <a:pt x="3795" y="8789"/>
                      <a:pt x="7270" y="9085"/>
                    </a:cubicBezTo>
                    <a:cubicBezTo>
                      <a:pt x="7925" y="9142"/>
                      <a:pt x="8557" y="9166"/>
                      <a:pt x="9161" y="9166"/>
                    </a:cubicBezTo>
                    <a:cubicBezTo>
                      <a:pt x="13954" y="9166"/>
                      <a:pt x="17051" y="7602"/>
                      <a:pt x="17051" y="7602"/>
                    </a:cubicBezTo>
                    <a:cubicBezTo>
                      <a:pt x="17051" y="7602"/>
                      <a:pt x="20164" y="9107"/>
                      <a:pt x="21530" y="12762"/>
                    </a:cubicBezTo>
                    <a:cubicBezTo>
                      <a:pt x="21160" y="14487"/>
                      <a:pt x="21005" y="16159"/>
                      <a:pt x="21568" y="17568"/>
                    </a:cubicBezTo>
                    <a:cubicBezTo>
                      <a:pt x="22155" y="19037"/>
                      <a:pt x="23426" y="19665"/>
                      <a:pt x="24501" y="20147"/>
                    </a:cubicBezTo>
                    <a:cubicBezTo>
                      <a:pt x="25128" y="19303"/>
                      <a:pt x="25918" y="17848"/>
                      <a:pt x="26233" y="15630"/>
                    </a:cubicBezTo>
                    <a:cubicBezTo>
                      <a:pt x="27647" y="5681"/>
                      <a:pt x="21098" y="0"/>
                      <a:pt x="12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6775711" y="1596039"/>
                <a:ext cx="1403823" cy="1509811"/>
              </a:xfrm>
              <a:custGeom>
                <a:avLst/>
                <a:gdLst/>
                <a:ahLst/>
                <a:cxnLst/>
                <a:rect l="l" t="t" r="r" b="b"/>
                <a:pathLst>
                  <a:path w="27934" h="30046" extrusionOk="0">
                    <a:moveTo>
                      <a:pt x="13136" y="254"/>
                    </a:moveTo>
                    <a:cubicBezTo>
                      <a:pt x="18481" y="254"/>
                      <a:pt x="23931" y="2362"/>
                      <a:pt x="26230" y="7556"/>
                    </a:cubicBezTo>
                    <a:cubicBezTo>
                      <a:pt x="27560" y="10562"/>
                      <a:pt x="27709" y="14336"/>
                      <a:pt x="26755" y="17469"/>
                    </a:cubicBezTo>
                    <a:cubicBezTo>
                      <a:pt x="26353" y="18792"/>
                      <a:pt x="25693" y="19717"/>
                      <a:pt x="24905" y="20802"/>
                    </a:cubicBezTo>
                    <a:cubicBezTo>
                      <a:pt x="24406" y="21489"/>
                      <a:pt x="24246" y="22197"/>
                      <a:pt x="23861" y="23018"/>
                    </a:cubicBezTo>
                    <a:cubicBezTo>
                      <a:pt x="21653" y="27714"/>
                      <a:pt x="16439" y="29823"/>
                      <a:pt x="11363" y="29823"/>
                    </a:cubicBezTo>
                    <a:cubicBezTo>
                      <a:pt x="9548" y="29823"/>
                      <a:pt x="7751" y="29553"/>
                      <a:pt x="6115" y="29037"/>
                    </a:cubicBezTo>
                    <a:cubicBezTo>
                      <a:pt x="3445" y="28192"/>
                      <a:pt x="1185" y="26367"/>
                      <a:pt x="528" y="23550"/>
                    </a:cubicBezTo>
                    <a:cubicBezTo>
                      <a:pt x="240" y="22315"/>
                      <a:pt x="277" y="21019"/>
                      <a:pt x="522" y="19780"/>
                    </a:cubicBezTo>
                    <a:cubicBezTo>
                      <a:pt x="778" y="18490"/>
                      <a:pt x="642" y="17153"/>
                      <a:pt x="625" y="15841"/>
                    </a:cubicBezTo>
                    <a:cubicBezTo>
                      <a:pt x="578" y="12146"/>
                      <a:pt x="714" y="8219"/>
                      <a:pt x="2791" y="5017"/>
                    </a:cubicBezTo>
                    <a:cubicBezTo>
                      <a:pt x="4764" y="1972"/>
                      <a:pt x="8108" y="639"/>
                      <a:pt x="11602" y="311"/>
                    </a:cubicBezTo>
                    <a:cubicBezTo>
                      <a:pt x="12110" y="273"/>
                      <a:pt x="12623" y="254"/>
                      <a:pt x="13136" y="254"/>
                    </a:cubicBezTo>
                    <a:close/>
                    <a:moveTo>
                      <a:pt x="13083" y="1"/>
                    </a:moveTo>
                    <a:cubicBezTo>
                      <a:pt x="12592" y="1"/>
                      <a:pt x="12099" y="19"/>
                      <a:pt x="11609" y="56"/>
                    </a:cubicBezTo>
                    <a:lnTo>
                      <a:pt x="11609" y="56"/>
                    </a:lnTo>
                    <a:cubicBezTo>
                      <a:pt x="11606" y="56"/>
                      <a:pt x="11604" y="56"/>
                      <a:pt x="11602" y="56"/>
                    </a:cubicBezTo>
                    <a:cubicBezTo>
                      <a:pt x="11602" y="56"/>
                      <a:pt x="11602" y="56"/>
                      <a:pt x="11602" y="56"/>
                    </a:cubicBezTo>
                    <a:lnTo>
                      <a:pt x="11602" y="56"/>
                    </a:lnTo>
                    <a:cubicBezTo>
                      <a:pt x="11600" y="56"/>
                      <a:pt x="11598" y="57"/>
                      <a:pt x="11596" y="57"/>
                    </a:cubicBezTo>
                    <a:lnTo>
                      <a:pt x="11596" y="57"/>
                    </a:lnTo>
                    <a:cubicBezTo>
                      <a:pt x="8695" y="329"/>
                      <a:pt x="5824" y="1234"/>
                      <a:pt x="3759" y="3383"/>
                    </a:cubicBezTo>
                    <a:cubicBezTo>
                      <a:pt x="1577" y="5652"/>
                      <a:pt x="692" y="8824"/>
                      <a:pt x="449" y="11891"/>
                    </a:cubicBezTo>
                    <a:cubicBezTo>
                      <a:pt x="285" y="13943"/>
                      <a:pt x="389" y="16004"/>
                      <a:pt x="405" y="18059"/>
                    </a:cubicBezTo>
                    <a:cubicBezTo>
                      <a:pt x="415" y="19471"/>
                      <a:pt x="1" y="20827"/>
                      <a:pt x="86" y="22249"/>
                    </a:cubicBezTo>
                    <a:cubicBezTo>
                      <a:pt x="233" y="24679"/>
                      <a:pt x="1474" y="26811"/>
                      <a:pt x="3523" y="28128"/>
                    </a:cubicBezTo>
                    <a:cubicBezTo>
                      <a:pt x="5700" y="29528"/>
                      <a:pt x="8445" y="30045"/>
                      <a:pt x="11099" y="30045"/>
                    </a:cubicBezTo>
                    <a:cubicBezTo>
                      <a:pt x="12048" y="30045"/>
                      <a:pt x="12986" y="29979"/>
                      <a:pt x="13882" y="29863"/>
                    </a:cubicBezTo>
                    <a:cubicBezTo>
                      <a:pt x="17028" y="29458"/>
                      <a:pt x="20151" y="28201"/>
                      <a:pt x="22311" y="25809"/>
                    </a:cubicBezTo>
                    <a:cubicBezTo>
                      <a:pt x="23456" y="24540"/>
                      <a:pt x="23965" y="23132"/>
                      <a:pt x="24673" y="21625"/>
                    </a:cubicBezTo>
                    <a:cubicBezTo>
                      <a:pt x="25008" y="20911"/>
                      <a:pt x="25665" y="20360"/>
                      <a:pt x="26087" y="19647"/>
                    </a:cubicBezTo>
                    <a:cubicBezTo>
                      <a:pt x="27761" y="16822"/>
                      <a:pt x="27934" y="12985"/>
                      <a:pt x="27239" y="9837"/>
                    </a:cubicBezTo>
                    <a:cubicBezTo>
                      <a:pt x="25749" y="3094"/>
                      <a:pt x="19462" y="1"/>
                      <a:pt x="13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2"/>
              <p:cNvSpPr/>
              <p:nvPr/>
            </p:nvSpPr>
            <p:spPr>
              <a:xfrm>
                <a:off x="7657855" y="2533552"/>
                <a:ext cx="216448" cy="216427"/>
              </a:xfrm>
              <a:custGeom>
                <a:avLst/>
                <a:gdLst/>
                <a:ahLst/>
                <a:cxnLst/>
                <a:rect l="l" t="t" r="r" b="b"/>
                <a:pathLst>
                  <a:path w="4307" h="4307" extrusionOk="0">
                    <a:moveTo>
                      <a:pt x="2153" y="1"/>
                    </a:moveTo>
                    <a:cubicBezTo>
                      <a:pt x="965" y="1"/>
                      <a:pt x="1" y="965"/>
                      <a:pt x="1" y="2154"/>
                    </a:cubicBezTo>
                    <a:cubicBezTo>
                      <a:pt x="1" y="3343"/>
                      <a:pt x="965" y="4307"/>
                      <a:pt x="2153" y="4307"/>
                    </a:cubicBezTo>
                    <a:cubicBezTo>
                      <a:pt x="3342" y="4307"/>
                      <a:pt x="4306" y="3343"/>
                      <a:pt x="4306" y="2154"/>
                    </a:cubicBezTo>
                    <a:cubicBezTo>
                      <a:pt x="4306" y="965"/>
                      <a:pt x="3342" y="1"/>
                      <a:pt x="2153"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2"/>
              <p:cNvSpPr/>
              <p:nvPr/>
            </p:nvSpPr>
            <p:spPr>
              <a:xfrm>
                <a:off x="6790184" y="2533552"/>
                <a:ext cx="113375" cy="216427"/>
              </a:xfrm>
              <a:custGeom>
                <a:avLst/>
                <a:gdLst/>
                <a:ahLst/>
                <a:cxnLst/>
                <a:rect l="l" t="t" r="r" b="b"/>
                <a:pathLst>
                  <a:path w="2256" h="4307" extrusionOk="0">
                    <a:moveTo>
                      <a:pt x="1128" y="1"/>
                    </a:moveTo>
                    <a:cubicBezTo>
                      <a:pt x="505" y="1"/>
                      <a:pt x="1" y="965"/>
                      <a:pt x="1" y="2154"/>
                    </a:cubicBezTo>
                    <a:cubicBezTo>
                      <a:pt x="1" y="3343"/>
                      <a:pt x="505" y="4307"/>
                      <a:pt x="1128" y="4307"/>
                    </a:cubicBezTo>
                    <a:cubicBezTo>
                      <a:pt x="1750" y="4307"/>
                      <a:pt x="2255" y="3343"/>
                      <a:pt x="2255" y="2154"/>
                    </a:cubicBezTo>
                    <a:cubicBezTo>
                      <a:pt x="2255" y="965"/>
                      <a:pt x="1750" y="1"/>
                      <a:pt x="1128" y="1"/>
                    </a:cubicBezTo>
                    <a:close/>
                  </a:path>
                </a:pathLst>
              </a:custGeom>
              <a:solidFill>
                <a:srgbClr val="DE4484">
                  <a:alpha val="54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7393875" y="2408775"/>
                <a:ext cx="302686" cy="163463"/>
              </a:xfrm>
              <a:custGeom>
                <a:avLst/>
                <a:gdLst/>
                <a:ahLst/>
                <a:cxnLst/>
                <a:rect l="l" t="t" r="r" b="b"/>
                <a:pathLst>
                  <a:path w="6023" h="3253" extrusionOk="0">
                    <a:moveTo>
                      <a:pt x="3011" y="0"/>
                    </a:moveTo>
                    <a:cubicBezTo>
                      <a:pt x="1351" y="0"/>
                      <a:pt x="0" y="1351"/>
                      <a:pt x="0" y="3011"/>
                    </a:cubicBezTo>
                    <a:cubicBezTo>
                      <a:pt x="0" y="3145"/>
                      <a:pt x="108" y="3253"/>
                      <a:pt x="241" y="3253"/>
                    </a:cubicBezTo>
                    <a:cubicBezTo>
                      <a:pt x="374" y="3253"/>
                      <a:pt x="482" y="3145"/>
                      <a:pt x="482" y="3011"/>
                    </a:cubicBezTo>
                    <a:cubicBezTo>
                      <a:pt x="482" y="1617"/>
                      <a:pt x="1616" y="482"/>
                      <a:pt x="3011" y="482"/>
                    </a:cubicBezTo>
                    <a:cubicBezTo>
                      <a:pt x="4406" y="482"/>
                      <a:pt x="5540" y="1617"/>
                      <a:pt x="5540" y="3011"/>
                    </a:cubicBezTo>
                    <a:cubicBezTo>
                      <a:pt x="5540" y="3145"/>
                      <a:pt x="5648" y="3253"/>
                      <a:pt x="5781" y="3253"/>
                    </a:cubicBezTo>
                    <a:cubicBezTo>
                      <a:pt x="5914" y="3253"/>
                      <a:pt x="6022" y="3145"/>
                      <a:pt x="6022" y="3011"/>
                    </a:cubicBezTo>
                    <a:cubicBezTo>
                      <a:pt x="6022" y="1351"/>
                      <a:pt x="4672"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2"/>
              <p:cNvSpPr/>
              <p:nvPr/>
            </p:nvSpPr>
            <p:spPr>
              <a:xfrm>
                <a:off x="7412619" y="2212789"/>
                <a:ext cx="264844" cy="67435"/>
              </a:xfrm>
              <a:custGeom>
                <a:avLst/>
                <a:gdLst/>
                <a:ahLst/>
                <a:cxnLst/>
                <a:rect l="l" t="t" r="r" b="b"/>
                <a:pathLst>
                  <a:path w="5270" h="1342" extrusionOk="0">
                    <a:moveTo>
                      <a:pt x="2377" y="0"/>
                    </a:moveTo>
                    <a:cubicBezTo>
                      <a:pt x="2290" y="0"/>
                      <a:pt x="2203" y="3"/>
                      <a:pt x="2117" y="9"/>
                    </a:cubicBezTo>
                    <a:cubicBezTo>
                      <a:pt x="1244" y="67"/>
                      <a:pt x="534" y="428"/>
                      <a:pt x="61" y="1051"/>
                    </a:cubicBezTo>
                    <a:cubicBezTo>
                      <a:pt x="1" y="1131"/>
                      <a:pt x="17" y="1244"/>
                      <a:pt x="96" y="1305"/>
                    </a:cubicBezTo>
                    <a:cubicBezTo>
                      <a:pt x="128" y="1329"/>
                      <a:pt x="167" y="1341"/>
                      <a:pt x="205" y="1341"/>
                    </a:cubicBezTo>
                    <a:cubicBezTo>
                      <a:pt x="259" y="1341"/>
                      <a:pt x="314" y="1317"/>
                      <a:pt x="349" y="1270"/>
                    </a:cubicBezTo>
                    <a:cubicBezTo>
                      <a:pt x="865" y="590"/>
                      <a:pt x="1608" y="405"/>
                      <a:pt x="2140" y="370"/>
                    </a:cubicBezTo>
                    <a:cubicBezTo>
                      <a:pt x="2218" y="364"/>
                      <a:pt x="2296" y="362"/>
                      <a:pt x="2375" y="362"/>
                    </a:cubicBezTo>
                    <a:cubicBezTo>
                      <a:pt x="3413" y="362"/>
                      <a:pt x="4470" y="814"/>
                      <a:pt x="4943" y="1288"/>
                    </a:cubicBezTo>
                    <a:cubicBezTo>
                      <a:pt x="4978" y="1324"/>
                      <a:pt x="5025" y="1341"/>
                      <a:pt x="5071" y="1341"/>
                    </a:cubicBezTo>
                    <a:cubicBezTo>
                      <a:pt x="5117" y="1341"/>
                      <a:pt x="5163" y="1324"/>
                      <a:pt x="5198" y="1289"/>
                    </a:cubicBezTo>
                    <a:cubicBezTo>
                      <a:pt x="5269" y="1218"/>
                      <a:pt x="5269" y="1104"/>
                      <a:pt x="5199" y="1033"/>
                    </a:cubicBezTo>
                    <a:cubicBezTo>
                      <a:pt x="4681" y="512"/>
                      <a:pt x="3544"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a:off x="6857875" y="2427820"/>
                <a:ext cx="181923" cy="144419"/>
              </a:xfrm>
              <a:custGeom>
                <a:avLst/>
                <a:gdLst/>
                <a:ahLst/>
                <a:cxnLst/>
                <a:rect l="l" t="t" r="r" b="b"/>
                <a:pathLst>
                  <a:path w="3620" h="2874" extrusionOk="0">
                    <a:moveTo>
                      <a:pt x="1809" y="0"/>
                    </a:moveTo>
                    <a:cubicBezTo>
                      <a:pt x="795" y="0"/>
                      <a:pt x="0" y="1156"/>
                      <a:pt x="0" y="2632"/>
                    </a:cubicBezTo>
                    <a:cubicBezTo>
                      <a:pt x="0" y="2766"/>
                      <a:pt x="108" y="2874"/>
                      <a:pt x="241" y="2874"/>
                    </a:cubicBezTo>
                    <a:cubicBezTo>
                      <a:pt x="374" y="2874"/>
                      <a:pt x="482" y="2766"/>
                      <a:pt x="482" y="2632"/>
                    </a:cubicBezTo>
                    <a:cubicBezTo>
                      <a:pt x="482" y="1467"/>
                      <a:pt x="1090" y="482"/>
                      <a:pt x="1809" y="482"/>
                    </a:cubicBezTo>
                    <a:cubicBezTo>
                      <a:pt x="2529" y="482"/>
                      <a:pt x="3137" y="1467"/>
                      <a:pt x="3137" y="2632"/>
                    </a:cubicBezTo>
                    <a:cubicBezTo>
                      <a:pt x="3137" y="2766"/>
                      <a:pt x="3245" y="2874"/>
                      <a:pt x="3378" y="2874"/>
                    </a:cubicBezTo>
                    <a:cubicBezTo>
                      <a:pt x="3511" y="2874"/>
                      <a:pt x="3619" y="2766"/>
                      <a:pt x="3619" y="2632"/>
                    </a:cubicBezTo>
                    <a:cubicBezTo>
                      <a:pt x="3619" y="1156"/>
                      <a:pt x="28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a:off x="6869232" y="2212789"/>
                <a:ext cx="159208" cy="67435"/>
              </a:xfrm>
              <a:custGeom>
                <a:avLst/>
                <a:gdLst/>
                <a:ahLst/>
                <a:cxnLst/>
                <a:rect l="l" t="t" r="r" b="b"/>
                <a:pathLst>
                  <a:path w="3168" h="1342" extrusionOk="0">
                    <a:moveTo>
                      <a:pt x="1433" y="0"/>
                    </a:moveTo>
                    <a:cubicBezTo>
                      <a:pt x="1408" y="0"/>
                      <a:pt x="1384" y="1"/>
                      <a:pt x="1359" y="2"/>
                    </a:cubicBezTo>
                    <a:cubicBezTo>
                      <a:pt x="961" y="23"/>
                      <a:pt x="409" y="230"/>
                      <a:pt x="40" y="1089"/>
                    </a:cubicBezTo>
                    <a:cubicBezTo>
                      <a:pt x="0" y="1181"/>
                      <a:pt x="43" y="1287"/>
                      <a:pt x="135" y="1326"/>
                    </a:cubicBezTo>
                    <a:cubicBezTo>
                      <a:pt x="157" y="1337"/>
                      <a:pt x="182" y="1341"/>
                      <a:pt x="206" y="1341"/>
                    </a:cubicBezTo>
                    <a:cubicBezTo>
                      <a:pt x="276" y="1341"/>
                      <a:pt x="343" y="1300"/>
                      <a:pt x="372" y="1231"/>
                    </a:cubicBezTo>
                    <a:cubicBezTo>
                      <a:pt x="606" y="686"/>
                      <a:pt x="954" y="386"/>
                      <a:pt x="1378" y="363"/>
                    </a:cubicBezTo>
                    <a:cubicBezTo>
                      <a:pt x="1400" y="361"/>
                      <a:pt x="1422" y="360"/>
                      <a:pt x="1444" y="360"/>
                    </a:cubicBezTo>
                    <a:cubicBezTo>
                      <a:pt x="2003" y="360"/>
                      <a:pt x="2558" y="813"/>
                      <a:pt x="2803" y="1249"/>
                    </a:cubicBezTo>
                    <a:cubicBezTo>
                      <a:pt x="2837" y="1308"/>
                      <a:pt x="2898" y="1341"/>
                      <a:pt x="2961" y="1341"/>
                    </a:cubicBezTo>
                    <a:cubicBezTo>
                      <a:pt x="2991" y="1341"/>
                      <a:pt x="3021" y="1334"/>
                      <a:pt x="3049" y="1318"/>
                    </a:cubicBezTo>
                    <a:cubicBezTo>
                      <a:pt x="3137" y="1269"/>
                      <a:pt x="3167" y="1159"/>
                      <a:pt x="3118" y="1072"/>
                    </a:cubicBezTo>
                    <a:cubicBezTo>
                      <a:pt x="2813" y="529"/>
                      <a:pt x="2147" y="0"/>
                      <a:pt x="1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a:off x="7042254" y="2741598"/>
                <a:ext cx="356358" cy="228286"/>
              </a:xfrm>
              <a:custGeom>
                <a:avLst/>
                <a:gdLst/>
                <a:ahLst/>
                <a:cxnLst/>
                <a:rect l="l" t="t" r="r" b="b"/>
                <a:pathLst>
                  <a:path w="7091" h="4543" extrusionOk="0">
                    <a:moveTo>
                      <a:pt x="3670" y="0"/>
                    </a:moveTo>
                    <a:cubicBezTo>
                      <a:pt x="2397" y="0"/>
                      <a:pt x="1333" y="145"/>
                      <a:pt x="667" y="265"/>
                    </a:cubicBezTo>
                    <a:cubicBezTo>
                      <a:pt x="251" y="340"/>
                      <a:pt x="0" y="765"/>
                      <a:pt x="140" y="1164"/>
                    </a:cubicBezTo>
                    <a:cubicBezTo>
                      <a:pt x="555" y="2350"/>
                      <a:pt x="1621" y="4543"/>
                      <a:pt x="3826" y="4543"/>
                    </a:cubicBezTo>
                    <a:cubicBezTo>
                      <a:pt x="3924" y="4543"/>
                      <a:pt x="4026" y="4538"/>
                      <a:pt x="4129" y="4529"/>
                    </a:cubicBezTo>
                    <a:cubicBezTo>
                      <a:pt x="6343" y="4334"/>
                      <a:pt x="6900" y="2493"/>
                      <a:pt x="7030" y="1327"/>
                    </a:cubicBezTo>
                    <a:cubicBezTo>
                      <a:pt x="7091" y="780"/>
                      <a:pt x="6713" y="285"/>
                      <a:pt x="6169" y="197"/>
                    </a:cubicBezTo>
                    <a:cubicBezTo>
                      <a:pt x="5288" y="53"/>
                      <a:pt x="4441" y="0"/>
                      <a:pt x="3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a:off x="7075773" y="2741598"/>
                <a:ext cx="322838" cy="221251"/>
              </a:xfrm>
              <a:custGeom>
                <a:avLst/>
                <a:gdLst/>
                <a:ahLst/>
                <a:cxnLst/>
                <a:rect l="l" t="t" r="r" b="b"/>
                <a:pathLst>
                  <a:path w="6424" h="4403" extrusionOk="0">
                    <a:moveTo>
                      <a:pt x="3003" y="0"/>
                    </a:moveTo>
                    <a:cubicBezTo>
                      <a:pt x="1730" y="0"/>
                      <a:pt x="666" y="145"/>
                      <a:pt x="0" y="265"/>
                    </a:cubicBezTo>
                    <a:cubicBezTo>
                      <a:pt x="0" y="265"/>
                      <a:pt x="3205" y="2123"/>
                      <a:pt x="4139" y="4403"/>
                    </a:cubicBezTo>
                    <a:cubicBezTo>
                      <a:pt x="5792" y="3929"/>
                      <a:pt x="6248" y="2364"/>
                      <a:pt x="6363" y="1327"/>
                    </a:cubicBezTo>
                    <a:cubicBezTo>
                      <a:pt x="6424" y="780"/>
                      <a:pt x="6046" y="285"/>
                      <a:pt x="5503" y="197"/>
                    </a:cubicBezTo>
                    <a:cubicBezTo>
                      <a:pt x="4621" y="53"/>
                      <a:pt x="3774" y="0"/>
                      <a:pt x="3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1257" y="666"/>
                      <a:pt x="480" y="1443"/>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a:off x="7129393" y="2821851"/>
                <a:ext cx="262884" cy="148037"/>
              </a:xfrm>
              <a:custGeom>
                <a:avLst/>
                <a:gdLst/>
                <a:ahLst/>
                <a:cxnLst/>
                <a:rect l="l" t="t" r="r" b="b"/>
                <a:pathLst>
                  <a:path w="5231" h="2946" extrusionOk="0">
                    <a:moveTo>
                      <a:pt x="3856" y="1"/>
                    </a:moveTo>
                    <a:cubicBezTo>
                      <a:pt x="3387" y="1"/>
                      <a:pt x="2919" y="67"/>
                      <a:pt x="2474" y="228"/>
                    </a:cubicBezTo>
                    <a:cubicBezTo>
                      <a:pt x="2169" y="338"/>
                      <a:pt x="1891" y="469"/>
                      <a:pt x="1640" y="615"/>
                    </a:cubicBezTo>
                    <a:cubicBezTo>
                      <a:pt x="1894" y="556"/>
                      <a:pt x="2159" y="522"/>
                      <a:pt x="2407" y="522"/>
                    </a:cubicBezTo>
                    <a:cubicBezTo>
                      <a:pt x="2923" y="522"/>
                      <a:pt x="3369" y="668"/>
                      <a:pt x="3506" y="1031"/>
                    </a:cubicBezTo>
                    <a:cubicBezTo>
                      <a:pt x="3673" y="1475"/>
                      <a:pt x="2988" y="2548"/>
                      <a:pt x="1700" y="2548"/>
                    </a:cubicBezTo>
                    <a:cubicBezTo>
                      <a:pt x="1677" y="2548"/>
                      <a:pt x="1654" y="2548"/>
                      <a:pt x="1631" y="2547"/>
                    </a:cubicBezTo>
                    <a:cubicBezTo>
                      <a:pt x="728" y="2521"/>
                      <a:pt x="360" y="2109"/>
                      <a:pt x="216" y="1844"/>
                    </a:cubicBezTo>
                    <a:cubicBezTo>
                      <a:pt x="138" y="1941"/>
                      <a:pt x="66" y="2037"/>
                      <a:pt x="0" y="2131"/>
                    </a:cubicBezTo>
                    <a:cubicBezTo>
                      <a:pt x="543" y="2610"/>
                      <a:pt x="1231" y="2946"/>
                      <a:pt x="2093" y="2946"/>
                    </a:cubicBezTo>
                    <a:cubicBezTo>
                      <a:pt x="2191" y="2946"/>
                      <a:pt x="2292" y="2941"/>
                      <a:pt x="2395" y="2932"/>
                    </a:cubicBezTo>
                    <a:cubicBezTo>
                      <a:pt x="4347" y="2760"/>
                      <a:pt x="5012" y="1308"/>
                      <a:pt x="5230" y="168"/>
                    </a:cubicBezTo>
                    <a:cubicBezTo>
                      <a:pt x="4785" y="66"/>
                      <a:pt x="4320"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a:off x="7658659" y="2451188"/>
                <a:ext cx="91364" cy="54572"/>
              </a:xfrm>
              <a:custGeom>
                <a:avLst/>
                <a:gdLst/>
                <a:ahLst/>
                <a:cxnLst/>
                <a:rect l="l" t="t" r="r" b="b"/>
                <a:pathLst>
                  <a:path w="1818" h="1086" extrusionOk="0">
                    <a:moveTo>
                      <a:pt x="1612" y="0"/>
                    </a:moveTo>
                    <a:cubicBezTo>
                      <a:pt x="1584" y="0"/>
                      <a:pt x="1555" y="7"/>
                      <a:pt x="1529" y="21"/>
                    </a:cubicBezTo>
                    <a:lnTo>
                      <a:pt x="124" y="744"/>
                    </a:lnTo>
                    <a:cubicBezTo>
                      <a:pt x="36" y="789"/>
                      <a:pt x="1" y="898"/>
                      <a:pt x="46" y="987"/>
                    </a:cubicBezTo>
                    <a:cubicBezTo>
                      <a:pt x="78" y="1049"/>
                      <a:pt x="141" y="1085"/>
                      <a:pt x="207" y="1085"/>
                    </a:cubicBezTo>
                    <a:cubicBezTo>
                      <a:pt x="235" y="1085"/>
                      <a:pt x="263" y="1079"/>
                      <a:pt x="290" y="1065"/>
                    </a:cubicBezTo>
                    <a:lnTo>
                      <a:pt x="1695" y="342"/>
                    </a:lnTo>
                    <a:cubicBezTo>
                      <a:pt x="1783" y="297"/>
                      <a:pt x="1818" y="188"/>
                      <a:pt x="1772" y="99"/>
                    </a:cubicBezTo>
                    <a:cubicBezTo>
                      <a:pt x="1740" y="36"/>
                      <a:pt x="1677" y="0"/>
                      <a:pt x="1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a:off x="6824407" y="2451188"/>
                <a:ext cx="68045" cy="54572"/>
              </a:xfrm>
              <a:custGeom>
                <a:avLst/>
                <a:gdLst/>
                <a:ahLst/>
                <a:cxnLst/>
                <a:rect l="l" t="t" r="r" b="b"/>
                <a:pathLst>
                  <a:path w="1354" h="1086" extrusionOk="0">
                    <a:moveTo>
                      <a:pt x="206" y="1"/>
                    </a:moveTo>
                    <a:cubicBezTo>
                      <a:pt x="151" y="1"/>
                      <a:pt x="97" y="25"/>
                      <a:pt x="62" y="72"/>
                    </a:cubicBezTo>
                    <a:cubicBezTo>
                      <a:pt x="1" y="151"/>
                      <a:pt x="16" y="264"/>
                      <a:pt x="95" y="325"/>
                    </a:cubicBezTo>
                    <a:lnTo>
                      <a:pt x="1039" y="1048"/>
                    </a:lnTo>
                    <a:cubicBezTo>
                      <a:pt x="1072" y="1073"/>
                      <a:pt x="1111" y="1085"/>
                      <a:pt x="1149" y="1085"/>
                    </a:cubicBezTo>
                    <a:cubicBezTo>
                      <a:pt x="1203" y="1085"/>
                      <a:pt x="1257" y="1061"/>
                      <a:pt x="1292" y="1015"/>
                    </a:cubicBezTo>
                    <a:cubicBezTo>
                      <a:pt x="1353" y="935"/>
                      <a:pt x="1338" y="822"/>
                      <a:pt x="1259" y="761"/>
                    </a:cubicBezTo>
                    <a:lnTo>
                      <a:pt x="315" y="37"/>
                    </a:lnTo>
                    <a:cubicBezTo>
                      <a:pt x="283" y="13"/>
                      <a:pt x="244"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a:off x="7159545" y="2857128"/>
                <a:ext cx="85383" cy="63566"/>
              </a:xfrm>
              <a:custGeom>
                <a:avLst/>
                <a:gdLst/>
                <a:ahLst/>
                <a:cxnLst/>
                <a:rect l="l" t="t" r="r" b="b"/>
                <a:pathLst>
                  <a:path w="1699" h="1265" extrusionOk="0">
                    <a:moveTo>
                      <a:pt x="1473" y="0"/>
                    </a:moveTo>
                    <a:cubicBezTo>
                      <a:pt x="1252" y="0"/>
                      <a:pt x="877" y="157"/>
                      <a:pt x="514" y="453"/>
                    </a:cubicBezTo>
                    <a:cubicBezTo>
                      <a:pt x="176" y="730"/>
                      <a:pt x="1" y="1103"/>
                      <a:pt x="179" y="1224"/>
                    </a:cubicBezTo>
                    <a:cubicBezTo>
                      <a:pt x="219" y="1252"/>
                      <a:pt x="290" y="1265"/>
                      <a:pt x="378" y="1265"/>
                    </a:cubicBezTo>
                    <a:cubicBezTo>
                      <a:pt x="679" y="1265"/>
                      <a:pt x="1182" y="1114"/>
                      <a:pt x="1380" y="888"/>
                    </a:cubicBezTo>
                    <a:cubicBezTo>
                      <a:pt x="1674" y="552"/>
                      <a:pt x="1699" y="83"/>
                      <a:pt x="1608" y="30"/>
                    </a:cubicBezTo>
                    <a:cubicBezTo>
                      <a:pt x="1575" y="10"/>
                      <a:pt x="1529" y="0"/>
                      <a:pt x="1473"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a:off x="7084919" y="2567774"/>
                <a:ext cx="37138" cy="109545"/>
              </a:xfrm>
              <a:custGeom>
                <a:avLst/>
                <a:gdLst/>
                <a:ahLst/>
                <a:cxnLst/>
                <a:rect l="l" t="t" r="r" b="b"/>
                <a:pathLst>
                  <a:path w="739" h="2180" extrusionOk="0">
                    <a:moveTo>
                      <a:pt x="357" y="0"/>
                    </a:moveTo>
                    <a:cubicBezTo>
                      <a:pt x="322" y="0"/>
                      <a:pt x="287" y="17"/>
                      <a:pt x="271" y="57"/>
                    </a:cubicBezTo>
                    <a:cubicBezTo>
                      <a:pt x="1" y="752"/>
                      <a:pt x="42" y="1591"/>
                      <a:pt x="561" y="2153"/>
                    </a:cubicBezTo>
                    <a:cubicBezTo>
                      <a:pt x="578" y="2172"/>
                      <a:pt x="598" y="2180"/>
                      <a:pt x="618" y="2180"/>
                    </a:cubicBezTo>
                    <a:cubicBezTo>
                      <a:pt x="681" y="2180"/>
                      <a:pt x="738" y="2095"/>
                      <a:pt x="682" y="2033"/>
                    </a:cubicBezTo>
                    <a:cubicBezTo>
                      <a:pt x="202" y="1514"/>
                      <a:pt x="188" y="737"/>
                      <a:pt x="435" y="102"/>
                    </a:cubicBezTo>
                    <a:cubicBezTo>
                      <a:pt x="460" y="41"/>
                      <a:pt x="409"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a:off x="7007579" y="2735115"/>
                <a:ext cx="419579" cy="239341"/>
              </a:xfrm>
              <a:custGeom>
                <a:avLst/>
                <a:gdLst/>
                <a:ahLst/>
                <a:cxnLst/>
                <a:rect l="l" t="t" r="r" b="b"/>
                <a:pathLst>
                  <a:path w="8349" h="4763" extrusionOk="0">
                    <a:moveTo>
                      <a:pt x="4358" y="212"/>
                    </a:moveTo>
                    <a:cubicBezTo>
                      <a:pt x="4669" y="212"/>
                      <a:pt x="4980" y="222"/>
                      <a:pt x="5290" y="241"/>
                    </a:cubicBezTo>
                    <a:cubicBezTo>
                      <a:pt x="5697" y="266"/>
                      <a:pt x="6516" y="198"/>
                      <a:pt x="6837" y="408"/>
                    </a:cubicBezTo>
                    <a:cubicBezTo>
                      <a:pt x="7379" y="763"/>
                      <a:pt x="7673" y="1429"/>
                      <a:pt x="7540" y="2021"/>
                    </a:cubicBezTo>
                    <a:cubicBezTo>
                      <a:pt x="7432" y="2498"/>
                      <a:pt x="7259" y="2975"/>
                      <a:pt x="6978" y="3378"/>
                    </a:cubicBezTo>
                    <a:cubicBezTo>
                      <a:pt x="6422" y="4178"/>
                      <a:pt x="5509" y="4572"/>
                      <a:pt x="4586" y="4572"/>
                    </a:cubicBezTo>
                    <a:cubicBezTo>
                      <a:pt x="3919" y="4572"/>
                      <a:pt x="3248" y="4366"/>
                      <a:pt x="2703" y="3960"/>
                    </a:cubicBezTo>
                    <a:cubicBezTo>
                      <a:pt x="2193" y="3580"/>
                      <a:pt x="0" y="1053"/>
                      <a:pt x="1380" y="476"/>
                    </a:cubicBezTo>
                    <a:cubicBezTo>
                      <a:pt x="2362" y="308"/>
                      <a:pt x="3360" y="212"/>
                      <a:pt x="4358" y="212"/>
                    </a:cubicBezTo>
                    <a:close/>
                    <a:moveTo>
                      <a:pt x="4367" y="46"/>
                    </a:moveTo>
                    <a:cubicBezTo>
                      <a:pt x="3364" y="46"/>
                      <a:pt x="2363" y="138"/>
                      <a:pt x="1372" y="305"/>
                    </a:cubicBezTo>
                    <a:lnTo>
                      <a:pt x="1372" y="305"/>
                    </a:lnTo>
                    <a:cubicBezTo>
                      <a:pt x="1370" y="305"/>
                      <a:pt x="1368" y="305"/>
                      <a:pt x="1366" y="305"/>
                    </a:cubicBezTo>
                    <a:cubicBezTo>
                      <a:pt x="1356" y="305"/>
                      <a:pt x="1346" y="307"/>
                      <a:pt x="1334" y="312"/>
                    </a:cubicBezTo>
                    <a:cubicBezTo>
                      <a:pt x="1334" y="312"/>
                      <a:pt x="1334" y="312"/>
                      <a:pt x="1334" y="312"/>
                    </a:cubicBezTo>
                    <a:lnTo>
                      <a:pt x="1334" y="312"/>
                    </a:lnTo>
                    <a:cubicBezTo>
                      <a:pt x="1318" y="314"/>
                      <a:pt x="1306" y="320"/>
                      <a:pt x="1296" y="328"/>
                    </a:cubicBezTo>
                    <a:lnTo>
                      <a:pt x="1296" y="328"/>
                    </a:lnTo>
                    <a:cubicBezTo>
                      <a:pt x="80" y="880"/>
                      <a:pt x="1195" y="2512"/>
                      <a:pt x="1737" y="3231"/>
                    </a:cubicBezTo>
                    <a:cubicBezTo>
                      <a:pt x="2441" y="4163"/>
                      <a:pt x="3530" y="4763"/>
                      <a:pt x="4641" y="4763"/>
                    </a:cubicBezTo>
                    <a:cubicBezTo>
                      <a:pt x="5226" y="4763"/>
                      <a:pt x="5817" y="4596"/>
                      <a:pt x="6361" y="4225"/>
                    </a:cubicBezTo>
                    <a:cubicBezTo>
                      <a:pt x="7250" y="3618"/>
                      <a:pt x="8348" y="1713"/>
                      <a:pt x="7581" y="683"/>
                    </a:cubicBezTo>
                    <a:cubicBezTo>
                      <a:pt x="7072" y="1"/>
                      <a:pt x="5788" y="92"/>
                      <a:pt x="5042" y="60"/>
                    </a:cubicBezTo>
                    <a:cubicBezTo>
                      <a:pt x="4817" y="51"/>
                      <a:pt x="4592" y="46"/>
                      <a:pt x="4367"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a:off x="7121101" y="2818534"/>
                <a:ext cx="275699" cy="154720"/>
              </a:xfrm>
              <a:custGeom>
                <a:avLst/>
                <a:gdLst/>
                <a:ahLst/>
                <a:cxnLst/>
                <a:rect l="l" t="t" r="r" b="b"/>
                <a:pathLst>
                  <a:path w="5486" h="3079" extrusionOk="0">
                    <a:moveTo>
                      <a:pt x="4084" y="154"/>
                    </a:moveTo>
                    <a:cubicBezTo>
                      <a:pt x="4176" y="154"/>
                      <a:pt x="4270" y="157"/>
                      <a:pt x="4364" y="163"/>
                    </a:cubicBezTo>
                    <a:cubicBezTo>
                      <a:pt x="5152" y="212"/>
                      <a:pt x="5248" y="190"/>
                      <a:pt x="5163" y="800"/>
                    </a:cubicBezTo>
                    <a:cubicBezTo>
                      <a:pt x="5054" y="1576"/>
                      <a:pt x="4298" y="2313"/>
                      <a:pt x="3637" y="2624"/>
                    </a:cubicBezTo>
                    <a:cubicBezTo>
                      <a:pt x="3282" y="2793"/>
                      <a:pt x="2625" y="2949"/>
                      <a:pt x="2002" y="2949"/>
                    </a:cubicBezTo>
                    <a:cubicBezTo>
                      <a:pt x="1435" y="2949"/>
                      <a:pt x="896" y="2819"/>
                      <a:pt x="638" y="2450"/>
                    </a:cubicBezTo>
                    <a:cubicBezTo>
                      <a:pt x="0" y="1534"/>
                      <a:pt x="2068" y="612"/>
                      <a:pt x="2661" y="376"/>
                    </a:cubicBezTo>
                    <a:cubicBezTo>
                      <a:pt x="3132" y="232"/>
                      <a:pt x="3600" y="154"/>
                      <a:pt x="4084" y="154"/>
                    </a:cubicBezTo>
                    <a:close/>
                    <a:moveTo>
                      <a:pt x="4053" y="1"/>
                    </a:moveTo>
                    <a:cubicBezTo>
                      <a:pt x="3580" y="1"/>
                      <a:pt x="3110" y="63"/>
                      <a:pt x="2632" y="207"/>
                    </a:cubicBezTo>
                    <a:lnTo>
                      <a:pt x="2632" y="207"/>
                    </a:lnTo>
                    <a:cubicBezTo>
                      <a:pt x="2627" y="208"/>
                      <a:pt x="2622" y="210"/>
                      <a:pt x="2616" y="212"/>
                    </a:cubicBezTo>
                    <a:cubicBezTo>
                      <a:pt x="2616" y="212"/>
                      <a:pt x="2616" y="212"/>
                      <a:pt x="2616" y="212"/>
                    </a:cubicBezTo>
                    <a:lnTo>
                      <a:pt x="2616" y="212"/>
                    </a:lnTo>
                    <a:cubicBezTo>
                      <a:pt x="2610" y="214"/>
                      <a:pt x="2605" y="216"/>
                      <a:pt x="2600" y="218"/>
                    </a:cubicBezTo>
                    <a:lnTo>
                      <a:pt x="2600" y="218"/>
                    </a:lnTo>
                    <a:cubicBezTo>
                      <a:pt x="1565" y="633"/>
                      <a:pt x="750" y="1252"/>
                      <a:pt x="92" y="2154"/>
                    </a:cubicBezTo>
                    <a:cubicBezTo>
                      <a:pt x="72" y="2182"/>
                      <a:pt x="78" y="2235"/>
                      <a:pt x="105" y="2257"/>
                    </a:cubicBezTo>
                    <a:cubicBezTo>
                      <a:pt x="794" y="2822"/>
                      <a:pt x="1547" y="3078"/>
                      <a:pt x="2267" y="3078"/>
                    </a:cubicBezTo>
                    <a:cubicBezTo>
                      <a:pt x="3760" y="3078"/>
                      <a:pt x="5114" y="1978"/>
                      <a:pt x="5477" y="257"/>
                    </a:cubicBezTo>
                    <a:cubicBezTo>
                      <a:pt x="5486" y="214"/>
                      <a:pt x="5465" y="162"/>
                      <a:pt x="5418" y="152"/>
                    </a:cubicBezTo>
                    <a:cubicBezTo>
                      <a:pt x="4955" y="57"/>
                      <a:pt x="4503" y="1"/>
                      <a:pt x="4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a:off x="6680482" y="1522620"/>
                <a:ext cx="1743547" cy="1084646"/>
              </a:xfrm>
              <a:custGeom>
                <a:avLst/>
                <a:gdLst/>
                <a:ahLst/>
                <a:cxnLst/>
                <a:rect l="l" t="t" r="r" b="b"/>
                <a:pathLst>
                  <a:path w="34694" h="21585" extrusionOk="0">
                    <a:moveTo>
                      <a:pt x="15220" y="1"/>
                    </a:moveTo>
                    <a:cubicBezTo>
                      <a:pt x="8960" y="1"/>
                      <a:pt x="3426" y="3312"/>
                      <a:pt x="1867" y="6664"/>
                    </a:cubicBezTo>
                    <a:cubicBezTo>
                      <a:pt x="0" y="10676"/>
                      <a:pt x="2446" y="13705"/>
                      <a:pt x="2446" y="13705"/>
                    </a:cubicBezTo>
                    <a:cubicBezTo>
                      <a:pt x="2489" y="12749"/>
                      <a:pt x="2715" y="11433"/>
                      <a:pt x="2715" y="11433"/>
                    </a:cubicBezTo>
                    <a:cubicBezTo>
                      <a:pt x="3213" y="9826"/>
                      <a:pt x="5143" y="8685"/>
                      <a:pt x="5143" y="8685"/>
                    </a:cubicBezTo>
                    <a:cubicBezTo>
                      <a:pt x="5143" y="8685"/>
                      <a:pt x="7621" y="9625"/>
                      <a:pt x="10439" y="9902"/>
                    </a:cubicBezTo>
                    <a:cubicBezTo>
                      <a:pt x="11193" y="9976"/>
                      <a:pt x="11893" y="10011"/>
                      <a:pt x="12562" y="10011"/>
                    </a:cubicBezTo>
                    <a:cubicBezTo>
                      <a:pt x="15062" y="10011"/>
                      <a:pt x="17130" y="9522"/>
                      <a:pt x="19977" y="8754"/>
                    </a:cubicBezTo>
                    <a:cubicBezTo>
                      <a:pt x="19977" y="8754"/>
                      <a:pt x="23124" y="9485"/>
                      <a:pt x="24657" y="12674"/>
                    </a:cubicBezTo>
                    <a:cubicBezTo>
                      <a:pt x="24657" y="12674"/>
                      <a:pt x="24419" y="18727"/>
                      <a:pt x="26846" y="18727"/>
                    </a:cubicBezTo>
                    <a:lnTo>
                      <a:pt x="27523" y="21585"/>
                    </a:lnTo>
                    <a:cubicBezTo>
                      <a:pt x="29014" y="21585"/>
                      <a:pt x="34693" y="9902"/>
                      <a:pt x="25110" y="3144"/>
                    </a:cubicBezTo>
                    <a:cubicBezTo>
                      <a:pt x="21922" y="895"/>
                      <a:pt x="18473" y="1"/>
                      <a:pt x="15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a:off x="6866921" y="1593576"/>
                <a:ext cx="910771" cy="328836"/>
              </a:xfrm>
              <a:custGeom>
                <a:avLst/>
                <a:gdLst/>
                <a:ahLst/>
                <a:cxnLst/>
                <a:rect l="l" t="t" r="r" b="b"/>
                <a:pathLst>
                  <a:path w="18123" h="6544" extrusionOk="0">
                    <a:moveTo>
                      <a:pt x="12194" y="1"/>
                    </a:moveTo>
                    <a:cubicBezTo>
                      <a:pt x="11123" y="1"/>
                      <a:pt x="10064" y="98"/>
                      <a:pt x="9021" y="294"/>
                    </a:cubicBezTo>
                    <a:cubicBezTo>
                      <a:pt x="6079" y="847"/>
                      <a:pt x="3987" y="2041"/>
                      <a:pt x="2749" y="2946"/>
                    </a:cubicBezTo>
                    <a:cubicBezTo>
                      <a:pt x="1105" y="4149"/>
                      <a:pt x="1" y="5570"/>
                      <a:pt x="1" y="6484"/>
                    </a:cubicBezTo>
                    <a:cubicBezTo>
                      <a:pt x="1" y="6517"/>
                      <a:pt x="28" y="6544"/>
                      <a:pt x="61" y="6544"/>
                    </a:cubicBezTo>
                    <a:cubicBezTo>
                      <a:pt x="94" y="6544"/>
                      <a:pt x="121" y="6517"/>
                      <a:pt x="121" y="6484"/>
                    </a:cubicBezTo>
                    <a:cubicBezTo>
                      <a:pt x="121" y="5477"/>
                      <a:pt x="1520" y="3994"/>
                      <a:pt x="2820" y="3042"/>
                    </a:cubicBezTo>
                    <a:cubicBezTo>
                      <a:pt x="4047" y="2145"/>
                      <a:pt x="6122" y="960"/>
                      <a:pt x="9044" y="413"/>
                    </a:cubicBezTo>
                    <a:cubicBezTo>
                      <a:pt x="10079" y="218"/>
                      <a:pt x="11131" y="121"/>
                      <a:pt x="12195" y="121"/>
                    </a:cubicBezTo>
                    <a:cubicBezTo>
                      <a:pt x="14109" y="121"/>
                      <a:pt x="16064" y="435"/>
                      <a:pt x="18036" y="1062"/>
                    </a:cubicBezTo>
                    <a:cubicBezTo>
                      <a:pt x="18042" y="1064"/>
                      <a:pt x="18048" y="1065"/>
                      <a:pt x="18053" y="1065"/>
                    </a:cubicBezTo>
                    <a:cubicBezTo>
                      <a:pt x="18079" y="1065"/>
                      <a:pt x="18104" y="1049"/>
                      <a:pt x="18112" y="1023"/>
                    </a:cubicBezTo>
                    <a:cubicBezTo>
                      <a:pt x="18123" y="991"/>
                      <a:pt x="18104" y="957"/>
                      <a:pt x="18073" y="947"/>
                    </a:cubicBezTo>
                    <a:cubicBezTo>
                      <a:pt x="16088" y="317"/>
                      <a:pt x="14121" y="1"/>
                      <a:pt x="12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2"/>
              <p:cNvSpPr/>
              <p:nvPr/>
            </p:nvSpPr>
            <p:spPr>
              <a:xfrm>
                <a:off x="7014564" y="1623276"/>
                <a:ext cx="526522" cy="291500"/>
              </a:xfrm>
              <a:custGeom>
                <a:avLst/>
                <a:gdLst/>
                <a:ahLst/>
                <a:cxnLst/>
                <a:rect l="l" t="t" r="r" b="b"/>
                <a:pathLst>
                  <a:path w="10477" h="5801" extrusionOk="0">
                    <a:moveTo>
                      <a:pt x="10412" y="0"/>
                    </a:moveTo>
                    <a:cubicBezTo>
                      <a:pt x="10409" y="0"/>
                      <a:pt x="10407" y="0"/>
                      <a:pt x="10405" y="1"/>
                    </a:cubicBezTo>
                    <a:cubicBezTo>
                      <a:pt x="2977" y="934"/>
                      <a:pt x="45" y="5662"/>
                      <a:pt x="18" y="5709"/>
                    </a:cubicBezTo>
                    <a:cubicBezTo>
                      <a:pt x="0" y="5738"/>
                      <a:pt x="10" y="5775"/>
                      <a:pt x="38" y="5792"/>
                    </a:cubicBezTo>
                    <a:cubicBezTo>
                      <a:pt x="47" y="5798"/>
                      <a:pt x="59" y="5801"/>
                      <a:pt x="69" y="5801"/>
                    </a:cubicBezTo>
                    <a:cubicBezTo>
                      <a:pt x="89" y="5801"/>
                      <a:pt x="109" y="5790"/>
                      <a:pt x="121" y="5772"/>
                    </a:cubicBezTo>
                    <a:cubicBezTo>
                      <a:pt x="128" y="5760"/>
                      <a:pt x="849" y="4581"/>
                      <a:pt x="2471" y="3301"/>
                    </a:cubicBezTo>
                    <a:cubicBezTo>
                      <a:pt x="3971" y="2117"/>
                      <a:pt x="6567" y="605"/>
                      <a:pt x="10420" y="120"/>
                    </a:cubicBezTo>
                    <a:cubicBezTo>
                      <a:pt x="10453" y="116"/>
                      <a:pt x="10477" y="86"/>
                      <a:pt x="10472" y="53"/>
                    </a:cubicBezTo>
                    <a:cubicBezTo>
                      <a:pt x="10468" y="22"/>
                      <a:pt x="10441" y="0"/>
                      <a:pt x="104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2"/>
              <p:cNvSpPr/>
              <p:nvPr/>
            </p:nvSpPr>
            <p:spPr>
              <a:xfrm>
                <a:off x="7387342" y="1688051"/>
                <a:ext cx="511998" cy="258235"/>
              </a:xfrm>
              <a:custGeom>
                <a:avLst/>
                <a:gdLst/>
                <a:ahLst/>
                <a:cxnLst/>
                <a:rect l="l" t="t" r="r" b="b"/>
                <a:pathLst>
                  <a:path w="10188" h="5139" extrusionOk="0">
                    <a:moveTo>
                      <a:pt x="10127" y="0"/>
                    </a:moveTo>
                    <a:cubicBezTo>
                      <a:pt x="7513" y="0"/>
                      <a:pt x="5369" y="1575"/>
                      <a:pt x="3479" y="2964"/>
                    </a:cubicBezTo>
                    <a:cubicBezTo>
                      <a:pt x="2289" y="3837"/>
                      <a:pt x="1166" y="4663"/>
                      <a:pt x="49" y="5022"/>
                    </a:cubicBezTo>
                    <a:cubicBezTo>
                      <a:pt x="18" y="5031"/>
                      <a:pt x="0" y="5065"/>
                      <a:pt x="10" y="5097"/>
                    </a:cubicBezTo>
                    <a:cubicBezTo>
                      <a:pt x="19" y="5123"/>
                      <a:pt x="42" y="5139"/>
                      <a:pt x="67" y="5139"/>
                    </a:cubicBezTo>
                    <a:cubicBezTo>
                      <a:pt x="74" y="5139"/>
                      <a:pt x="80" y="5138"/>
                      <a:pt x="86" y="5136"/>
                    </a:cubicBezTo>
                    <a:cubicBezTo>
                      <a:pt x="1221" y="4771"/>
                      <a:pt x="2352" y="3941"/>
                      <a:pt x="3549" y="3061"/>
                    </a:cubicBezTo>
                    <a:cubicBezTo>
                      <a:pt x="5426" y="1683"/>
                      <a:pt x="7552" y="121"/>
                      <a:pt x="10127" y="121"/>
                    </a:cubicBezTo>
                    <a:cubicBezTo>
                      <a:pt x="10160" y="121"/>
                      <a:pt x="10187" y="94"/>
                      <a:pt x="10187" y="61"/>
                    </a:cubicBezTo>
                    <a:cubicBezTo>
                      <a:pt x="10187" y="27"/>
                      <a:pt x="10160" y="0"/>
                      <a:pt x="10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2"/>
              <p:cNvSpPr/>
              <p:nvPr/>
            </p:nvSpPr>
            <p:spPr>
              <a:xfrm>
                <a:off x="7289198" y="1691167"/>
                <a:ext cx="556524" cy="192106"/>
              </a:xfrm>
              <a:custGeom>
                <a:avLst/>
                <a:gdLst/>
                <a:ahLst/>
                <a:cxnLst/>
                <a:rect l="l" t="t" r="r" b="b"/>
                <a:pathLst>
                  <a:path w="11074" h="3823" extrusionOk="0">
                    <a:moveTo>
                      <a:pt x="10015" y="1"/>
                    </a:moveTo>
                    <a:cubicBezTo>
                      <a:pt x="8795" y="1"/>
                      <a:pt x="6645" y="99"/>
                      <a:pt x="4617" y="681"/>
                    </a:cubicBezTo>
                    <a:cubicBezTo>
                      <a:pt x="1808" y="1488"/>
                      <a:pt x="39" y="3702"/>
                      <a:pt x="22" y="3725"/>
                    </a:cubicBezTo>
                    <a:cubicBezTo>
                      <a:pt x="1" y="3751"/>
                      <a:pt x="5" y="3789"/>
                      <a:pt x="31" y="3810"/>
                    </a:cubicBezTo>
                    <a:cubicBezTo>
                      <a:pt x="43" y="3819"/>
                      <a:pt x="56" y="3823"/>
                      <a:pt x="69" y="3823"/>
                    </a:cubicBezTo>
                    <a:cubicBezTo>
                      <a:pt x="86" y="3823"/>
                      <a:pt x="104" y="3815"/>
                      <a:pt x="116" y="3799"/>
                    </a:cubicBezTo>
                    <a:cubicBezTo>
                      <a:pt x="134" y="3778"/>
                      <a:pt x="1878" y="1593"/>
                      <a:pt x="4650" y="798"/>
                    </a:cubicBezTo>
                    <a:cubicBezTo>
                      <a:pt x="6665" y="219"/>
                      <a:pt x="8802" y="122"/>
                      <a:pt x="10014" y="122"/>
                    </a:cubicBezTo>
                    <a:cubicBezTo>
                      <a:pt x="10621" y="122"/>
                      <a:pt x="10996" y="146"/>
                      <a:pt x="11007" y="147"/>
                    </a:cubicBezTo>
                    <a:cubicBezTo>
                      <a:pt x="11009" y="147"/>
                      <a:pt x="11012" y="147"/>
                      <a:pt x="11014" y="147"/>
                    </a:cubicBezTo>
                    <a:cubicBezTo>
                      <a:pt x="11045" y="147"/>
                      <a:pt x="11069" y="122"/>
                      <a:pt x="11071" y="90"/>
                    </a:cubicBezTo>
                    <a:cubicBezTo>
                      <a:pt x="11074" y="57"/>
                      <a:pt x="11049" y="28"/>
                      <a:pt x="11015" y="27"/>
                    </a:cubicBezTo>
                    <a:cubicBezTo>
                      <a:pt x="11004" y="26"/>
                      <a:pt x="10627" y="1"/>
                      <a:pt x="10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2"/>
              <p:cNvSpPr/>
              <p:nvPr/>
            </p:nvSpPr>
            <p:spPr>
              <a:xfrm>
                <a:off x="7839067" y="1730012"/>
                <a:ext cx="140111" cy="242557"/>
              </a:xfrm>
              <a:custGeom>
                <a:avLst/>
                <a:gdLst/>
                <a:ahLst/>
                <a:cxnLst/>
                <a:rect l="l" t="t" r="r" b="b"/>
                <a:pathLst>
                  <a:path w="2788" h="4827" extrusionOk="0">
                    <a:moveTo>
                      <a:pt x="2223" y="1"/>
                    </a:moveTo>
                    <a:cubicBezTo>
                      <a:pt x="2219" y="1"/>
                      <a:pt x="2215" y="1"/>
                      <a:pt x="2211" y="2"/>
                    </a:cubicBezTo>
                    <a:cubicBezTo>
                      <a:pt x="2179" y="8"/>
                      <a:pt x="2157" y="39"/>
                      <a:pt x="2163" y="73"/>
                    </a:cubicBezTo>
                    <a:cubicBezTo>
                      <a:pt x="2168" y="100"/>
                      <a:pt x="2656" y="2845"/>
                      <a:pt x="34" y="4718"/>
                    </a:cubicBezTo>
                    <a:cubicBezTo>
                      <a:pt x="7" y="4737"/>
                      <a:pt x="1" y="4774"/>
                      <a:pt x="20" y="4801"/>
                    </a:cubicBezTo>
                    <a:cubicBezTo>
                      <a:pt x="32" y="4818"/>
                      <a:pt x="51" y="4827"/>
                      <a:pt x="69" y="4827"/>
                    </a:cubicBezTo>
                    <a:cubicBezTo>
                      <a:pt x="81" y="4827"/>
                      <a:pt x="94" y="4823"/>
                      <a:pt x="104" y="4815"/>
                    </a:cubicBezTo>
                    <a:cubicBezTo>
                      <a:pt x="2788" y="2899"/>
                      <a:pt x="2287" y="79"/>
                      <a:pt x="2282" y="50"/>
                    </a:cubicBezTo>
                    <a:cubicBezTo>
                      <a:pt x="2276" y="21"/>
                      <a:pt x="2252" y="1"/>
                      <a:pt x="2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2"/>
              <p:cNvSpPr/>
              <p:nvPr/>
            </p:nvSpPr>
            <p:spPr>
              <a:xfrm>
                <a:off x="7949423" y="1777350"/>
                <a:ext cx="107244" cy="364262"/>
              </a:xfrm>
              <a:custGeom>
                <a:avLst/>
                <a:gdLst/>
                <a:ahLst/>
                <a:cxnLst/>
                <a:rect l="l" t="t" r="r" b="b"/>
                <a:pathLst>
                  <a:path w="2134" h="7249" extrusionOk="0">
                    <a:moveTo>
                      <a:pt x="713" y="1"/>
                    </a:moveTo>
                    <a:cubicBezTo>
                      <a:pt x="706" y="1"/>
                      <a:pt x="699" y="2"/>
                      <a:pt x="692" y="5"/>
                    </a:cubicBezTo>
                    <a:cubicBezTo>
                      <a:pt x="661" y="16"/>
                      <a:pt x="645" y="50"/>
                      <a:pt x="656" y="81"/>
                    </a:cubicBezTo>
                    <a:cubicBezTo>
                      <a:pt x="670" y="119"/>
                      <a:pt x="2000" y="3893"/>
                      <a:pt x="17" y="7156"/>
                    </a:cubicBezTo>
                    <a:cubicBezTo>
                      <a:pt x="0" y="7185"/>
                      <a:pt x="9" y="7222"/>
                      <a:pt x="38" y="7239"/>
                    </a:cubicBezTo>
                    <a:cubicBezTo>
                      <a:pt x="47" y="7245"/>
                      <a:pt x="59" y="7248"/>
                      <a:pt x="69" y="7248"/>
                    </a:cubicBezTo>
                    <a:cubicBezTo>
                      <a:pt x="89" y="7248"/>
                      <a:pt x="109" y="7238"/>
                      <a:pt x="121" y="7219"/>
                    </a:cubicBezTo>
                    <a:cubicBezTo>
                      <a:pt x="2134" y="3906"/>
                      <a:pt x="783" y="79"/>
                      <a:pt x="769" y="40"/>
                    </a:cubicBezTo>
                    <a:cubicBezTo>
                      <a:pt x="760" y="16"/>
                      <a:pt x="737" y="1"/>
                      <a:pt x="713"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2"/>
              <p:cNvSpPr/>
              <p:nvPr/>
            </p:nvSpPr>
            <p:spPr>
              <a:xfrm>
                <a:off x="7977062" y="1887705"/>
                <a:ext cx="131316" cy="436874"/>
              </a:xfrm>
              <a:custGeom>
                <a:avLst/>
                <a:gdLst/>
                <a:ahLst/>
                <a:cxnLst/>
                <a:rect l="l" t="t" r="r" b="b"/>
                <a:pathLst>
                  <a:path w="2613" h="8694" extrusionOk="0">
                    <a:moveTo>
                      <a:pt x="590" y="1"/>
                    </a:moveTo>
                    <a:cubicBezTo>
                      <a:pt x="581" y="1"/>
                      <a:pt x="572" y="3"/>
                      <a:pt x="563" y="7"/>
                    </a:cubicBezTo>
                    <a:cubicBezTo>
                      <a:pt x="533" y="22"/>
                      <a:pt x="520" y="58"/>
                      <a:pt x="535" y="87"/>
                    </a:cubicBezTo>
                    <a:cubicBezTo>
                      <a:pt x="555" y="128"/>
                      <a:pt x="2475" y="4154"/>
                      <a:pt x="18" y="8604"/>
                    </a:cubicBezTo>
                    <a:cubicBezTo>
                      <a:pt x="1" y="8633"/>
                      <a:pt x="11" y="8669"/>
                      <a:pt x="41" y="8685"/>
                    </a:cubicBezTo>
                    <a:cubicBezTo>
                      <a:pt x="50" y="8690"/>
                      <a:pt x="60" y="8693"/>
                      <a:pt x="70" y="8693"/>
                    </a:cubicBezTo>
                    <a:cubicBezTo>
                      <a:pt x="91" y="8693"/>
                      <a:pt x="112" y="8682"/>
                      <a:pt x="122" y="8662"/>
                    </a:cubicBezTo>
                    <a:cubicBezTo>
                      <a:pt x="2613" y="4156"/>
                      <a:pt x="664" y="75"/>
                      <a:pt x="644" y="34"/>
                    </a:cubicBezTo>
                    <a:cubicBezTo>
                      <a:pt x="633" y="13"/>
                      <a:pt x="612" y="1"/>
                      <a:pt x="590" y="1"/>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2"/>
              <p:cNvSpPr/>
              <p:nvPr/>
            </p:nvSpPr>
            <p:spPr>
              <a:xfrm>
                <a:off x="8064603" y="1908711"/>
                <a:ext cx="162927" cy="581543"/>
              </a:xfrm>
              <a:custGeom>
                <a:avLst/>
                <a:gdLst/>
                <a:ahLst/>
                <a:cxnLst/>
                <a:rect l="l" t="t" r="r" b="b"/>
                <a:pathLst>
                  <a:path w="3242" h="11573" extrusionOk="0">
                    <a:moveTo>
                      <a:pt x="69" y="0"/>
                    </a:moveTo>
                    <a:cubicBezTo>
                      <a:pt x="58" y="0"/>
                      <a:pt x="47" y="3"/>
                      <a:pt x="37" y="10"/>
                    </a:cubicBezTo>
                    <a:cubicBezTo>
                      <a:pt x="9" y="28"/>
                      <a:pt x="1" y="65"/>
                      <a:pt x="18" y="93"/>
                    </a:cubicBezTo>
                    <a:cubicBezTo>
                      <a:pt x="50" y="142"/>
                      <a:pt x="3107" y="5011"/>
                      <a:pt x="369" y="11488"/>
                    </a:cubicBezTo>
                    <a:cubicBezTo>
                      <a:pt x="356" y="11519"/>
                      <a:pt x="370" y="11554"/>
                      <a:pt x="401" y="11567"/>
                    </a:cubicBezTo>
                    <a:cubicBezTo>
                      <a:pt x="409" y="11570"/>
                      <a:pt x="416" y="11572"/>
                      <a:pt x="424" y="11572"/>
                    </a:cubicBezTo>
                    <a:cubicBezTo>
                      <a:pt x="448" y="11572"/>
                      <a:pt x="470" y="11558"/>
                      <a:pt x="480" y="11534"/>
                    </a:cubicBezTo>
                    <a:cubicBezTo>
                      <a:pt x="3242" y="5000"/>
                      <a:pt x="151" y="77"/>
                      <a:pt x="120" y="28"/>
                    </a:cubicBezTo>
                    <a:cubicBezTo>
                      <a:pt x="108" y="10"/>
                      <a:pt x="89" y="0"/>
                      <a:pt x="6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2"/>
              <p:cNvSpPr/>
              <p:nvPr/>
            </p:nvSpPr>
            <p:spPr>
              <a:xfrm>
                <a:off x="6764756" y="1719359"/>
                <a:ext cx="277006" cy="319791"/>
              </a:xfrm>
              <a:custGeom>
                <a:avLst/>
                <a:gdLst/>
                <a:ahLst/>
                <a:cxnLst/>
                <a:rect l="l" t="t" r="r" b="b"/>
                <a:pathLst>
                  <a:path w="5512" h="6364" extrusionOk="0">
                    <a:moveTo>
                      <a:pt x="5444" y="0"/>
                    </a:moveTo>
                    <a:cubicBezTo>
                      <a:pt x="5436" y="0"/>
                      <a:pt x="5428" y="2"/>
                      <a:pt x="5421" y="5"/>
                    </a:cubicBezTo>
                    <a:cubicBezTo>
                      <a:pt x="0" y="2172"/>
                      <a:pt x="351" y="6268"/>
                      <a:pt x="356" y="6309"/>
                    </a:cubicBezTo>
                    <a:cubicBezTo>
                      <a:pt x="359" y="6340"/>
                      <a:pt x="385" y="6363"/>
                      <a:pt x="416" y="6363"/>
                    </a:cubicBezTo>
                    <a:cubicBezTo>
                      <a:pt x="418" y="6363"/>
                      <a:pt x="420" y="6362"/>
                      <a:pt x="422" y="6362"/>
                    </a:cubicBezTo>
                    <a:cubicBezTo>
                      <a:pt x="455" y="6359"/>
                      <a:pt x="479" y="6330"/>
                      <a:pt x="475" y="6297"/>
                    </a:cubicBezTo>
                    <a:cubicBezTo>
                      <a:pt x="472" y="6257"/>
                      <a:pt x="129" y="2251"/>
                      <a:pt x="5466" y="117"/>
                    </a:cubicBezTo>
                    <a:cubicBezTo>
                      <a:pt x="5497" y="105"/>
                      <a:pt x="5512" y="70"/>
                      <a:pt x="5499" y="38"/>
                    </a:cubicBezTo>
                    <a:cubicBezTo>
                      <a:pt x="5490" y="15"/>
                      <a:pt x="5468" y="0"/>
                      <a:pt x="5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2"/>
              <p:cNvSpPr/>
              <p:nvPr/>
            </p:nvSpPr>
            <p:spPr>
              <a:xfrm>
                <a:off x="7775799" y="1592722"/>
                <a:ext cx="648189" cy="1014547"/>
              </a:xfrm>
              <a:custGeom>
                <a:avLst/>
                <a:gdLst/>
                <a:ahLst/>
                <a:cxnLst/>
                <a:rect l="l" t="t" r="r" b="b"/>
                <a:pathLst>
                  <a:path w="12898" h="20190" extrusionOk="0">
                    <a:moveTo>
                      <a:pt x="209" y="0"/>
                    </a:moveTo>
                    <a:cubicBezTo>
                      <a:pt x="76" y="263"/>
                      <a:pt x="0" y="558"/>
                      <a:pt x="0" y="871"/>
                    </a:cubicBezTo>
                    <a:cubicBezTo>
                      <a:pt x="0" y="1313"/>
                      <a:pt x="150" y="1720"/>
                      <a:pt x="401" y="2048"/>
                    </a:cubicBezTo>
                    <a:cubicBezTo>
                      <a:pt x="150" y="2374"/>
                      <a:pt x="0" y="2781"/>
                      <a:pt x="0" y="3223"/>
                    </a:cubicBezTo>
                    <a:cubicBezTo>
                      <a:pt x="0" y="4293"/>
                      <a:pt x="871" y="5164"/>
                      <a:pt x="1940" y="5164"/>
                    </a:cubicBezTo>
                    <a:cubicBezTo>
                      <a:pt x="2587" y="5164"/>
                      <a:pt x="3160" y="4843"/>
                      <a:pt x="3513" y="4355"/>
                    </a:cubicBezTo>
                    <a:cubicBezTo>
                      <a:pt x="4054" y="5364"/>
                      <a:pt x="4154" y="6703"/>
                      <a:pt x="3802" y="8363"/>
                    </a:cubicBezTo>
                    <a:cubicBezTo>
                      <a:pt x="3649" y="9083"/>
                      <a:pt x="3452" y="9821"/>
                      <a:pt x="3244" y="10603"/>
                    </a:cubicBezTo>
                    <a:cubicBezTo>
                      <a:pt x="3112" y="11095"/>
                      <a:pt x="2980" y="11590"/>
                      <a:pt x="2859" y="12083"/>
                    </a:cubicBezTo>
                    <a:cubicBezTo>
                      <a:pt x="2892" y="13729"/>
                      <a:pt x="3177" y="17332"/>
                      <a:pt x="5050" y="17332"/>
                    </a:cubicBezTo>
                    <a:lnTo>
                      <a:pt x="5727" y="20190"/>
                    </a:lnTo>
                    <a:cubicBezTo>
                      <a:pt x="7218" y="20190"/>
                      <a:pt x="12897" y="8507"/>
                      <a:pt x="3314" y="1749"/>
                    </a:cubicBezTo>
                    <a:cubicBezTo>
                      <a:pt x="2301" y="1034"/>
                      <a:pt x="1260" y="456"/>
                      <a:pt x="209"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6679326" y="1518600"/>
                <a:ext cx="1563634" cy="1092937"/>
              </a:xfrm>
              <a:custGeom>
                <a:avLst/>
                <a:gdLst/>
                <a:ahLst/>
                <a:cxnLst/>
                <a:rect l="l" t="t" r="r" b="b"/>
                <a:pathLst>
                  <a:path w="31114" h="21750" extrusionOk="0">
                    <a:moveTo>
                      <a:pt x="15043" y="231"/>
                    </a:moveTo>
                    <a:cubicBezTo>
                      <a:pt x="21562" y="231"/>
                      <a:pt x="28326" y="3589"/>
                      <a:pt x="30081" y="10210"/>
                    </a:cubicBezTo>
                    <a:cubicBezTo>
                      <a:pt x="30879" y="13221"/>
                      <a:pt x="30506" y="16590"/>
                      <a:pt x="29205" y="19412"/>
                    </a:cubicBezTo>
                    <a:cubicBezTo>
                      <a:pt x="29008" y="19837"/>
                      <a:pt x="28304" y="21531"/>
                      <a:pt x="27700" y="21533"/>
                    </a:cubicBezTo>
                    <a:cubicBezTo>
                      <a:pt x="27700" y="21533"/>
                      <a:pt x="27699" y="21533"/>
                      <a:pt x="27699" y="21533"/>
                    </a:cubicBezTo>
                    <a:cubicBezTo>
                      <a:pt x="27444" y="21533"/>
                      <a:pt x="27067" y="19276"/>
                      <a:pt x="26951" y="18784"/>
                    </a:cubicBezTo>
                    <a:cubicBezTo>
                      <a:pt x="26942" y="18743"/>
                      <a:pt x="26912" y="18725"/>
                      <a:pt x="26880" y="18723"/>
                    </a:cubicBezTo>
                    <a:lnTo>
                      <a:pt x="26880" y="18723"/>
                    </a:lnTo>
                    <a:cubicBezTo>
                      <a:pt x="26877" y="18723"/>
                      <a:pt x="26873" y="18722"/>
                      <a:pt x="26869" y="18722"/>
                    </a:cubicBezTo>
                    <a:cubicBezTo>
                      <a:pt x="24335" y="18539"/>
                      <a:pt x="25127" y="14363"/>
                      <a:pt x="24765" y="12762"/>
                    </a:cubicBezTo>
                    <a:cubicBezTo>
                      <a:pt x="24407" y="11181"/>
                      <a:pt x="21741" y="8833"/>
                      <a:pt x="20039" y="8756"/>
                    </a:cubicBezTo>
                    <a:cubicBezTo>
                      <a:pt x="20018" y="8755"/>
                      <a:pt x="19997" y="8755"/>
                      <a:pt x="19976" y="8755"/>
                    </a:cubicBezTo>
                    <a:cubicBezTo>
                      <a:pt x="19358" y="8755"/>
                      <a:pt x="18532" y="9136"/>
                      <a:pt x="17943" y="9279"/>
                    </a:cubicBezTo>
                    <a:cubicBezTo>
                      <a:pt x="16751" y="9566"/>
                      <a:pt x="15546" y="9809"/>
                      <a:pt x="14324" y="9924"/>
                    </a:cubicBezTo>
                    <a:cubicBezTo>
                      <a:pt x="13739" y="9980"/>
                      <a:pt x="13153" y="10007"/>
                      <a:pt x="12566" y="10007"/>
                    </a:cubicBezTo>
                    <a:cubicBezTo>
                      <a:pt x="10678" y="10007"/>
                      <a:pt x="8792" y="9729"/>
                      <a:pt x="6971" y="9239"/>
                    </a:cubicBezTo>
                    <a:cubicBezTo>
                      <a:pt x="6439" y="9096"/>
                      <a:pt x="5824" y="8751"/>
                      <a:pt x="5280" y="8751"/>
                    </a:cubicBezTo>
                    <a:cubicBezTo>
                      <a:pt x="5168" y="8751"/>
                      <a:pt x="5058" y="8766"/>
                      <a:pt x="4953" y="8801"/>
                    </a:cubicBezTo>
                    <a:cubicBezTo>
                      <a:pt x="4004" y="9110"/>
                      <a:pt x="2914" y="10577"/>
                      <a:pt x="2656" y="11491"/>
                    </a:cubicBezTo>
                    <a:cubicBezTo>
                      <a:pt x="2532" y="11929"/>
                      <a:pt x="2450" y="12574"/>
                      <a:pt x="2444" y="13027"/>
                    </a:cubicBezTo>
                    <a:cubicBezTo>
                      <a:pt x="2441" y="13272"/>
                      <a:pt x="2468" y="13615"/>
                      <a:pt x="2449" y="13615"/>
                    </a:cubicBezTo>
                    <a:cubicBezTo>
                      <a:pt x="2449" y="13615"/>
                      <a:pt x="2449" y="13615"/>
                      <a:pt x="2449" y="13615"/>
                    </a:cubicBezTo>
                    <a:cubicBezTo>
                      <a:pt x="2356" y="13599"/>
                      <a:pt x="2159" y="13155"/>
                      <a:pt x="2116" y="13075"/>
                    </a:cubicBezTo>
                    <a:cubicBezTo>
                      <a:pt x="1038" y="11103"/>
                      <a:pt x="1018" y="8691"/>
                      <a:pt x="2016" y="6679"/>
                    </a:cubicBezTo>
                    <a:cubicBezTo>
                      <a:pt x="3446" y="3799"/>
                      <a:pt x="6727" y="1992"/>
                      <a:pt x="9667" y="1046"/>
                    </a:cubicBezTo>
                    <a:cubicBezTo>
                      <a:pt x="11359" y="502"/>
                      <a:pt x="13191" y="231"/>
                      <a:pt x="15043" y="231"/>
                    </a:cubicBezTo>
                    <a:close/>
                    <a:moveTo>
                      <a:pt x="15107" y="0"/>
                    </a:moveTo>
                    <a:cubicBezTo>
                      <a:pt x="11001" y="0"/>
                      <a:pt x="6897" y="1350"/>
                      <a:pt x="3874" y="4065"/>
                    </a:cubicBezTo>
                    <a:cubicBezTo>
                      <a:pt x="1180" y="6485"/>
                      <a:pt x="0" y="10777"/>
                      <a:pt x="2409" y="13846"/>
                    </a:cubicBezTo>
                    <a:cubicBezTo>
                      <a:pt x="2424" y="13865"/>
                      <a:pt x="2443" y="13873"/>
                      <a:pt x="2462" y="13873"/>
                    </a:cubicBezTo>
                    <a:cubicBezTo>
                      <a:pt x="2506" y="13873"/>
                      <a:pt x="2551" y="13831"/>
                      <a:pt x="2554" y="13785"/>
                    </a:cubicBezTo>
                    <a:cubicBezTo>
                      <a:pt x="2609" y="12930"/>
                      <a:pt x="2632" y="12014"/>
                      <a:pt x="2961" y="11217"/>
                    </a:cubicBezTo>
                    <a:cubicBezTo>
                      <a:pt x="3261" y="10492"/>
                      <a:pt x="4170" y="9268"/>
                      <a:pt x="4976" y="8988"/>
                    </a:cubicBezTo>
                    <a:cubicBezTo>
                      <a:pt x="5083" y="8951"/>
                      <a:pt x="5208" y="8935"/>
                      <a:pt x="5346" y="8935"/>
                    </a:cubicBezTo>
                    <a:cubicBezTo>
                      <a:pt x="6230" y="8935"/>
                      <a:pt x="7658" y="9603"/>
                      <a:pt x="8423" y="9757"/>
                    </a:cubicBezTo>
                    <a:cubicBezTo>
                      <a:pt x="9780" y="10030"/>
                      <a:pt x="11165" y="10175"/>
                      <a:pt x="12549" y="10175"/>
                    </a:cubicBezTo>
                    <a:cubicBezTo>
                      <a:pt x="13291" y="10175"/>
                      <a:pt x="14034" y="10133"/>
                      <a:pt x="14771" y="10047"/>
                    </a:cubicBezTo>
                    <a:cubicBezTo>
                      <a:pt x="15694" y="9940"/>
                      <a:pt x="16607" y="9762"/>
                      <a:pt x="17513" y="9556"/>
                    </a:cubicBezTo>
                    <a:cubicBezTo>
                      <a:pt x="18272" y="9382"/>
                      <a:pt x="19207" y="8961"/>
                      <a:pt x="19990" y="8961"/>
                    </a:cubicBezTo>
                    <a:cubicBezTo>
                      <a:pt x="20050" y="8961"/>
                      <a:pt x="20109" y="8964"/>
                      <a:pt x="20167" y="8969"/>
                    </a:cubicBezTo>
                    <a:cubicBezTo>
                      <a:pt x="21574" y="9097"/>
                      <a:pt x="23223" y="10672"/>
                      <a:pt x="23965" y="11713"/>
                    </a:cubicBezTo>
                    <a:cubicBezTo>
                      <a:pt x="24651" y="12676"/>
                      <a:pt x="24555" y="13284"/>
                      <a:pt x="24628" y="14401"/>
                    </a:cubicBezTo>
                    <a:cubicBezTo>
                      <a:pt x="24723" y="15838"/>
                      <a:pt x="24925" y="18683"/>
                      <a:pt x="26801" y="18886"/>
                    </a:cubicBezTo>
                    <a:lnTo>
                      <a:pt x="26801" y="18886"/>
                    </a:lnTo>
                    <a:cubicBezTo>
                      <a:pt x="27021" y="19820"/>
                      <a:pt x="27243" y="20754"/>
                      <a:pt x="27464" y="21687"/>
                    </a:cubicBezTo>
                    <a:cubicBezTo>
                      <a:pt x="27471" y="21719"/>
                      <a:pt x="27506" y="21749"/>
                      <a:pt x="27541" y="21749"/>
                    </a:cubicBezTo>
                    <a:cubicBezTo>
                      <a:pt x="27542" y="21749"/>
                      <a:pt x="27544" y="21749"/>
                      <a:pt x="27546" y="21749"/>
                    </a:cubicBezTo>
                    <a:cubicBezTo>
                      <a:pt x="28123" y="21695"/>
                      <a:pt x="28550" y="20942"/>
                      <a:pt x="28816" y="20511"/>
                    </a:cubicBezTo>
                    <a:cubicBezTo>
                      <a:pt x="29521" y="19373"/>
                      <a:pt x="29976" y="18058"/>
                      <a:pt x="30276" y="16760"/>
                    </a:cubicBezTo>
                    <a:cubicBezTo>
                      <a:pt x="31114" y="13134"/>
                      <a:pt x="30581" y="9242"/>
                      <a:pt x="28345" y="6205"/>
                    </a:cubicBezTo>
                    <a:cubicBezTo>
                      <a:pt x="25306" y="2079"/>
                      <a:pt x="20205" y="0"/>
                      <a:pt x="15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6614952" y="3350207"/>
                <a:ext cx="935698" cy="643351"/>
              </a:xfrm>
              <a:custGeom>
                <a:avLst/>
                <a:gdLst/>
                <a:ahLst/>
                <a:cxnLst/>
                <a:rect l="l" t="t" r="r" b="b"/>
                <a:pathLst>
                  <a:path w="18619" h="12803" extrusionOk="0">
                    <a:moveTo>
                      <a:pt x="10005" y="1"/>
                    </a:moveTo>
                    <a:cubicBezTo>
                      <a:pt x="7641" y="1"/>
                      <a:pt x="4463" y="88"/>
                      <a:pt x="1484" y="452"/>
                    </a:cubicBezTo>
                    <a:cubicBezTo>
                      <a:pt x="1484" y="452"/>
                      <a:pt x="622" y="1283"/>
                      <a:pt x="0" y="2517"/>
                    </a:cubicBezTo>
                    <a:lnTo>
                      <a:pt x="6909" y="12802"/>
                    </a:lnTo>
                    <a:cubicBezTo>
                      <a:pt x="7502" y="12203"/>
                      <a:pt x="8392" y="10868"/>
                      <a:pt x="8392" y="10868"/>
                    </a:cubicBezTo>
                    <a:cubicBezTo>
                      <a:pt x="9740" y="10986"/>
                      <a:pt x="11203" y="11027"/>
                      <a:pt x="12593" y="11027"/>
                    </a:cubicBezTo>
                    <a:cubicBezTo>
                      <a:pt x="15061" y="11027"/>
                      <a:pt x="17296" y="10897"/>
                      <a:pt x="18235" y="10833"/>
                    </a:cubicBezTo>
                    <a:cubicBezTo>
                      <a:pt x="18470" y="10818"/>
                      <a:pt x="18618" y="10576"/>
                      <a:pt x="18525" y="10359"/>
                    </a:cubicBezTo>
                    <a:cubicBezTo>
                      <a:pt x="17653" y="8328"/>
                      <a:pt x="14346" y="1466"/>
                      <a:pt x="13762" y="257"/>
                    </a:cubicBezTo>
                    <a:cubicBezTo>
                      <a:pt x="13708" y="144"/>
                      <a:pt x="13595" y="71"/>
                      <a:pt x="13469" y="66"/>
                    </a:cubicBezTo>
                    <a:cubicBezTo>
                      <a:pt x="12991" y="46"/>
                      <a:pt x="11709" y="1"/>
                      <a:pt x="10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6614952" y="3372871"/>
                <a:ext cx="421790" cy="620688"/>
              </a:xfrm>
              <a:custGeom>
                <a:avLst/>
                <a:gdLst/>
                <a:ahLst/>
                <a:cxnLst/>
                <a:rect l="l" t="t" r="r" b="b"/>
                <a:pathLst>
                  <a:path w="8393" h="12352" extrusionOk="0">
                    <a:moveTo>
                      <a:pt x="1484" y="1"/>
                    </a:moveTo>
                    <a:cubicBezTo>
                      <a:pt x="1484" y="1"/>
                      <a:pt x="621" y="831"/>
                      <a:pt x="0" y="2066"/>
                    </a:cubicBezTo>
                    <a:lnTo>
                      <a:pt x="6909" y="12351"/>
                    </a:lnTo>
                    <a:cubicBezTo>
                      <a:pt x="7502" y="11752"/>
                      <a:pt x="8392" y="10417"/>
                      <a:pt x="8392" y="10417"/>
                    </a:cubicBezTo>
                    <a:cubicBezTo>
                      <a:pt x="5424" y="6629"/>
                      <a:pt x="1484" y="1"/>
                      <a:pt x="1484" y="1"/>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6609424" y="3341162"/>
                <a:ext cx="957307" cy="567473"/>
              </a:xfrm>
              <a:custGeom>
                <a:avLst/>
                <a:gdLst/>
                <a:ahLst/>
                <a:cxnLst/>
                <a:rect l="l" t="t" r="r" b="b"/>
                <a:pathLst>
                  <a:path w="19049" h="11293" extrusionOk="0">
                    <a:moveTo>
                      <a:pt x="12383" y="0"/>
                    </a:moveTo>
                    <a:cubicBezTo>
                      <a:pt x="11678" y="0"/>
                      <a:pt x="10933" y="97"/>
                      <a:pt x="10505" y="97"/>
                    </a:cubicBezTo>
                    <a:cubicBezTo>
                      <a:pt x="10501" y="97"/>
                      <a:pt x="10498" y="97"/>
                      <a:pt x="10495" y="97"/>
                    </a:cubicBezTo>
                    <a:cubicBezTo>
                      <a:pt x="10351" y="96"/>
                      <a:pt x="10207" y="96"/>
                      <a:pt x="10063" y="96"/>
                    </a:cubicBezTo>
                    <a:cubicBezTo>
                      <a:pt x="7906" y="96"/>
                      <a:pt x="5746" y="165"/>
                      <a:pt x="3596" y="344"/>
                    </a:cubicBezTo>
                    <a:cubicBezTo>
                      <a:pt x="2988" y="394"/>
                      <a:pt x="2025" y="317"/>
                      <a:pt x="1495" y="610"/>
                    </a:cubicBezTo>
                    <a:cubicBezTo>
                      <a:pt x="889" y="944"/>
                      <a:pt x="342" y="2096"/>
                      <a:pt x="37" y="2654"/>
                    </a:cubicBezTo>
                    <a:cubicBezTo>
                      <a:pt x="0" y="2720"/>
                      <a:pt x="59" y="2782"/>
                      <a:pt x="117" y="2782"/>
                    </a:cubicBezTo>
                    <a:cubicBezTo>
                      <a:pt x="142" y="2782"/>
                      <a:pt x="168" y="2770"/>
                      <a:pt x="184" y="2740"/>
                    </a:cubicBezTo>
                    <a:cubicBezTo>
                      <a:pt x="580" y="2014"/>
                      <a:pt x="1067" y="992"/>
                      <a:pt x="1853" y="695"/>
                    </a:cubicBezTo>
                    <a:cubicBezTo>
                      <a:pt x="2750" y="355"/>
                      <a:pt x="4134" y="465"/>
                      <a:pt x="5097" y="407"/>
                    </a:cubicBezTo>
                    <a:cubicBezTo>
                      <a:pt x="6763" y="307"/>
                      <a:pt x="8433" y="265"/>
                      <a:pt x="10102" y="265"/>
                    </a:cubicBezTo>
                    <a:cubicBezTo>
                      <a:pt x="10233" y="265"/>
                      <a:pt x="10364" y="266"/>
                      <a:pt x="10495" y="266"/>
                    </a:cubicBezTo>
                    <a:cubicBezTo>
                      <a:pt x="10500" y="266"/>
                      <a:pt x="10505" y="266"/>
                      <a:pt x="10510" y="266"/>
                    </a:cubicBezTo>
                    <a:cubicBezTo>
                      <a:pt x="10913" y="266"/>
                      <a:pt x="11532" y="200"/>
                      <a:pt x="12143" y="200"/>
                    </a:cubicBezTo>
                    <a:cubicBezTo>
                      <a:pt x="12867" y="200"/>
                      <a:pt x="13579" y="293"/>
                      <a:pt x="13903" y="696"/>
                    </a:cubicBezTo>
                    <a:cubicBezTo>
                      <a:pt x="14480" y="1415"/>
                      <a:pt x="14816" y="2594"/>
                      <a:pt x="15212" y="3421"/>
                    </a:cubicBezTo>
                    <a:cubicBezTo>
                      <a:pt x="15819" y="4688"/>
                      <a:pt x="16423" y="5957"/>
                      <a:pt x="17022" y="7229"/>
                    </a:cubicBezTo>
                    <a:cubicBezTo>
                      <a:pt x="17287" y="7792"/>
                      <a:pt x="17550" y="8355"/>
                      <a:pt x="17811" y="8920"/>
                    </a:cubicBezTo>
                    <a:cubicBezTo>
                      <a:pt x="17965" y="9253"/>
                      <a:pt x="18464" y="9978"/>
                      <a:pt x="18456" y="10339"/>
                    </a:cubicBezTo>
                    <a:cubicBezTo>
                      <a:pt x="18441" y="11015"/>
                      <a:pt x="17148" y="11131"/>
                      <a:pt x="16011" y="11131"/>
                    </a:cubicBezTo>
                    <a:cubicBezTo>
                      <a:pt x="15421" y="11131"/>
                      <a:pt x="14873" y="11100"/>
                      <a:pt x="14568" y="11100"/>
                    </a:cubicBezTo>
                    <a:cubicBezTo>
                      <a:pt x="14540" y="11100"/>
                      <a:pt x="14515" y="11100"/>
                      <a:pt x="14492" y="11101"/>
                    </a:cubicBezTo>
                    <a:cubicBezTo>
                      <a:pt x="13911" y="11114"/>
                      <a:pt x="13330" y="11122"/>
                      <a:pt x="12750" y="11122"/>
                    </a:cubicBezTo>
                    <a:cubicBezTo>
                      <a:pt x="11332" y="11122"/>
                      <a:pt x="9916" y="11077"/>
                      <a:pt x="8502" y="10963"/>
                    </a:cubicBezTo>
                    <a:cubicBezTo>
                      <a:pt x="8499" y="10963"/>
                      <a:pt x="8497" y="10963"/>
                      <a:pt x="8494" y="10963"/>
                    </a:cubicBezTo>
                    <a:cubicBezTo>
                      <a:pt x="8393" y="10963"/>
                      <a:pt x="8397" y="11124"/>
                      <a:pt x="8502" y="11133"/>
                    </a:cubicBezTo>
                    <a:cubicBezTo>
                      <a:pt x="9916" y="11247"/>
                      <a:pt x="11334" y="11293"/>
                      <a:pt x="12752" y="11293"/>
                    </a:cubicBezTo>
                    <a:cubicBezTo>
                      <a:pt x="13741" y="11293"/>
                      <a:pt x="14730" y="11271"/>
                      <a:pt x="15718" y="11234"/>
                    </a:cubicBezTo>
                    <a:cubicBezTo>
                      <a:pt x="15740" y="11234"/>
                      <a:pt x="15764" y="11233"/>
                      <a:pt x="15790" y="11233"/>
                    </a:cubicBezTo>
                    <a:cubicBezTo>
                      <a:pt x="16071" y="11233"/>
                      <a:pt x="16593" y="11276"/>
                      <a:pt x="17120" y="11276"/>
                    </a:cubicBezTo>
                    <a:cubicBezTo>
                      <a:pt x="17801" y="11276"/>
                      <a:pt x="18494" y="11204"/>
                      <a:pt x="18695" y="10874"/>
                    </a:cubicBezTo>
                    <a:cubicBezTo>
                      <a:pt x="19049" y="10293"/>
                      <a:pt x="17687" y="8247"/>
                      <a:pt x="17446" y="7734"/>
                    </a:cubicBezTo>
                    <a:cubicBezTo>
                      <a:pt x="16736" y="6216"/>
                      <a:pt x="16015" y="4704"/>
                      <a:pt x="15291" y="3193"/>
                    </a:cubicBezTo>
                    <a:cubicBezTo>
                      <a:pt x="14922" y="2424"/>
                      <a:pt x="14556" y="979"/>
                      <a:pt x="13932" y="377"/>
                    </a:cubicBezTo>
                    <a:cubicBezTo>
                      <a:pt x="13623" y="79"/>
                      <a:pt x="1302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6639978" y="3382268"/>
                <a:ext cx="890468" cy="601392"/>
              </a:xfrm>
              <a:custGeom>
                <a:avLst/>
                <a:gdLst/>
                <a:ahLst/>
                <a:cxnLst/>
                <a:rect l="l" t="t" r="r" b="b"/>
                <a:pathLst>
                  <a:path w="17719" h="11968" extrusionOk="0">
                    <a:moveTo>
                      <a:pt x="9551" y="1"/>
                    </a:moveTo>
                    <a:cubicBezTo>
                      <a:pt x="7273" y="1"/>
                      <a:pt x="4234" y="82"/>
                      <a:pt x="1345" y="413"/>
                    </a:cubicBezTo>
                    <a:cubicBezTo>
                      <a:pt x="1339" y="421"/>
                      <a:pt x="624" y="1283"/>
                      <a:pt x="0" y="2520"/>
                    </a:cubicBezTo>
                    <a:cubicBezTo>
                      <a:pt x="308" y="2521"/>
                      <a:pt x="754" y="2522"/>
                      <a:pt x="1302" y="2522"/>
                    </a:cubicBezTo>
                    <a:cubicBezTo>
                      <a:pt x="3830" y="2522"/>
                      <a:pt x="8532" y="2495"/>
                      <a:pt x="11824" y="2314"/>
                    </a:cubicBezTo>
                    <a:cubicBezTo>
                      <a:pt x="13935" y="6725"/>
                      <a:pt x="16638" y="11968"/>
                      <a:pt x="16638" y="11968"/>
                    </a:cubicBezTo>
                    <a:cubicBezTo>
                      <a:pt x="17024" y="11113"/>
                      <a:pt x="17719" y="10196"/>
                      <a:pt x="17719" y="10196"/>
                    </a:cubicBezTo>
                    <a:cubicBezTo>
                      <a:pt x="16577" y="7187"/>
                      <a:pt x="13201" y="75"/>
                      <a:pt x="13201" y="75"/>
                    </a:cubicBezTo>
                    <a:lnTo>
                      <a:pt x="13201" y="74"/>
                    </a:lnTo>
                    <a:cubicBezTo>
                      <a:pt x="13201" y="74"/>
                      <a:pt x="11722" y="1"/>
                      <a:pt x="9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6639978" y="3447597"/>
                <a:ext cx="860516" cy="536067"/>
              </a:xfrm>
              <a:custGeom>
                <a:avLst/>
                <a:gdLst/>
                <a:ahLst/>
                <a:cxnLst/>
                <a:rect l="l" t="t" r="r" b="b"/>
                <a:pathLst>
                  <a:path w="17123" h="10668" extrusionOk="0">
                    <a:moveTo>
                      <a:pt x="12034" y="0"/>
                    </a:moveTo>
                    <a:cubicBezTo>
                      <a:pt x="12028" y="0"/>
                      <a:pt x="12022" y="1"/>
                      <a:pt x="12016" y="1"/>
                    </a:cubicBezTo>
                    <a:cubicBezTo>
                      <a:pt x="8752" y="170"/>
                      <a:pt x="4232" y="197"/>
                      <a:pt x="1753" y="197"/>
                    </a:cubicBezTo>
                    <a:cubicBezTo>
                      <a:pt x="1280" y="197"/>
                      <a:pt x="882" y="196"/>
                      <a:pt x="581" y="195"/>
                    </a:cubicBezTo>
                    <a:cubicBezTo>
                      <a:pt x="394" y="492"/>
                      <a:pt x="192" y="837"/>
                      <a:pt x="0" y="1220"/>
                    </a:cubicBezTo>
                    <a:cubicBezTo>
                      <a:pt x="308" y="1221"/>
                      <a:pt x="754" y="1222"/>
                      <a:pt x="1302" y="1222"/>
                    </a:cubicBezTo>
                    <a:cubicBezTo>
                      <a:pt x="3830" y="1222"/>
                      <a:pt x="8532" y="1195"/>
                      <a:pt x="11824" y="1014"/>
                    </a:cubicBezTo>
                    <a:cubicBezTo>
                      <a:pt x="13935" y="5425"/>
                      <a:pt x="16638" y="10668"/>
                      <a:pt x="16638" y="10668"/>
                    </a:cubicBezTo>
                    <a:cubicBezTo>
                      <a:pt x="16775" y="10363"/>
                      <a:pt x="16952" y="10052"/>
                      <a:pt x="17122" y="9776"/>
                    </a:cubicBezTo>
                    <a:cubicBezTo>
                      <a:pt x="15815" y="7278"/>
                      <a:pt x="12910" y="1357"/>
                      <a:pt x="12338" y="190"/>
                    </a:cubicBezTo>
                    <a:cubicBezTo>
                      <a:pt x="12281" y="73"/>
                      <a:pt x="12164" y="0"/>
                      <a:pt x="120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7242663" y="3516192"/>
                <a:ext cx="287760" cy="467476"/>
              </a:xfrm>
              <a:custGeom>
                <a:avLst/>
                <a:gdLst/>
                <a:ahLst/>
                <a:cxnLst/>
                <a:rect l="l" t="t" r="r" b="b"/>
                <a:pathLst>
                  <a:path w="5726" h="9303" extrusionOk="0">
                    <a:moveTo>
                      <a:pt x="0" y="1"/>
                    </a:moveTo>
                    <a:lnTo>
                      <a:pt x="0" y="1"/>
                    </a:lnTo>
                    <a:cubicBezTo>
                      <a:pt x="2084" y="4334"/>
                      <a:pt x="4645" y="9303"/>
                      <a:pt x="4645" y="9303"/>
                    </a:cubicBezTo>
                    <a:cubicBezTo>
                      <a:pt x="5031" y="8448"/>
                      <a:pt x="5726" y="7531"/>
                      <a:pt x="5726" y="7531"/>
                    </a:cubicBezTo>
                    <a:cubicBezTo>
                      <a:pt x="5506" y="6955"/>
                      <a:pt x="5206" y="6228"/>
                      <a:pt x="4863" y="5430"/>
                    </a:cubicBezTo>
                    <a:cubicBezTo>
                      <a:pt x="4508" y="5683"/>
                      <a:pt x="4114" y="5960"/>
                      <a:pt x="3704" y="6240"/>
                    </a:cubicBezTo>
                    <a:cubicBezTo>
                      <a:pt x="2863" y="3774"/>
                      <a:pt x="1998" y="1287"/>
                      <a:pt x="1727" y="509"/>
                    </a:cubicBezTo>
                    <a:cubicBezTo>
                      <a:pt x="1670" y="345"/>
                      <a:pt x="1528" y="225"/>
                      <a:pt x="1354" y="199"/>
                    </a:cubicBezTo>
                    <a:cubicBezTo>
                      <a:pt x="1110" y="160"/>
                      <a:pt x="640" y="89"/>
                      <a:pt x="0" y="1"/>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6651586" y="3475085"/>
                <a:ext cx="484760" cy="33969"/>
              </a:xfrm>
              <a:custGeom>
                <a:avLst/>
                <a:gdLst/>
                <a:ahLst/>
                <a:cxnLst/>
                <a:rect l="l" t="t" r="r" b="b"/>
                <a:pathLst>
                  <a:path w="9646" h="676" extrusionOk="0">
                    <a:moveTo>
                      <a:pt x="1095" y="0"/>
                    </a:moveTo>
                    <a:cubicBezTo>
                      <a:pt x="993" y="0"/>
                      <a:pt x="890" y="1"/>
                      <a:pt x="787" y="1"/>
                    </a:cubicBezTo>
                    <a:lnTo>
                      <a:pt x="747" y="1"/>
                    </a:lnTo>
                    <a:lnTo>
                      <a:pt x="715" y="26"/>
                    </a:lnTo>
                    <a:cubicBezTo>
                      <a:pt x="692" y="43"/>
                      <a:pt x="394" y="274"/>
                      <a:pt x="1" y="674"/>
                    </a:cubicBezTo>
                    <a:cubicBezTo>
                      <a:pt x="283" y="674"/>
                      <a:pt x="641" y="675"/>
                      <a:pt x="1060" y="675"/>
                    </a:cubicBezTo>
                    <a:cubicBezTo>
                      <a:pt x="3119" y="675"/>
                      <a:pt x="6631" y="657"/>
                      <a:pt x="9646" y="552"/>
                    </a:cubicBezTo>
                    <a:cubicBezTo>
                      <a:pt x="7294" y="281"/>
                      <a:pt x="4124" y="0"/>
                      <a:pt x="1095" y="0"/>
                    </a:cubicBezTo>
                    <a:close/>
                  </a:path>
                </a:pathLst>
              </a:custGeom>
              <a:solidFill>
                <a:srgbClr val="DD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7234171" y="3385987"/>
                <a:ext cx="296253" cy="597674"/>
              </a:xfrm>
              <a:custGeom>
                <a:avLst/>
                <a:gdLst/>
                <a:ahLst/>
                <a:cxnLst/>
                <a:rect l="l" t="t" r="r" b="b"/>
                <a:pathLst>
                  <a:path w="5895" h="11894" extrusionOk="0">
                    <a:moveTo>
                      <a:pt x="1377" y="0"/>
                    </a:moveTo>
                    <a:cubicBezTo>
                      <a:pt x="544" y="945"/>
                      <a:pt x="0" y="2240"/>
                      <a:pt x="0" y="2240"/>
                    </a:cubicBezTo>
                    <a:cubicBezTo>
                      <a:pt x="2111" y="6651"/>
                      <a:pt x="4814" y="11894"/>
                      <a:pt x="4814" y="11894"/>
                    </a:cubicBezTo>
                    <a:cubicBezTo>
                      <a:pt x="5200" y="11039"/>
                      <a:pt x="5895" y="10122"/>
                      <a:pt x="5895" y="10122"/>
                    </a:cubicBezTo>
                    <a:cubicBezTo>
                      <a:pt x="4753" y="7113"/>
                      <a:pt x="1377" y="0"/>
                      <a:pt x="1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6634450" y="3377695"/>
                <a:ext cx="909063" cy="610336"/>
              </a:xfrm>
              <a:custGeom>
                <a:avLst/>
                <a:gdLst/>
                <a:ahLst/>
                <a:cxnLst/>
                <a:rect l="l" t="t" r="r" b="b"/>
                <a:pathLst>
                  <a:path w="18089" h="12146" extrusionOk="0">
                    <a:moveTo>
                      <a:pt x="9851" y="1"/>
                    </a:moveTo>
                    <a:cubicBezTo>
                      <a:pt x="8860" y="1"/>
                      <a:pt x="7869" y="18"/>
                      <a:pt x="6880" y="48"/>
                    </a:cubicBezTo>
                    <a:cubicBezTo>
                      <a:pt x="5989" y="75"/>
                      <a:pt x="5098" y="116"/>
                      <a:pt x="4209" y="175"/>
                    </a:cubicBezTo>
                    <a:cubicBezTo>
                      <a:pt x="4089" y="183"/>
                      <a:pt x="3947" y="185"/>
                      <a:pt x="3793" y="185"/>
                    </a:cubicBezTo>
                    <a:cubicBezTo>
                      <a:pt x="3583" y="185"/>
                      <a:pt x="3349" y="181"/>
                      <a:pt x="3110" y="181"/>
                    </a:cubicBezTo>
                    <a:cubicBezTo>
                      <a:pt x="2481" y="181"/>
                      <a:pt x="1813" y="210"/>
                      <a:pt x="1455" y="419"/>
                    </a:cubicBezTo>
                    <a:cubicBezTo>
                      <a:pt x="829" y="785"/>
                      <a:pt x="356" y="1966"/>
                      <a:pt x="36" y="2567"/>
                    </a:cubicBezTo>
                    <a:cubicBezTo>
                      <a:pt x="1" y="2634"/>
                      <a:pt x="60" y="2696"/>
                      <a:pt x="117" y="2696"/>
                    </a:cubicBezTo>
                    <a:cubicBezTo>
                      <a:pt x="142" y="2696"/>
                      <a:pt x="168" y="2684"/>
                      <a:pt x="183" y="2654"/>
                    </a:cubicBezTo>
                    <a:cubicBezTo>
                      <a:pt x="481" y="2093"/>
                      <a:pt x="855" y="1148"/>
                      <a:pt x="1373" y="748"/>
                    </a:cubicBezTo>
                    <a:cubicBezTo>
                      <a:pt x="1941" y="309"/>
                      <a:pt x="3222" y="413"/>
                      <a:pt x="3959" y="362"/>
                    </a:cubicBezTo>
                    <a:cubicBezTo>
                      <a:pt x="5598" y="246"/>
                      <a:pt x="7240" y="194"/>
                      <a:pt x="8882" y="180"/>
                    </a:cubicBezTo>
                    <a:cubicBezTo>
                      <a:pt x="9147" y="178"/>
                      <a:pt x="9412" y="177"/>
                      <a:pt x="9678" y="177"/>
                    </a:cubicBezTo>
                    <a:cubicBezTo>
                      <a:pt x="10574" y="177"/>
                      <a:pt x="11471" y="189"/>
                      <a:pt x="12367" y="216"/>
                    </a:cubicBezTo>
                    <a:cubicBezTo>
                      <a:pt x="12882" y="231"/>
                      <a:pt x="13129" y="188"/>
                      <a:pt x="13324" y="392"/>
                    </a:cubicBezTo>
                    <a:cubicBezTo>
                      <a:pt x="13732" y="819"/>
                      <a:pt x="13968" y="1763"/>
                      <a:pt x="14215" y="2292"/>
                    </a:cubicBezTo>
                    <a:cubicBezTo>
                      <a:pt x="14696" y="3327"/>
                      <a:pt x="15173" y="4363"/>
                      <a:pt x="15643" y="5403"/>
                    </a:cubicBezTo>
                    <a:cubicBezTo>
                      <a:pt x="16194" y="6623"/>
                      <a:pt x="16739" y="7844"/>
                      <a:pt x="17253" y="9080"/>
                    </a:cubicBezTo>
                    <a:cubicBezTo>
                      <a:pt x="17381" y="9387"/>
                      <a:pt x="17747" y="9958"/>
                      <a:pt x="17715" y="10298"/>
                    </a:cubicBezTo>
                    <a:cubicBezTo>
                      <a:pt x="17676" y="10727"/>
                      <a:pt x="16871" y="11619"/>
                      <a:pt x="16673" y="12016"/>
                    </a:cubicBezTo>
                    <a:cubicBezTo>
                      <a:pt x="16640" y="12083"/>
                      <a:pt x="16699" y="12145"/>
                      <a:pt x="16756" y="12145"/>
                    </a:cubicBezTo>
                    <a:cubicBezTo>
                      <a:pt x="16781" y="12145"/>
                      <a:pt x="16806" y="12133"/>
                      <a:pt x="16821" y="12102"/>
                    </a:cubicBezTo>
                    <a:cubicBezTo>
                      <a:pt x="17365" y="11002"/>
                      <a:pt x="18089" y="10691"/>
                      <a:pt x="17634" y="9561"/>
                    </a:cubicBezTo>
                    <a:cubicBezTo>
                      <a:pt x="17123" y="8295"/>
                      <a:pt x="16567" y="7046"/>
                      <a:pt x="16007" y="5800"/>
                    </a:cubicBezTo>
                    <a:cubicBezTo>
                      <a:pt x="15153" y="3899"/>
                      <a:pt x="14278" y="2007"/>
                      <a:pt x="13384" y="122"/>
                    </a:cubicBezTo>
                    <a:cubicBezTo>
                      <a:pt x="13371" y="95"/>
                      <a:pt x="13339" y="82"/>
                      <a:pt x="13311" y="80"/>
                    </a:cubicBezTo>
                    <a:cubicBezTo>
                      <a:pt x="12160" y="24"/>
                      <a:pt x="11005" y="1"/>
                      <a:pt x="9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7228944" y="3381665"/>
                <a:ext cx="80358" cy="121304"/>
              </a:xfrm>
              <a:custGeom>
                <a:avLst/>
                <a:gdLst/>
                <a:ahLst/>
                <a:cxnLst/>
                <a:rect l="l" t="t" r="r" b="b"/>
                <a:pathLst>
                  <a:path w="1599" h="2414" extrusionOk="0">
                    <a:moveTo>
                      <a:pt x="1477" y="0"/>
                    </a:moveTo>
                    <a:cubicBezTo>
                      <a:pt x="1458" y="0"/>
                      <a:pt x="1438" y="8"/>
                      <a:pt x="1421" y="27"/>
                    </a:cubicBezTo>
                    <a:cubicBezTo>
                      <a:pt x="820" y="668"/>
                      <a:pt x="384" y="1483"/>
                      <a:pt x="31" y="2283"/>
                    </a:cubicBezTo>
                    <a:cubicBezTo>
                      <a:pt x="1" y="2351"/>
                      <a:pt x="60" y="2413"/>
                      <a:pt x="115" y="2413"/>
                    </a:cubicBezTo>
                    <a:cubicBezTo>
                      <a:pt x="140" y="2413"/>
                      <a:pt x="164" y="2400"/>
                      <a:pt x="177" y="2368"/>
                    </a:cubicBezTo>
                    <a:cubicBezTo>
                      <a:pt x="525" y="1584"/>
                      <a:pt x="952" y="777"/>
                      <a:pt x="1541" y="146"/>
                    </a:cubicBezTo>
                    <a:cubicBezTo>
                      <a:pt x="1598" y="85"/>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6614952" y="3467045"/>
                <a:ext cx="874789" cy="547424"/>
              </a:xfrm>
              <a:custGeom>
                <a:avLst/>
                <a:gdLst/>
                <a:ahLst/>
                <a:cxnLst/>
                <a:rect l="l" t="t" r="r" b="b"/>
                <a:pathLst>
                  <a:path w="17407" h="10894" extrusionOk="0">
                    <a:moveTo>
                      <a:pt x="12092" y="0"/>
                    </a:moveTo>
                    <a:cubicBezTo>
                      <a:pt x="12086" y="0"/>
                      <a:pt x="12080" y="0"/>
                      <a:pt x="12074" y="1"/>
                    </a:cubicBezTo>
                    <a:cubicBezTo>
                      <a:pt x="8799" y="171"/>
                      <a:pt x="4256" y="197"/>
                      <a:pt x="1782" y="197"/>
                    </a:cubicBezTo>
                    <a:cubicBezTo>
                      <a:pt x="690" y="197"/>
                      <a:pt x="1" y="192"/>
                      <a:pt x="0" y="192"/>
                    </a:cubicBezTo>
                    <a:lnTo>
                      <a:pt x="0" y="192"/>
                    </a:lnTo>
                    <a:cubicBezTo>
                      <a:pt x="2282" y="4793"/>
                      <a:pt x="6909" y="10477"/>
                      <a:pt x="6909" y="10477"/>
                    </a:cubicBezTo>
                    <a:cubicBezTo>
                      <a:pt x="8669" y="10788"/>
                      <a:pt x="10385" y="10894"/>
                      <a:pt x="11906" y="10894"/>
                    </a:cubicBezTo>
                    <a:cubicBezTo>
                      <a:pt x="14298" y="10894"/>
                      <a:pt x="16208" y="10632"/>
                      <a:pt x="17050" y="10493"/>
                    </a:cubicBezTo>
                    <a:cubicBezTo>
                      <a:pt x="17281" y="10456"/>
                      <a:pt x="17406" y="10204"/>
                      <a:pt x="17297" y="9998"/>
                    </a:cubicBezTo>
                    <a:cubicBezTo>
                      <a:pt x="16055" y="7649"/>
                      <a:pt x="12986" y="1393"/>
                      <a:pt x="12396" y="191"/>
                    </a:cubicBezTo>
                    <a:cubicBezTo>
                      <a:pt x="12339" y="73"/>
                      <a:pt x="12222" y="0"/>
                      <a:pt x="1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6638772" y="3476643"/>
                <a:ext cx="850968" cy="537826"/>
              </a:xfrm>
              <a:custGeom>
                <a:avLst/>
                <a:gdLst/>
                <a:ahLst/>
                <a:cxnLst/>
                <a:rect l="l" t="t" r="r" b="b"/>
                <a:pathLst>
                  <a:path w="16933" h="10703" extrusionOk="0">
                    <a:moveTo>
                      <a:pt x="3182" y="1"/>
                    </a:moveTo>
                    <a:cubicBezTo>
                      <a:pt x="2507" y="5"/>
                      <a:pt x="1893" y="6"/>
                      <a:pt x="1367" y="6"/>
                    </a:cubicBezTo>
                    <a:cubicBezTo>
                      <a:pt x="1223" y="6"/>
                      <a:pt x="1086" y="6"/>
                      <a:pt x="956" y="6"/>
                    </a:cubicBezTo>
                    <a:cubicBezTo>
                      <a:pt x="878" y="66"/>
                      <a:pt x="476" y="389"/>
                      <a:pt x="1" y="912"/>
                    </a:cubicBezTo>
                    <a:cubicBezTo>
                      <a:pt x="2392" y="5319"/>
                      <a:pt x="6435" y="10286"/>
                      <a:pt x="6435" y="10286"/>
                    </a:cubicBezTo>
                    <a:cubicBezTo>
                      <a:pt x="8195" y="10597"/>
                      <a:pt x="9911" y="10703"/>
                      <a:pt x="11432" y="10703"/>
                    </a:cubicBezTo>
                    <a:cubicBezTo>
                      <a:pt x="13824" y="10703"/>
                      <a:pt x="15734" y="10441"/>
                      <a:pt x="16576" y="10302"/>
                    </a:cubicBezTo>
                    <a:cubicBezTo>
                      <a:pt x="16807" y="10265"/>
                      <a:pt x="16932" y="10013"/>
                      <a:pt x="16823" y="9807"/>
                    </a:cubicBezTo>
                    <a:cubicBezTo>
                      <a:pt x="15763" y="7803"/>
                      <a:pt x="13375" y="2959"/>
                      <a:pt x="12330" y="831"/>
                    </a:cubicBezTo>
                    <a:cubicBezTo>
                      <a:pt x="10500" y="574"/>
                      <a:pt x="6879" y="124"/>
                      <a:pt x="3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2"/>
              <p:cNvSpPr/>
              <p:nvPr/>
            </p:nvSpPr>
            <p:spPr>
              <a:xfrm>
                <a:off x="6610630" y="3464381"/>
                <a:ext cx="882478" cy="554509"/>
              </a:xfrm>
              <a:custGeom>
                <a:avLst/>
                <a:gdLst/>
                <a:ahLst/>
                <a:cxnLst/>
                <a:rect l="l" t="t" r="r" b="b"/>
                <a:pathLst>
                  <a:path w="17560" h="11035" extrusionOk="0">
                    <a:moveTo>
                      <a:pt x="11332" y="111"/>
                    </a:moveTo>
                    <a:cubicBezTo>
                      <a:pt x="11792" y="111"/>
                      <a:pt x="12216" y="176"/>
                      <a:pt x="12462" y="395"/>
                    </a:cubicBezTo>
                    <a:cubicBezTo>
                      <a:pt x="12725" y="630"/>
                      <a:pt x="12881" y="1251"/>
                      <a:pt x="13038" y="1568"/>
                    </a:cubicBezTo>
                    <a:cubicBezTo>
                      <a:pt x="13328" y="2158"/>
                      <a:pt x="13618" y="2747"/>
                      <a:pt x="13909" y="3337"/>
                    </a:cubicBezTo>
                    <a:cubicBezTo>
                      <a:pt x="14598" y="4730"/>
                      <a:pt x="15289" y="6122"/>
                      <a:pt x="15987" y="7510"/>
                    </a:cubicBezTo>
                    <a:cubicBezTo>
                      <a:pt x="16293" y="8117"/>
                      <a:pt x="16599" y="8724"/>
                      <a:pt x="16911" y="9328"/>
                    </a:cubicBezTo>
                    <a:cubicBezTo>
                      <a:pt x="17095" y="9686"/>
                      <a:pt x="17243" y="9803"/>
                      <a:pt x="17070" y="10194"/>
                    </a:cubicBezTo>
                    <a:cubicBezTo>
                      <a:pt x="16870" y="10647"/>
                      <a:pt x="16459" y="10566"/>
                      <a:pt x="15987" y="10623"/>
                    </a:cubicBezTo>
                    <a:cubicBezTo>
                      <a:pt x="14677" y="10782"/>
                      <a:pt x="13355" y="10862"/>
                      <a:pt x="12034" y="10862"/>
                    </a:cubicBezTo>
                    <a:cubicBezTo>
                      <a:pt x="11496" y="10862"/>
                      <a:pt x="10958" y="10849"/>
                      <a:pt x="10422" y="10822"/>
                    </a:cubicBezTo>
                    <a:cubicBezTo>
                      <a:pt x="9904" y="10796"/>
                      <a:pt x="9387" y="10759"/>
                      <a:pt x="8872" y="10704"/>
                    </a:cubicBezTo>
                    <a:cubicBezTo>
                      <a:pt x="8400" y="10654"/>
                      <a:pt x="7429" y="10716"/>
                      <a:pt x="7032" y="10442"/>
                    </a:cubicBezTo>
                    <a:cubicBezTo>
                      <a:pt x="6818" y="10295"/>
                      <a:pt x="6620" y="9925"/>
                      <a:pt x="6466" y="9728"/>
                    </a:cubicBezTo>
                    <a:cubicBezTo>
                      <a:pt x="4157" y="6773"/>
                      <a:pt x="1934" y="3678"/>
                      <a:pt x="225" y="331"/>
                    </a:cubicBezTo>
                    <a:lnTo>
                      <a:pt x="225" y="331"/>
                    </a:lnTo>
                    <a:cubicBezTo>
                      <a:pt x="833" y="335"/>
                      <a:pt x="1440" y="337"/>
                      <a:pt x="2047" y="337"/>
                    </a:cubicBezTo>
                    <a:cubicBezTo>
                      <a:pt x="3675" y="337"/>
                      <a:pt x="5304" y="323"/>
                      <a:pt x="6932" y="297"/>
                    </a:cubicBezTo>
                    <a:cubicBezTo>
                      <a:pt x="7830" y="283"/>
                      <a:pt x="8729" y="265"/>
                      <a:pt x="9626" y="239"/>
                    </a:cubicBezTo>
                    <a:cubicBezTo>
                      <a:pt x="10034" y="227"/>
                      <a:pt x="10716" y="111"/>
                      <a:pt x="11332" y="111"/>
                    </a:cubicBezTo>
                    <a:close/>
                    <a:moveTo>
                      <a:pt x="11654" y="1"/>
                    </a:moveTo>
                    <a:cubicBezTo>
                      <a:pt x="11438" y="1"/>
                      <a:pt x="11172" y="15"/>
                      <a:pt x="10832" y="28"/>
                    </a:cubicBezTo>
                    <a:cubicBezTo>
                      <a:pt x="8087" y="133"/>
                      <a:pt x="5339" y="169"/>
                      <a:pt x="2591" y="169"/>
                    </a:cubicBezTo>
                    <a:cubicBezTo>
                      <a:pt x="1763" y="169"/>
                      <a:pt x="935" y="166"/>
                      <a:pt x="108" y="160"/>
                    </a:cubicBezTo>
                    <a:lnTo>
                      <a:pt x="108" y="160"/>
                    </a:lnTo>
                    <a:cubicBezTo>
                      <a:pt x="103" y="159"/>
                      <a:pt x="99" y="159"/>
                      <a:pt x="94" y="159"/>
                    </a:cubicBezTo>
                    <a:cubicBezTo>
                      <a:pt x="89" y="159"/>
                      <a:pt x="85" y="159"/>
                      <a:pt x="80" y="160"/>
                    </a:cubicBezTo>
                    <a:lnTo>
                      <a:pt x="80" y="160"/>
                    </a:lnTo>
                    <a:cubicBezTo>
                      <a:pt x="36" y="163"/>
                      <a:pt x="11" y="194"/>
                      <a:pt x="5" y="229"/>
                    </a:cubicBezTo>
                    <a:lnTo>
                      <a:pt x="5" y="229"/>
                    </a:lnTo>
                    <a:cubicBezTo>
                      <a:pt x="1" y="247"/>
                      <a:pt x="2" y="267"/>
                      <a:pt x="13" y="288"/>
                    </a:cubicBezTo>
                    <a:cubicBezTo>
                      <a:pt x="1722" y="3667"/>
                      <a:pt x="3957" y="6786"/>
                      <a:pt x="6280" y="9766"/>
                    </a:cubicBezTo>
                    <a:cubicBezTo>
                      <a:pt x="6451" y="9984"/>
                      <a:pt x="6681" y="10431"/>
                      <a:pt x="6925" y="10579"/>
                    </a:cubicBezTo>
                    <a:cubicBezTo>
                      <a:pt x="7402" y="10869"/>
                      <a:pt x="8573" y="10849"/>
                      <a:pt x="9136" y="10901"/>
                    </a:cubicBezTo>
                    <a:cubicBezTo>
                      <a:pt x="10090" y="10991"/>
                      <a:pt x="11049" y="11034"/>
                      <a:pt x="12009" y="11034"/>
                    </a:cubicBezTo>
                    <a:cubicBezTo>
                      <a:pt x="13289" y="11034"/>
                      <a:pt x="14568" y="10957"/>
                      <a:pt x="15837" y="10811"/>
                    </a:cubicBezTo>
                    <a:cubicBezTo>
                      <a:pt x="16447" y="10741"/>
                      <a:pt x="17560" y="10853"/>
                      <a:pt x="17457" y="10008"/>
                    </a:cubicBezTo>
                    <a:cubicBezTo>
                      <a:pt x="17390" y="9463"/>
                      <a:pt x="16758" y="8658"/>
                      <a:pt x="16511" y="8171"/>
                    </a:cubicBezTo>
                    <a:cubicBezTo>
                      <a:pt x="16087" y="7336"/>
                      <a:pt x="15667" y="6497"/>
                      <a:pt x="15250" y="5658"/>
                    </a:cubicBezTo>
                    <a:cubicBezTo>
                      <a:pt x="14502" y="4157"/>
                      <a:pt x="13760" y="2652"/>
                      <a:pt x="13019" y="1146"/>
                    </a:cubicBezTo>
                    <a:cubicBezTo>
                      <a:pt x="12540" y="170"/>
                      <a:pt x="12390" y="1"/>
                      <a:pt x="1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2"/>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rgbClr val="4D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6615856" y="3502372"/>
                <a:ext cx="883332" cy="647722"/>
              </a:xfrm>
              <a:custGeom>
                <a:avLst/>
                <a:gdLst/>
                <a:ahLst/>
                <a:cxnLst/>
                <a:rect l="l" t="t" r="r" b="b"/>
                <a:pathLst>
                  <a:path w="17577" h="12890" extrusionOk="0">
                    <a:moveTo>
                      <a:pt x="2040" y="0"/>
                    </a:moveTo>
                    <a:cubicBezTo>
                      <a:pt x="1930" y="0"/>
                      <a:pt x="1820" y="1"/>
                      <a:pt x="1710" y="1"/>
                    </a:cubicBezTo>
                    <a:cubicBezTo>
                      <a:pt x="1710" y="1"/>
                      <a:pt x="760" y="729"/>
                      <a:pt x="1" y="1884"/>
                    </a:cubicBezTo>
                    <a:lnTo>
                      <a:pt x="5690" y="12890"/>
                    </a:lnTo>
                    <a:cubicBezTo>
                      <a:pt x="6348" y="12362"/>
                      <a:pt x="7386" y="11137"/>
                      <a:pt x="7386" y="11137"/>
                    </a:cubicBezTo>
                    <a:cubicBezTo>
                      <a:pt x="11063" y="11890"/>
                      <a:pt x="15698" y="12158"/>
                      <a:pt x="17167" y="12227"/>
                    </a:cubicBezTo>
                    <a:cubicBezTo>
                      <a:pt x="17173" y="12227"/>
                      <a:pt x="17178" y="12227"/>
                      <a:pt x="17183" y="12227"/>
                    </a:cubicBezTo>
                    <a:cubicBezTo>
                      <a:pt x="17410" y="12227"/>
                      <a:pt x="17576" y="12010"/>
                      <a:pt x="17510" y="11790"/>
                    </a:cubicBezTo>
                    <a:cubicBezTo>
                      <a:pt x="16876" y="9671"/>
                      <a:pt x="14373" y="2477"/>
                      <a:pt x="13931" y="1210"/>
                    </a:cubicBezTo>
                    <a:cubicBezTo>
                      <a:pt x="13890" y="1090"/>
                      <a:pt x="13787" y="1005"/>
                      <a:pt x="13662" y="985"/>
                    </a:cubicBezTo>
                    <a:cubicBezTo>
                      <a:pt x="12556" y="812"/>
                      <a:pt x="7113" y="0"/>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6615856" y="3502422"/>
                <a:ext cx="371133" cy="647672"/>
              </a:xfrm>
              <a:custGeom>
                <a:avLst/>
                <a:gdLst/>
                <a:ahLst/>
                <a:cxnLst/>
                <a:rect l="l" t="t" r="r" b="b"/>
                <a:pathLst>
                  <a:path w="7385" h="12889" extrusionOk="0">
                    <a:moveTo>
                      <a:pt x="1710" y="0"/>
                    </a:moveTo>
                    <a:cubicBezTo>
                      <a:pt x="1710" y="0"/>
                      <a:pt x="760" y="728"/>
                      <a:pt x="1" y="1883"/>
                    </a:cubicBezTo>
                    <a:lnTo>
                      <a:pt x="5690" y="12889"/>
                    </a:lnTo>
                    <a:cubicBezTo>
                      <a:pt x="6348" y="12361"/>
                      <a:pt x="7385" y="11136"/>
                      <a:pt x="7385" y="11136"/>
                    </a:cubicBezTo>
                    <a:cubicBezTo>
                      <a:pt x="4869" y="7034"/>
                      <a:pt x="1710" y="0"/>
                      <a:pt x="1710" y="0"/>
                    </a:cubicBezTo>
                    <a:close/>
                  </a:path>
                </a:pathLst>
              </a:custGeom>
              <a:solidFill>
                <a:srgbClr val="9C7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6609977" y="3494231"/>
                <a:ext cx="904892" cy="626668"/>
              </a:xfrm>
              <a:custGeom>
                <a:avLst/>
                <a:gdLst/>
                <a:ahLst/>
                <a:cxnLst/>
                <a:rect l="l" t="t" r="r" b="b"/>
                <a:pathLst>
                  <a:path w="18006" h="12471" extrusionOk="0">
                    <a:moveTo>
                      <a:pt x="2916" y="0"/>
                    </a:moveTo>
                    <a:cubicBezTo>
                      <a:pt x="2617" y="0"/>
                      <a:pt x="2331" y="21"/>
                      <a:pt x="2078" y="78"/>
                    </a:cubicBezTo>
                    <a:cubicBezTo>
                      <a:pt x="1184" y="278"/>
                      <a:pt x="567" y="1264"/>
                      <a:pt x="44" y="2003"/>
                    </a:cubicBezTo>
                    <a:cubicBezTo>
                      <a:pt x="0" y="2066"/>
                      <a:pt x="60" y="2126"/>
                      <a:pt x="121" y="2126"/>
                    </a:cubicBezTo>
                    <a:cubicBezTo>
                      <a:pt x="146" y="2126"/>
                      <a:pt x="173" y="2115"/>
                      <a:pt x="191" y="2089"/>
                    </a:cubicBezTo>
                    <a:cubicBezTo>
                      <a:pt x="549" y="1582"/>
                      <a:pt x="1118" y="651"/>
                      <a:pt x="1727" y="355"/>
                    </a:cubicBezTo>
                    <a:cubicBezTo>
                      <a:pt x="1958" y="244"/>
                      <a:pt x="2240" y="212"/>
                      <a:pt x="2533" y="212"/>
                    </a:cubicBezTo>
                    <a:cubicBezTo>
                      <a:pt x="2891" y="212"/>
                      <a:pt x="3266" y="260"/>
                      <a:pt x="3588" y="268"/>
                    </a:cubicBezTo>
                    <a:cubicBezTo>
                      <a:pt x="5133" y="310"/>
                      <a:pt x="6676" y="412"/>
                      <a:pt x="8214" y="553"/>
                    </a:cubicBezTo>
                    <a:cubicBezTo>
                      <a:pt x="9500" y="670"/>
                      <a:pt x="10784" y="816"/>
                      <a:pt x="12065" y="987"/>
                    </a:cubicBezTo>
                    <a:cubicBezTo>
                      <a:pt x="12852" y="1092"/>
                      <a:pt x="13691" y="1026"/>
                      <a:pt x="14095" y="1763"/>
                    </a:cubicBezTo>
                    <a:cubicBezTo>
                      <a:pt x="14890" y="3218"/>
                      <a:pt x="15260" y="5124"/>
                      <a:pt x="15795" y="6691"/>
                    </a:cubicBezTo>
                    <a:cubicBezTo>
                      <a:pt x="16007" y="7313"/>
                      <a:pt x="18006" y="11966"/>
                      <a:pt x="17242" y="12316"/>
                    </a:cubicBezTo>
                    <a:cubicBezTo>
                      <a:pt x="17155" y="12355"/>
                      <a:pt x="17209" y="12471"/>
                      <a:pt x="17289" y="12471"/>
                    </a:cubicBezTo>
                    <a:cubicBezTo>
                      <a:pt x="17302" y="12471"/>
                      <a:pt x="17314" y="12468"/>
                      <a:pt x="17327" y="12462"/>
                    </a:cubicBezTo>
                    <a:cubicBezTo>
                      <a:pt x="18000" y="12155"/>
                      <a:pt x="17582" y="11509"/>
                      <a:pt x="17401" y="10947"/>
                    </a:cubicBezTo>
                    <a:cubicBezTo>
                      <a:pt x="17024" y="9781"/>
                      <a:pt x="16630" y="8621"/>
                      <a:pt x="16237" y="7460"/>
                    </a:cubicBezTo>
                    <a:cubicBezTo>
                      <a:pt x="15811" y="6209"/>
                      <a:pt x="15381" y="4959"/>
                      <a:pt x="14949" y="3709"/>
                    </a:cubicBezTo>
                    <a:cubicBezTo>
                      <a:pt x="14723" y="3053"/>
                      <a:pt x="14559" y="1889"/>
                      <a:pt x="14125" y="1339"/>
                    </a:cubicBezTo>
                    <a:cubicBezTo>
                      <a:pt x="13737" y="845"/>
                      <a:pt x="12813" y="917"/>
                      <a:pt x="12255" y="842"/>
                    </a:cubicBezTo>
                    <a:cubicBezTo>
                      <a:pt x="10835" y="650"/>
                      <a:pt x="9411" y="489"/>
                      <a:pt x="7985" y="362"/>
                    </a:cubicBezTo>
                    <a:cubicBezTo>
                      <a:pt x="7023" y="277"/>
                      <a:pt x="6059" y="207"/>
                      <a:pt x="5095" y="157"/>
                    </a:cubicBezTo>
                    <a:cubicBezTo>
                      <a:pt x="4463" y="125"/>
                      <a:pt x="3648" y="0"/>
                      <a:pt x="2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6637063" y="3534383"/>
                <a:ext cx="840666" cy="664607"/>
              </a:xfrm>
              <a:custGeom>
                <a:avLst/>
                <a:gdLst/>
                <a:ahLst/>
                <a:cxnLst/>
                <a:rect l="l" t="t" r="r" b="b"/>
                <a:pathLst>
                  <a:path w="16728" h="13226" extrusionOk="0">
                    <a:moveTo>
                      <a:pt x="1577" y="1"/>
                    </a:moveTo>
                    <a:cubicBezTo>
                      <a:pt x="1570" y="7"/>
                      <a:pt x="762" y="782"/>
                      <a:pt x="1" y="1940"/>
                    </a:cubicBezTo>
                    <a:cubicBezTo>
                      <a:pt x="1714" y="2144"/>
                      <a:pt x="7764" y="2846"/>
                      <a:pt x="11771" y="3085"/>
                    </a:cubicBezTo>
                    <a:cubicBezTo>
                      <a:pt x="13366" y="7708"/>
                      <a:pt x="15451" y="13225"/>
                      <a:pt x="15451" y="13225"/>
                    </a:cubicBezTo>
                    <a:cubicBezTo>
                      <a:pt x="15933" y="12420"/>
                      <a:pt x="16727" y="11589"/>
                      <a:pt x="16727" y="11589"/>
                    </a:cubicBezTo>
                    <a:cubicBezTo>
                      <a:pt x="15937" y="8469"/>
                      <a:pt x="13394" y="1018"/>
                      <a:pt x="13394" y="1017"/>
                    </a:cubicBezTo>
                    <a:cubicBezTo>
                      <a:pt x="13394" y="1017"/>
                      <a:pt x="7255" y="1"/>
                      <a:pt x="1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6637063" y="3574836"/>
                <a:ext cx="809759" cy="624155"/>
              </a:xfrm>
              <a:custGeom>
                <a:avLst/>
                <a:gdLst/>
                <a:ahLst/>
                <a:cxnLst/>
                <a:rect l="l" t="t" r="r" b="b"/>
                <a:pathLst>
                  <a:path w="16113" h="12421" extrusionOk="0">
                    <a:moveTo>
                      <a:pt x="844" y="0"/>
                    </a:moveTo>
                    <a:cubicBezTo>
                      <a:pt x="587" y="308"/>
                      <a:pt x="290" y="693"/>
                      <a:pt x="1" y="1135"/>
                    </a:cubicBezTo>
                    <a:cubicBezTo>
                      <a:pt x="1714" y="1339"/>
                      <a:pt x="7764" y="2041"/>
                      <a:pt x="11771" y="2280"/>
                    </a:cubicBezTo>
                    <a:cubicBezTo>
                      <a:pt x="13366" y="6903"/>
                      <a:pt x="15451" y="12420"/>
                      <a:pt x="15451" y="12420"/>
                    </a:cubicBezTo>
                    <a:cubicBezTo>
                      <a:pt x="15645" y="12096"/>
                      <a:pt x="15890" y="11768"/>
                      <a:pt x="16112" y="11491"/>
                    </a:cubicBezTo>
                    <a:cubicBezTo>
                      <a:pt x="15118" y="8924"/>
                      <a:pt x="12856" y="2564"/>
                      <a:pt x="12416" y="1324"/>
                    </a:cubicBezTo>
                    <a:cubicBezTo>
                      <a:pt x="12370" y="1195"/>
                      <a:pt x="12254" y="1107"/>
                      <a:pt x="12117" y="1099"/>
                    </a:cubicBezTo>
                    <a:cubicBezTo>
                      <a:pt x="8308" y="861"/>
                      <a:pt x="2818" y="233"/>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7228592" y="3585490"/>
                <a:ext cx="249114" cy="613502"/>
              </a:xfrm>
              <a:custGeom>
                <a:avLst/>
                <a:gdLst/>
                <a:ahLst/>
                <a:cxnLst/>
                <a:rect l="l" t="t" r="r" b="b"/>
                <a:pathLst>
                  <a:path w="4957" h="12209" extrusionOk="0">
                    <a:moveTo>
                      <a:pt x="1623" y="0"/>
                    </a:moveTo>
                    <a:cubicBezTo>
                      <a:pt x="688" y="844"/>
                      <a:pt x="0" y="2068"/>
                      <a:pt x="0" y="2068"/>
                    </a:cubicBezTo>
                    <a:cubicBezTo>
                      <a:pt x="1595" y="6691"/>
                      <a:pt x="3680" y="12208"/>
                      <a:pt x="3680" y="12208"/>
                    </a:cubicBezTo>
                    <a:cubicBezTo>
                      <a:pt x="4162" y="11403"/>
                      <a:pt x="4956" y="10572"/>
                      <a:pt x="4956" y="10572"/>
                    </a:cubicBezTo>
                    <a:cubicBezTo>
                      <a:pt x="4166" y="7452"/>
                      <a:pt x="1623"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2"/>
              <p:cNvSpPr/>
              <p:nvPr/>
            </p:nvSpPr>
            <p:spPr>
              <a:xfrm>
                <a:off x="6631183" y="3523981"/>
                <a:ext cx="857752" cy="679129"/>
              </a:xfrm>
              <a:custGeom>
                <a:avLst/>
                <a:gdLst/>
                <a:ahLst/>
                <a:cxnLst/>
                <a:rect l="l" t="t" r="r" b="b"/>
                <a:pathLst>
                  <a:path w="17068" h="13515" extrusionOk="0">
                    <a:moveTo>
                      <a:pt x="2447" y="1"/>
                    </a:moveTo>
                    <a:cubicBezTo>
                      <a:pt x="2143" y="1"/>
                      <a:pt x="1877" y="33"/>
                      <a:pt x="1694" y="122"/>
                    </a:cubicBezTo>
                    <a:cubicBezTo>
                      <a:pt x="1033" y="447"/>
                      <a:pt x="448" y="1518"/>
                      <a:pt x="44" y="2103"/>
                    </a:cubicBezTo>
                    <a:cubicBezTo>
                      <a:pt x="0" y="2167"/>
                      <a:pt x="59" y="2228"/>
                      <a:pt x="120" y="2228"/>
                    </a:cubicBezTo>
                    <a:cubicBezTo>
                      <a:pt x="146" y="2228"/>
                      <a:pt x="172" y="2217"/>
                      <a:pt x="191" y="2190"/>
                    </a:cubicBezTo>
                    <a:cubicBezTo>
                      <a:pt x="537" y="1688"/>
                      <a:pt x="1079" y="651"/>
                      <a:pt x="1664" y="358"/>
                    </a:cubicBezTo>
                    <a:cubicBezTo>
                      <a:pt x="1871" y="254"/>
                      <a:pt x="2175" y="220"/>
                      <a:pt x="2511" y="220"/>
                    </a:cubicBezTo>
                    <a:cubicBezTo>
                      <a:pt x="3125" y="220"/>
                      <a:pt x="3846" y="335"/>
                      <a:pt x="4284" y="355"/>
                    </a:cubicBezTo>
                    <a:cubicBezTo>
                      <a:pt x="6036" y="437"/>
                      <a:pt x="7784" y="585"/>
                      <a:pt x="9526" y="778"/>
                    </a:cubicBezTo>
                    <a:cubicBezTo>
                      <a:pt x="10709" y="909"/>
                      <a:pt x="11921" y="1007"/>
                      <a:pt x="13089" y="1243"/>
                    </a:cubicBezTo>
                    <a:cubicBezTo>
                      <a:pt x="13219" y="1270"/>
                      <a:pt x="13297" y="1275"/>
                      <a:pt x="13344" y="1275"/>
                    </a:cubicBezTo>
                    <a:cubicBezTo>
                      <a:pt x="13376" y="1275"/>
                      <a:pt x="13393" y="1273"/>
                      <a:pt x="13404" y="1273"/>
                    </a:cubicBezTo>
                    <a:cubicBezTo>
                      <a:pt x="13441" y="1273"/>
                      <a:pt x="13396" y="1301"/>
                      <a:pt x="13530" y="1545"/>
                    </a:cubicBezTo>
                    <a:cubicBezTo>
                      <a:pt x="13901" y="2215"/>
                      <a:pt x="14058" y="3114"/>
                      <a:pt x="14299" y="3840"/>
                    </a:cubicBezTo>
                    <a:cubicBezTo>
                      <a:pt x="14686" y="5009"/>
                      <a:pt x="15068" y="6181"/>
                      <a:pt x="15440" y="7355"/>
                    </a:cubicBezTo>
                    <a:cubicBezTo>
                      <a:pt x="15790" y="8459"/>
                      <a:pt x="16135" y="9565"/>
                      <a:pt x="16452" y="10679"/>
                    </a:cubicBezTo>
                    <a:cubicBezTo>
                      <a:pt x="16574" y="11109"/>
                      <a:pt x="16774" y="11538"/>
                      <a:pt x="16615" y="11919"/>
                    </a:cubicBezTo>
                    <a:cubicBezTo>
                      <a:pt x="16417" y="12395"/>
                      <a:pt x="15782" y="12945"/>
                      <a:pt x="15494" y="13390"/>
                    </a:cubicBezTo>
                    <a:cubicBezTo>
                      <a:pt x="15453" y="13454"/>
                      <a:pt x="15511" y="13515"/>
                      <a:pt x="15571" y="13515"/>
                    </a:cubicBezTo>
                    <a:cubicBezTo>
                      <a:pt x="15597" y="13515"/>
                      <a:pt x="15623" y="13503"/>
                      <a:pt x="15641" y="13475"/>
                    </a:cubicBezTo>
                    <a:cubicBezTo>
                      <a:pt x="16382" y="12331"/>
                      <a:pt x="17068" y="12262"/>
                      <a:pt x="16731" y="11043"/>
                    </a:cubicBezTo>
                    <a:cubicBezTo>
                      <a:pt x="16354" y="9676"/>
                      <a:pt x="15928" y="8324"/>
                      <a:pt x="15498" y="6974"/>
                    </a:cubicBezTo>
                    <a:cubicBezTo>
                      <a:pt x="15073" y="5644"/>
                      <a:pt x="14639" y="4318"/>
                      <a:pt x="14197" y="2994"/>
                    </a:cubicBezTo>
                    <a:cubicBezTo>
                      <a:pt x="14058" y="2580"/>
                      <a:pt x="13548" y="1641"/>
                      <a:pt x="13596" y="1224"/>
                    </a:cubicBezTo>
                    <a:cubicBezTo>
                      <a:pt x="13600" y="1191"/>
                      <a:pt x="13567" y="1148"/>
                      <a:pt x="13534" y="1142"/>
                    </a:cubicBezTo>
                    <a:cubicBezTo>
                      <a:pt x="11463" y="803"/>
                      <a:pt x="9371" y="567"/>
                      <a:pt x="7282" y="386"/>
                    </a:cubicBezTo>
                    <a:cubicBezTo>
                      <a:pt x="6369" y="307"/>
                      <a:pt x="5455" y="244"/>
                      <a:pt x="4541" y="198"/>
                    </a:cubicBezTo>
                    <a:cubicBezTo>
                      <a:pt x="4053" y="174"/>
                      <a:pt x="315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2"/>
              <p:cNvSpPr/>
              <p:nvPr/>
            </p:nvSpPr>
            <p:spPr>
              <a:xfrm>
                <a:off x="7223115" y="3581269"/>
                <a:ext cx="93273" cy="112460"/>
              </a:xfrm>
              <a:custGeom>
                <a:avLst/>
                <a:gdLst/>
                <a:ahLst/>
                <a:cxnLst/>
                <a:rect l="l" t="t" r="r" b="b"/>
                <a:pathLst>
                  <a:path w="1856" h="2238" extrusionOk="0">
                    <a:moveTo>
                      <a:pt x="1729" y="1"/>
                    </a:moveTo>
                    <a:cubicBezTo>
                      <a:pt x="1710" y="1"/>
                      <a:pt x="1690" y="8"/>
                      <a:pt x="1672" y="24"/>
                    </a:cubicBezTo>
                    <a:cubicBezTo>
                      <a:pt x="1029" y="620"/>
                      <a:pt x="451" y="1333"/>
                      <a:pt x="36" y="2109"/>
                    </a:cubicBezTo>
                    <a:cubicBezTo>
                      <a:pt x="0" y="2176"/>
                      <a:pt x="59" y="2238"/>
                      <a:pt x="116" y="2238"/>
                    </a:cubicBezTo>
                    <a:cubicBezTo>
                      <a:pt x="142" y="2238"/>
                      <a:pt x="167" y="2225"/>
                      <a:pt x="183" y="2195"/>
                    </a:cubicBezTo>
                    <a:cubicBezTo>
                      <a:pt x="593" y="1430"/>
                      <a:pt x="1158" y="732"/>
                      <a:pt x="1793" y="144"/>
                    </a:cubicBezTo>
                    <a:cubicBezTo>
                      <a:pt x="1855" y="87"/>
                      <a:pt x="1796"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6615856" y="3596998"/>
                <a:ext cx="811719" cy="613653"/>
              </a:xfrm>
              <a:custGeom>
                <a:avLst/>
                <a:gdLst/>
                <a:ahLst/>
                <a:cxnLst/>
                <a:rect l="l" t="t" r="r" b="b"/>
                <a:pathLst>
                  <a:path w="16152" h="12212" extrusionOk="0">
                    <a:moveTo>
                      <a:pt x="1" y="1"/>
                    </a:moveTo>
                    <a:lnTo>
                      <a:pt x="1" y="1"/>
                    </a:lnTo>
                    <a:cubicBezTo>
                      <a:pt x="1744" y="4832"/>
                      <a:pt x="5690" y="11007"/>
                      <a:pt x="5690" y="11007"/>
                    </a:cubicBezTo>
                    <a:cubicBezTo>
                      <a:pt x="9119" y="12027"/>
                      <a:pt x="12464" y="12211"/>
                      <a:pt x="14438" y="12211"/>
                    </a:cubicBezTo>
                    <a:cubicBezTo>
                      <a:pt x="15002" y="12211"/>
                      <a:pt x="15454" y="12196"/>
                      <a:pt x="15764" y="12181"/>
                    </a:cubicBezTo>
                    <a:cubicBezTo>
                      <a:pt x="15998" y="12170"/>
                      <a:pt x="16151" y="11934"/>
                      <a:pt x="16066" y="11717"/>
                    </a:cubicBezTo>
                    <a:cubicBezTo>
                      <a:pt x="15099" y="9241"/>
                      <a:pt x="12764" y="2676"/>
                      <a:pt x="12316" y="1414"/>
                    </a:cubicBezTo>
                    <a:cubicBezTo>
                      <a:pt x="12271" y="1285"/>
                      <a:pt x="12155" y="1198"/>
                      <a:pt x="12018" y="1189"/>
                    </a:cubicBezTo>
                    <a:cubicBezTo>
                      <a:pt x="7300" y="89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6646963" y="3627049"/>
                <a:ext cx="153630" cy="282857"/>
              </a:xfrm>
              <a:custGeom>
                <a:avLst/>
                <a:gdLst/>
                <a:ahLst/>
                <a:cxnLst/>
                <a:rect l="l" t="t" r="r" b="b"/>
                <a:pathLst>
                  <a:path w="3057" h="5629" extrusionOk="0">
                    <a:moveTo>
                      <a:pt x="334" y="0"/>
                    </a:moveTo>
                    <a:cubicBezTo>
                      <a:pt x="187" y="0"/>
                      <a:pt x="80" y="28"/>
                      <a:pt x="60" y="87"/>
                    </a:cubicBezTo>
                    <a:cubicBezTo>
                      <a:pt x="1" y="265"/>
                      <a:pt x="582" y="1550"/>
                      <a:pt x="1193" y="2840"/>
                    </a:cubicBezTo>
                    <a:cubicBezTo>
                      <a:pt x="1792" y="4107"/>
                      <a:pt x="2713" y="5629"/>
                      <a:pt x="2892" y="5629"/>
                    </a:cubicBezTo>
                    <a:cubicBezTo>
                      <a:pt x="2895" y="5629"/>
                      <a:pt x="2898" y="5628"/>
                      <a:pt x="2901" y="5627"/>
                    </a:cubicBezTo>
                    <a:cubicBezTo>
                      <a:pt x="3057" y="5575"/>
                      <a:pt x="1657" y="836"/>
                      <a:pt x="1477" y="452"/>
                    </a:cubicBezTo>
                    <a:cubicBezTo>
                      <a:pt x="1348" y="177"/>
                      <a:pt x="709" y="0"/>
                      <a:pt x="33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6608670" y="3592726"/>
                <a:ext cx="833781" cy="627874"/>
              </a:xfrm>
              <a:custGeom>
                <a:avLst/>
                <a:gdLst/>
                <a:ahLst/>
                <a:cxnLst/>
                <a:rect l="l" t="t" r="r" b="b"/>
                <a:pathLst>
                  <a:path w="16591" h="12495" extrusionOk="0">
                    <a:moveTo>
                      <a:pt x="544" y="119"/>
                    </a:moveTo>
                    <a:cubicBezTo>
                      <a:pt x="1215" y="119"/>
                      <a:pt x="2695" y="469"/>
                      <a:pt x="2984" y="501"/>
                    </a:cubicBezTo>
                    <a:cubicBezTo>
                      <a:pt x="4649" y="687"/>
                      <a:pt x="6314" y="862"/>
                      <a:pt x="7982" y="1020"/>
                    </a:cubicBezTo>
                    <a:cubicBezTo>
                      <a:pt x="8867" y="1103"/>
                      <a:pt x="9753" y="1182"/>
                      <a:pt x="10639" y="1252"/>
                    </a:cubicBezTo>
                    <a:cubicBezTo>
                      <a:pt x="11004" y="1279"/>
                      <a:pt x="11439" y="1245"/>
                      <a:pt x="11793" y="1335"/>
                    </a:cubicBezTo>
                    <a:cubicBezTo>
                      <a:pt x="12373" y="1482"/>
                      <a:pt x="12369" y="1679"/>
                      <a:pt x="12584" y="2105"/>
                    </a:cubicBezTo>
                    <a:cubicBezTo>
                      <a:pt x="13146" y="3214"/>
                      <a:pt x="13453" y="4541"/>
                      <a:pt x="13874" y="5709"/>
                    </a:cubicBezTo>
                    <a:cubicBezTo>
                      <a:pt x="14395" y="7156"/>
                      <a:pt x="14918" y="8602"/>
                      <a:pt x="15453" y="10044"/>
                    </a:cubicBezTo>
                    <a:cubicBezTo>
                      <a:pt x="15672" y="10631"/>
                      <a:pt x="16425" y="11837"/>
                      <a:pt x="15623" y="12193"/>
                    </a:cubicBezTo>
                    <a:cubicBezTo>
                      <a:pt x="15445" y="12271"/>
                      <a:pt x="15190" y="12298"/>
                      <a:pt x="14911" y="12298"/>
                    </a:cubicBezTo>
                    <a:cubicBezTo>
                      <a:pt x="14381" y="12298"/>
                      <a:pt x="13762" y="12203"/>
                      <a:pt x="13411" y="12190"/>
                    </a:cubicBezTo>
                    <a:cubicBezTo>
                      <a:pt x="10863" y="12099"/>
                      <a:pt x="8340" y="11717"/>
                      <a:pt x="5887" y="11019"/>
                    </a:cubicBezTo>
                    <a:lnTo>
                      <a:pt x="5887" y="11019"/>
                    </a:lnTo>
                    <a:cubicBezTo>
                      <a:pt x="4618" y="9024"/>
                      <a:pt x="3448" y="6957"/>
                      <a:pt x="2369" y="4854"/>
                    </a:cubicBezTo>
                    <a:cubicBezTo>
                      <a:pt x="2031" y="4193"/>
                      <a:pt x="1" y="414"/>
                      <a:pt x="235" y="182"/>
                    </a:cubicBezTo>
                    <a:cubicBezTo>
                      <a:pt x="279" y="137"/>
                      <a:pt x="391" y="119"/>
                      <a:pt x="544" y="119"/>
                    </a:cubicBezTo>
                    <a:close/>
                    <a:moveTo>
                      <a:pt x="136" y="1"/>
                    </a:moveTo>
                    <a:cubicBezTo>
                      <a:pt x="87" y="1"/>
                      <a:pt x="45" y="63"/>
                      <a:pt x="62" y="109"/>
                    </a:cubicBezTo>
                    <a:cubicBezTo>
                      <a:pt x="1491" y="3977"/>
                      <a:pt x="3546" y="7662"/>
                      <a:pt x="5760" y="11135"/>
                    </a:cubicBezTo>
                    <a:cubicBezTo>
                      <a:pt x="5760" y="11135"/>
                      <a:pt x="5761" y="11136"/>
                      <a:pt x="5761" y="11136"/>
                    </a:cubicBezTo>
                    <a:lnTo>
                      <a:pt x="5761" y="11136"/>
                    </a:lnTo>
                    <a:cubicBezTo>
                      <a:pt x="5770" y="11153"/>
                      <a:pt x="5786" y="11167"/>
                      <a:pt x="5810" y="11174"/>
                    </a:cubicBezTo>
                    <a:cubicBezTo>
                      <a:pt x="8038" y="11809"/>
                      <a:pt x="10318" y="12188"/>
                      <a:pt x="12630" y="12324"/>
                    </a:cubicBezTo>
                    <a:cubicBezTo>
                      <a:pt x="12942" y="12342"/>
                      <a:pt x="14004" y="12495"/>
                      <a:pt x="14903" y="12495"/>
                    </a:cubicBezTo>
                    <a:cubicBezTo>
                      <a:pt x="15532" y="12495"/>
                      <a:pt x="16081" y="12420"/>
                      <a:pt x="16237" y="12171"/>
                    </a:cubicBezTo>
                    <a:cubicBezTo>
                      <a:pt x="16590" y="11610"/>
                      <a:pt x="15602" y="9959"/>
                      <a:pt x="15390" y="9382"/>
                    </a:cubicBezTo>
                    <a:cubicBezTo>
                      <a:pt x="14775" y="7713"/>
                      <a:pt x="14172" y="6038"/>
                      <a:pt x="13571" y="4363"/>
                    </a:cubicBezTo>
                    <a:cubicBezTo>
                      <a:pt x="13345" y="3732"/>
                      <a:pt x="13119" y="3101"/>
                      <a:pt x="12894" y="2469"/>
                    </a:cubicBezTo>
                    <a:cubicBezTo>
                      <a:pt x="12784" y="2159"/>
                      <a:pt x="12693" y="1521"/>
                      <a:pt x="12417" y="1299"/>
                    </a:cubicBezTo>
                    <a:cubicBezTo>
                      <a:pt x="12235" y="1151"/>
                      <a:pt x="11954" y="1144"/>
                      <a:pt x="11698" y="1144"/>
                    </a:cubicBezTo>
                    <a:cubicBezTo>
                      <a:pt x="11670" y="1144"/>
                      <a:pt x="11643" y="1144"/>
                      <a:pt x="11615" y="1144"/>
                    </a:cubicBezTo>
                    <a:cubicBezTo>
                      <a:pt x="11545" y="1144"/>
                      <a:pt x="11477" y="1143"/>
                      <a:pt x="11416" y="1139"/>
                    </a:cubicBezTo>
                    <a:cubicBezTo>
                      <a:pt x="10478" y="1073"/>
                      <a:pt x="9540" y="993"/>
                      <a:pt x="8604" y="907"/>
                    </a:cubicBezTo>
                    <a:cubicBezTo>
                      <a:pt x="5780" y="650"/>
                      <a:pt x="2959" y="344"/>
                      <a:pt x="144" y="1"/>
                    </a:cubicBezTo>
                    <a:cubicBezTo>
                      <a:pt x="141" y="1"/>
                      <a:pt x="139"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8015305" y="2399629"/>
                <a:ext cx="293539" cy="322103"/>
              </a:xfrm>
              <a:custGeom>
                <a:avLst/>
                <a:gdLst/>
                <a:ahLst/>
                <a:cxnLst/>
                <a:rect l="l" t="t" r="r" b="b"/>
                <a:pathLst>
                  <a:path w="5841" h="6410" extrusionOk="0">
                    <a:moveTo>
                      <a:pt x="2704" y="1"/>
                    </a:moveTo>
                    <a:cubicBezTo>
                      <a:pt x="1211" y="1"/>
                      <a:pt x="284" y="1275"/>
                      <a:pt x="284" y="1275"/>
                    </a:cubicBezTo>
                    <a:lnTo>
                      <a:pt x="0" y="5202"/>
                    </a:lnTo>
                    <a:cubicBezTo>
                      <a:pt x="355" y="5939"/>
                      <a:pt x="1213" y="6409"/>
                      <a:pt x="2140" y="6409"/>
                    </a:cubicBezTo>
                    <a:cubicBezTo>
                      <a:pt x="2924" y="6409"/>
                      <a:pt x="3758" y="6073"/>
                      <a:pt x="4381" y="5277"/>
                    </a:cubicBezTo>
                    <a:cubicBezTo>
                      <a:pt x="5841" y="3412"/>
                      <a:pt x="5464" y="796"/>
                      <a:pt x="3632" y="162"/>
                    </a:cubicBezTo>
                    <a:cubicBezTo>
                      <a:pt x="3303" y="49"/>
                      <a:pt x="2993" y="1"/>
                      <a:pt x="2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8045256" y="2449379"/>
                <a:ext cx="185843" cy="138388"/>
              </a:xfrm>
              <a:custGeom>
                <a:avLst/>
                <a:gdLst/>
                <a:ahLst/>
                <a:cxnLst/>
                <a:rect l="l" t="t" r="r" b="b"/>
                <a:pathLst>
                  <a:path w="3698" h="2754" extrusionOk="0">
                    <a:moveTo>
                      <a:pt x="2288" y="1"/>
                    </a:moveTo>
                    <a:cubicBezTo>
                      <a:pt x="2232" y="1"/>
                      <a:pt x="2174" y="4"/>
                      <a:pt x="2116" y="11"/>
                    </a:cubicBezTo>
                    <a:cubicBezTo>
                      <a:pt x="895" y="163"/>
                      <a:pt x="348" y="1656"/>
                      <a:pt x="21" y="2649"/>
                    </a:cubicBezTo>
                    <a:cubicBezTo>
                      <a:pt x="0" y="2712"/>
                      <a:pt x="52" y="2754"/>
                      <a:pt x="104" y="2754"/>
                    </a:cubicBezTo>
                    <a:cubicBezTo>
                      <a:pt x="138" y="2754"/>
                      <a:pt x="172" y="2736"/>
                      <a:pt x="185" y="2695"/>
                    </a:cubicBezTo>
                    <a:cubicBezTo>
                      <a:pt x="465" y="1844"/>
                      <a:pt x="904" y="560"/>
                      <a:pt x="1861" y="245"/>
                    </a:cubicBezTo>
                    <a:cubicBezTo>
                      <a:pt x="2003" y="198"/>
                      <a:pt x="2140" y="176"/>
                      <a:pt x="2269" y="176"/>
                    </a:cubicBezTo>
                    <a:cubicBezTo>
                      <a:pt x="3005" y="176"/>
                      <a:pt x="3497" y="883"/>
                      <a:pt x="3525" y="1635"/>
                    </a:cubicBezTo>
                    <a:cubicBezTo>
                      <a:pt x="3527" y="1689"/>
                      <a:pt x="3571" y="1716"/>
                      <a:pt x="3613" y="1716"/>
                    </a:cubicBezTo>
                    <a:cubicBezTo>
                      <a:pt x="3656" y="1716"/>
                      <a:pt x="3697" y="1689"/>
                      <a:pt x="3695" y="1635"/>
                    </a:cubicBezTo>
                    <a:cubicBezTo>
                      <a:pt x="3664" y="823"/>
                      <a:pt x="3141" y="1"/>
                      <a:pt x="2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8057266" y="2513853"/>
                <a:ext cx="133327" cy="69948"/>
              </a:xfrm>
              <a:custGeom>
                <a:avLst/>
                <a:gdLst/>
                <a:ahLst/>
                <a:cxnLst/>
                <a:rect l="l" t="t" r="r" b="b"/>
                <a:pathLst>
                  <a:path w="2653" h="1392" extrusionOk="0">
                    <a:moveTo>
                      <a:pt x="1426" y="1"/>
                    </a:moveTo>
                    <a:cubicBezTo>
                      <a:pt x="1365" y="1"/>
                      <a:pt x="1302" y="5"/>
                      <a:pt x="1237" y="15"/>
                    </a:cubicBezTo>
                    <a:cubicBezTo>
                      <a:pt x="809" y="81"/>
                      <a:pt x="390" y="324"/>
                      <a:pt x="66" y="605"/>
                    </a:cubicBezTo>
                    <a:cubicBezTo>
                      <a:pt x="1" y="661"/>
                      <a:pt x="61" y="747"/>
                      <a:pt x="129" y="747"/>
                    </a:cubicBezTo>
                    <a:cubicBezTo>
                      <a:pt x="148" y="747"/>
                      <a:pt x="168" y="740"/>
                      <a:pt x="186" y="724"/>
                    </a:cubicBezTo>
                    <a:cubicBezTo>
                      <a:pt x="427" y="516"/>
                      <a:pt x="726" y="338"/>
                      <a:pt x="1030" y="241"/>
                    </a:cubicBezTo>
                    <a:cubicBezTo>
                      <a:pt x="1163" y="198"/>
                      <a:pt x="1286" y="178"/>
                      <a:pt x="1400" y="178"/>
                    </a:cubicBezTo>
                    <a:cubicBezTo>
                      <a:pt x="1989" y="178"/>
                      <a:pt x="2318" y="710"/>
                      <a:pt x="2473" y="1331"/>
                    </a:cubicBezTo>
                    <a:cubicBezTo>
                      <a:pt x="2483" y="1373"/>
                      <a:pt x="2516" y="1392"/>
                      <a:pt x="2549" y="1392"/>
                    </a:cubicBezTo>
                    <a:cubicBezTo>
                      <a:pt x="2600" y="1392"/>
                      <a:pt x="2653" y="1350"/>
                      <a:pt x="2637" y="1286"/>
                    </a:cubicBezTo>
                    <a:cubicBezTo>
                      <a:pt x="2476" y="639"/>
                      <a:pt x="2123" y="1"/>
                      <a:pt x="1426"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8009777" y="2398372"/>
                <a:ext cx="280071" cy="327479"/>
              </a:xfrm>
              <a:custGeom>
                <a:avLst/>
                <a:gdLst/>
                <a:ahLst/>
                <a:cxnLst/>
                <a:rect l="l" t="t" r="r" b="b"/>
                <a:pathLst>
                  <a:path w="5573" h="6517" extrusionOk="0">
                    <a:moveTo>
                      <a:pt x="2791" y="0"/>
                    </a:moveTo>
                    <a:cubicBezTo>
                      <a:pt x="1892" y="0"/>
                      <a:pt x="958" y="409"/>
                      <a:pt x="321" y="1257"/>
                    </a:cubicBezTo>
                    <a:cubicBezTo>
                      <a:pt x="274" y="1318"/>
                      <a:pt x="334" y="1379"/>
                      <a:pt x="396" y="1379"/>
                    </a:cubicBezTo>
                    <a:cubicBezTo>
                      <a:pt x="422" y="1379"/>
                      <a:pt x="448" y="1368"/>
                      <a:pt x="468" y="1343"/>
                    </a:cubicBezTo>
                    <a:cubicBezTo>
                      <a:pt x="1062" y="552"/>
                      <a:pt x="1938" y="170"/>
                      <a:pt x="2782" y="170"/>
                    </a:cubicBezTo>
                    <a:cubicBezTo>
                      <a:pt x="4013" y="170"/>
                      <a:pt x="5174" y="982"/>
                      <a:pt x="5293" y="2527"/>
                    </a:cubicBezTo>
                    <a:cubicBezTo>
                      <a:pt x="5390" y="3800"/>
                      <a:pt x="4750" y="5307"/>
                      <a:pt x="3623" y="5967"/>
                    </a:cubicBezTo>
                    <a:cubicBezTo>
                      <a:pt x="3200" y="6214"/>
                      <a:pt x="2718" y="6340"/>
                      <a:pt x="2243" y="6340"/>
                    </a:cubicBezTo>
                    <a:cubicBezTo>
                      <a:pt x="1418" y="6340"/>
                      <a:pt x="614" y="5961"/>
                      <a:pt x="184" y="5184"/>
                    </a:cubicBezTo>
                    <a:cubicBezTo>
                      <a:pt x="167" y="5155"/>
                      <a:pt x="142" y="5142"/>
                      <a:pt x="116" y="5142"/>
                    </a:cubicBezTo>
                    <a:cubicBezTo>
                      <a:pt x="59" y="5142"/>
                      <a:pt x="0" y="5204"/>
                      <a:pt x="37" y="5270"/>
                    </a:cubicBezTo>
                    <a:cubicBezTo>
                      <a:pt x="491" y="6089"/>
                      <a:pt x="1363" y="6516"/>
                      <a:pt x="2258" y="6516"/>
                    </a:cubicBezTo>
                    <a:cubicBezTo>
                      <a:pt x="2590" y="6516"/>
                      <a:pt x="2925" y="6458"/>
                      <a:pt x="3242" y="6339"/>
                    </a:cubicBezTo>
                    <a:cubicBezTo>
                      <a:pt x="4712" y="5789"/>
                      <a:pt x="5573" y="4039"/>
                      <a:pt x="5463" y="2527"/>
                    </a:cubicBezTo>
                    <a:cubicBezTo>
                      <a:pt x="5342" y="874"/>
                      <a:pt x="4105" y="0"/>
                      <a:pt x="2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7873993" y="1579154"/>
                <a:ext cx="523707" cy="1334891"/>
              </a:xfrm>
              <a:custGeom>
                <a:avLst/>
                <a:gdLst/>
                <a:ahLst/>
                <a:cxnLst/>
                <a:rect l="l" t="t" r="r" b="b"/>
                <a:pathLst>
                  <a:path w="10421" h="26565" extrusionOk="0">
                    <a:moveTo>
                      <a:pt x="4506" y="1"/>
                    </a:moveTo>
                    <a:cubicBezTo>
                      <a:pt x="2160" y="1"/>
                      <a:pt x="443" y="1705"/>
                      <a:pt x="443" y="1705"/>
                    </a:cubicBezTo>
                    <a:lnTo>
                      <a:pt x="443" y="2977"/>
                    </a:lnTo>
                    <a:cubicBezTo>
                      <a:pt x="1848" y="3831"/>
                      <a:pt x="2719" y="5434"/>
                      <a:pt x="2092" y="8395"/>
                    </a:cubicBezTo>
                    <a:cubicBezTo>
                      <a:pt x="1464" y="11358"/>
                      <a:pt x="1" y="14871"/>
                      <a:pt x="1011" y="17401"/>
                    </a:cubicBezTo>
                    <a:cubicBezTo>
                      <a:pt x="2022" y="19930"/>
                      <a:pt x="5220" y="19775"/>
                      <a:pt x="5602" y="21146"/>
                    </a:cubicBezTo>
                    <a:cubicBezTo>
                      <a:pt x="6176" y="23205"/>
                      <a:pt x="3740" y="24994"/>
                      <a:pt x="6277" y="26549"/>
                    </a:cubicBezTo>
                    <a:cubicBezTo>
                      <a:pt x="6295" y="26560"/>
                      <a:pt x="6314" y="26565"/>
                      <a:pt x="6332" y="26565"/>
                    </a:cubicBezTo>
                    <a:cubicBezTo>
                      <a:pt x="6403" y="26565"/>
                      <a:pt x="6462" y="26488"/>
                      <a:pt x="6422" y="26413"/>
                    </a:cubicBezTo>
                    <a:cubicBezTo>
                      <a:pt x="6208" y="26007"/>
                      <a:pt x="6031" y="25318"/>
                      <a:pt x="6804" y="24730"/>
                    </a:cubicBezTo>
                    <a:cubicBezTo>
                      <a:pt x="7981" y="23833"/>
                      <a:pt x="10420" y="22275"/>
                      <a:pt x="10420" y="19909"/>
                    </a:cubicBezTo>
                    <a:cubicBezTo>
                      <a:pt x="10420" y="17542"/>
                      <a:pt x="6577" y="16399"/>
                      <a:pt x="7842" y="12578"/>
                    </a:cubicBezTo>
                    <a:cubicBezTo>
                      <a:pt x="9584" y="7315"/>
                      <a:pt x="9875" y="2332"/>
                      <a:pt x="7018" y="694"/>
                    </a:cubicBezTo>
                    <a:cubicBezTo>
                      <a:pt x="6138" y="190"/>
                      <a:pt x="5287" y="1"/>
                      <a:pt x="4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7893039" y="1725339"/>
                <a:ext cx="256853" cy="826462"/>
              </a:xfrm>
              <a:custGeom>
                <a:avLst/>
                <a:gdLst/>
                <a:ahLst/>
                <a:cxnLst/>
                <a:rect l="l" t="t" r="r" b="b"/>
                <a:pathLst>
                  <a:path w="5111" h="16447" extrusionOk="0">
                    <a:moveTo>
                      <a:pt x="254" y="0"/>
                    </a:moveTo>
                    <a:cubicBezTo>
                      <a:pt x="133" y="0"/>
                      <a:pt x="62" y="7"/>
                      <a:pt x="58" y="7"/>
                    </a:cubicBezTo>
                    <a:cubicBezTo>
                      <a:pt x="24" y="11"/>
                      <a:pt x="0" y="41"/>
                      <a:pt x="4" y="74"/>
                    </a:cubicBezTo>
                    <a:cubicBezTo>
                      <a:pt x="7" y="105"/>
                      <a:pt x="34" y="127"/>
                      <a:pt x="65" y="127"/>
                    </a:cubicBezTo>
                    <a:cubicBezTo>
                      <a:pt x="67" y="127"/>
                      <a:pt x="68" y="127"/>
                      <a:pt x="70" y="127"/>
                    </a:cubicBezTo>
                    <a:cubicBezTo>
                      <a:pt x="75" y="127"/>
                      <a:pt x="141" y="121"/>
                      <a:pt x="255" y="121"/>
                    </a:cubicBezTo>
                    <a:cubicBezTo>
                      <a:pt x="989" y="121"/>
                      <a:pt x="3691" y="367"/>
                      <a:pt x="4550" y="3898"/>
                    </a:cubicBezTo>
                    <a:cubicBezTo>
                      <a:pt x="4987" y="5694"/>
                      <a:pt x="4380" y="7750"/>
                      <a:pt x="3794" y="9739"/>
                    </a:cubicBezTo>
                    <a:cubicBezTo>
                      <a:pt x="3019" y="12362"/>
                      <a:pt x="2289" y="14841"/>
                      <a:pt x="4037" y="16431"/>
                    </a:cubicBezTo>
                    <a:cubicBezTo>
                      <a:pt x="4049" y="16442"/>
                      <a:pt x="4064" y="16447"/>
                      <a:pt x="4078" y="16447"/>
                    </a:cubicBezTo>
                    <a:cubicBezTo>
                      <a:pt x="4094" y="16447"/>
                      <a:pt x="4111" y="16440"/>
                      <a:pt x="4123" y="16428"/>
                    </a:cubicBezTo>
                    <a:cubicBezTo>
                      <a:pt x="4145" y="16402"/>
                      <a:pt x="4143" y="16365"/>
                      <a:pt x="4119" y="16342"/>
                    </a:cubicBezTo>
                    <a:cubicBezTo>
                      <a:pt x="2426" y="14804"/>
                      <a:pt x="3146" y="12360"/>
                      <a:pt x="3909" y="9773"/>
                    </a:cubicBezTo>
                    <a:cubicBezTo>
                      <a:pt x="4500" y="7769"/>
                      <a:pt x="5110" y="5697"/>
                      <a:pt x="4667" y="3869"/>
                    </a:cubicBezTo>
                    <a:cubicBezTo>
                      <a:pt x="3789" y="257"/>
                      <a:pt x="1017"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8079679" y="2117510"/>
                <a:ext cx="195542" cy="758222"/>
              </a:xfrm>
              <a:custGeom>
                <a:avLst/>
                <a:gdLst/>
                <a:ahLst/>
                <a:cxnLst/>
                <a:rect l="l" t="t" r="r" b="b"/>
                <a:pathLst>
                  <a:path w="3891" h="15089" extrusionOk="0">
                    <a:moveTo>
                      <a:pt x="663" y="1"/>
                    </a:moveTo>
                    <a:cubicBezTo>
                      <a:pt x="632" y="1"/>
                      <a:pt x="609" y="23"/>
                      <a:pt x="605" y="53"/>
                    </a:cubicBezTo>
                    <a:cubicBezTo>
                      <a:pt x="224" y="2704"/>
                      <a:pt x="0" y="5477"/>
                      <a:pt x="1785" y="7696"/>
                    </a:cubicBezTo>
                    <a:cubicBezTo>
                      <a:pt x="3744" y="10131"/>
                      <a:pt x="3156" y="11573"/>
                      <a:pt x="2229" y="12769"/>
                    </a:cubicBezTo>
                    <a:cubicBezTo>
                      <a:pt x="1125" y="14193"/>
                      <a:pt x="1809" y="15032"/>
                      <a:pt x="1838" y="15067"/>
                    </a:cubicBezTo>
                    <a:cubicBezTo>
                      <a:pt x="1851" y="15081"/>
                      <a:pt x="1867" y="15088"/>
                      <a:pt x="1885" y="15088"/>
                    </a:cubicBezTo>
                    <a:cubicBezTo>
                      <a:pt x="1898" y="15088"/>
                      <a:pt x="1912" y="15083"/>
                      <a:pt x="1923" y="15074"/>
                    </a:cubicBezTo>
                    <a:cubicBezTo>
                      <a:pt x="1948" y="15053"/>
                      <a:pt x="1952" y="15015"/>
                      <a:pt x="1931" y="14989"/>
                    </a:cubicBezTo>
                    <a:cubicBezTo>
                      <a:pt x="1903" y="14957"/>
                      <a:pt x="1284" y="14185"/>
                      <a:pt x="2324" y="12844"/>
                    </a:cubicBezTo>
                    <a:cubicBezTo>
                      <a:pt x="3282" y="11608"/>
                      <a:pt x="3890" y="10121"/>
                      <a:pt x="1879" y="7620"/>
                    </a:cubicBezTo>
                    <a:cubicBezTo>
                      <a:pt x="125" y="5439"/>
                      <a:pt x="346" y="2694"/>
                      <a:pt x="723" y="70"/>
                    </a:cubicBezTo>
                    <a:cubicBezTo>
                      <a:pt x="729" y="36"/>
                      <a:pt x="706" y="6"/>
                      <a:pt x="673" y="1"/>
                    </a:cubicBezTo>
                    <a:cubicBezTo>
                      <a:pt x="669" y="1"/>
                      <a:pt x="66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7981786" y="1641316"/>
                <a:ext cx="326054" cy="833798"/>
              </a:xfrm>
              <a:custGeom>
                <a:avLst/>
                <a:gdLst/>
                <a:ahLst/>
                <a:cxnLst/>
                <a:rect l="l" t="t" r="r" b="b"/>
                <a:pathLst>
                  <a:path w="6488" h="16593" extrusionOk="0">
                    <a:moveTo>
                      <a:pt x="1966" y="0"/>
                    </a:moveTo>
                    <a:cubicBezTo>
                      <a:pt x="913" y="0"/>
                      <a:pt x="61" y="362"/>
                      <a:pt x="45" y="369"/>
                    </a:cubicBezTo>
                    <a:cubicBezTo>
                      <a:pt x="14" y="382"/>
                      <a:pt x="0" y="418"/>
                      <a:pt x="13" y="448"/>
                    </a:cubicBezTo>
                    <a:cubicBezTo>
                      <a:pt x="23" y="471"/>
                      <a:pt x="45" y="484"/>
                      <a:pt x="68" y="484"/>
                    </a:cubicBezTo>
                    <a:cubicBezTo>
                      <a:pt x="76" y="484"/>
                      <a:pt x="85" y="483"/>
                      <a:pt x="93" y="479"/>
                    </a:cubicBezTo>
                    <a:cubicBezTo>
                      <a:pt x="109" y="472"/>
                      <a:pt x="938" y="121"/>
                      <a:pt x="1962" y="121"/>
                    </a:cubicBezTo>
                    <a:cubicBezTo>
                      <a:pt x="2914" y="121"/>
                      <a:pt x="4033" y="424"/>
                      <a:pt x="4824" y="1590"/>
                    </a:cubicBezTo>
                    <a:cubicBezTo>
                      <a:pt x="5981" y="3300"/>
                      <a:pt x="5322" y="6309"/>
                      <a:pt x="4741" y="8964"/>
                    </a:cubicBezTo>
                    <a:cubicBezTo>
                      <a:pt x="4554" y="9819"/>
                      <a:pt x="4377" y="10627"/>
                      <a:pt x="4269" y="11349"/>
                    </a:cubicBezTo>
                    <a:cubicBezTo>
                      <a:pt x="3903" y="13804"/>
                      <a:pt x="5039" y="15061"/>
                      <a:pt x="5869" y="15979"/>
                    </a:cubicBezTo>
                    <a:cubicBezTo>
                      <a:pt x="6056" y="16186"/>
                      <a:pt x="6233" y="16381"/>
                      <a:pt x="6372" y="16569"/>
                    </a:cubicBezTo>
                    <a:cubicBezTo>
                      <a:pt x="6383" y="16585"/>
                      <a:pt x="6401" y="16593"/>
                      <a:pt x="6420" y="16593"/>
                    </a:cubicBezTo>
                    <a:cubicBezTo>
                      <a:pt x="6432" y="16593"/>
                      <a:pt x="6445" y="16589"/>
                      <a:pt x="6455" y="16581"/>
                    </a:cubicBezTo>
                    <a:cubicBezTo>
                      <a:pt x="6483" y="16561"/>
                      <a:pt x="6488" y="16524"/>
                      <a:pt x="6469" y="16497"/>
                    </a:cubicBezTo>
                    <a:cubicBezTo>
                      <a:pt x="6325" y="16305"/>
                      <a:pt x="6147" y="16107"/>
                      <a:pt x="5958" y="15898"/>
                    </a:cubicBezTo>
                    <a:cubicBezTo>
                      <a:pt x="5145" y="14997"/>
                      <a:pt x="4031" y="13765"/>
                      <a:pt x="4389" y="11367"/>
                    </a:cubicBezTo>
                    <a:cubicBezTo>
                      <a:pt x="4495" y="10648"/>
                      <a:pt x="4673" y="9842"/>
                      <a:pt x="4859" y="8989"/>
                    </a:cubicBezTo>
                    <a:cubicBezTo>
                      <a:pt x="5445" y="6311"/>
                      <a:pt x="6110" y="3276"/>
                      <a:pt x="4923" y="1522"/>
                    </a:cubicBezTo>
                    <a:cubicBezTo>
                      <a:pt x="4105" y="314"/>
                      <a:pt x="294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8190688" y="2450534"/>
                <a:ext cx="152876" cy="313560"/>
              </a:xfrm>
              <a:custGeom>
                <a:avLst/>
                <a:gdLst/>
                <a:ahLst/>
                <a:cxnLst/>
                <a:rect l="l" t="t" r="r" b="b"/>
                <a:pathLst>
                  <a:path w="3042" h="6240" extrusionOk="0">
                    <a:moveTo>
                      <a:pt x="501" y="0"/>
                    </a:moveTo>
                    <a:cubicBezTo>
                      <a:pt x="487" y="0"/>
                      <a:pt x="472" y="6"/>
                      <a:pt x="461" y="16"/>
                    </a:cubicBezTo>
                    <a:cubicBezTo>
                      <a:pt x="436" y="39"/>
                      <a:pt x="434" y="78"/>
                      <a:pt x="457" y="102"/>
                    </a:cubicBezTo>
                    <a:cubicBezTo>
                      <a:pt x="551" y="203"/>
                      <a:pt x="651" y="307"/>
                      <a:pt x="753" y="415"/>
                    </a:cubicBezTo>
                    <a:cubicBezTo>
                      <a:pt x="1713" y="1421"/>
                      <a:pt x="2908" y="2674"/>
                      <a:pt x="2544" y="4074"/>
                    </a:cubicBezTo>
                    <a:cubicBezTo>
                      <a:pt x="2333" y="4885"/>
                      <a:pt x="1729" y="5178"/>
                      <a:pt x="1090" y="5487"/>
                    </a:cubicBezTo>
                    <a:cubicBezTo>
                      <a:pt x="725" y="5665"/>
                      <a:pt x="348" y="5848"/>
                      <a:pt x="27" y="6134"/>
                    </a:cubicBezTo>
                    <a:cubicBezTo>
                      <a:pt x="2" y="6156"/>
                      <a:pt x="0" y="6195"/>
                      <a:pt x="22" y="6219"/>
                    </a:cubicBezTo>
                    <a:cubicBezTo>
                      <a:pt x="34" y="6233"/>
                      <a:pt x="51" y="6239"/>
                      <a:pt x="68" y="6239"/>
                    </a:cubicBezTo>
                    <a:cubicBezTo>
                      <a:pt x="82" y="6239"/>
                      <a:pt x="96" y="6235"/>
                      <a:pt x="108" y="6224"/>
                    </a:cubicBezTo>
                    <a:cubicBezTo>
                      <a:pt x="415" y="5948"/>
                      <a:pt x="785" y="5770"/>
                      <a:pt x="1142" y="5597"/>
                    </a:cubicBezTo>
                    <a:cubicBezTo>
                      <a:pt x="1808" y="5274"/>
                      <a:pt x="2436" y="4969"/>
                      <a:pt x="2661" y="4104"/>
                    </a:cubicBezTo>
                    <a:cubicBezTo>
                      <a:pt x="3041" y="2640"/>
                      <a:pt x="1821" y="1360"/>
                      <a:pt x="840" y="332"/>
                    </a:cubicBezTo>
                    <a:cubicBezTo>
                      <a:pt x="738" y="224"/>
                      <a:pt x="640" y="120"/>
                      <a:pt x="545" y="20"/>
                    </a:cubicBezTo>
                    <a:cubicBezTo>
                      <a:pt x="533" y="7"/>
                      <a:pt x="51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7896205" y="1611316"/>
                <a:ext cx="80659" cy="190297"/>
              </a:xfrm>
              <a:custGeom>
                <a:avLst/>
                <a:gdLst/>
                <a:ahLst/>
                <a:cxnLst/>
                <a:rect l="l" t="t" r="r" b="b"/>
                <a:pathLst>
                  <a:path w="1605" h="3787" extrusionOk="0">
                    <a:moveTo>
                      <a:pt x="1540" y="0"/>
                    </a:moveTo>
                    <a:cubicBezTo>
                      <a:pt x="586" y="484"/>
                      <a:pt x="1" y="1065"/>
                      <a:pt x="1" y="1065"/>
                    </a:cubicBezTo>
                    <a:lnTo>
                      <a:pt x="1" y="2337"/>
                    </a:lnTo>
                    <a:cubicBezTo>
                      <a:pt x="570" y="2682"/>
                      <a:pt x="1049" y="3154"/>
                      <a:pt x="1379" y="3786"/>
                    </a:cubicBezTo>
                    <a:cubicBezTo>
                      <a:pt x="1522" y="3506"/>
                      <a:pt x="1605" y="3189"/>
                      <a:pt x="1605" y="2853"/>
                    </a:cubicBezTo>
                    <a:cubicBezTo>
                      <a:pt x="1605" y="2416"/>
                      <a:pt x="1467" y="2011"/>
                      <a:pt x="1234" y="1678"/>
                    </a:cubicBezTo>
                    <a:cubicBezTo>
                      <a:pt x="1467" y="1343"/>
                      <a:pt x="1605" y="938"/>
                      <a:pt x="1605" y="501"/>
                    </a:cubicBezTo>
                    <a:cubicBezTo>
                      <a:pt x="1605" y="329"/>
                      <a:pt x="1580" y="161"/>
                      <a:pt x="1540" y="0"/>
                    </a:cubicBezTo>
                    <a:close/>
                  </a:path>
                </a:pathLst>
              </a:custGeom>
              <a:solidFill>
                <a:srgbClr val="5E2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7770723" y="1574983"/>
                <a:ext cx="636530" cy="1342077"/>
              </a:xfrm>
              <a:custGeom>
                <a:avLst/>
                <a:gdLst/>
                <a:ahLst/>
                <a:cxnLst/>
                <a:rect l="l" t="t" r="r" b="b"/>
                <a:pathLst>
                  <a:path w="12666" h="26708" extrusionOk="0">
                    <a:moveTo>
                      <a:pt x="8218" y="25670"/>
                    </a:moveTo>
                    <a:cubicBezTo>
                      <a:pt x="8217" y="25679"/>
                      <a:pt x="8215" y="25695"/>
                      <a:pt x="8213" y="25720"/>
                    </a:cubicBezTo>
                    <a:lnTo>
                      <a:pt x="8213" y="25720"/>
                    </a:lnTo>
                    <a:cubicBezTo>
                      <a:pt x="8214" y="25703"/>
                      <a:pt x="8216" y="25686"/>
                      <a:pt x="8218" y="25670"/>
                    </a:cubicBezTo>
                    <a:close/>
                    <a:moveTo>
                      <a:pt x="8213" y="25720"/>
                    </a:moveTo>
                    <a:cubicBezTo>
                      <a:pt x="8213" y="25721"/>
                      <a:pt x="8213" y="25722"/>
                      <a:pt x="8212" y="25723"/>
                    </a:cubicBezTo>
                    <a:cubicBezTo>
                      <a:pt x="8213" y="25722"/>
                      <a:pt x="8213" y="25721"/>
                      <a:pt x="8213" y="25720"/>
                    </a:cubicBezTo>
                    <a:close/>
                    <a:moveTo>
                      <a:pt x="6577" y="175"/>
                    </a:moveTo>
                    <a:cubicBezTo>
                      <a:pt x="9072" y="175"/>
                      <a:pt x="10849" y="2131"/>
                      <a:pt x="11089" y="4781"/>
                    </a:cubicBezTo>
                    <a:cubicBezTo>
                      <a:pt x="11210" y="6118"/>
                      <a:pt x="11063" y="7476"/>
                      <a:pt x="10823" y="8792"/>
                    </a:cubicBezTo>
                    <a:cubicBezTo>
                      <a:pt x="10538" y="10352"/>
                      <a:pt x="9886" y="11839"/>
                      <a:pt x="9623" y="13392"/>
                    </a:cubicBezTo>
                    <a:cubicBezTo>
                      <a:pt x="9367" y="14899"/>
                      <a:pt x="9996" y="16105"/>
                      <a:pt x="10904" y="17255"/>
                    </a:cubicBezTo>
                    <a:cubicBezTo>
                      <a:pt x="11453" y="17950"/>
                      <a:pt x="12149" y="18644"/>
                      <a:pt x="12341" y="19541"/>
                    </a:cubicBezTo>
                    <a:cubicBezTo>
                      <a:pt x="12665" y="21051"/>
                      <a:pt x="11572" y="22454"/>
                      <a:pt x="10527" y="23398"/>
                    </a:cubicBezTo>
                    <a:cubicBezTo>
                      <a:pt x="9919" y="23947"/>
                      <a:pt x="8949" y="24390"/>
                      <a:pt x="8474" y="25071"/>
                    </a:cubicBezTo>
                    <a:cubicBezTo>
                      <a:pt x="8332" y="25273"/>
                      <a:pt x="8249" y="25434"/>
                      <a:pt x="8218" y="25670"/>
                    </a:cubicBezTo>
                    <a:lnTo>
                      <a:pt x="8218" y="25670"/>
                    </a:lnTo>
                    <a:cubicBezTo>
                      <a:pt x="8219" y="25664"/>
                      <a:pt x="8220" y="25662"/>
                      <a:pt x="8220" y="25662"/>
                    </a:cubicBezTo>
                    <a:lnTo>
                      <a:pt x="8220" y="25662"/>
                    </a:lnTo>
                    <a:cubicBezTo>
                      <a:pt x="8229" y="25662"/>
                      <a:pt x="8211" y="26168"/>
                      <a:pt x="8254" y="26168"/>
                    </a:cubicBezTo>
                    <a:cubicBezTo>
                      <a:pt x="8256" y="26168"/>
                      <a:pt x="8259" y="26166"/>
                      <a:pt x="8261" y="26163"/>
                    </a:cubicBezTo>
                    <a:cubicBezTo>
                      <a:pt x="8268" y="26216"/>
                      <a:pt x="8282" y="26266"/>
                      <a:pt x="8304" y="26314"/>
                    </a:cubicBezTo>
                    <a:cubicBezTo>
                      <a:pt x="7883" y="26259"/>
                      <a:pt x="7615" y="26038"/>
                      <a:pt x="7500" y="25651"/>
                    </a:cubicBezTo>
                    <a:cubicBezTo>
                      <a:pt x="6580" y="24156"/>
                      <a:pt x="8659" y="22243"/>
                      <a:pt x="7482" y="20756"/>
                    </a:cubicBezTo>
                    <a:cubicBezTo>
                      <a:pt x="7110" y="20287"/>
                      <a:pt x="6426" y="20076"/>
                      <a:pt x="5904" y="19837"/>
                    </a:cubicBezTo>
                    <a:cubicBezTo>
                      <a:pt x="4614" y="19245"/>
                      <a:pt x="3464" y="18534"/>
                      <a:pt x="3021" y="17094"/>
                    </a:cubicBezTo>
                    <a:cubicBezTo>
                      <a:pt x="1727" y="12895"/>
                      <a:pt x="7239" y="6112"/>
                      <a:pt x="2582" y="3013"/>
                    </a:cubicBezTo>
                    <a:lnTo>
                      <a:pt x="2582" y="3013"/>
                    </a:lnTo>
                    <a:cubicBezTo>
                      <a:pt x="2575" y="2588"/>
                      <a:pt x="2486" y="2063"/>
                      <a:pt x="2685" y="1732"/>
                    </a:cubicBezTo>
                    <a:cubicBezTo>
                      <a:pt x="3068" y="1095"/>
                      <a:pt x="4480" y="568"/>
                      <a:pt x="5099" y="391"/>
                    </a:cubicBezTo>
                    <a:cubicBezTo>
                      <a:pt x="5613" y="244"/>
                      <a:pt x="6108" y="175"/>
                      <a:pt x="6577" y="175"/>
                    </a:cubicBezTo>
                    <a:close/>
                    <a:moveTo>
                      <a:pt x="6571" y="0"/>
                    </a:moveTo>
                    <a:cubicBezTo>
                      <a:pt x="6350" y="0"/>
                      <a:pt x="6126" y="15"/>
                      <a:pt x="5898" y="44"/>
                    </a:cubicBezTo>
                    <a:cubicBezTo>
                      <a:pt x="4829" y="180"/>
                      <a:pt x="3585" y="684"/>
                      <a:pt x="2783" y="1429"/>
                    </a:cubicBezTo>
                    <a:cubicBezTo>
                      <a:pt x="2246" y="1927"/>
                      <a:pt x="2412" y="2283"/>
                      <a:pt x="2412" y="3060"/>
                    </a:cubicBezTo>
                    <a:cubicBezTo>
                      <a:pt x="2412" y="3089"/>
                      <a:pt x="2425" y="3111"/>
                      <a:pt x="2443" y="3124"/>
                    </a:cubicBezTo>
                    <a:lnTo>
                      <a:pt x="2443" y="3124"/>
                    </a:lnTo>
                    <a:cubicBezTo>
                      <a:pt x="2446" y="3127"/>
                      <a:pt x="2450" y="3130"/>
                      <a:pt x="2454" y="3133"/>
                    </a:cubicBezTo>
                    <a:cubicBezTo>
                      <a:pt x="7729" y="6572"/>
                      <a:pt x="1" y="14069"/>
                      <a:pt x="3529" y="18440"/>
                    </a:cubicBezTo>
                    <a:cubicBezTo>
                      <a:pt x="4125" y="19178"/>
                      <a:pt x="4974" y="19596"/>
                      <a:pt x="5817" y="19984"/>
                    </a:cubicBezTo>
                    <a:cubicBezTo>
                      <a:pt x="7186" y="20612"/>
                      <a:pt x="7912" y="21167"/>
                      <a:pt x="7527" y="22860"/>
                    </a:cubicBezTo>
                    <a:cubicBezTo>
                      <a:pt x="7337" y="23699"/>
                      <a:pt x="6876" y="24570"/>
                      <a:pt x="7162" y="25443"/>
                    </a:cubicBezTo>
                    <a:cubicBezTo>
                      <a:pt x="7310" y="25894"/>
                      <a:pt x="7874" y="26707"/>
                      <a:pt x="8409" y="26707"/>
                    </a:cubicBezTo>
                    <a:cubicBezTo>
                      <a:pt x="8425" y="26707"/>
                      <a:pt x="8441" y="26707"/>
                      <a:pt x="8457" y="26705"/>
                    </a:cubicBezTo>
                    <a:cubicBezTo>
                      <a:pt x="8491" y="26702"/>
                      <a:pt x="8533" y="26681"/>
                      <a:pt x="8539" y="26642"/>
                    </a:cubicBezTo>
                    <a:cubicBezTo>
                      <a:pt x="8655" y="25927"/>
                      <a:pt x="8838" y="25065"/>
                      <a:pt x="9335" y="24562"/>
                    </a:cubicBezTo>
                    <a:cubicBezTo>
                      <a:pt x="9806" y="24087"/>
                      <a:pt x="10427" y="23743"/>
                      <a:pt x="10911" y="23273"/>
                    </a:cubicBezTo>
                    <a:cubicBezTo>
                      <a:pt x="11757" y="22449"/>
                      <a:pt x="12498" y="21404"/>
                      <a:pt x="12549" y="20185"/>
                    </a:cubicBezTo>
                    <a:cubicBezTo>
                      <a:pt x="12651" y="17784"/>
                      <a:pt x="9717" y="16587"/>
                      <a:pt x="9726" y="14099"/>
                    </a:cubicBezTo>
                    <a:cubicBezTo>
                      <a:pt x="9730" y="13110"/>
                      <a:pt x="10166" y="12153"/>
                      <a:pt x="10429" y="11213"/>
                    </a:cubicBezTo>
                    <a:cubicBezTo>
                      <a:pt x="10711" y="10206"/>
                      <a:pt x="10944" y="9185"/>
                      <a:pt x="11101" y="8152"/>
                    </a:cubicBezTo>
                    <a:cubicBezTo>
                      <a:pt x="11323" y="6682"/>
                      <a:pt x="11425" y="5138"/>
                      <a:pt x="11093" y="3676"/>
                    </a:cubicBezTo>
                    <a:cubicBezTo>
                      <a:pt x="10588" y="1458"/>
                      <a:pt x="8797" y="0"/>
                      <a:pt x="6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7793789" y="1547847"/>
                <a:ext cx="171721" cy="171704"/>
              </a:xfrm>
              <a:custGeom>
                <a:avLst/>
                <a:gdLst/>
                <a:ahLst/>
                <a:cxnLst/>
                <a:rect l="l" t="t" r="r" b="b"/>
                <a:pathLst>
                  <a:path w="3417" h="3417" extrusionOk="0">
                    <a:moveTo>
                      <a:pt x="1709" y="1"/>
                    </a:moveTo>
                    <a:cubicBezTo>
                      <a:pt x="765" y="1"/>
                      <a:pt x="1" y="766"/>
                      <a:pt x="1" y="1709"/>
                    </a:cubicBezTo>
                    <a:cubicBezTo>
                      <a:pt x="1" y="2652"/>
                      <a:pt x="765" y="3416"/>
                      <a:pt x="1709" y="3416"/>
                    </a:cubicBezTo>
                    <a:cubicBezTo>
                      <a:pt x="2652" y="3416"/>
                      <a:pt x="3417" y="2652"/>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7805398" y="1651166"/>
                <a:ext cx="143579" cy="68390"/>
              </a:xfrm>
              <a:custGeom>
                <a:avLst/>
                <a:gdLst/>
                <a:ahLst/>
                <a:cxnLst/>
                <a:rect l="l" t="t" r="r" b="b"/>
                <a:pathLst>
                  <a:path w="2857" h="1361" extrusionOk="0">
                    <a:moveTo>
                      <a:pt x="1351" y="0"/>
                    </a:moveTo>
                    <a:cubicBezTo>
                      <a:pt x="834" y="0"/>
                      <a:pt x="363" y="192"/>
                      <a:pt x="0" y="507"/>
                    </a:cubicBezTo>
                    <a:cubicBezTo>
                      <a:pt x="296" y="1017"/>
                      <a:pt x="846" y="1360"/>
                      <a:pt x="1478" y="1360"/>
                    </a:cubicBezTo>
                    <a:cubicBezTo>
                      <a:pt x="2044" y="1360"/>
                      <a:pt x="2546" y="1083"/>
                      <a:pt x="2856" y="658"/>
                    </a:cubicBezTo>
                    <a:cubicBezTo>
                      <a:pt x="2480" y="254"/>
                      <a:pt x="1945" y="0"/>
                      <a:pt x="1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7799166" y="1559857"/>
                <a:ext cx="80106" cy="48843"/>
              </a:xfrm>
              <a:custGeom>
                <a:avLst/>
                <a:gdLst/>
                <a:ahLst/>
                <a:cxnLst/>
                <a:rect l="l" t="t" r="r" b="b"/>
                <a:pathLst>
                  <a:path w="1594" h="972" extrusionOk="0">
                    <a:moveTo>
                      <a:pt x="1197" y="0"/>
                    </a:moveTo>
                    <a:cubicBezTo>
                      <a:pt x="1092" y="0"/>
                      <a:pt x="964" y="41"/>
                      <a:pt x="827" y="138"/>
                    </a:cubicBezTo>
                    <a:cubicBezTo>
                      <a:pt x="459" y="399"/>
                      <a:pt x="0" y="814"/>
                      <a:pt x="314" y="936"/>
                    </a:cubicBezTo>
                    <a:cubicBezTo>
                      <a:pt x="377" y="960"/>
                      <a:pt x="441" y="971"/>
                      <a:pt x="507" y="971"/>
                    </a:cubicBezTo>
                    <a:cubicBezTo>
                      <a:pt x="771" y="971"/>
                      <a:pt x="1051" y="796"/>
                      <a:pt x="1264" y="599"/>
                    </a:cubicBezTo>
                    <a:cubicBezTo>
                      <a:pt x="1593" y="295"/>
                      <a:pt x="1478" y="0"/>
                      <a:pt x="1197"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7789267" y="1543575"/>
                <a:ext cx="180516" cy="180146"/>
              </a:xfrm>
              <a:custGeom>
                <a:avLst/>
                <a:gdLst/>
                <a:ahLst/>
                <a:cxnLst/>
                <a:rect l="l" t="t" r="r" b="b"/>
                <a:pathLst>
                  <a:path w="3592" h="3585" extrusionOk="0">
                    <a:moveTo>
                      <a:pt x="1752" y="228"/>
                    </a:moveTo>
                    <a:cubicBezTo>
                      <a:pt x="2551" y="228"/>
                      <a:pt x="3365" y="752"/>
                      <a:pt x="3422" y="1794"/>
                    </a:cubicBezTo>
                    <a:cubicBezTo>
                      <a:pt x="3366" y="2835"/>
                      <a:pt x="2551" y="3359"/>
                      <a:pt x="1751" y="3359"/>
                    </a:cubicBezTo>
                    <a:cubicBezTo>
                      <a:pt x="955" y="3359"/>
                      <a:pt x="176" y="2840"/>
                      <a:pt x="176" y="1794"/>
                    </a:cubicBezTo>
                    <a:cubicBezTo>
                      <a:pt x="176" y="748"/>
                      <a:pt x="956" y="228"/>
                      <a:pt x="1752" y="228"/>
                    </a:cubicBezTo>
                    <a:close/>
                    <a:moveTo>
                      <a:pt x="1799" y="0"/>
                    </a:moveTo>
                    <a:cubicBezTo>
                      <a:pt x="826" y="0"/>
                      <a:pt x="1" y="817"/>
                      <a:pt x="5" y="1794"/>
                    </a:cubicBezTo>
                    <a:cubicBezTo>
                      <a:pt x="10" y="2736"/>
                      <a:pt x="763" y="3534"/>
                      <a:pt x="1705" y="3582"/>
                    </a:cubicBezTo>
                    <a:cubicBezTo>
                      <a:pt x="1738" y="3583"/>
                      <a:pt x="1770" y="3584"/>
                      <a:pt x="1802" y="3584"/>
                    </a:cubicBezTo>
                    <a:cubicBezTo>
                      <a:pt x="2798" y="3584"/>
                      <a:pt x="3528" y="2785"/>
                      <a:pt x="3590" y="1815"/>
                    </a:cubicBezTo>
                    <a:lnTo>
                      <a:pt x="3590" y="1815"/>
                    </a:lnTo>
                    <a:cubicBezTo>
                      <a:pt x="3591" y="1809"/>
                      <a:pt x="3592" y="1801"/>
                      <a:pt x="3591" y="1794"/>
                    </a:cubicBezTo>
                    <a:lnTo>
                      <a:pt x="3591" y="1794"/>
                    </a:lnTo>
                    <a:cubicBezTo>
                      <a:pt x="3591" y="1794"/>
                      <a:pt x="3591" y="1794"/>
                      <a:pt x="3591" y="1794"/>
                    </a:cubicBezTo>
                    <a:cubicBezTo>
                      <a:pt x="3592" y="1786"/>
                      <a:pt x="3591" y="1778"/>
                      <a:pt x="3590" y="1772"/>
                    </a:cubicBezTo>
                    <a:lnTo>
                      <a:pt x="3590" y="1772"/>
                    </a:lnTo>
                    <a:cubicBezTo>
                      <a:pt x="3528" y="808"/>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7793789" y="1662573"/>
                <a:ext cx="171721" cy="171754"/>
              </a:xfrm>
              <a:custGeom>
                <a:avLst/>
                <a:gdLst/>
                <a:ahLst/>
                <a:cxnLst/>
                <a:rect l="l" t="t" r="r" b="b"/>
                <a:pathLst>
                  <a:path w="3417" h="3418" extrusionOk="0">
                    <a:moveTo>
                      <a:pt x="1709" y="1"/>
                    </a:moveTo>
                    <a:cubicBezTo>
                      <a:pt x="765" y="1"/>
                      <a:pt x="1" y="766"/>
                      <a:pt x="1" y="1709"/>
                    </a:cubicBezTo>
                    <a:cubicBezTo>
                      <a:pt x="1" y="2653"/>
                      <a:pt x="765" y="3417"/>
                      <a:pt x="1709" y="3417"/>
                    </a:cubicBezTo>
                    <a:cubicBezTo>
                      <a:pt x="2652" y="3417"/>
                      <a:pt x="3417" y="2653"/>
                      <a:pt x="3417" y="1709"/>
                    </a:cubicBezTo>
                    <a:cubicBezTo>
                      <a:pt x="3417" y="766"/>
                      <a:pt x="2652"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7801579" y="1701519"/>
                <a:ext cx="45380" cy="94671"/>
              </a:xfrm>
              <a:custGeom>
                <a:avLst/>
                <a:gdLst/>
                <a:ahLst/>
                <a:cxnLst/>
                <a:rect l="l" t="t" r="r" b="b"/>
                <a:pathLst>
                  <a:path w="903" h="1884" extrusionOk="0">
                    <a:moveTo>
                      <a:pt x="496" y="1"/>
                    </a:moveTo>
                    <a:cubicBezTo>
                      <a:pt x="300" y="1"/>
                      <a:pt x="0" y="616"/>
                      <a:pt x="0" y="1026"/>
                    </a:cubicBezTo>
                    <a:cubicBezTo>
                      <a:pt x="0" y="1425"/>
                      <a:pt x="347" y="1884"/>
                      <a:pt x="548" y="1884"/>
                    </a:cubicBezTo>
                    <a:cubicBezTo>
                      <a:pt x="559" y="1884"/>
                      <a:pt x="570" y="1882"/>
                      <a:pt x="580" y="1879"/>
                    </a:cubicBezTo>
                    <a:cubicBezTo>
                      <a:pt x="774" y="1823"/>
                      <a:pt x="902" y="1561"/>
                      <a:pt x="815" y="1265"/>
                    </a:cubicBezTo>
                    <a:cubicBezTo>
                      <a:pt x="729" y="969"/>
                      <a:pt x="706" y="36"/>
                      <a:pt x="512" y="2"/>
                    </a:cubicBezTo>
                    <a:cubicBezTo>
                      <a:pt x="507" y="1"/>
                      <a:pt x="502" y="1"/>
                      <a:pt x="496"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7789267" y="1658352"/>
                <a:ext cx="180516" cy="180096"/>
              </a:xfrm>
              <a:custGeom>
                <a:avLst/>
                <a:gdLst/>
                <a:ahLst/>
                <a:cxnLst/>
                <a:rect l="l" t="t" r="r" b="b"/>
                <a:pathLst>
                  <a:path w="3592" h="3584" extrusionOk="0">
                    <a:moveTo>
                      <a:pt x="1752" y="227"/>
                    </a:moveTo>
                    <a:cubicBezTo>
                      <a:pt x="2551" y="227"/>
                      <a:pt x="3365" y="751"/>
                      <a:pt x="3422" y="1793"/>
                    </a:cubicBezTo>
                    <a:cubicBezTo>
                      <a:pt x="3366" y="2834"/>
                      <a:pt x="2551" y="3358"/>
                      <a:pt x="1751" y="3358"/>
                    </a:cubicBezTo>
                    <a:cubicBezTo>
                      <a:pt x="955" y="3358"/>
                      <a:pt x="176" y="2839"/>
                      <a:pt x="176" y="1793"/>
                    </a:cubicBezTo>
                    <a:cubicBezTo>
                      <a:pt x="176" y="747"/>
                      <a:pt x="956" y="227"/>
                      <a:pt x="1752" y="227"/>
                    </a:cubicBezTo>
                    <a:close/>
                    <a:moveTo>
                      <a:pt x="1799" y="0"/>
                    </a:moveTo>
                    <a:cubicBezTo>
                      <a:pt x="826" y="0"/>
                      <a:pt x="1" y="817"/>
                      <a:pt x="5" y="1793"/>
                    </a:cubicBezTo>
                    <a:cubicBezTo>
                      <a:pt x="10" y="2736"/>
                      <a:pt x="763" y="3533"/>
                      <a:pt x="1705" y="3581"/>
                    </a:cubicBezTo>
                    <a:cubicBezTo>
                      <a:pt x="1738" y="3583"/>
                      <a:pt x="1770" y="3583"/>
                      <a:pt x="1802" y="3583"/>
                    </a:cubicBezTo>
                    <a:cubicBezTo>
                      <a:pt x="2797" y="3583"/>
                      <a:pt x="3528" y="2785"/>
                      <a:pt x="3590" y="1815"/>
                    </a:cubicBezTo>
                    <a:lnTo>
                      <a:pt x="3590" y="1815"/>
                    </a:lnTo>
                    <a:cubicBezTo>
                      <a:pt x="3591" y="1808"/>
                      <a:pt x="3592" y="1801"/>
                      <a:pt x="3591" y="1793"/>
                    </a:cubicBezTo>
                    <a:lnTo>
                      <a:pt x="3591" y="1793"/>
                    </a:lnTo>
                    <a:cubicBezTo>
                      <a:pt x="3591" y="1793"/>
                      <a:pt x="3591" y="1793"/>
                      <a:pt x="3591" y="1793"/>
                    </a:cubicBezTo>
                    <a:cubicBezTo>
                      <a:pt x="3592" y="1785"/>
                      <a:pt x="3591" y="1778"/>
                      <a:pt x="3590" y="1771"/>
                    </a:cubicBezTo>
                    <a:lnTo>
                      <a:pt x="3590" y="1771"/>
                    </a:lnTo>
                    <a:cubicBezTo>
                      <a:pt x="3528" y="807"/>
                      <a:pt x="2807"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2"/>
              <p:cNvSpPr/>
              <p:nvPr/>
            </p:nvSpPr>
            <p:spPr>
              <a:xfrm>
                <a:off x="7042505" y="3875699"/>
                <a:ext cx="295399" cy="132761"/>
              </a:xfrm>
              <a:custGeom>
                <a:avLst/>
                <a:gdLst/>
                <a:ahLst/>
                <a:cxnLst/>
                <a:rect l="l" t="t" r="r" b="b"/>
                <a:pathLst>
                  <a:path w="5878" h="2642" extrusionOk="0">
                    <a:moveTo>
                      <a:pt x="1615" y="1"/>
                    </a:moveTo>
                    <a:cubicBezTo>
                      <a:pt x="530" y="1"/>
                      <a:pt x="79" y="245"/>
                      <a:pt x="44" y="556"/>
                    </a:cubicBezTo>
                    <a:cubicBezTo>
                      <a:pt x="0" y="937"/>
                      <a:pt x="462" y="1257"/>
                      <a:pt x="2320" y="1743"/>
                    </a:cubicBezTo>
                    <a:cubicBezTo>
                      <a:pt x="2320" y="1743"/>
                      <a:pt x="2990" y="2642"/>
                      <a:pt x="4515" y="2642"/>
                    </a:cubicBezTo>
                    <a:cubicBezTo>
                      <a:pt x="4911" y="2642"/>
                      <a:pt x="5364" y="2581"/>
                      <a:pt x="5877" y="2429"/>
                    </a:cubicBezTo>
                    <a:lnTo>
                      <a:pt x="5079" y="623"/>
                    </a:lnTo>
                    <a:cubicBezTo>
                      <a:pt x="5079" y="623"/>
                      <a:pt x="4310" y="199"/>
                      <a:pt x="2438" y="39"/>
                    </a:cubicBezTo>
                    <a:cubicBezTo>
                      <a:pt x="2130" y="13"/>
                      <a:pt x="1857" y="1"/>
                      <a:pt x="1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2"/>
              <p:cNvSpPr/>
              <p:nvPr/>
            </p:nvSpPr>
            <p:spPr>
              <a:xfrm>
                <a:off x="7057581" y="3913589"/>
                <a:ext cx="124582" cy="65626"/>
              </a:xfrm>
              <a:custGeom>
                <a:avLst/>
                <a:gdLst/>
                <a:ahLst/>
                <a:cxnLst/>
                <a:rect l="l" t="t" r="r" b="b"/>
                <a:pathLst>
                  <a:path w="2479" h="1306" extrusionOk="0">
                    <a:moveTo>
                      <a:pt x="2479" y="1"/>
                    </a:moveTo>
                    <a:cubicBezTo>
                      <a:pt x="2478" y="1"/>
                      <a:pt x="1446" y="4"/>
                      <a:pt x="897" y="103"/>
                    </a:cubicBezTo>
                    <a:cubicBezTo>
                      <a:pt x="897" y="103"/>
                      <a:pt x="501" y="160"/>
                      <a:pt x="1" y="249"/>
                    </a:cubicBezTo>
                    <a:cubicBezTo>
                      <a:pt x="304" y="469"/>
                      <a:pt x="914" y="700"/>
                      <a:pt x="2020" y="989"/>
                    </a:cubicBezTo>
                    <a:cubicBezTo>
                      <a:pt x="2020" y="989"/>
                      <a:pt x="2128" y="1133"/>
                      <a:pt x="2355" y="1306"/>
                    </a:cubicBezTo>
                    <a:lnTo>
                      <a:pt x="2358" y="1306"/>
                    </a:lnTo>
                    <a:lnTo>
                      <a:pt x="2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6895264" y="3556042"/>
                <a:ext cx="977962" cy="670586"/>
              </a:xfrm>
              <a:custGeom>
                <a:avLst/>
                <a:gdLst/>
                <a:ahLst/>
                <a:cxnLst/>
                <a:rect l="l" t="t" r="r" b="b"/>
                <a:pathLst>
                  <a:path w="19460" h="13345" extrusionOk="0">
                    <a:moveTo>
                      <a:pt x="14287" y="0"/>
                    </a:moveTo>
                    <a:cubicBezTo>
                      <a:pt x="14109" y="970"/>
                      <a:pt x="13797" y="2601"/>
                      <a:pt x="13591" y="3289"/>
                    </a:cubicBezTo>
                    <a:cubicBezTo>
                      <a:pt x="13591" y="3289"/>
                      <a:pt x="9961" y="6042"/>
                      <a:pt x="8009" y="6984"/>
                    </a:cubicBezTo>
                    <a:cubicBezTo>
                      <a:pt x="6694" y="7016"/>
                      <a:pt x="5709" y="7116"/>
                      <a:pt x="5709" y="7116"/>
                    </a:cubicBezTo>
                    <a:lnTo>
                      <a:pt x="4467" y="7560"/>
                    </a:lnTo>
                    <a:cubicBezTo>
                      <a:pt x="2113" y="7721"/>
                      <a:pt x="277" y="7705"/>
                      <a:pt x="353" y="8440"/>
                    </a:cubicBezTo>
                    <a:cubicBezTo>
                      <a:pt x="391" y="8819"/>
                      <a:pt x="1304" y="9053"/>
                      <a:pt x="2201" y="9192"/>
                    </a:cubicBezTo>
                    <a:cubicBezTo>
                      <a:pt x="1111" y="9256"/>
                      <a:pt x="1" y="9443"/>
                      <a:pt x="30" y="9939"/>
                    </a:cubicBezTo>
                    <a:cubicBezTo>
                      <a:pt x="59" y="10461"/>
                      <a:pt x="1307" y="10681"/>
                      <a:pt x="2434" y="10776"/>
                    </a:cubicBezTo>
                    <a:cubicBezTo>
                      <a:pt x="1649" y="10904"/>
                      <a:pt x="968" y="11134"/>
                      <a:pt x="978" y="11548"/>
                    </a:cubicBezTo>
                    <a:cubicBezTo>
                      <a:pt x="992" y="12156"/>
                      <a:pt x="2696" y="12265"/>
                      <a:pt x="3819" y="12271"/>
                    </a:cubicBezTo>
                    <a:cubicBezTo>
                      <a:pt x="3147" y="12310"/>
                      <a:pt x="2383" y="12408"/>
                      <a:pt x="2453" y="12780"/>
                    </a:cubicBezTo>
                    <a:cubicBezTo>
                      <a:pt x="2535" y="13215"/>
                      <a:pt x="3464" y="13345"/>
                      <a:pt x="4386" y="13345"/>
                    </a:cubicBezTo>
                    <a:cubicBezTo>
                      <a:pt x="5011" y="13345"/>
                      <a:pt x="5633" y="13285"/>
                      <a:pt x="5987" y="13220"/>
                    </a:cubicBezTo>
                    <a:cubicBezTo>
                      <a:pt x="8291" y="12794"/>
                      <a:pt x="9594" y="11840"/>
                      <a:pt x="9594" y="11840"/>
                    </a:cubicBezTo>
                    <a:cubicBezTo>
                      <a:pt x="9594" y="11840"/>
                      <a:pt x="16268" y="8767"/>
                      <a:pt x="17732" y="6869"/>
                    </a:cubicBezTo>
                    <a:cubicBezTo>
                      <a:pt x="18373" y="6039"/>
                      <a:pt x="19001" y="3451"/>
                      <a:pt x="19460" y="1064"/>
                    </a:cubicBezTo>
                    <a:cubicBezTo>
                      <a:pt x="17125" y="852"/>
                      <a:pt x="15316" y="378"/>
                      <a:pt x="1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7040897" y="4171737"/>
                <a:ext cx="94781" cy="11658"/>
              </a:xfrm>
              <a:custGeom>
                <a:avLst/>
                <a:gdLst/>
                <a:ahLst/>
                <a:cxnLst/>
                <a:rect l="l" t="t" r="r" b="b"/>
                <a:pathLst>
                  <a:path w="1886" h="232" extrusionOk="0">
                    <a:moveTo>
                      <a:pt x="1886" y="0"/>
                    </a:moveTo>
                    <a:lnTo>
                      <a:pt x="1886" y="0"/>
                    </a:lnTo>
                    <a:cubicBezTo>
                      <a:pt x="1886" y="0"/>
                      <a:pt x="1531" y="20"/>
                      <a:pt x="1037" y="20"/>
                    </a:cubicBezTo>
                    <a:cubicBezTo>
                      <a:pt x="999" y="20"/>
                      <a:pt x="961" y="20"/>
                      <a:pt x="921" y="19"/>
                    </a:cubicBezTo>
                    <a:cubicBezTo>
                      <a:pt x="602" y="38"/>
                      <a:pt x="262" y="70"/>
                      <a:pt x="1" y="138"/>
                    </a:cubicBezTo>
                    <a:cubicBezTo>
                      <a:pt x="215" y="201"/>
                      <a:pt x="462" y="231"/>
                      <a:pt x="714" y="231"/>
                    </a:cubicBezTo>
                    <a:cubicBezTo>
                      <a:pt x="1128" y="231"/>
                      <a:pt x="1558" y="15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6956874" y="4097514"/>
                <a:ext cx="150715" cy="22060"/>
              </a:xfrm>
              <a:custGeom>
                <a:avLst/>
                <a:gdLst/>
                <a:ahLst/>
                <a:cxnLst/>
                <a:rect l="l" t="t" r="r" b="b"/>
                <a:pathLst>
                  <a:path w="2999" h="439" extrusionOk="0">
                    <a:moveTo>
                      <a:pt x="1208" y="1"/>
                    </a:moveTo>
                    <a:cubicBezTo>
                      <a:pt x="717" y="81"/>
                      <a:pt x="267" y="201"/>
                      <a:pt x="1" y="381"/>
                    </a:cubicBezTo>
                    <a:cubicBezTo>
                      <a:pt x="290" y="422"/>
                      <a:pt x="570" y="439"/>
                      <a:pt x="836" y="439"/>
                    </a:cubicBezTo>
                    <a:cubicBezTo>
                      <a:pt x="2075" y="439"/>
                      <a:pt x="2998" y="69"/>
                      <a:pt x="2998" y="69"/>
                    </a:cubicBezTo>
                    <a:lnTo>
                      <a:pt x="2998" y="69"/>
                    </a:lnTo>
                    <a:cubicBezTo>
                      <a:pt x="2998" y="69"/>
                      <a:pt x="2965" y="69"/>
                      <a:pt x="2904" y="69"/>
                    </a:cubicBezTo>
                    <a:cubicBezTo>
                      <a:pt x="2657" y="69"/>
                      <a:pt x="1959" y="63"/>
                      <a:pt x="1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6949939" y="4017914"/>
                <a:ext cx="144182" cy="16030"/>
              </a:xfrm>
              <a:custGeom>
                <a:avLst/>
                <a:gdLst/>
                <a:ahLst/>
                <a:cxnLst/>
                <a:rect l="l" t="t" r="r" b="b"/>
                <a:pathLst>
                  <a:path w="2869" h="319" extrusionOk="0">
                    <a:moveTo>
                      <a:pt x="1113" y="1"/>
                    </a:moveTo>
                    <a:cubicBezTo>
                      <a:pt x="727" y="24"/>
                      <a:pt x="340" y="62"/>
                      <a:pt x="1" y="124"/>
                    </a:cubicBezTo>
                    <a:cubicBezTo>
                      <a:pt x="406" y="223"/>
                      <a:pt x="963" y="319"/>
                      <a:pt x="1598" y="319"/>
                    </a:cubicBezTo>
                    <a:cubicBezTo>
                      <a:pt x="1996" y="319"/>
                      <a:pt x="2426" y="281"/>
                      <a:pt x="2868" y="182"/>
                    </a:cubicBezTo>
                    <a:cubicBezTo>
                      <a:pt x="2868" y="182"/>
                      <a:pt x="1999" y="137"/>
                      <a:pt x="1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7605491" y="3556042"/>
                <a:ext cx="267708" cy="212557"/>
              </a:xfrm>
              <a:custGeom>
                <a:avLst/>
                <a:gdLst/>
                <a:ahLst/>
                <a:cxnLst/>
                <a:rect l="l" t="t" r="r" b="b"/>
                <a:pathLst>
                  <a:path w="5327" h="4230" extrusionOk="0">
                    <a:moveTo>
                      <a:pt x="154" y="0"/>
                    </a:moveTo>
                    <a:cubicBezTo>
                      <a:pt x="110" y="241"/>
                      <a:pt x="57" y="524"/>
                      <a:pt x="0" y="822"/>
                    </a:cubicBezTo>
                    <a:cubicBezTo>
                      <a:pt x="779" y="1084"/>
                      <a:pt x="2874" y="1732"/>
                      <a:pt x="4509" y="1994"/>
                    </a:cubicBezTo>
                    <a:cubicBezTo>
                      <a:pt x="4509" y="1994"/>
                      <a:pt x="4742" y="3213"/>
                      <a:pt x="4619" y="4230"/>
                    </a:cubicBezTo>
                    <a:cubicBezTo>
                      <a:pt x="4879" y="3252"/>
                      <a:pt x="5120" y="2138"/>
                      <a:pt x="5327" y="1064"/>
                    </a:cubicBezTo>
                    <a:cubicBezTo>
                      <a:pt x="2993" y="852"/>
                      <a:pt x="1183" y="378"/>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7539207" y="3721273"/>
                <a:ext cx="150564" cy="68189"/>
              </a:xfrm>
              <a:custGeom>
                <a:avLst/>
                <a:gdLst/>
                <a:ahLst/>
                <a:cxnLst/>
                <a:rect l="l" t="t" r="r" b="b"/>
                <a:pathLst>
                  <a:path w="2996" h="1357" extrusionOk="0">
                    <a:moveTo>
                      <a:pt x="777" y="1"/>
                    </a:moveTo>
                    <a:cubicBezTo>
                      <a:pt x="777" y="1"/>
                      <a:pt x="450" y="279"/>
                      <a:pt x="0" y="577"/>
                    </a:cubicBezTo>
                    <a:cubicBezTo>
                      <a:pt x="1572" y="884"/>
                      <a:pt x="2996" y="1357"/>
                      <a:pt x="2996" y="1357"/>
                    </a:cubicBezTo>
                    <a:cubicBezTo>
                      <a:pt x="2211" y="415"/>
                      <a:pt x="777" y="1"/>
                      <a:pt x="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7038636" y="3899519"/>
                <a:ext cx="45883" cy="41908"/>
              </a:xfrm>
              <a:custGeom>
                <a:avLst/>
                <a:gdLst/>
                <a:ahLst/>
                <a:cxnLst/>
                <a:rect l="l" t="t" r="r" b="b"/>
                <a:pathLst>
                  <a:path w="913" h="834" extrusionOk="0">
                    <a:moveTo>
                      <a:pt x="128" y="1"/>
                    </a:moveTo>
                    <a:cubicBezTo>
                      <a:pt x="85" y="1"/>
                      <a:pt x="40" y="28"/>
                      <a:pt x="35" y="82"/>
                    </a:cubicBezTo>
                    <a:cubicBezTo>
                      <a:pt x="0" y="477"/>
                      <a:pt x="440" y="691"/>
                      <a:pt x="739" y="825"/>
                    </a:cubicBezTo>
                    <a:cubicBezTo>
                      <a:pt x="752" y="831"/>
                      <a:pt x="765" y="834"/>
                      <a:pt x="777" y="834"/>
                    </a:cubicBezTo>
                    <a:cubicBezTo>
                      <a:pt x="858" y="834"/>
                      <a:pt x="912" y="717"/>
                      <a:pt x="826" y="679"/>
                    </a:cubicBezTo>
                    <a:cubicBezTo>
                      <a:pt x="586" y="571"/>
                      <a:pt x="177" y="405"/>
                      <a:pt x="206" y="82"/>
                    </a:cubicBezTo>
                    <a:cubicBezTo>
                      <a:pt x="210" y="28"/>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7039792" y="3870573"/>
                <a:ext cx="264341" cy="40652"/>
              </a:xfrm>
              <a:custGeom>
                <a:avLst/>
                <a:gdLst/>
                <a:ahLst/>
                <a:cxnLst/>
                <a:rect l="l" t="t" r="r" b="b"/>
                <a:pathLst>
                  <a:path w="5260" h="809" extrusionOk="0">
                    <a:moveTo>
                      <a:pt x="1476" y="0"/>
                    </a:moveTo>
                    <a:cubicBezTo>
                      <a:pt x="849" y="0"/>
                      <a:pt x="146" y="107"/>
                      <a:pt x="16" y="636"/>
                    </a:cubicBezTo>
                    <a:cubicBezTo>
                      <a:pt x="0" y="700"/>
                      <a:pt x="53" y="742"/>
                      <a:pt x="103" y="742"/>
                    </a:cubicBezTo>
                    <a:cubicBezTo>
                      <a:pt x="137" y="742"/>
                      <a:pt x="169" y="723"/>
                      <a:pt x="180" y="681"/>
                    </a:cubicBezTo>
                    <a:cubicBezTo>
                      <a:pt x="284" y="260"/>
                      <a:pt x="885" y="137"/>
                      <a:pt x="1561" y="137"/>
                    </a:cubicBezTo>
                    <a:cubicBezTo>
                      <a:pt x="2376" y="137"/>
                      <a:pt x="3300" y="316"/>
                      <a:pt x="3600" y="370"/>
                    </a:cubicBezTo>
                    <a:cubicBezTo>
                      <a:pt x="4097" y="459"/>
                      <a:pt x="4638" y="561"/>
                      <a:pt x="5090" y="798"/>
                    </a:cubicBezTo>
                    <a:cubicBezTo>
                      <a:pt x="5104" y="805"/>
                      <a:pt x="5118" y="809"/>
                      <a:pt x="5131" y="809"/>
                    </a:cubicBezTo>
                    <a:cubicBezTo>
                      <a:pt x="5208" y="809"/>
                      <a:pt x="5260" y="695"/>
                      <a:pt x="5176" y="651"/>
                    </a:cubicBezTo>
                    <a:cubicBezTo>
                      <a:pt x="4330" y="207"/>
                      <a:pt x="3241" y="106"/>
                      <a:pt x="2306" y="43"/>
                    </a:cubicBezTo>
                    <a:cubicBezTo>
                      <a:pt x="2113" y="30"/>
                      <a:pt x="1805"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7291359" y="3716750"/>
                <a:ext cx="292685" cy="194417"/>
              </a:xfrm>
              <a:custGeom>
                <a:avLst/>
                <a:gdLst/>
                <a:ahLst/>
                <a:cxnLst/>
                <a:rect l="l" t="t" r="r" b="b"/>
                <a:pathLst>
                  <a:path w="5824" h="3869" extrusionOk="0">
                    <a:moveTo>
                      <a:pt x="5711" y="1"/>
                    </a:moveTo>
                    <a:cubicBezTo>
                      <a:pt x="5697" y="1"/>
                      <a:pt x="5682" y="6"/>
                      <a:pt x="5666" y="17"/>
                    </a:cubicBezTo>
                    <a:cubicBezTo>
                      <a:pt x="3901" y="1353"/>
                      <a:pt x="2070" y="2723"/>
                      <a:pt x="84" y="3712"/>
                    </a:cubicBezTo>
                    <a:cubicBezTo>
                      <a:pt x="0" y="3754"/>
                      <a:pt x="52" y="3869"/>
                      <a:pt x="130" y="3869"/>
                    </a:cubicBezTo>
                    <a:cubicBezTo>
                      <a:pt x="143" y="3869"/>
                      <a:pt x="156" y="3866"/>
                      <a:pt x="170" y="3859"/>
                    </a:cubicBezTo>
                    <a:cubicBezTo>
                      <a:pt x="2156" y="2871"/>
                      <a:pt x="3987" y="1501"/>
                      <a:pt x="5752" y="164"/>
                    </a:cubicBezTo>
                    <a:cubicBezTo>
                      <a:pt x="5823" y="111"/>
                      <a:pt x="5778" y="1"/>
                      <a:pt x="5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7013258" y="3551720"/>
                <a:ext cx="864637" cy="685008"/>
              </a:xfrm>
              <a:custGeom>
                <a:avLst/>
                <a:gdLst/>
                <a:ahLst/>
                <a:cxnLst/>
                <a:rect l="l" t="t" r="r" b="b"/>
                <a:pathLst>
                  <a:path w="17205" h="13632" extrusionOk="0">
                    <a:moveTo>
                      <a:pt x="11939" y="0"/>
                    </a:moveTo>
                    <a:cubicBezTo>
                      <a:pt x="11903" y="0"/>
                      <a:pt x="11863" y="28"/>
                      <a:pt x="11857" y="64"/>
                    </a:cubicBezTo>
                    <a:cubicBezTo>
                      <a:pt x="11654" y="1164"/>
                      <a:pt x="11460" y="2273"/>
                      <a:pt x="11161" y="3352"/>
                    </a:cubicBezTo>
                    <a:cubicBezTo>
                      <a:pt x="11143" y="3416"/>
                      <a:pt x="11196" y="3457"/>
                      <a:pt x="11247" y="3457"/>
                    </a:cubicBezTo>
                    <a:cubicBezTo>
                      <a:pt x="11280" y="3457"/>
                      <a:pt x="11313" y="3439"/>
                      <a:pt x="11325" y="3397"/>
                    </a:cubicBezTo>
                    <a:cubicBezTo>
                      <a:pt x="11522" y="2687"/>
                      <a:pt x="11666" y="1963"/>
                      <a:pt x="11807" y="1240"/>
                    </a:cubicBezTo>
                    <a:cubicBezTo>
                      <a:pt x="11856" y="992"/>
                      <a:pt x="11856" y="372"/>
                      <a:pt x="12167" y="257"/>
                    </a:cubicBezTo>
                    <a:cubicBezTo>
                      <a:pt x="12172" y="255"/>
                      <a:pt x="12180" y="254"/>
                      <a:pt x="12189" y="254"/>
                    </a:cubicBezTo>
                    <a:cubicBezTo>
                      <a:pt x="12344" y="254"/>
                      <a:pt x="12990" y="509"/>
                      <a:pt x="13080" y="533"/>
                    </a:cubicBezTo>
                    <a:cubicBezTo>
                      <a:pt x="13895" y="756"/>
                      <a:pt x="14725" y="922"/>
                      <a:pt x="15560" y="1048"/>
                    </a:cubicBezTo>
                    <a:cubicBezTo>
                      <a:pt x="16472" y="1185"/>
                      <a:pt x="17031" y="1179"/>
                      <a:pt x="16787" y="2328"/>
                    </a:cubicBezTo>
                    <a:cubicBezTo>
                      <a:pt x="16470" y="3816"/>
                      <a:pt x="16203" y="5832"/>
                      <a:pt x="15202" y="7044"/>
                    </a:cubicBezTo>
                    <a:cubicBezTo>
                      <a:pt x="14454" y="7950"/>
                      <a:pt x="13295" y="8588"/>
                      <a:pt x="12301" y="9184"/>
                    </a:cubicBezTo>
                    <a:cubicBezTo>
                      <a:pt x="10663" y="10162"/>
                      <a:pt x="8933" y="10934"/>
                      <a:pt x="7254" y="11829"/>
                    </a:cubicBezTo>
                    <a:cubicBezTo>
                      <a:pt x="6501" y="12230"/>
                      <a:pt x="5782" y="12632"/>
                      <a:pt x="4957" y="12892"/>
                    </a:cubicBezTo>
                    <a:cubicBezTo>
                      <a:pt x="4463" y="13048"/>
                      <a:pt x="2976" y="13428"/>
                      <a:pt x="1779" y="13428"/>
                    </a:cubicBezTo>
                    <a:cubicBezTo>
                      <a:pt x="1024" y="13428"/>
                      <a:pt x="383" y="13277"/>
                      <a:pt x="179" y="12823"/>
                    </a:cubicBezTo>
                    <a:cubicBezTo>
                      <a:pt x="165" y="12792"/>
                      <a:pt x="140" y="12779"/>
                      <a:pt x="115" y="12779"/>
                    </a:cubicBezTo>
                    <a:cubicBezTo>
                      <a:pt x="60" y="12779"/>
                      <a:pt x="1" y="12841"/>
                      <a:pt x="31" y="12908"/>
                    </a:cubicBezTo>
                    <a:cubicBezTo>
                      <a:pt x="275" y="13449"/>
                      <a:pt x="964" y="13631"/>
                      <a:pt x="1779" y="13631"/>
                    </a:cubicBezTo>
                    <a:cubicBezTo>
                      <a:pt x="3108" y="13631"/>
                      <a:pt x="4771" y="13145"/>
                      <a:pt x="5384" y="12928"/>
                    </a:cubicBezTo>
                    <a:cubicBezTo>
                      <a:pt x="6533" y="12522"/>
                      <a:pt x="7633" y="11849"/>
                      <a:pt x="8727" y="11306"/>
                    </a:cubicBezTo>
                    <a:cubicBezTo>
                      <a:pt x="10687" y="10332"/>
                      <a:pt x="12714" y="9315"/>
                      <a:pt x="14442" y="7959"/>
                    </a:cubicBezTo>
                    <a:cubicBezTo>
                      <a:pt x="16461" y="6376"/>
                      <a:pt x="16730" y="3543"/>
                      <a:pt x="17194" y="1172"/>
                    </a:cubicBezTo>
                    <a:cubicBezTo>
                      <a:pt x="17205" y="1114"/>
                      <a:pt x="17169" y="1070"/>
                      <a:pt x="17112" y="1064"/>
                    </a:cubicBezTo>
                    <a:cubicBezTo>
                      <a:pt x="15363" y="888"/>
                      <a:pt x="13623" y="591"/>
                      <a:pt x="11962" y="4"/>
                    </a:cubicBezTo>
                    <a:cubicBezTo>
                      <a:pt x="11955" y="2"/>
                      <a:pt x="11947" y="0"/>
                      <a:pt x="11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7011298" y="4168420"/>
                <a:ext cx="81413" cy="33919"/>
              </a:xfrm>
              <a:custGeom>
                <a:avLst/>
                <a:gdLst/>
                <a:ahLst/>
                <a:cxnLst/>
                <a:rect l="l" t="t" r="r" b="b"/>
                <a:pathLst>
                  <a:path w="1620" h="675" extrusionOk="0">
                    <a:moveTo>
                      <a:pt x="1517" y="1"/>
                    </a:moveTo>
                    <a:cubicBezTo>
                      <a:pt x="1514" y="1"/>
                      <a:pt x="1512" y="1"/>
                      <a:pt x="1510" y="1"/>
                    </a:cubicBezTo>
                    <a:cubicBezTo>
                      <a:pt x="1164" y="22"/>
                      <a:pt x="0" y="12"/>
                      <a:pt x="59" y="594"/>
                    </a:cubicBezTo>
                    <a:cubicBezTo>
                      <a:pt x="64" y="647"/>
                      <a:pt x="110" y="675"/>
                      <a:pt x="152" y="675"/>
                    </a:cubicBezTo>
                    <a:cubicBezTo>
                      <a:pt x="195" y="675"/>
                      <a:pt x="234" y="648"/>
                      <a:pt x="229" y="594"/>
                    </a:cubicBezTo>
                    <a:cubicBezTo>
                      <a:pt x="188" y="186"/>
                      <a:pt x="1264" y="186"/>
                      <a:pt x="1510" y="171"/>
                    </a:cubicBezTo>
                    <a:cubicBezTo>
                      <a:pt x="1617" y="164"/>
                      <a:pt x="1619" y="1"/>
                      <a:pt x="1517" y="1"/>
                    </a:cubicBezTo>
                    <a:close/>
                  </a:path>
                </a:pathLst>
              </a:custGeom>
              <a:solidFill>
                <a:srgbClr val="78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6939738" y="4132088"/>
                <a:ext cx="201472" cy="45125"/>
              </a:xfrm>
              <a:custGeom>
                <a:avLst/>
                <a:gdLst/>
                <a:ahLst/>
                <a:cxnLst/>
                <a:rect l="l" t="t" r="r" b="b"/>
                <a:pathLst>
                  <a:path w="4009" h="898" extrusionOk="0">
                    <a:moveTo>
                      <a:pt x="106" y="0"/>
                    </a:moveTo>
                    <a:cubicBezTo>
                      <a:pt x="56" y="0"/>
                      <a:pt x="1" y="43"/>
                      <a:pt x="11" y="107"/>
                    </a:cubicBezTo>
                    <a:cubicBezTo>
                      <a:pt x="75" y="526"/>
                      <a:pt x="595" y="647"/>
                      <a:pt x="940" y="725"/>
                    </a:cubicBezTo>
                    <a:cubicBezTo>
                      <a:pt x="1546" y="862"/>
                      <a:pt x="2179" y="898"/>
                      <a:pt x="2808" y="898"/>
                    </a:cubicBezTo>
                    <a:cubicBezTo>
                      <a:pt x="3175" y="898"/>
                      <a:pt x="3540" y="886"/>
                      <a:pt x="3899" y="875"/>
                    </a:cubicBezTo>
                    <a:cubicBezTo>
                      <a:pt x="4007" y="871"/>
                      <a:pt x="4009" y="704"/>
                      <a:pt x="3902" y="704"/>
                    </a:cubicBezTo>
                    <a:cubicBezTo>
                      <a:pt x="3901" y="704"/>
                      <a:pt x="3900" y="704"/>
                      <a:pt x="3899" y="705"/>
                    </a:cubicBezTo>
                    <a:cubicBezTo>
                      <a:pt x="3595" y="714"/>
                      <a:pt x="3291" y="721"/>
                      <a:pt x="2987" y="721"/>
                    </a:cubicBezTo>
                    <a:cubicBezTo>
                      <a:pt x="2571" y="721"/>
                      <a:pt x="2155" y="708"/>
                      <a:pt x="1741" y="670"/>
                    </a:cubicBezTo>
                    <a:cubicBezTo>
                      <a:pt x="1358" y="634"/>
                      <a:pt x="256" y="585"/>
                      <a:pt x="175" y="62"/>
                    </a:cubicBezTo>
                    <a:cubicBezTo>
                      <a:pt x="168" y="19"/>
                      <a:pt x="138"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6939989" y="4093343"/>
                <a:ext cx="83876" cy="47135"/>
              </a:xfrm>
              <a:custGeom>
                <a:avLst/>
                <a:gdLst/>
                <a:ahLst/>
                <a:cxnLst/>
                <a:rect l="l" t="t" r="r" b="b"/>
                <a:pathLst>
                  <a:path w="1669" h="938" extrusionOk="0">
                    <a:moveTo>
                      <a:pt x="1538" y="0"/>
                    </a:moveTo>
                    <a:cubicBezTo>
                      <a:pt x="1533" y="0"/>
                      <a:pt x="1527" y="1"/>
                      <a:pt x="1522" y="2"/>
                    </a:cubicBezTo>
                    <a:cubicBezTo>
                      <a:pt x="1054" y="81"/>
                      <a:pt x="35" y="214"/>
                      <a:pt x="3" y="856"/>
                    </a:cubicBezTo>
                    <a:cubicBezTo>
                      <a:pt x="0" y="910"/>
                      <a:pt x="41" y="937"/>
                      <a:pt x="84" y="937"/>
                    </a:cubicBezTo>
                    <a:cubicBezTo>
                      <a:pt x="126" y="937"/>
                      <a:pt x="170" y="910"/>
                      <a:pt x="173" y="856"/>
                    </a:cubicBezTo>
                    <a:cubicBezTo>
                      <a:pt x="198" y="342"/>
                      <a:pt x="1196" y="229"/>
                      <a:pt x="1567" y="166"/>
                    </a:cubicBezTo>
                    <a:cubicBezTo>
                      <a:pt x="1669" y="148"/>
                      <a:pt x="1633" y="0"/>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6892098" y="4051282"/>
                <a:ext cx="221021" cy="54119"/>
              </a:xfrm>
              <a:custGeom>
                <a:avLst/>
                <a:gdLst/>
                <a:ahLst/>
                <a:cxnLst/>
                <a:rect l="l" t="t" r="r" b="b"/>
                <a:pathLst>
                  <a:path w="4398" h="1077" extrusionOk="0">
                    <a:moveTo>
                      <a:pt x="105" y="0"/>
                    </a:moveTo>
                    <a:cubicBezTo>
                      <a:pt x="56" y="0"/>
                      <a:pt x="1" y="43"/>
                      <a:pt x="11" y="107"/>
                    </a:cubicBezTo>
                    <a:cubicBezTo>
                      <a:pt x="73" y="506"/>
                      <a:pt x="566" y="658"/>
                      <a:pt x="896" y="756"/>
                    </a:cubicBezTo>
                    <a:cubicBezTo>
                      <a:pt x="1977" y="1076"/>
                      <a:pt x="3173" y="1068"/>
                      <a:pt x="4287" y="1074"/>
                    </a:cubicBezTo>
                    <a:cubicBezTo>
                      <a:pt x="4396" y="1074"/>
                      <a:pt x="4397" y="905"/>
                      <a:pt x="4287" y="904"/>
                    </a:cubicBezTo>
                    <a:cubicBezTo>
                      <a:pt x="3333" y="899"/>
                      <a:pt x="2361" y="882"/>
                      <a:pt x="1421" y="702"/>
                    </a:cubicBezTo>
                    <a:cubicBezTo>
                      <a:pt x="1062" y="634"/>
                      <a:pt x="246" y="523"/>
                      <a:pt x="175" y="62"/>
                    </a:cubicBezTo>
                    <a:cubicBezTo>
                      <a:pt x="168" y="19"/>
                      <a:pt x="138"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6892299" y="4013642"/>
                <a:ext cx="119155" cy="46029"/>
              </a:xfrm>
              <a:custGeom>
                <a:avLst/>
                <a:gdLst/>
                <a:ahLst/>
                <a:cxnLst/>
                <a:rect l="l" t="t" r="r" b="b"/>
                <a:pathLst>
                  <a:path w="2371" h="916" extrusionOk="0">
                    <a:moveTo>
                      <a:pt x="2267" y="0"/>
                    </a:moveTo>
                    <a:cubicBezTo>
                      <a:pt x="2265" y="0"/>
                      <a:pt x="2262" y="0"/>
                      <a:pt x="2260" y="0"/>
                    </a:cubicBezTo>
                    <a:cubicBezTo>
                      <a:pt x="1717" y="35"/>
                      <a:pt x="46" y="17"/>
                      <a:pt x="3" y="833"/>
                    </a:cubicBezTo>
                    <a:cubicBezTo>
                      <a:pt x="1" y="888"/>
                      <a:pt x="42" y="915"/>
                      <a:pt x="84" y="915"/>
                    </a:cubicBezTo>
                    <a:cubicBezTo>
                      <a:pt x="127" y="915"/>
                      <a:pt x="171" y="888"/>
                      <a:pt x="173" y="833"/>
                    </a:cubicBezTo>
                    <a:cubicBezTo>
                      <a:pt x="207" y="207"/>
                      <a:pt x="1876" y="196"/>
                      <a:pt x="2260" y="171"/>
                    </a:cubicBezTo>
                    <a:cubicBezTo>
                      <a:pt x="2367" y="164"/>
                      <a:pt x="2370"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6908028" y="3976003"/>
                <a:ext cx="189210" cy="55225"/>
              </a:xfrm>
              <a:custGeom>
                <a:avLst/>
                <a:gdLst/>
                <a:ahLst/>
                <a:cxnLst/>
                <a:rect l="l" t="t" r="r" b="b"/>
                <a:pathLst>
                  <a:path w="3765" h="1099" extrusionOk="0">
                    <a:moveTo>
                      <a:pt x="103" y="0"/>
                    </a:moveTo>
                    <a:cubicBezTo>
                      <a:pt x="53" y="0"/>
                      <a:pt x="0" y="42"/>
                      <a:pt x="17" y="106"/>
                    </a:cubicBezTo>
                    <a:cubicBezTo>
                      <a:pt x="107" y="467"/>
                      <a:pt x="582" y="600"/>
                      <a:pt x="892" y="696"/>
                    </a:cubicBezTo>
                    <a:cubicBezTo>
                      <a:pt x="1777" y="970"/>
                      <a:pt x="2736" y="1044"/>
                      <a:pt x="3654" y="1099"/>
                    </a:cubicBezTo>
                    <a:cubicBezTo>
                      <a:pt x="3656" y="1099"/>
                      <a:pt x="3658" y="1099"/>
                      <a:pt x="3660" y="1099"/>
                    </a:cubicBezTo>
                    <a:cubicBezTo>
                      <a:pt x="3764" y="1099"/>
                      <a:pt x="3761" y="934"/>
                      <a:pt x="3654" y="928"/>
                    </a:cubicBezTo>
                    <a:cubicBezTo>
                      <a:pt x="2929" y="885"/>
                      <a:pt x="2202" y="822"/>
                      <a:pt x="1490" y="671"/>
                    </a:cubicBezTo>
                    <a:cubicBezTo>
                      <a:pt x="1142" y="596"/>
                      <a:pt x="286" y="483"/>
                      <a:pt x="180" y="61"/>
                    </a:cubicBezTo>
                    <a:cubicBezTo>
                      <a:pt x="169" y="19"/>
                      <a:pt x="13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6908581" y="3909217"/>
                <a:ext cx="279368" cy="75124"/>
              </a:xfrm>
              <a:custGeom>
                <a:avLst/>
                <a:gdLst/>
                <a:ahLst/>
                <a:cxnLst/>
                <a:rect l="l" t="t" r="r" b="b"/>
                <a:pathLst>
                  <a:path w="5559" h="1495" extrusionOk="0">
                    <a:moveTo>
                      <a:pt x="5450" y="0"/>
                    </a:moveTo>
                    <a:cubicBezTo>
                      <a:pt x="5441" y="0"/>
                      <a:pt x="5431" y="2"/>
                      <a:pt x="5421" y="5"/>
                    </a:cubicBezTo>
                    <a:cubicBezTo>
                      <a:pt x="5056" y="136"/>
                      <a:pt x="4684" y="312"/>
                      <a:pt x="4308" y="404"/>
                    </a:cubicBezTo>
                    <a:cubicBezTo>
                      <a:pt x="3460" y="611"/>
                      <a:pt x="2504" y="528"/>
                      <a:pt x="1632" y="624"/>
                    </a:cubicBezTo>
                    <a:cubicBezTo>
                      <a:pt x="1120" y="679"/>
                      <a:pt x="32" y="702"/>
                      <a:pt x="2" y="1412"/>
                    </a:cubicBezTo>
                    <a:cubicBezTo>
                      <a:pt x="0" y="1467"/>
                      <a:pt x="41" y="1495"/>
                      <a:pt x="84" y="1495"/>
                    </a:cubicBezTo>
                    <a:cubicBezTo>
                      <a:pt x="127" y="1495"/>
                      <a:pt x="170" y="1467"/>
                      <a:pt x="172" y="1412"/>
                    </a:cubicBezTo>
                    <a:cubicBezTo>
                      <a:pt x="209" y="533"/>
                      <a:pt x="3228" y="688"/>
                      <a:pt x="3814" y="643"/>
                    </a:cubicBezTo>
                    <a:cubicBezTo>
                      <a:pt x="4400" y="597"/>
                      <a:pt x="4913" y="368"/>
                      <a:pt x="5465" y="170"/>
                    </a:cubicBezTo>
                    <a:cubicBezTo>
                      <a:pt x="5558" y="137"/>
                      <a:pt x="5531" y="0"/>
                      <a:pt x="5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2"/>
              <p:cNvSpPr/>
              <p:nvPr/>
            </p:nvSpPr>
            <p:spPr>
              <a:xfrm>
                <a:off x="7603330" y="3200203"/>
                <a:ext cx="337814" cy="430341"/>
              </a:xfrm>
              <a:custGeom>
                <a:avLst/>
                <a:gdLst/>
                <a:ahLst/>
                <a:cxnLst/>
                <a:rect l="l" t="t" r="r" b="b"/>
                <a:pathLst>
                  <a:path w="6722" h="8564" extrusionOk="0">
                    <a:moveTo>
                      <a:pt x="2801" y="0"/>
                    </a:moveTo>
                    <a:cubicBezTo>
                      <a:pt x="1867" y="322"/>
                      <a:pt x="553" y="2901"/>
                      <a:pt x="223" y="6278"/>
                    </a:cubicBezTo>
                    <a:cubicBezTo>
                      <a:pt x="223" y="6278"/>
                      <a:pt x="84" y="6984"/>
                      <a:pt x="1" y="7439"/>
                    </a:cubicBezTo>
                    <a:cubicBezTo>
                      <a:pt x="1030" y="7817"/>
                      <a:pt x="3313" y="8458"/>
                      <a:pt x="5704" y="8563"/>
                    </a:cubicBezTo>
                    <a:cubicBezTo>
                      <a:pt x="5927" y="7081"/>
                      <a:pt x="5906" y="5571"/>
                      <a:pt x="5906" y="5571"/>
                    </a:cubicBezTo>
                    <a:cubicBezTo>
                      <a:pt x="6722" y="336"/>
                      <a:pt x="2801" y="0"/>
                      <a:pt x="2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2"/>
              <p:cNvSpPr/>
              <p:nvPr/>
            </p:nvSpPr>
            <p:spPr>
              <a:xfrm>
                <a:off x="7598757" y="3195881"/>
                <a:ext cx="352388" cy="438934"/>
              </a:xfrm>
              <a:custGeom>
                <a:avLst/>
                <a:gdLst/>
                <a:ahLst/>
                <a:cxnLst/>
                <a:rect l="l" t="t" r="r" b="b"/>
                <a:pathLst>
                  <a:path w="7012" h="8735" extrusionOk="0">
                    <a:moveTo>
                      <a:pt x="2882" y="0"/>
                    </a:moveTo>
                    <a:cubicBezTo>
                      <a:pt x="2783" y="0"/>
                      <a:pt x="2787" y="161"/>
                      <a:pt x="2892" y="171"/>
                    </a:cubicBezTo>
                    <a:cubicBezTo>
                      <a:pt x="5720" y="450"/>
                      <a:pt x="6039" y="3413"/>
                      <a:pt x="5912" y="5657"/>
                    </a:cubicBezTo>
                    <a:cubicBezTo>
                      <a:pt x="5874" y="6306"/>
                      <a:pt x="5997" y="7047"/>
                      <a:pt x="5825" y="7674"/>
                    </a:cubicBezTo>
                    <a:cubicBezTo>
                      <a:pt x="5644" y="8338"/>
                      <a:pt x="5348" y="8515"/>
                      <a:pt x="4916" y="8515"/>
                    </a:cubicBezTo>
                    <a:cubicBezTo>
                      <a:pt x="4618" y="8515"/>
                      <a:pt x="4256" y="8431"/>
                      <a:pt x="3822" y="8364"/>
                    </a:cubicBezTo>
                    <a:cubicBezTo>
                      <a:pt x="3363" y="8295"/>
                      <a:pt x="2907" y="8207"/>
                      <a:pt x="2455" y="8108"/>
                    </a:cubicBezTo>
                    <a:cubicBezTo>
                      <a:pt x="1824" y="7968"/>
                      <a:pt x="416" y="7873"/>
                      <a:pt x="244" y="7174"/>
                    </a:cubicBezTo>
                    <a:cubicBezTo>
                      <a:pt x="196" y="6984"/>
                      <a:pt x="366" y="6574"/>
                      <a:pt x="399" y="6364"/>
                    </a:cubicBezTo>
                    <a:cubicBezTo>
                      <a:pt x="517" y="5628"/>
                      <a:pt x="602" y="4912"/>
                      <a:pt x="767" y="4185"/>
                    </a:cubicBezTo>
                    <a:cubicBezTo>
                      <a:pt x="782" y="4121"/>
                      <a:pt x="729" y="4079"/>
                      <a:pt x="678" y="4079"/>
                    </a:cubicBezTo>
                    <a:cubicBezTo>
                      <a:pt x="645" y="4079"/>
                      <a:pt x="613" y="4097"/>
                      <a:pt x="603" y="4140"/>
                    </a:cubicBezTo>
                    <a:cubicBezTo>
                      <a:pt x="349" y="5251"/>
                      <a:pt x="219" y="6383"/>
                      <a:pt x="10" y="7503"/>
                    </a:cubicBezTo>
                    <a:cubicBezTo>
                      <a:pt x="1" y="7551"/>
                      <a:pt x="23" y="7591"/>
                      <a:pt x="69" y="7607"/>
                    </a:cubicBezTo>
                    <a:cubicBezTo>
                      <a:pt x="1912" y="8260"/>
                      <a:pt x="3846" y="8619"/>
                      <a:pt x="5795" y="8735"/>
                    </a:cubicBezTo>
                    <a:cubicBezTo>
                      <a:pt x="5796" y="8735"/>
                      <a:pt x="5798" y="8735"/>
                      <a:pt x="5799" y="8735"/>
                    </a:cubicBezTo>
                    <a:cubicBezTo>
                      <a:pt x="5846" y="8735"/>
                      <a:pt x="5874" y="8691"/>
                      <a:pt x="5880" y="8649"/>
                    </a:cubicBezTo>
                    <a:cubicBezTo>
                      <a:pt x="6254" y="5841"/>
                      <a:pt x="7011" y="408"/>
                      <a:pt x="2892" y="1"/>
                    </a:cubicBezTo>
                    <a:cubicBezTo>
                      <a:pt x="2889" y="0"/>
                      <a:pt x="2885" y="0"/>
                      <a:pt x="2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6" name="Google Shape;3086;p42"/>
          <p:cNvSpPr/>
          <p:nvPr/>
        </p:nvSpPr>
        <p:spPr>
          <a:xfrm rot="-4902238">
            <a:off x="458692" y="4286714"/>
            <a:ext cx="504945" cy="593734"/>
          </a:xfrm>
          <a:custGeom>
            <a:avLst/>
            <a:gdLst/>
            <a:ahLst/>
            <a:cxnLst/>
            <a:rect l="l" t="t" r="r" b="b"/>
            <a:pathLst>
              <a:path w="17378" h="20432" extrusionOk="0">
                <a:moveTo>
                  <a:pt x="7074" y="8012"/>
                </a:moveTo>
                <a:cubicBezTo>
                  <a:pt x="8674" y="8012"/>
                  <a:pt x="10231" y="8729"/>
                  <a:pt x="10959" y="10286"/>
                </a:cubicBezTo>
                <a:cubicBezTo>
                  <a:pt x="11645" y="11757"/>
                  <a:pt x="11245" y="13752"/>
                  <a:pt x="9713" y="13752"/>
                </a:cubicBezTo>
                <a:cubicBezTo>
                  <a:pt x="9496" y="13752"/>
                  <a:pt x="9257" y="13712"/>
                  <a:pt x="8994" y="13624"/>
                </a:cubicBezTo>
                <a:cubicBezTo>
                  <a:pt x="6973" y="12953"/>
                  <a:pt x="6256" y="10389"/>
                  <a:pt x="6467" y="8047"/>
                </a:cubicBezTo>
                <a:lnTo>
                  <a:pt x="6467" y="8047"/>
                </a:lnTo>
                <a:cubicBezTo>
                  <a:pt x="6669" y="8024"/>
                  <a:pt x="6872" y="8012"/>
                  <a:pt x="7074" y="8012"/>
                </a:cubicBezTo>
                <a:close/>
                <a:moveTo>
                  <a:pt x="12880" y="0"/>
                </a:moveTo>
                <a:cubicBezTo>
                  <a:pt x="8890" y="0"/>
                  <a:pt x="4906" y="2463"/>
                  <a:pt x="3986" y="6430"/>
                </a:cubicBezTo>
                <a:lnTo>
                  <a:pt x="3986" y="6430"/>
                </a:lnTo>
                <a:cubicBezTo>
                  <a:pt x="1460" y="7677"/>
                  <a:pt x="75" y="10521"/>
                  <a:pt x="32" y="13388"/>
                </a:cubicBezTo>
                <a:cubicBezTo>
                  <a:pt x="0" y="15482"/>
                  <a:pt x="683" y="20128"/>
                  <a:pt x="3290" y="20431"/>
                </a:cubicBezTo>
                <a:cubicBezTo>
                  <a:pt x="3291" y="20432"/>
                  <a:pt x="3292" y="20432"/>
                  <a:pt x="3293" y="20432"/>
                </a:cubicBezTo>
                <a:cubicBezTo>
                  <a:pt x="3312" y="20432"/>
                  <a:pt x="3337" y="20412"/>
                  <a:pt x="3341" y="20393"/>
                </a:cubicBezTo>
                <a:cubicBezTo>
                  <a:pt x="3501" y="19302"/>
                  <a:pt x="2932" y="18575"/>
                  <a:pt x="2607" y="17520"/>
                </a:cubicBezTo>
                <a:cubicBezTo>
                  <a:pt x="1913" y="15268"/>
                  <a:pt x="1523" y="12237"/>
                  <a:pt x="2876" y="10131"/>
                </a:cubicBezTo>
                <a:cubicBezTo>
                  <a:pt x="3143" y="9717"/>
                  <a:pt x="3483" y="9359"/>
                  <a:pt x="3873" y="9062"/>
                </a:cubicBezTo>
                <a:lnTo>
                  <a:pt x="3873" y="9062"/>
                </a:lnTo>
                <a:cubicBezTo>
                  <a:pt x="4311" y="12260"/>
                  <a:pt x="6563" y="16799"/>
                  <a:pt x="9492" y="16799"/>
                </a:cubicBezTo>
                <a:cubicBezTo>
                  <a:pt x="10389" y="16799"/>
                  <a:pt x="11350" y="16373"/>
                  <a:pt x="12342" y="15352"/>
                </a:cubicBezTo>
                <a:cubicBezTo>
                  <a:pt x="16209" y="11370"/>
                  <a:pt x="11477" y="6069"/>
                  <a:pt x="6995" y="5804"/>
                </a:cubicBezTo>
                <a:lnTo>
                  <a:pt x="6995" y="5804"/>
                </a:lnTo>
                <a:cubicBezTo>
                  <a:pt x="7193" y="5323"/>
                  <a:pt x="7441" y="4900"/>
                  <a:pt x="7732" y="4567"/>
                </a:cubicBezTo>
                <a:cubicBezTo>
                  <a:pt x="9285" y="2791"/>
                  <a:pt x="11546" y="2512"/>
                  <a:pt x="13769" y="2512"/>
                </a:cubicBezTo>
                <a:cubicBezTo>
                  <a:pt x="14513" y="2512"/>
                  <a:pt x="15252" y="2543"/>
                  <a:pt x="15959" y="2560"/>
                </a:cubicBezTo>
                <a:cubicBezTo>
                  <a:pt x="15966" y="2560"/>
                  <a:pt x="15973" y="2560"/>
                  <a:pt x="15980" y="2560"/>
                </a:cubicBezTo>
                <a:cubicBezTo>
                  <a:pt x="16888" y="2560"/>
                  <a:pt x="17378" y="1115"/>
                  <a:pt x="16459" y="720"/>
                </a:cubicBezTo>
                <a:cubicBezTo>
                  <a:pt x="15324" y="231"/>
                  <a:pt x="14101" y="0"/>
                  <a:pt x="12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rot="-1799699">
            <a:off x="4673519" y="153601"/>
            <a:ext cx="673997" cy="584558"/>
          </a:xfrm>
          <a:custGeom>
            <a:avLst/>
            <a:gdLst/>
            <a:ahLst/>
            <a:cxnLst/>
            <a:rect l="l" t="t" r="r" b="b"/>
            <a:pathLst>
              <a:path w="31417" h="27248" extrusionOk="0">
                <a:moveTo>
                  <a:pt x="12273" y="6346"/>
                </a:moveTo>
                <a:cubicBezTo>
                  <a:pt x="12651" y="6346"/>
                  <a:pt x="13036" y="6495"/>
                  <a:pt x="13416" y="6844"/>
                </a:cubicBezTo>
                <a:cubicBezTo>
                  <a:pt x="14165" y="7530"/>
                  <a:pt x="13785" y="9866"/>
                  <a:pt x="13541" y="10664"/>
                </a:cubicBezTo>
                <a:cubicBezTo>
                  <a:pt x="12832" y="12984"/>
                  <a:pt x="10985" y="14301"/>
                  <a:pt x="8968" y="14527"/>
                </a:cubicBezTo>
                <a:lnTo>
                  <a:pt x="8968" y="14527"/>
                </a:lnTo>
                <a:cubicBezTo>
                  <a:pt x="8580" y="13539"/>
                  <a:pt x="8447" y="12376"/>
                  <a:pt x="8637" y="11055"/>
                </a:cubicBezTo>
                <a:cubicBezTo>
                  <a:pt x="8826" y="9737"/>
                  <a:pt x="10469" y="6346"/>
                  <a:pt x="12273" y="6346"/>
                </a:cubicBezTo>
                <a:close/>
                <a:moveTo>
                  <a:pt x="21260" y="13244"/>
                </a:moveTo>
                <a:cubicBezTo>
                  <a:pt x="21781" y="13244"/>
                  <a:pt x="22117" y="13643"/>
                  <a:pt x="22037" y="14724"/>
                </a:cubicBezTo>
                <a:cubicBezTo>
                  <a:pt x="21861" y="17081"/>
                  <a:pt x="18835" y="18118"/>
                  <a:pt x="16771" y="18363"/>
                </a:cubicBezTo>
                <a:lnTo>
                  <a:pt x="16771" y="18363"/>
                </a:lnTo>
                <a:cubicBezTo>
                  <a:pt x="16903" y="17502"/>
                  <a:pt x="17195" y="16665"/>
                  <a:pt x="17651" y="15933"/>
                </a:cubicBezTo>
                <a:cubicBezTo>
                  <a:pt x="18193" y="15062"/>
                  <a:pt x="20148" y="13244"/>
                  <a:pt x="21260" y="13244"/>
                </a:cubicBezTo>
                <a:close/>
                <a:moveTo>
                  <a:pt x="4628" y="1"/>
                </a:moveTo>
                <a:cubicBezTo>
                  <a:pt x="4596" y="1"/>
                  <a:pt x="4562" y="5"/>
                  <a:pt x="4527" y="15"/>
                </a:cubicBezTo>
                <a:cubicBezTo>
                  <a:pt x="391" y="1135"/>
                  <a:pt x="1" y="7714"/>
                  <a:pt x="1338" y="10963"/>
                </a:cubicBezTo>
                <a:cubicBezTo>
                  <a:pt x="2458" y="13681"/>
                  <a:pt x="5063" y="15801"/>
                  <a:pt x="7920" y="16090"/>
                </a:cubicBezTo>
                <a:lnTo>
                  <a:pt x="7920" y="16090"/>
                </a:lnTo>
                <a:cubicBezTo>
                  <a:pt x="8599" y="17380"/>
                  <a:pt x="9612" y="18474"/>
                  <a:pt x="10941" y="19165"/>
                </a:cubicBezTo>
                <a:cubicBezTo>
                  <a:pt x="12022" y="19727"/>
                  <a:pt x="13337" y="20080"/>
                  <a:pt x="14712" y="20202"/>
                </a:cubicBezTo>
                <a:lnTo>
                  <a:pt x="14712" y="20202"/>
                </a:lnTo>
                <a:cubicBezTo>
                  <a:pt x="14882" y="23148"/>
                  <a:pt x="16407" y="25958"/>
                  <a:pt x="19446" y="26910"/>
                </a:cubicBezTo>
                <a:cubicBezTo>
                  <a:pt x="20180" y="27140"/>
                  <a:pt x="20933" y="27247"/>
                  <a:pt x="21686" y="27247"/>
                </a:cubicBezTo>
                <a:cubicBezTo>
                  <a:pt x="26032" y="27247"/>
                  <a:pt x="30384" y="23674"/>
                  <a:pt x="31225" y="19530"/>
                </a:cubicBezTo>
                <a:cubicBezTo>
                  <a:pt x="31416" y="18586"/>
                  <a:pt x="30701" y="17988"/>
                  <a:pt x="29985" y="17988"/>
                </a:cubicBezTo>
                <a:cubicBezTo>
                  <a:pt x="29506" y="17988"/>
                  <a:pt x="29027" y="18255"/>
                  <a:pt x="28818" y="18867"/>
                </a:cubicBezTo>
                <a:cubicBezTo>
                  <a:pt x="27792" y="21862"/>
                  <a:pt x="25082" y="24367"/>
                  <a:pt x="21866" y="24720"/>
                </a:cubicBezTo>
                <a:cubicBezTo>
                  <a:pt x="21656" y="24743"/>
                  <a:pt x="21453" y="24754"/>
                  <a:pt x="21255" y="24754"/>
                </a:cubicBezTo>
                <a:cubicBezTo>
                  <a:pt x="18534" y="24754"/>
                  <a:pt x="17002" y="22625"/>
                  <a:pt x="16732" y="20216"/>
                </a:cubicBezTo>
                <a:lnTo>
                  <a:pt x="16732" y="20216"/>
                </a:lnTo>
                <a:cubicBezTo>
                  <a:pt x="18978" y="20047"/>
                  <a:pt x="21164" y="19256"/>
                  <a:pt x="22570" y="17758"/>
                </a:cubicBezTo>
                <a:cubicBezTo>
                  <a:pt x="23999" y="16236"/>
                  <a:pt x="24988" y="13229"/>
                  <a:pt x="23078" y="11643"/>
                </a:cubicBezTo>
                <a:cubicBezTo>
                  <a:pt x="22505" y="11167"/>
                  <a:pt x="21890" y="10966"/>
                  <a:pt x="21267" y="10966"/>
                </a:cubicBezTo>
                <a:cubicBezTo>
                  <a:pt x="19012" y="10966"/>
                  <a:pt x="16649" y="13594"/>
                  <a:pt x="15748" y="15284"/>
                </a:cubicBezTo>
                <a:cubicBezTo>
                  <a:pt x="15246" y="16229"/>
                  <a:pt x="14919" y="17293"/>
                  <a:pt x="14777" y="18388"/>
                </a:cubicBezTo>
                <a:lnTo>
                  <a:pt x="14777" y="18388"/>
                </a:lnTo>
                <a:cubicBezTo>
                  <a:pt x="12726" y="18207"/>
                  <a:pt x="10951" y="17382"/>
                  <a:pt x="9827" y="16002"/>
                </a:cubicBezTo>
                <a:lnTo>
                  <a:pt x="9827" y="16002"/>
                </a:lnTo>
                <a:cubicBezTo>
                  <a:pt x="10309" y="15906"/>
                  <a:pt x="10790" y="15753"/>
                  <a:pt x="11266" y="15537"/>
                </a:cubicBezTo>
                <a:cubicBezTo>
                  <a:pt x="14343" y="14135"/>
                  <a:pt x="16733" y="9418"/>
                  <a:pt x="14937" y="6203"/>
                </a:cubicBezTo>
                <a:cubicBezTo>
                  <a:pt x="14352" y="5155"/>
                  <a:pt x="13501" y="4742"/>
                  <a:pt x="12583" y="4742"/>
                </a:cubicBezTo>
                <a:cubicBezTo>
                  <a:pt x="10826" y="4742"/>
                  <a:pt x="8825" y="6255"/>
                  <a:pt x="7977" y="7731"/>
                </a:cubicBezTo>
                <a:cubicBezTo>
                  <a:pt x="6836" y="9715"/>
                  <a:pt x="6626" y="12230"/>
                  <a:pt x="7269" y="14463"/>
                </a:cubicBezTo>
                <a:lnTo>
                  <a:pt x="7269" y="14463"/>
                </a:lnTo>
                <a:cubicBezTo>
                  <a:pt x="6137" y="14249"/>
                  <a:pt x="5035" y="13692"/>
                  <a:pt x="4129" y="12777"/>
                </a:cubicBezTo>
                <a:cubicBezTo>
                  <a:pt x="444" y="9054"/>
                  <a:pt x="2043" y="4098"/>
                  <a:pt x="4855" y="580"/>
                </a:cubicBezTo>
                <a:cubicBezTo>
                  <a:pt x="5035" y="356"/>
                  <a:pt x="4911" y="1"/>
                  <a:pt x="4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rot="-1799958">
            <a:off x="7995226" y="4361884"/>
            <a:ext cx="691599" cy="44337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3377700" y="588325"/>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403725" y="1756938"/>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3070900" y="455042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5448500" y="4694550"/>
            <a:ext cx="66300" cy="6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8621150" y="2959450"/>
            <a:ext cx="66300" cy="6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1883100" y="412725"/>
            <a:ext cx="66300" cy="66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6577025" y="588325"/>
            <a:ext cx="66300" cy="66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565075" y="3259400"/>
            <a:ext cx="66300" cy="6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436312" y="318496"/>
            <a:ext cx="691585" cy="443369"/>
          </a:xfrm>
          <a:custGeom>
            <a:avLst/>
            <a:gdLst/>
            <a:ahLst/>
            <a:cxnLst/>
            <a:rect l="l" t="t" r="r" b="b"/>
            <a:pathLst>
              <a:path w="20632" h="13227" extrusionOk="0">
                <a:moveTo>
                  <a:pt x="7884" y="3833"/>
                </a:moveTo>
                <a:cubicBezTo>
                  <a:pt x="8872" y="3833"/>
                  <a:pt x="9259" y="7408"/>
                  <a:pt x="9241" y="7859"/>
                </a:cubicBezTo>
                <a:cubicBezTo>
                  <a:pt x="9230" y="8113"/>
                  <a:pt x="9201" y="8365"/>
                  <a:pt x="9154" y="8612"/>
                </a:cubicBezTo>
                <a:lnTo>
                  <a:pt x="9154" y="8612"/>
                </a:lnTo>
                <a:cubicBezTo>
                  <a:pt x="8667" y="8301"/>
                  <a:pt x="8227" y="7843"/>
                  <a:pt x="7868" y="7216"/>
                </a:cubicBezTo>
                <a:cubicBezTo>
                  <a:pt x="7613" y="6772"/>
                  <a:pt x="6835" y="4777"/>
                  <a:pt x="7304" y="4205"/>
                </a:cubicBezTo>
                <a:cubicBezTo>
                  <a:pt x="7517" y="3945"/>
                  <a:pt x="7710" y="3833"/>
                  <a:pt x="7884" y="3833"/>
                </a:cubicBezTo>
                <a:close/>
                <a:moveTo>
                  <a:pt x="17887" y="0"/>
                </a:moveTo>
                <a:cubicBezTo>
                  <a:pt x="17551" y="0"/>
                  <a:pt x="17235" y="158"/>
                  <a:pt x="17073" y="539"/>
                </a:cubicBezTo>
                <a:cubicBezTo>
                  <a:pt x="16234" y="2515"/>
                  <a:pt x="16370" y="4711"/>
                  <a:pt x="15210" y="6586"/>
                </a:cubicBezTo>
                <a:cubicBezTo>
                  <a:pt x="14268" y="8109"/>
                  <a:pt x="12589" y="9136"/>
                  <a:pt x="10986" y="9136"/>
                </a:cubicBezTo>
                <a:cubicBezTo>
                  <a:pt x="10879" y="9136"/>
                  <a:pt x="10773" y="9132"/>
                  <a:pt x="10668" y="9122"/>
                </a:cubicBezTo>
                <a:lnTo>
                  <a:pt x="10668" y="9122"/>
                </a:lnTo>
                <a:cubicBezTo>
                  <a:pt x="11240" y="7199"/>
                  <a:pt x="11201" y="4886"/>
                  <a:pt x="10167" y="3346"/>
                </a:cubicBezTo>
                <a:cubicBezTo>
                  <a:pt x="9598" y="2498"/>
                  <a:pt x="8621" y="1758"/>
                  <a:pt x="7599" y="1758"/>
                </a:cubicBezTo>
                <a:cubicBezTo>
                  <a:pt x="7249" y="1758"/>
                  <a:pt x="6893" y="1845"/>
                  <a:pt x="6546" y="2045"/>
                </a:cubicBezTo>
                <a:cubicBezTo>
                  <a:pt x="3518" y="3796"/>
                  <a:pt x="5934" y="8449"/>
                  <a:pt x="8473" y="10369"/>
                </a:cubicBezTo>
                <a:lnTo>
                  <a:pt x="8473" y="10369"/>
                </a:lnTo>
                <a:cubicBezTo>
                  <a:pt x="7830" y="11391"/>
                  <a:pt x="6832" y="12090"/>
                  <a:pt x="5656" y="12090"/>
                </a:cubicBezTo>
                <a:cubicBezTo>
                  <a:pt x="5064" y="12090"/>
                  <a:pt x="4427" y="11913"/>
                  <a:pt x="3767" y="11510"/>
                </a:cubicBezTo>
                <a:cubicBezTo>
                  <a:pt x="2521" y="10750"/>
                  <a:pt x="1483" y="9337"/>
                  <a:pt x="993" y="7965"/>
                </a:cubicBezTo>
                <a:cubicBezTo>
                  <a:pt x="913" y="7740"/>
                  <a:pt x="727" y="7640"/>
                  <a:pt x="543" y="7640"/>
                </a:cubicBezTo>
                <a:cubicBezTo>
                  <a:pt x="269" y="7640"/>
                  <a:pt x="0" y="7860"/>
                  <a:pt x="90" y="8214"/>
                </a:cubicBezTo>
                <a:cubicBezTo>
                  <a:pt x="804" y="11020"/>
                  <a:pt x="3468" y="13227"/>
                  <a:pt x="6038" y="13227"/>
                </a:cubicBezTo>
                <a:cubicBezTo>
                  <a:pt x="7413" y="13227"/>
                  <a:pt x="8760" y="12596"/>
                  <a:pt x="9768" y="11088"/>
                </a:cubicBezTo>
                <a:lnTo>
                  <a:pt x="9768" y="11088"/>
                </a:lnTo>
                <a:cubicBezTo>
                  <a:pt x="9855" y="11117"/>
                  <a:pt x="9942" y="11142"/>
                  <a:pt x="10027" y="11161"/>
                </a:cubicBezTo>
                <a:cubicBezTo>
                  <a:pt x="10456" y="11258"/>
                  <a:pt x="10886" y="11304"/>
                  <a:pt x="11313" y="11304"/>
                </a:cubicBezTo>
                <a:cubicBezTo>
                  <a:pt x="16157" y="11304"/>
                  <a:pt x="20632" y="5371"/>
                  <a:pt x="19070" y="800"/>
                </a:cubicBezTo>
                <a:cubicBezTo>
                  <a:pt x="18911" y="336"/>
                  <a:pt x="18378" y="0"/>
                  <a:pt x="17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8" name="Google Shape;3098;p42"/>
          <p:cNvGrpSpPr/>
          <p:nvPr/>
        </p:nvGrpSpPr>
        <p:grpSpPr>
          <a:xfrm>
            <a:off x="7769124" y="522044"/>
            <a:ext cx="673932" cy="525924"/>
            <a:chOff x="7769124" y="522044"/>
            <a:chExt cx="673932" cy="525924"/>
          </a:xfrm>
        </p:grpSpPr>
        <p:grpSp>
          <p:nvGrpSpPr>
            <p:cNvPr id="3099" name="Google Shape;3099;p42"/>
            <p:cNvGrpSpPr/>
            <p:nvPr/>
          </p:nvGrpSpPr>
          <p:grpSpPr>
            <a:xfrm rot="5400000">
              <a:off x="7875978" y="480890"/>
              <a:ext cx="479274" cy="654882"/>
              <a:chOff x="8007387" y="97712"/>
              <a:chExt cx="370984" cy="506914"/>
            </a:xfrm>
          </p:grpSpPr>
          <p:sp>
            <p:nvSpPr>
              <p:cNvPr id="3100" name="Google Shape;3100;p42"/>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2"/>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2"/>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42"/>
            <p:cNvGrpSpPr/>
            <p:nvPr/>
          </p:nvGrpSpPr>
          <p:grpSpPr>
            <a:xfrm rot="5400000">
              <a:off x="7856928" y="434240"/>
              <a:ext cx="479274" cy="654882"/>
              <a:chOff x="8007387" y="97712"/>
              <a:chExt cx="370984" cy="506914"/>
            </a:xfrm>
          </p:grpSpPr>
          <p:sp>
            <p:nvSpPr>
              <p:cNvPr id="3115" name="Google Shape;3115;p42"/>
              <p:cNvSpPr/>
              <p:nvPr/>
            </p:nvSpPr>
            <p:spPr>
              <a:xfrm>
                <a:off x="8187913" y="102142"/>
                <a:ext cx="190457" cy="143941"/>
              </a:xfrm>
              <a:custGeom>
                <a:avLst/>
                <a:gdLst/>
                <a:ahLst/>
                <a:cxnLst/>
                <a:rect l="l" t="t" r="r" b="b"/>
                <a:pathLst>
                  <a:path w="5159" h="3899" extrusionOk="0">
                    <a:moveTo>
                      <a:pt x="846" y="1"/>
                    </a:moveTo>
                    <a:cubicBezTo>
                      <a:pt x="388" y="1"/>
                      <a:pt x="0" y="536"/>
                      <a:pt x="91" y="1411"/>
                    </a:cubicBezTo>
                    <a:cubicBezTo>
                      <a:pt x="228" y="2575"/>
                      <a:pt x="935" y="3899"/>
                      <a:pt x="935" y="3899"/>
                    </a:cubicBezTo>
                    <a:cubicBezTo>
                      <a:pt x="2488" y="2940"/>
                      <a:pt x="5158" y="1297"/>
                      <a:pt x="4063" y="452"/>
                    </a:cubicBezTo>
                    <a:cubicBezTo>
                      <a:pt x="3838" y="271"/>
                      <a:pt x="3600" y="201"/>
                      <a:pt x="3367" y="201"/>
                    </a:cubicBezTo>
                    <a:cubicBezTo>
                      <a:pt x="2984" y="201"/>
                      <a:pt x="2612" y="390"/>
                      <a:pt x="2328" y="589"/>
                    </a:cubicBezTo>
                    <a:cubicBezTo>
                      <a:pt x="2231" y="659"/>
                      <a:pt x="2122" y="692"/>
                      <a:pt x="2013" y="692"/>
                    </a:cubicBezTo>
                    <a:cubicBezTo>
                      <a:pt x="1837" y="692"/>
                      <a:pt x="1664" y="607"/>
                      <a:pt x="1552" y="452"/>
                    </a:cubicBezTo>
                    <a:cubicBezTo>
                      <a:pt x="1335" y="142"/>
                      <a:pt x="1081"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a:off x="8191236" y="118829"/>
                <a:ext cx="187135" cy="127255"/>
              </a:xfrm>
              <a:custGeom>
                <a:avLst/>
                <a:gdLst/>
                <a:ahLst/>
                <a:cxnLst/>
                <a:rect l="l" t="t" r="r" b="b"/>
                <a:pathLst>
                  <a:path w="5069" h="3447" extrusionOk="0">
                    <a:moveTo>
                      <a:pt x="3973" y="0"/>
                    </a:moveTo>
                    <a:lnTo>
                      <a:pt x="3973" y="0"/>
                    </a:lnTo>
                    <a:cubicBezTo>
                      <a:pt x="4201" y="708"/>
                      <a:pt x="2626" y="1826"/>
                      <a:pt x="1987" y="1986"/>
                    </a:cubicBezTo>
                    <a:cubicBezTo>
                      <a:pt x="1799" y="2035"/>
                      <a:pt x="1601" y="2051"/>
                      <a:pt x="1416" y="2051"/>
                    </a:cubicBezTo>
                    <a:cubicBezTo>
                      <a:pt x="993" y="2051"/>
                      <a:pt x="640" y="1963"/>
                      <a:pt x="640" y="1963"/>
                    </a:cubicBezTo>
                    <a:cubicBezTo>
                      <a:pt x="229" y="1552"/>
                      <a:pt x="1" y="959"/>
                      <a:pt x="1" y="959"/>
                    </a:cubicBezTo>
                    <a:lnTo>
                      <a:pt x="1" y="959"/>
                    </a:lnTo>
                    <a:cubicBezTo>
                      <a:pt x="138" y="2123"/>
                      <a:pt x="845" y="3447"/>
                      <a:pt x="845" y="3447"/>
                    </a:cubicBezTo>
                    <a:cubicBezTo>
                      <a:pt x="2398" y="2488"/>
                      <a:pt x="5068" y="845"/>
                      <a:pt x="3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a:off x="8197992" y="108308"/>
                <a:ext cx="36253" cy="43378"/>
              </a:xfrm>
              <a:custGeom>
                <a:avLst/>
                <a:gdLst/>
                <a:ahLst/>
                <a:cxnLst/>
                <a:rect l="l" t="t" r="r" b="b"/>
                <a:pathLst>
                  <a:path w="982" h="1175" extrusionOk="0">
                    <a:moveTo>
                      <a:pt x="558" y="1"/>
                    </a:moveTo>
                    <a:cubicBezTo>
                      <a:pt x="468" y="1"/>
                      <a:pt x="375" y="34"/>
                      <a:pt x="297" y="103"/>
                    </a:cubicBezTo>
                    <a:cubicBezTo>
                      <a:pt x="92" y="262"/>
                      <a:pt x="1" y="605"/>
                      <a:pt x="23" y="833"/>
                    </a:cubicBezTo>
                    <a:cubicBezTo>
                      <a:pt x="56" y="998"/>
                      <a:pt x="101" y="1174"/>
                      <a:pt x="226" y="1174"/>
                    </a:cubicBezTo>
                    <a:cubicBezTo>
                      <a:pt x="275" y="1174"/>
                      <a:pt x="335" y="1148"/>
                      <a:pt x="411" y="1084"/>
                    </a:cubicBezTo>
                    <a:cubicBezTo>
                      <a:pt x="685" y="833"/>
                      <a:pt x="982" y="513"/>
                      <a:pt x="891" y="262"/>
                    </a:cubicBezTo>
                    <a:cubicBezTo>
                      <a:pt x="848" y="92"/>
                      <a:pt x="708" y="1"/>
                      <a:pt x="558"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a:off x="8173553" y="97712"/>
                <a:ext cx="188944" cy="152617"/>
              </a:xfrm>
              <a:custGeom>
                <a:avLst/>
                <a:gdLst/>
                <a:ahLst/>
                <a:cxnLst/>
                <a:rect l="l" t="t" r="r" b="b"/>
                <a:pathLst>
                  <a:path w="5118" h="4134" extrusionOk="0">
                    <a:moveTo>
                      <a:pt x="1242" y="249"/>
                    </a:moveTo>
                    <a:cubicBezTo>
                      <a:pt x="1321" y="249"/>
                      <a:pt x="1409" y="265"/>
                      <a:pt x="1507" y="298"/>
                    </a:cubicBezTo>
                    <a:cubicBezTo>
                      <a:pt x="1712" y="390"/>
                      <a:pt x="1804" y="641"/>
                      <a:pt x="1986" y="778"/>
                    </a:cubicBezTo>
                    <a:cubicBezTo>
                      <a:pt x="2122" y="862"/>
                      <a:pt x="2270" y="909"/>
                      <a:pt x="2421" y="909"/>
                    </a:cubicBezTo>
                    <a:cubicBezTo>
                      <a:pt x="2474" y="909"/>
                      <a:pt x="2527" y="903"/>
                      <a:pt x="2580" y="892"/>
                    </a:cubicBezTo>
                    <a:cubicBezTo>
                      <a:pt x="2740" y="869"/>
                      <a:pt x="2831" y="755"/>
                      <a:pt x="2945" y="686"/>
                    </a:cubicBezTo>
                    <a:cubicBezTo>
                      <a:pt x="3172" y="567"/>
                      <a:pt x="3543" y="448"/>
                      <a:pt x="3875" y="448"/>
                    </a:cubicBezTo>
                    <a:cubicBezTo>
                      <a:pt x="4243" y="448"/>
                      <a:pt x="4564" y="595"/>
                      <a:pt x="4588" y="1051"/>
                    </a:cubicBezTo>
                    <a:cubicBezTo>
                      <a:pt x="4611" y="1485"/>
                      <a:pt x="4086" y="1919"/>
                      <a:pt x="3812" y="2170"/>
                    </a:cubicBezTo>
                    <a:cubicBezTo>
                      <a:pt x="3069" y="2826"/>
                      <a:pt x="2221" y="3335"/>
                      <a:pt x="1388" y="3859"/>
                    </a:cubicBezTo>
                    <a:lnTo>
                      <a:pt x="1388" y="3859"/>
                    </a:lnTo>
                    <a:cubicBezTo>
                      <a:pt x="973" y="3100"/>
                      <a:pt x="594" y="2180"/>
                      <a:pt x="594" y="1303"/>
                    </a:cubicBezTo>
                    <a:cubicBezTo>
                      <a:pt x="594" y="887"/>
                      <a:pt x="731" y="249"/>
                      <a:pt x="1242" y="249"/>
                    </a:cubicBezTo>
                    <a:close/>
                    <a:moveTo>
                      <a:pt x="1276" y="0"/>
                    </a:moveTo>
                    <a:cubicBezTo>
                      <a:pt x="913" y="0"/>
                      <a:pt x="656" y="244"/>
                      <a:pt x="503" y="572"/>
                    </a:cubicBezTo>
                    <a:cubicBezTo>
                      <a:pt x="1" y="1622"/>
                      <a:pt x="731" y="3129"/>
                      <a:pt x="1233" y="4087"/>
                    </a:cubicBezTo>
                    <a:cubicBezTo>
                      <a:pt x="1253" y="4120"/>
                      <a:pt x="1284" y="4134"/>
                      <a:pt x="1316" y="4134"/>
                    </a:cubicBezTo>
                    <a:cubicBezTo>
                      <a:pt x="1323" y="4134"/>
                      <a:pt x="1329" y="4133"/>
                      <a:pt x="1335" y="4132"/>
                    </a:cubicBezTo>
                    <a:lnTo>
                      <a:pt x="1335" y="4132"/>
                    </a:lnTo>
                    <a:cubicBezTo>
                      <a:pt x="1354" y="4130"/>
                      <a:pt x="1373" y="4123"/>
                      <a:pt x="1393" y="4110"/>
                    </a:cubicBezTo>
                    <a:cubicBezTo>
                      <a:pt x="2466" y="3448"/>
                      <a:pt x="3995" y="2718"/>
                      <a:pt x="4657" y="1576"/>
                    </a:cubicBezTo>
                    <a:cubicBezTo>
                      <a:pt x="5117" y="766"/>
                      <a:pt x="4434" y="224"/>
                      <a:pt x="3697" y="224"/>
                    </a:cubicBezTo>
                    <a:cubicBezTo>
                      <a:pt x="3521" y="224"/>
                      <a:pt x="3341" y="255"/>
                      <a:pt x="3173" y="321"/>
                    </a:cubicBezTo>
                    <a:cubicBezTo>
                      <a:pt x="3059" y="367"/>
                      <a:pt x="2945" y="458"/>
                      <a:pt x="2831" y="481"/>
                    </a:cubicBezTo>
                    <a:cubicBezTo>
                      <a:pt x="2704" y="528"/>
                      <a:pt x="2591" y="551"/>
                      <a:pt x="2485" y="551"/>
                    </a:cubicBezTo>
                    <a:cubicBezTo>
                      <a:pt x="2283" y="551"/>
                      <a:pt x="2104" y="470"/>
                      <a:pt x="1895" y="321"/>
                    </a:cubicBezTo>
                    <a:cubicBezTo>
                      <a:pt x="1712" y="207"/>
                      <a:pt x="1576" y="47"/>
                      <a:pt x="1324" y="1"/>
                    </a:cubicBezTo>
                    <a:cubicBezTo>
                      <a:pt x="1308" y="1"/>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rgbClr val="00A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a:off x="8007387" y="428899"/>
                <a:ext cx="164910" cy="172109"/>
              </a:xfrm>
              <a:custGeom>
                <a:avLst/>
                <a:gdLst/>
                <a:ahLst/>
                <a:cxnLst/>
                <a:rect l="l" t="t" r="r" b="b"/>
                <a:pathLst>
                  <a:path w="4467" h="4662" extrusionOk="0">
                    <a:moveTo>
                      <a:pt x="3246" y="1"/>
                    </a:moveTo>
                    <a:cubicBezTo>
                      <a:pt x="3246" y="1"/>
                      <a:pt x="1808" y="457"/>
                      <a:pt x="918" y="1211"/>
                    </a:cubicBezTo>
                    <a:cubicBezTo>
                      <a:pt x="0" y="2003"/>
                      <a:pt x="169" y="2949"/>
                      <a:pt x="1041" y="2949"/>
                    </a:cubicBezTo>
                    <a:cubicBezTo>
                      <a:pt x="1123" y="2949"/>
                      <a:pt x="1212" y="2940"/>
                      <a:pt x="1306" y="2922"/>
                    </a:cubicBezTo>
                    <a:cubicBezTo>
                      <a:pt x="1345" y="2914"/>
                      <a:pt x="1384" y="2909"/>
                      <a:pt x="1422" y="2909"/>
                    </a:cubicBezTo>
                    <a:cubicBezTo>
                      <a:pt x="1676" y="2909"/>
                      <a:pt x="1908" y="3098"/>
                      <a:pt x="1968" y="3356"/>
                    </a:cubicBezTo>
                    <a:cubicBezTo>
                      <a:pt x="2059" y="3881"/>
                      <a:pt x="2356" y="4589"/>
                      <a:pt x="3109" y="4657"/>
                    </a:cubicBezTo>
                    <a:cubicBezTo>
                      <a:pt x="3140" y="4660"/>
                      <a:pt x="3169" y="4662"/>
                      <a:pt x="3198" y="4662"/>
                    </a:cubicBezTo>
                    <a:cubicBezTo>
                      <a:pt x="4467" y="4662"/>
                      <a:pt x="3693" y="1720"/>
                      <a:pt x="3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a:off x="8069925" y="428899"/>
                <a:ext cx="102372" cy="172109"/>
              </a:xfrm>
              <a:custGeom>
                <a:avLst/>
                <a:gdLst/>
                <a:ahLst/>
                <a:cxnLst/>
                <a:rect l="l" t="t" r="r" b="b"/>
                <a:pathLst>
                  <a:path w="2773" h="4662" extrusionOk="0">
                    <a:moveTo>
                      <a:pt x="1552" y="1"/>
                    </a:moveTo>
                    <a:lnTo>
                      <a:pt x="1552" y="1"/>
                    </a:lnTo>
                    <a:cubicBezTo>
                      <a:pt x="1552" y="1"/>
                      <a:pt x="776" y="252"/>
                      <a:pt x="0" y="686"/>
                    </a:cubicBezTo>
                    <a:cubicBezTo>
                      <a:pt x="411" y="1074"/>
                      <a:pt x="936" y="1484"/>
                      <a:pt x="1415" y="1713"/>
                    </a:cubicBezTo>
                    <a:cubicBezTo>
                      <a:pt x="1415" y="1713"/>
                      <a:pt x="1940" y="2808"/>
                      <a:pt x="1598" y="3516"/>
                    </a:cubicBezTo>
                    <a:cubicBezTo>
                      <a:pt x="1476" y="3777"/>
                      <a:pt x="1268" y="3859"/>
                      <a:pt x="1055" y="3859"/>
                    </a:cubicBezTo>
                    <a:cubicBezTo>
                      <a:pt x="711" y="3859"/>
                      <a:pt x="357" y="3644"/>
                      <a:pt x="342" y="3630"/>
                    </a:cubicBezTo>
                    <a:lnTo>
                      <a:pt x="342" y="3630"/>
                    </a:lnTo>
                    <a:cubicBezTo>
                      <a:pt x="479" y="4109"/>
                      <a:pt x="776" y="4589"/>
                      <a:pt x="1415" y="4657"/>
                    </a:cubicBezTo>
                    <a:cubicBezTo>
                      <a:pt x="1446" y="4660"/>
                      <a:pt x="1475" y="4662"/>
                      <a:pt x="1504" y="4662"/>
                    </a:cubicBezTo>
                    <a:cubicBezTo>
                      <a:pt x="2773" y="4662"/>
                      <a:pt x="1999" y="1720"/>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a:off x="8027765" y="475821"/>
                <a:ext cx="31232" cy="51980"/>
              </a:xfrm>
              <a:custGeom>
                <a:avLst/>
                <a:gdLst/>
                <a:ahLst/>
                <a:cxnLst/>
                <a:rect l="l" t="t" r="r" b="b"/>
                <a:pathLst>
                  <a:path w="846" h="1408" extrusionOk="0">
                    <a:moveTo>
                      <a:pt x="744" y="0"/>
                    </a:moveTo>
                    <a:cubicBezTo>
                      <a:pt x="641" y="0"/>
                      <a:pt x="398" y="144"/>
                      <a:pt x="298" y="305"/>
                    </a:cubicBezTo>
                    <a:cubicBezTo>
                      <a:pt x="46" y="693"/>
                      <a:pt x="1" y="1035"/>
                      <a:pt x="138" y="1218"/>
                    </a:cubicBezTo>
                    <a:cubicBezTo>
                      <a:pt x="204" y="1301"/>
                      <a:pt x="415" y="1408"/>
                      <a:pt x="569" y="1408"/>
                    </a:cubicBezTo>
                    <a:cubicBezTo>
                      <a:pt x="627" y="1408"/>
                      <a:pt x="677" y="1392"/>
                      <a:pt x="708" y="1355"/>
                    </a:cubicBezTo>
                    <a:cubicBezTo>
                      <a:pt x="823" y="1195"/>
                      <a:pt x="845" y="54"/>
                      <a:pt x="777" y="8"/>
                    </a:cubicBezTo>
                    <a:cubicBezTo>
                      <a:pt x="769" y="3"/>
                      <a:pt x="758" y="0"/>
                      <a:pt x="744" y="0"/>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a:off x="8011780" y="424469"/>
                <a:ext cx="157490" cy="180157"/>
              </a:xfrm>
              <a:custGeom>
                <a:avLst/>
                <a:gdLst/>
                <a:ahLst/>
                <a:cxnLst/>
                <a:rect l="l" t="t" r="r" b="b"/>
                <a:pathLst>
                  <a:path w="4266" h="4880" extrusionOk="0">
                    <a:moveTo>
                      <a:pt x="3047" y="274"/>
                    </a:moveTo>
                    <a:cubicBezTo>
                      <a:pt x="3289" y="1189"/>
                      <a:pt x="3542" y="2106"/>
                      <a:pt x="3629" y="3042"/>
                    </a:cubicBezTo>
                    <a:cubicBezTo>
                      <a:pt x="3675" y="3430"/>
                      <a:pt x="3743" y="4047"/>
                      <a:pt x="3538" y="4389"/>
                    </a:cubicBezTo>
                    <a:cubicBezTo>
                      <a:pt x="3408" y="4584"/>
                      <a:pt x="3240" y="4661"/>
                      <a:pt x="3065" y="4661"/>
                    </a:cubicBezTo>
                    <a:cubicBezTo>
                      <a:pt x="2748" y="4661"/>
                      <a:pt x="2405" y="4411"/>
                      <a:pt x="2214" y="4161"/>
                    </a:cubicBezTo>
                    <a:cubicBezTo>
                      <a:pt x="2032" y="3887"/>
                      <a:pt x="2054" y="3613"/>
                      <a:pt x="1917" y="3339"/>
                    </a:cubicBezTo>
                    <a:cubicBezTo>
                      <a:pt x="1803" y="3157"/>
                      <a:pt x="1735" y="3042"/>
                      <a:pt x="1529" y="2974"/>
                    </a:cubicBezTo>
                    <a:cubicBezTo>
                      <a:pt x="1450" y="2940"/>
                      <a:pt x="1375" y="2934"/>
                      <a:pt x="1298" y="2934"/>
                    </a:cubicBezTo>
                    <a:cubicBezTo>
                      <a:pt x="1260" y="2934"/>
                      <a:pt x="1221" y="2935"/>
                      <a:pt x="1180" y="2935"/>
                    </a:cubicBezTo>
                    <a:cubicBezTo>
                      <a:pt x="1139" y="2935"/>
                      <a:pt x="1096" y="2934"/>
                      <a:pt x="1050" y="2928"/>
                    </a:cubicBezTo>
                    <a:cubicBezTo>
                      <a:pt x="0" y="2769"/>
                      <a:pt x="320" y="1970"/>
                      <a:pt x="776" y="1513"/>
                    </a:cubicBezTo>
                    <a:cubicBezTo>
                      <a:pt x="1361" y="928"/>
                      <a:pt x="2255" y="528"/>
                      <a:pt x="3047" y="274"/>
                    </a:cubicBezTo>
                    <a:close/>
                    <a:moveTo>
                      <a:pt x="3140" y="1"/>
                    </a:moveTo>
                    <a:cubicBezTo>
                      <a:pt x="3128" y="1"/>
                      <a:pt x="3117" y="3"/>
                      <a:pt x="3104" y="7"/>
                    </a:cubicBezTo>
                    <a:cubicBezTo>
                      <a:pt x="2077" y="349"/>
                      <a:pt x="434" y="965"/>
                      <a:pt x="114" y="2107"/>
                    </a:cubicBezTo>
                    <a:cubicBezTo>
                      <a:pt x="23" y="2472"/>
                      <a:pt x="91" y="2837"/>
                      <a:pt x="434" y="3042"/>
                    </a:cubicBezTo>
                    <a:cubicBezTo>
                      <a:pt x="559" y="3122"/>
                      <a:pt x="679" y="3134"/>
                      <a:pt x="802" y="3134"/>
                    </a:cubicBezTo>
                    <a:cubicBezTo>
                      <a:pt x="851" y="3134"/>
                      <a:pt x="900" y="3132"/>
                      <a:pt x="951" y="3132"/>
                    </a:cubicBezTo>
                    <a:cubicBezTo>
                      <a:pt x="1027" y="3132"/>
                      <a:pt x="1105" y="3136"/>
                      <a:pt x="1187" y="3157"/>
                    </a:cubicBezTo>
                    <a:cubicBezTo>
                      <a:pt x="1758" y="3294"/>
                      <a:pt x="1735" y="3773"/>
                      <a:pt x="1963" y="4184"/>
                    </a:cubicBezTo>
                    <a:cubicBezTo>
                      <a:pt x="2189" y="4582"/>
                      <a:pt x="2646" y="4880"/>
                      <a:pt x="3061" y="4880"/>
                    </a:cubicBezTo>
                    <a:cubicBezTo>
                      <a:pt x="3360" y="4880"/>
                      <a:pt x="3636" y="4726"/>
                      <a:pt x="3789" y="4343"/>
                    </a:cubicBezTo>
                    <a:cubicBezTo>
                      <a:pt x="4265" y="3142"/>
                      <a:pt x="3548" y="1287"/>
                      <a:pt x="3247" y="121"/>
                    </a:cubicBezTo>
                    <a:lnTo>
                      <a:pt x="3247" y="121"/>
                    </a:lnTo>
                    <a:cubicBezTo>
                      <a:pt x="3244" y="61"/>
                      <a:pt x="3202"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a:off x="8026916" y="185281"/>
                <a:ext cx="273079" cy="304016"/>
              </a:xfrm>
              <a:custGeom>
                <a:avLst/>
                <a:gdLst/>
                <a:ahLst/>
                <a:cxnLst/>
                <a:rect l="l" t="t" r="r" b="b"/>
                <a:pathLst>
                  <a:path w="7397" h="8235" extrusionOk="0">
                    <a:moveTo>
                      <a:pt x="3647" y="0"/>
                    </a:moveTo>
                    <a:cubicBezTo>
                      <a:pt x="3330" y="0"/>
                      <a:pt x="3022" y="155"/>
                      <a:pt x="2831" y="414"/>
                    </a:cubicBezTo>
                    <a:cubicBezTo>
                      <a:pt x="1325" y="2354"/>
                      <a:pt x="503" y="4226"/>
                      <a:pt x="138" y="5139"/>
                    </a:cubicBezTo>
                    <a:cubicBezTo>
                      <a:pt x="1" y="5504"/>
                      <a:pt x="69" y="5938"/>
                      <a:pt x="343" y="6212"/>
                    </a:cubicBezTo>
                    <a:cubicBezTo>
                      <a:pt x="1576" y="7444"/>
                      <a:pt x="3128" y="7992"/>
                      <a:pt x="3973" y="8198"/>
                    </a:cubicBezTo>
                    <a:cubicBezTo>
                      <a:pt x="4057" y="8222"/>
                      <a:pt x="4143" y="8234"/>
                      <a:pt x="4228" y="8234"/>
                    </a:cubicBezTo>
                    <a:cubicBezTo>
                      <a:pt x="4532" y="8234"/>
                      <a:pt x="4826" y="8082"/>
                      <a:pt x="5023" y="7832"/>
                    </a:cubicBezTo>
                    <a:cubicBezTo>
                      <a:pt x="6757" y="5641"/>
                      <a:pt x="7214" y="3769"/>
                      <a:pt x="7351" y="2902"/>
                    </a:cubicBezTo>
                    <a:cubicBezTo>
                      <a:pt x="7396" y="2583"/>
                      <a:pt x="7282" y="2263"/>
                      <a:pt x="7054" y="2012"/>
                    </a:cubicBezTo>
                    <a:cubicBezTo>
                      <a:pt x="5913" y="848"/>
                      <a:pt x="4680" y="300"/>
                      <a:pt x="3950" y="49"/>
                    </a:cubicBezTo>
                    <a:cubicBezTo>
                      <a:pt x="3850" y="16"/>
                      <a:pt x="3748" y="0"/>
                      <a:pt x="3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a:off x="8059810" y="240214"/>
                <a:ext cx="211537" cy="235792"/>
              </a:xfrm>
              <a:custGeom>
                <a:avLst/>
                <a:gdLst/>
                <a:ahLst/>
                <a:cxnLst/>
                <a:rect l="l" t="t" r="r" b="b"/>
                <a:pathLst>
                  <a:path w="5730" h="6387" extrusionOk="0">
                    <a:moveTo>
                      <a:pt x="2808" y="1"/>
                    </a:moveTo>
                    <a:cubicBezTo>
                      <a:pt x="2570" y="1"/>
                      <a:pt x="2343" y="116"/>
                      <a:pt x="2191" y="319"/>
                    </a:cubicBezTo>
                    <a:cubicBezTo>
                      <a:pt x="1027" y="1825"/>
                      <a:pt x="388" y="3263"/>
                      <a:pt x="114" y="3993"/>
                    </a:cubicBezTo>
                    <a:cubicBezTo>
                      <a:pt x="0" y="4267"/>
                      <a:pt x="46" y="4587"/>
                      <a:pt x="274" y="4815"/>
                    </a:cubicBezTo>
                    <a:cubicBezTo>
                      <a:pt x="1210" y="5774"/>
                      <a:pt x="2420" y="6207"/>
                      <a:pt x="3082" y="6367"/>
                    </a:cubicBezTo>
                    <a:cubicBezTo>
                      <a:pt x="3139" y="6380"/>
                      <a:pt x="3196" y="6387"/>
                      <a:pt x="3254" y="6387"/>
                    </a:cubicBezTo>
                    <a:cubicBezTo>
                      <a:pt x="3497" y="6387"/>
                      <a:pt x="3737" y="6273"/>
                      <a:pt x="3903" y="6070"/>
                    </a:cubicBezTo>
                    <a:cubicBezTo>
                      <a:pt x="5227" y="4381"/>
                      <a:pt x="5592" y="2921"/>
                      <a:pt x="5706" y="2236"/>
                    </a:cubicBezTo>
                    <a:cubicBezTo>
                      <a:pt x="5729" y="1985"/>
                      <a:pt x="5661" y="1734"/>
                      <a:pt x="5478" y="1551"/>
                    </a:cubicBezTo>
                    <a:cubicBezTo>
                      <a:pt x="4565" y="661"/>
                      <a:pt x="3629" y="227"/>
                      <a:pt x="3059" y="45"/>
                    </a:cubicBezTo>
                    <a:cubicBezTo>
                      <a:pt x="2976" y="15"/>
                      <a:pt x="2891"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a:off x="8039579" y="292415"/>
                <a:ext cx="258718" cy="196881"/>
              </a:xfrm>
              <a:custGeom>
                <a:avLst/>
                <a:gdLst/>
                <a:ahLst/>
                <a:cxnLst/>
                <a:rect l="l" t="t" r="r" b="b"/>
                <a:pathLst>
                  <a:path w="7008" h="5333" extrusionOk="0">
                    <a:moveTo>
                      <a:pt x="7008" y="0"/>
                    </a:moveTo>
                    <a:lnTo>
                      <a:pt x="7008" y="0"/>
                    </a:lnTo>
                    <a:cubicBezTo>
                      <a:pt x="7007" y="1"/>
                      <a:pt x="4908" y="3310"/>
                      <a:pt x="3493" y="3835"/>
                    </a:cubicBezTo>
                    <a:cubicBezTo>
                      <a:pt x="3205" y="3946"/>
                      <a:pt x="2890" y="3991"/>
                      <a:pt x="2570" y="3991"/>
                    </a:cubicBezTo>
                    <a:cubicBezTo>
                      <a:pt x="1319" y="3991"/>
                      <a:pt x="1" y="3310"/>
                      <a:pt x="0" y="3310"/>
                    </a:cubicBezTo>
                    <a:lnTo>
                      <a:pt x="0" y="3310"/>
                    </a:lnTo>
                    <a:cubicBezTo>
                      <a:pt x="1233" y="4542"/>
                      <a:pt x="2785" y="5090"/>
                      <a:pt x="3630" y="5296"/>
                    </a:cubicBezTo>
                    <a:cubicBezTo>
                      <a:pt x="3714" y="5320"/>
                      <a:pt x="3800" y="5332"/>
                      <a:pt x="3885" y="5332"/>
                    </a:cubicBezTo>
                    <a:cubicBezTo>
                      <a:pt x="4189" y="5332"/>
                      <a:pt x="4483" y="5180"/>
                      <a:pt x="4680" y="4930"/>
                    </a:cubicBezTo>
                    <a:cubicBezTo>
                      <a:pt x="6414" y="2739"/>
                      <a:pt x="6871" y="867"/>
                      <a:pt x="70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2"/>
              <p:cNvSpPr/>
              <p:nvPr/>
            </p:nvSpPr>
            <p:spPr>
              <a:xfrm>
                <a:off x="8094771" y="212747"/>
                <a:ext cx="132312" cy="77601"/>
              </a:xfrm>
              <a:custGeom>
                <a:avLst/>
                <a:gdLst/>
                <a:ahLst/>
                <a:cxnLst/>
                <a:rect l="l" t="t" r="r" b="b"/>
                <a:pathLst>
                  <a:path w="3584" h="2102" extrusionOk="0">
                    <a:moveTo>
                      <a:pt x="1790" y="1"/>
                    </a:moveTo>
                    <a:cubicBezTo>
                      <a:pt x="1688" y="1"/>
                      <a:pt x="1596" y="12"/>
                      <a:pt x="1518" y="35"/>
                    </a:cubicBezTo>
                    <a:cubicBezTo>
                      <a:pt x="1085" y="172"/>
                      <a:pt x="103" y="1542"/>
                      <a:pt x="12" y="2021"/>
                    </a:cubicBezTo>
                    <a:cubicBezTo>
                      <a:pt x="1" y="2077"/>
                      <a:pt x="43" y="2102"/>
                      <a:pt x="127" y="2102"/>
                    </a:cubicBezTo>
                    <a:cubicBezTo>
                      <a:pt x="725" y="2102"/>
                      <a:pt x="3424" y="832"/>
                      <a:pt x="3504" y="652"/>
                    </a:cubicBezTo>
                    <a:cubicBezTo>
                      <a:pt x="3583" y="473"/>
                      <a:pt x="2472" y="1"/>
                      <a:pt x="1790" y="1"/>
                    </a:cubicBezTo>
                    <a:close/>
                  </a:path>
                </a:pathLst>
              </a:custGeom>
              <a:solidFill>
                <a:srgbClr val="F8F5F1">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2"/>
              <p:cNvSpPr/>
              <p:nvPr/>
            </p:nvSpPr>
            <p:spPr>
              <a:xfrm>
                <a:off x="8018314" y="182180"/>
                <a:ext cx="291796" cy="310144"/>
              </a:xfrm>
              <a:custGeom>
                <a:avLst/>
                <a:gdLst/>
                <a:ahLst/>
                <a:cxnLst/>
                <a:rect l="l" t="t" r="r" b="b"/>
                <a:pathLst>
                  <a:path w="7904" h="8401" extrusionOk="0">
                    <a:moveTo>
                      <a:pt x="4316" y="499"/>
                    </a:moveTo>
                    <a:cubicBezTo>
                      <a:pt x="4643" y="499"/>
                      <a:pt x="4983" y="585"/>
                      <a:pt x="5324" y="772"/>
                    </a:cubicBezTo>
                    <a:cubicBezTo>
                      <a:pt x="6351" y="1320"/>
                      <a:pt x="7424" y="2164"/>
                      <a:pt x="7378" y="3420"/>
                    </a:cubicBezTo>
                    <a:cubicBezTo>
                      <a:pt x="7355" y="4515"/>
                      <a:pt x="6534" y="6045"/>
                      <a:pt x="5872" y="6866"/>
                    </a:cubicBezTo>
                    <a:cubicBezTo>
                      <a:pt x="5461" y="7391"/>
                      <a:pt x="4662" y="8099"/>
                      <a:pt x="3954" y="8099"/>
                    </a:cubicBezTo>
                    <a:cubicBezTo>
                      <a:pt x="3945" y="8100"/>
                      <a:pt x="3936" y="8100"/>
                      <a:pt x="3926" y="8100"/>
                    </a:cubicBezTo>
                    <a:cubicBezTo>
                      <a:pt x="3665" y="8100"/>
                      <a:pt x="3170" y="7822"/>
                      <a:pt x="2950" y="7734"/>
                    </a:cubicBezTo>
                    <a:cubicBezTo>
                      <a:pt x="2037" y="7346"/>
                      <a:pt x="257" y="6478"/>
                      <a:pt x="485" y="5246"/>
                    </a:cubicBezTo>
                    <a:cubicBezTo>
                      <a:pt x="964" y="4036"/>
                      <a:pt x="1581" y="2849"/>
                      <a:pt x="2311" y="1754"/>
                    </a:cubicBezTo>
                    <a:cubicBezTo>
                      <a:pt x="2811" y="995"/>
                      <a:pt x="3528" y="499"/>
                      <a:pt x="4316" y="499"/>
                    </a:cubicBezTo>
                    <a:close/>
                    <a:moveTo>
                      <a:pt x="3948" y="0"/>
                    </a:moveTo>
                    <a:cubicBezTo>
                      <a:pt x="2945" y="0"/>
                      <a:pt x="2457" y="1082"/>
                      <a:pt x="1969" y="1868"/>
                    </a:cubicBezTo>
                    <a:cubicBezTo>
                      <a:pt x="1291" y="2907"/>
                      <a:pt x="747" y="4013"/>
                      <a:pt x="271" y="5165"/>
                    </a:cubicBezTo>
                    <a:lnTo>
                      <a:pt x="271" y="5165"/>
                    </a:lnTo>
                    <a:cubicBezTo>
                      <a:pt x="266" y="5175"/>
                      <a:pt x="261" y="5187"/>
                      <a:pt x="257" y="5200"/>
                    </a:cubicBezTo>
                    <a:cubicBezTo>
                      <a:pt x="257" y="5200"/>
                      <a:pt x="257" y="5200"/>
                      <a:pt x="257" y="5200"/>
                    </a:cubicBezTo>
                    <a:lnTo>
                      <a:pt x="257" y="5200"/>
                    </a:lnTo>
                    <a:cubicBezTo>
                      <a:pt x="252" y="5213"/>
                      <a:pt x="251" y="5225"/>
                      <a:pt x="251" y="5237"/>
                    </a:cubicBezTo>
                    <a:lnTo>
                      <a:pt x="251" y="5237"/>
                    </a:lnTo>
                    <a:cubicBezTo>
                      <a:pt x="1" y="6887"/>
                      <a:pt x="2778" y="8282"/>
                      <a:pt x="4206" y="8396"/>
                    </a:cubicBezTo>
                    <a:cubicBezTo>
                      <a:pt x="4246" y="8399"/>
                      <a:pt x="4287" y="8401"/>
                      <a:pt x="4327" y="8401"/>
                    </a:cubicBezTo>
                    <a:cubicBezTo>
                      <a:pt x="6132" y="8401"/>
                      <a:pt x="7339" y="4962"/>
                      <a:pt x="7607" y="3488"/>
                    </a:cubicBezTo>
                    <a:cubicBezTo>
                      <a:pt x="7903" y="1776"/>
                      <a:pt x="5758" y="270"/>
                      <a:pt x="4183" y="19"/>
                    </a:cubicBezTo>
                    <a:cubicBezTo>
                      <a:pt x="4102" y="6"/>
                      <a:pt x="4024" y="0"/>
                      <a:pt x="3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Afgeronde rechthoek 1">
            <a:extLst>
              <a:ext uri="{FF2B5EF4-FFF2-40B4-BE49-F238E27FC236}">
                <a16:creationId xmlns:a16="http://schemas.microsoft.com/office/drawing/2014/main" id="{C7C243A5-28A0-4B47-A7EF-E55C5BA27F0F}"/>
              </a:ext>
            </a:extLst>
          </p:cNvPr>
          <p:cNvSpPr/>
          <p:nvPr/>
        </p:nvSpPr>
        <p:spPr>
          <a:xfrm>
            <a:off x="2105247" y="2284515"/>
            <a:ext cx="1080000" cy="403040"/>
          </a:xfrm>
          <a:prstGeom prst="roundRect">
            <a:avLst/>
          </a:prstGeom>
          <a:noFill/>
          <a:ln w="76200"/>
        </p:spPr>
        <p:style>
          <a:lnRef idx="2">
            <a:schemeClr val="accent2"/>
          </a:lnRef>
          <a:fillRef idx="1">
            <a:schemeClr val="lt1"/>
          </a:fillRef>
          <a:effectRef idx="0">
            <a:schemeClr val="accent2"/>
          </a:effectRef>
          <a:fontRef idx="minor">
            <a:schemeClr val="dk1"/>
          </a:fontRef>
        </p:style>
        <p:txBody>
          <a:bodyPr rtlCol="0" anchor="ctr"/>
          <a:lstStyle/>
          <a:p>
            <a:pPr algn="ctr"/>
            <a:endParaRPr lang="nl-NL"/>
          </a:p>
        </p:txBody>
      </p:sp>
      <p:sp>
        <p:nvSpPr>
          <p:cNvPr id="319" name="Google Shape;2817;p42">
            <a:extLst>
              <a:ext uri="{FF2B5EF4-FFF2-40B4-BE49-F238E27FC236}">
                <a16:creationId xmlns:a16="http://schemas.microsoft.com/office/drawing/2014/main" id="{D75B996A-2EA8-2149-2B86-E4EBC9ED222B}"/>
              </a:ext>
            </a:extLst>
          </p:cNvPr>
          <p:cNvSpPr txBox="1">
            <a:spLocks/>
          </p:cNvSpPr>
          <p:nvPr/>
        </p:nvSpPr>
        <p:spPr>
          <a:xfrm>
            <a:off x="1368254" y="2807268"/>
            <a:ext cx="4153684" cy="642767"/>
          </a:xfrm>
          <a:prstGeom prst="rect">
            <a:avLst/>
          </a:prstGeom>
          <a:noFill/>
          <a:ln>
            <a:noFill/>
          </a:ln>
          <a:effectLst>
            <a:outerShdw dist="57150" dir="3120000" algn="bl" rotWithShape="0">
              <a:schemeClr val="accent6"/>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3000"/>
              <a:buFont typeface="Exo"/>
              <a:buNone/>
              <a:defRPr sz="2300" b="0" i="0" u="none" strike="noStrike" cap="none">
                <a:solidFill>
                  <a:schemeClr val="dk1"/>
                </a:solidFill>
                <a:latin typeface="Exo"/>
                <a:ea typeface="Exo"/>
                <a:cs typeface="Exo"/>
                <a:sym typeface="Exo"/>
              </a:defRPr>
            </a:lvl1pPr>
            <a:lvl2pPr marR="0" lvl="1"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2pPr>
            <a:lvl3pPr marR="0" lvl="2"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3pPr>
            <a:lvl4pPr marR="0" lvl="3"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4pPr>
            <a:lvl5pPr marR="0" lvl="4"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5pPr>
            <a:lvl6pPr marR="0" lvl="5"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6pPr>
            <a:lvl7pPr marR="0" lvl="6"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7pPr>
            <a:lvl8pPr marR="0" lvl="7"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8pPr>
            <a:lvl9pPr marR="0" lvl="8" algn="l" rtl="0">
              <a:lnSpc>
                <a:spcPct val="100000"/>
              </a:lnSpc>
              <a:spcBef>
                <a:spcPts val="0"/>
              </a:spcBef>
              <a:spcAft>
                <a:spcPts val="0"/>
              </a:spcAft>
              <a:buClr>
                <a:schemeClr val="dk1"/>
              </a:buClr>
              <a:buSzPts val="2800"/>
              <a:buFont typeface="Exo"/>
              <a:buNone/>
              <a:defRPr sz="2800" b="0" i="0" u="none" strike="noStrike" cap="none">
                <a:solidFill>
                  <a:schemeClr val="dk1"/>
                </a:solidFill>
                <a:latin typeface="Exo"/>
                <a:ea typeface="Exo"/>
                <a:cs typeface="Exo"/>
                <a:sym typeface="Exo"/>
              </a:defRPr>
            </a:lvl9pPr>
          </a:lstStyle>
          <a:p>
            <a:r>
              <a:rPr lang="nl-NL" sz="2000" dirty="0"/>
              <a:t>‘De oudste gaat als eerste zitten’</a:t>
            </a:r>
          </a:p>
        </p:txBody>
      </p:sp>
    </p:spTree>
    <p:extLst>
      <p:ext uri="{BB962C8B-B14F-4D97-AF65-F5344CB8AC3E}">
        <p14:creationId xmlns:p14="http://schemas.microsoft.com/office/powerpoint/2010/main" val="2761751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p:stCondLst>
                                    <p:cond delay="500"/>
                                  </p:stCondLst>
                                  <p:childTnLst>
                                    <p:set>
                                      <p:cBhvr>
                                        <p:cTn id="12" dur="1" fill="hold">
                                          <p:stCondLst>
                                            <p:cond delay="0"/>
                                          </p:stCondLst>
                                        </p:cTn>
                                        <p:tgtEl>
                                          <p:spTgt spid="319"/>
                                        </p:tgtEl>
                                        <p:attrNameLst>
                                          <p:attrName>style.visibility</p:attrName>
                                        </p:attrNameLst>
                                      </p:cBhvr>
                                      <p:to>
                                        <p:strVal val="visible"/>
                                      </p:to>
                                    </p:set>
                                    <p:anim calcmode="lin" valueType="num">
                                      <p:cBhvr>
                                        <p:cTn id="13" dur="500" fill="hold"/>
                                        <p:tgtEl>
                                          <p:spTgt spid="319"/>
                                        </p:tgtEl>
                                        <p:attrNameLst>
                                          <p:attrName>ppt_w</p:attrName>
                                        </p:attrNameLst>
                                      </p:cBhvr>
                                      <p:tavLst>
                                        <p:tav tm="0">
                                          <p:val>
                                            <p:fltVal val="0"/>
                                          </p:val>
                                        </p:tav>
                                        <p:tav tm="100000">
                                          <p:val>
                                            <p:strVal val="#ppt_w"/>
                                          </p:val>
                                        </p:tav>
                                      </p:tavLst>
                                    </p:anim>
                                    <p:anim calcmode="lin" valueType="num">
                                      <p:cBhvr>
                                        <p:cTn id="14" dur="500" fill="hold"/>
                                        <p:tgtEl>
                                          <p:spTgt spid="319"/>
                                        </p:tgtEl>
                                        <p:attrNameLst>
                                          <p:attrName>ppt_h</p:attrName>
                                        </p:attrNameLst>
                                      </p:cBhvr>
                                      <p:tavLst>
                                        <p:tav tm="0">
                                          <p:val>
                                            <p:fltVal val="0"/>
                                          </p:val>
                                        </p:tav>
                                        <p:tav tm="100000">
                                          <p:val>
                                            <p:strVal val="#ppt_h"/>
                                          </p:val>
                                        </p:tav>
                                      </p:tavLst>
                                    </p:anim>
                                    <p:animEffect transition="in" filter="fade">
                                      <p:cBhvr>
                                        <p:cTn id="15" dur="500"/>
                                        <p:tgtEl>
                                          <p:spTgt spid="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19" grpId="0"/>
    </p:bldLst>
  </p:timing>
</p:sld>
</file>

<file path=ppt/theme/theme1.xml><?xml version="1.0" encoding="utf-8"?>
<a:theme xmlns:a="http://schemas.openxmlformats.org/drawingml/2006/main" name="Math Subject for Pre-K: Sizes by Slidesgo">
  <a:themeElements>
    <a:clrScheme name="Simple Light">
      <a:dk1>
        <a:srgbClr val="5E2D2A"/>
      </a:dk1>
      <a:lt1>
        <a:srgbClr val="FFFFFF"/>
      </a:lt1>
      <a:dk2>
        <a:srgbClr val="AD6751"/>
      </a:dk2>
      <a:lt2>
        <a:srgbClr val="F8F5F1"/>
      </a:lt2>
      <a:accent1>
        <a:srgbClr val="784999"/>
      </a:accent1>
      <a:accent2>
        <a:srgbClr val="E1E549"/>
      </a:accent2>
      <a:accent3>
        <a:srgbClr val="4DC3CC"/>
      </a:accent3>
      <a:accent4>
        <a:srgbClr val="DE4484"/>
      </a:accent4>
      <a:accent5>
        <a:srgbClr val="F4B33C"/>
      </a:accent5>
      <a:accent6>
        <a:srgbClr val="FBCDB5"/>
      </a:accent6>
      <a:hlink>
        <a:srgbClr val="5E2D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5E2D2A"/>
      </a:dk1>
      <a:lt1>
        <a:srgbClr val="FFFFFF"/>
      </a:lt1>
      <a:dk2>
        <a:srgbClr val="AD6751"/>
      </a:dk2>
      <a:lt2>
        <a:srgbClr val="F8F5F1"/>
      </a:lt2>
      <a:accent1>
        <a:srgbClr val="784999"/>
      </a:accent1>
      <a:accent2>
        <a:srgbClr val="E1E549"/>
      </a:accent2>
      <a:accent3>
        <a:srgbClr val="4DC3CC"/>
      </a:accent3>
      <a:accent4>
        <a:srgbClr val="DE4484"/>
      </a:accent4>
      <a:accent5>
        <a:srgbClr val="F4B33C"/>
      </a:accent5>
      <a:accent6>
        <a:srgbClr val="FBCDB5"/>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430</TotalTime>
  <Words>1457</Words>
  <Application>Microsoft Macintosh PowerPoint</Application>
  <PresentationFormat>Diavoorstelling (16:9)</PresentationFormat>
  <Paragraphs>220</Paragraphs>
  <Slides>52</Slides>
  <Notes>52</Notes>
  <HiddenSlides>0</HiddenSlides>
  <MMClips>0</MMClips>
  <ScaleCrop>false</ScaleCrop>
  <HeadingPairs>
    <vt:vector size="6" baseType="variant">
      <vt:variant>
        <vt:lpstr>Gebruikte lettertypen</vt:lpstr>
      </vt:variant>
      <vt:variant>
        <vt:i4>5</vt:i4>
      </vt:variant>
      <vt:variant>
        <vt:lpstr>Thema</vt:lpstr>
      </vt:variant>
      <vt:variant>
        <vt:i4>2</vt:i4>
      </vt:variant>
      <vt:variant>
        <vt:lpstr>Diatitels</vt:lpstr>
      </vt:variant>
      <vt:variant>
        <vt:i4>52</vt:i4>
      </vt:variant>
    </vt:vector>
  </HeadingPairs>
  <TitlesOfParts>
    <vt:vector size="59" baseType="lpstr">
      <vt:lpstr>HELLOWHOANELLY</vt:lpstr>
      <vt:lpstr>Proxima Nova</vt:lpstr>
      <vt:lpstr>Arial</vt:lpstr>
      <vt:lpstr>Exo</vt:lpstr>
      <vt:lpstr>Londrina Solid</vt:lpstr>
      <vt:lpstr>Math Subject for Pre-K: Sizes by Slidesgo</vt:lpstr>
      <vt:lpstr>Slidesgo Final Pages</vt:lpstr>
      <vt:lpstr>De grote wisseltruc</vt:lpstr>
      <vt:lpstr>Hoi!</vt:lpstr>
      <vt:lpstr>Ik leer…</vt:lpstr>
      <vt:lpstr>Teken het geld</vt:lpstr>
      <vt:lpstr>Teken het geld</vt:lpstr>
      <vt:lpstr>Teken het geld</vt:lpstr>
      <vt:lpstr>Teken het geld</vt:lpstr>
      <vt:lpstr>Teken het geld</vt:lpstr>
      <vt:lpstr>Quizvraag 1</vt:lpstr>
      <vt:lpstr>Quizvraag 2</vt:lpstr>
      <vt:lpstr>Zoek de valse</vt:lpstr>
      <vt:lpstr>Zoek de valse</vt:lpstr>
      <vt:lpstr>Zoek de valse</vt:lpstr>
      <vt:lpstr>Zoek de valse</vt:lpstr>
      <vt:lpstr>Zoek de valse</vt:lpstr>
      <vt:lpstr>WHOA!</vt:lpstr>
      <vt:lpstr>Sanne heeft de getallen gemaakt met geld, wat valt jou op?</vt:lpstr>
      <vt:lpstr>Zoek de juiste van Tom.</vt:lpstr>
      <vt:lpstr>Kim heeft de getallen gemaakt met geld, wat valt jou op?</vt:lpstr>
      <vt:lpstr>Zoek de juiste van Mees.</vt:lpstr>
      <vt:lpstr>Wandel en wissel uit</vt:lpstr>
      <vt:lpstr>PowerPoint-presentatie</vt:lpstr>
      <vt:lpstr>PowerPoint-presentatie</vt:lpstr>
      <vt:lpstr>Extra!</vt:lpstr>
      <vt:lpstr>Teken het geld</vt:lpstr>
      <vt:lpstr>Teken het geld</vt:lpstr>
      <vt:lpstr>Teken het geld</vt:lpstr>
      <vt:lpstr>Teken het geld</vt:lpstr>
      <vt:lpstr>Teken het geld</vt:lpstr>
      <vt:lpstr>Teken het geld</vt:lpstr>
      <vt:lpstr>Teken het geld</vt:lpstr>
      <vt:lpstr>Teken het geld</vt:lpstr>
      <vt:lpstr>Teken het geld</vt:lpstr>
      <vt:lpstr>Teken het geld</vt:lpstr>
      <vt:lpstr>Teken het geld</vt:lpstr>
      <vt:lpstr>Teken het geld</vt:lpstr>
      <vt:lpstr>Teken het geld</vt:lpstr>
      <vt:lpstr>Van links naar rechts</vt:lpstr>
      <vt:lpstr>Van links naar rechts</vt:lpstr>
      <vt:lpstr>Van links naar rechts</vt:lpstr>
      <vt:lpstr>Van links naar rechts</vt:lpstr>
      <vt:lpstr>Van links naar rechts</vt:lpstr>
      <vt:lpstr>Van links naar rechts</vt:lpstr>
      <vt:lpstr>Van links naar rechts</vt:lpstr>
      <vt:lpstr>Van links naar rechts</vt:lpstr>
      <vt:lpstr>Van links naar rechts</vt:lpstr>
      <vt:lpstr>Van links naar rechts</vt:lpstr>
      <vt:lpstr>Van links naar rechts</vt:lpstr>
      <vt:lpstr>THANKS!</vt:lpstr>
      <vt:lpstr>Instructions for use</vt:lpstr>
      <vt:lpstr>Instructions for use (premium users)</vt:lpstr>
      <vt:lpstr>PowerPoint-presentatie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 SUBJECT FOR PRE-K: SIZES</dc:title>
  <cp:lastModifiedBy>Sandra van Elburg</cp:lastModifiedBy>
  <cp:revision>6</cp:revision>
  <dcterms:modified xsi:type="dcterms:W3CDTF">2022-07-20T21:04:52Z</dcterms:modified>
</cp:coreProperties>
</file>