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34"/>
  </p:normalViewPr>
  <p:slideViewPr>
    <p:cSldViewPr snapToGrid="0" snapToObjects="1">
      <p:cViewPr varScale="1">
        <p:scale>
          <a:sx n="69" d="100"/>
          <a:sy n="69" d="100"/>
        </p:scale>
        <p:origin x="336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EC88-4085-0E4A-9778-81EEAD87A647}" type="datetimeFigureOut">
              <a:rPr lang="nl-NL" smtClean="0"/>
              <a:t>20-06-2021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69E3-0292-3D41-B036-83D51773DC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0911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EC88-4085-0E4A-9778-81EEAD87A647}" type="datetimeFigureOut">
              <a:rPr lang="nl-NL" smtClean="0"/>
              <a:t>20-06-2021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69E3-0292-3D41-B036-83D51773DC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412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EC88-4085-0E4A-9778-81EEAD87A647}" type="datetimeFigureOut">
              <a:rPr lang="nl-NL" smtClean="0"/>
              <a:t>20-06-2021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69E3-0292-3D41-B036-83D51773DC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9274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EC88-4085-0E4A-9778-81EEAD87A647}" type="datetimeFigureOut">
              <a:rPr lang="nl-NL" smtClean="0"/>
              <a:t>20-06-2021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69E3-0292-3D41-B036-83D51773DC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7737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EC88-4085-0E4A-9778-81EEAD87A647}" type="datetimeFigureOut">
              <a:rPr lang="nl-NL" smtClean="0"/>
              <a:t>20-06-2021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69E3-0292-3D41-B036-83D51773DC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867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EC88-4085-0E4A-9778-81EEAD87A647}" type="datetimeFigureOut">
              <a:rPr lang="nl-NL" smtClean="0"/>
              <a:t>20-06-2021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69E3-0292-3D41-B036-83D51773DC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1622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EC88-4085-0E4A-9778-81EEAD87A647}" type="datetimeFigureOut">
              <a:rPr lang="nl-NL" smtClean="0"/>
              <a:t>20-06-2021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69E3-0292-3D41-B036-83D51773DC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157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EC88-4085-0E4A-9778-81EEAD87A647}" type="datetimeFigureOut">
              <a:rPr lang="nl-NL" smtClean="0"/>
              <a:t>20-06-2021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69E3-0292-3D41-B036-83D51773DC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3591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EC88-4085-0E4A-9778-81EEAD87A647}" type="datetimeFigureOut">
              <a:rPr lang="nl-NL" smtClean="0"/>
              <a:t>20-06-2021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69E3-0292-3D41-B036-83D51773DC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9773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EC88-4085-0E4A-9778-81EEAD87A647}" type="datetimeFigureOut">
              <a:rPr lang="nl-NL" smtClean="0"/>
              <a:t>20-06-2021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69E3-0292-3D41-B036-83D51773DC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4296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EC88-4085-0E4A-9778-81EEAD87A647}" type="datetimeFigureOut">
              <a:rPr lang="nl-NL" smtClean="0"/>
              <a:t>20-06-2021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69E3-0292-3D41-B036-83D51773DC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4627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6EC88-4085-0E4A-9778-81EEAD87A647}" type="datetimeFigureOut">
              <a:rPr lang="nl-NL" smtClean="0"/>
              <a:t>20-06-2021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669E3-0292-3D41-B036-83D51773DC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010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CFA443F2-280C-164A-920A-C95B4EB1F4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585761"/>
              </p:ext>
            </p:extLst>
          </p:nvPr>
        </p:nvGraphicFramePr>
        <p:xfrm>
          <a:off x="0" y="0"/>
          <a:ext cx="6858000" cy="990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881895374"/>
                    </a:ext>
                  </a:extLst>
                </a:gridCol>
              </a:tblGrid>
              <a:tr h="1651000">
                <a:tc>
                  <a:txBody>
                    <a:bodyPr/>
                    <a:lstStyle/>
                    <a:p>
                      <a:pPr algn="ctr"/>
                      <a:r>
                        <a:rPr lang="nl-NL" sz="2800" dirty="0"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Dit schooljaar is er </a:t>
                      </a:r>
                      <a:r>
                        <a:rPr lang="nl-NL" sz="3600" b="1" dirty="0">
                          <a:solidFill>
                            <a:srgbClr val="FFFF00"/>
                          </a:solidFill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EENDJE</a:t>
                      </a:r>
                      <a:r>
                        <a:rPr lang="nl-NL" sz="2800" dirty="0"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 om niet te vergeten!</a:t>
                      </a:r>
                    </a:p>
                    <a:p>
                      <a:pPr algn="ctr"/>
                      <a:r>
                        <a:rPr lang="nl-NL" sz="2800" dirty="0"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Bedankt voor het toffe jaar!</a:t>
                      </a:r>
                    </a:p>
                    <a:p>
                      <a:pPr algn="ctr"/>
                      <a:r>
                        <a:rPr lang="nl-NL" sz="2800" dirty="0"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Lieve groet juf Sandra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306508"/>
                  </a:ext>
                </a:extLst>
              </a:tr>
              <a:tr h="1651000">
                <a:tc>
                  <a:txBody>
                    <a:bodyPr/>
                    <a:lstStyle/>
                    <a:p>
                      <a:pPr algn="ctr"/>
                      <a:r>
                        <a:rPr lang="nl-NL" sz="2800" dirty="0"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Dit schooljaar is er </a:t>
                      </a:r>
                      <a:r>
                        <a:rPr lang="nl-NL" sz="3600" b="1" dirty="0">
                          <a:solidFill>
                            <a:srgbClr val="FFFF00"/>
                          </a:solidFill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EENDJE</a:t>
                      </a:r>
                      <a:r>
                        <a:rPr lang="nl-NL" sz="2800" dirty="0"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 om niet te vergeten!</a:t>
                      </a:r>
                    </a:p>
                    <a:p>
                      <a:pPr algn="ctr"/>
                      <a:r>
                        <a:rPr lang="nl-NL" sz="2800" dirty="0"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Bedankt voor het toffe jaar!</a:t>
                      </a:r>
                    </a:p>
                    <a:p>
                      <a:pPr algn="ctr"/>
                      <a:r>
                        <a:rPr lang="nl-NL" sz="2800" dirty="0"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Lieve groet juf Sandra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917035"/>
                  </a:ext>
                </a:extLst>
              </a:tr>
              <a:tr h="1651000">
                <a:tc>
                  <a:txBody>
                    <a:bodyPr/>
                    <a:lstStyle/>
                    <a:p>
                      <a:pPr algn="ctr"/>
                      <a:r>
                        <a:rPr lang="nl-NL" sz="2800" dirty="0"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Dit schooljaar is er </a:t>
                      </a:r>
                      <a:r>
                        <a:rPr lang="nl-NL" sz="3600" b="1" dirty="0">
                          <a:solidFill>
                            <a:srgbClr val="FFFF00"/>
                          </a:solidFill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EENDJE</a:t>
                      </a:r>
                      <a:r>
                        <a:rPr lang="nl-NL" sz="2800" dirty="0"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 om niet te vergeten!</a:t>
                      </a:r>
                    </a:p>
                    <a:p>
                      <a:pPr algn="ctr"/>
                      <a:r>
                        <a:rPr lang="nl-NL" sz="2800" dirty="0"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Bedankt voor het toffe jaar!</a:t>
                      </a:r>
                    </a:p>
                    <a:p>
                      <a:pPr algn="ctr"/>
                      <a:r>
                        <a:rPr lang="nl-NL" sz="2800" dirty="0"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Lieve groet juf Sandra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09717"/>
                  </a:ext>
                </a:extLst>
              </a:tr>
              <a:tr h="1651000">
                <a:tc>
                  <a:txBody>
                    <a:bodyPr/>
                    <a:lstStyle/>
                    <a:p>
                      <a:pPr algn="ctr"/>
                      <a:r>
                        <a:rPr lang="nl-NL" sz="2800" dirty="0"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Dit schooljaar is er </a:t>
                      </a:r>
                      <a:r>
                        <a:rPr lang="nl-NL" sz="3600" b="1" dirty="0">
                          <a:solidFill>
                            <a:srgbClr val="FFFF00"/>
                          </a:solidFill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EENDJE</a:t>
                      </a:r>
                      <a:r>
                        <a:rPr lang="nl-NL" sz="2800" dirty="0"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 om niet te vergeten!</a:t>
                      </a:r>
                    </a:p>
                    <a:p>
                      <a:pPr algn="ctr"/>
                      <a:r>
                        <a:rPr lang="nl-NL" sz="2800" dirty="0"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Bedankt voor het toffe jaar!</a:t>
                      </a:r>
                    </a:p>
                    <a:p>
                      <a:pPr algn="ctr"/>
                      <a:r>
                        <a:rPr lang="nl-NL" sz="2800" dirty="0"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Lieve groet juf Sandra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526175"/>
                  </a:ext>
                </a:extLst>
              </a:tr>
              <a:tr h="1651000">
                <a:tc>
                  <a:txBody>
                    <a:bodyPr/>
                    <a:lstStyle/>
                    <a:p>
                      <a:pPr algn="ctr"/>
                      <a:r>
                        <a:rPr lang="nl-NL" sz="2800" dirty="0"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Dit schooljaar is er </a:t>
                      </a:r>
                      <a:r>
                        <a:rPr lang="nl-NL" sz="3600" b="1" dirty="0">
                          <a:solidFill>
                            <a:srgbClr val="FFFF00"/>
                          </a:solidFill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EENDJE</a:t>
                      </a:r>
                      <a:r>
                        <a:rPr lang="nl-NL" sz="2800" dirty="0"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 om niet te vergeten!</a:t>
                      </a:r>
                    </a:p>
                    <a:p>
                      <a:pPr algn="ctr"/>
                      <a:r>
                        <a:rPr lang="nl-NL" sz="2800" dirty="0"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Bedankt voor het toffe jaar!</a:t>
                      </a:r>
                    </a:p>
                    <a:p>
                      <a:pPr algn="ctr"/>
                      <a:r>
                        <a:rPr lang="nl-NL" sz="2800" dirty="0"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Lieve groet juf Sandra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862347"/>
                  </a:ext>
                </a:extLst>
              </a:tr>
              <a:tr h="1651000">
                <a:tc>
                  <a:txBody>
                    <a:bodyPr/>
                    <a:lstStyle/>
                    <a:p>
                      <a:pPr algn="ctr"/>
                      <a:r>
                        <a:rPr lang="nl-NL" sz="2800" dirty="0"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Dit schooljaar is er </a:t>
                      </a:r>
                      <a:r>
                        <a:rPr lang="nl-NL" sz="3600" b="1" dirty="0">
                          <a:solidFill>
                            <a:srgbClr val="FFFF00"/>
                          </a:solidFill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EENDJE</a:t>
                      </a:r>
                      <a:r>
                        <a:rPr lang="nl-NL" sz="2800" dirty="0"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 om niet te vergeten!</a:t>
                      </a:r>
                    </a:p>
                    <a:p>
                      <a:pPr algn="ctr"/>
                      <a:r>
                        <a:rPr lang="nl-NL" sz="2800" dirty="0"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Bedankt voor het toffe jaar!</a:t>
                      </a:r>
                    </a:p>
                    <a:p>
                      <a:pPr algn="ctr"/>
                      <a:r>
                        <a:rPr lang="nl-NL" sz="2800" dirty="0">
                          <a:latin typeface="HELLOAMAZING" panose="02000603000000000000" pitchFamily="2" charset="0"/>
                          <a:ea typeface="HELLOAMAZING" panose="02000603000000000000" pitchFamily="2" charset="0"/>
                        </a:rPr>
                        <a:t>Lieve groet juf Sandra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895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50137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120</Words>
  <Application>Microsoft Macintosh PowerPoint</Application>
  <PresentationFormat>A4 (210 x 297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HELLOAMAZING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Sandra van Elburg</dc:creator>
  <cp:lastModifiedBy>Sandra van Elburg</cp:lastModifiedBy>
  <cp:revision>1</cp:revision>
  <dcterms:created xsi:type="dcterms:W3CDTF">2021-06-20T08:52:30Z</dcterms:created>
  <dcterms:modified xsi:type="dcterms:W3CDTF">2021-06-20T08:56:36Z</dcterms:modified>
</cp:coreProperties>
</file>