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D3"/>
    <a:srgbClr val="8C2CFF"/>
    <a:srgbClr val="FF5C8E"/>
    <a:srgbClr val="FFB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0"/>
  </p:normalViewPr>
  <p:slideViewPr>
    <p:cSldViewPr snapToGrid="0" snapToObjects="1">
      <p:cViewPr varScale="1">
        <p:scale>
          <a:sx n="103" d="100"/>
          <a:sy n="103" d="100"/>
        </p:scale>
        <p:origin x="1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1970-7397-5F48-8454-883BE2167677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E8172-4CEB-F840-9482-3AB5841806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0430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1970-7397-5F48-8454-883BE2167677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E8172-4CEB-F840-9482-3AB5841806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422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1970-7397-5F48-8454-883BE2167677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E8172-4CEB-F840-9482-3AB5841806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4776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1970-7397-5F48-8454-883BE2167677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E8172-4CEB-F840-9482-3AB5841806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6572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1970-7397-5F48-8454-883BE2167677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E8172-4CEB-F840-9482-3AB5841806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394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1970-7397-5F48-8454-883BE2167677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E8172-4CEB-F840-9482-3AB5841806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5670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1970-7397-5F48-8454-883BE2167677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E8172-4CEB-F840-9482-3AB5841806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629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1970-7397-5F48-8454-883BE2167677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E8172-4CEB-F840-9482-3AB5841806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7574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1970-7397-5F48-8454-883BE2167677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E8172-4CEB-F840-9482-3AB5841806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233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1970-7397-5F48-8454-883BE2167677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E8172-4CEB-F840-9482-3AB5841806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0479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1970-7397-5F48-8454-883BE2167677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E8172-4CEB-F840-9482-3AB5841806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8126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51970-7397-5F48-8454-883BE2167677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E8172-4CEB-F840-9482-3AB5841806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0180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F580AC3E-6EC4-6902-36CE-464483F341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30050"/>
              </p:ext>
            </p:extLst>
          </p:nvPr>
        </p:nvGraphicFramePr>
        <p:xfrm>
          <a:off x="0" y="0"/>
          <a:ext cx="9906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3316854338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3024470285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3048414033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496648"/>
                  </a:ext>
                </a:extLst>
              </a:tr>
            </a:tbl>
          </a:graphicData>
        </a:graphic>
      </p:graphicFrame>
      <p:sp>
        <p:nvSpPr>
          <p:cNvPr id="5" name="Tekstvak 4">
            <a:extLst>
              <a:ext uri="{FF2B5EF4-FFF2-40B4-BE49-F238E27FC236}">
                <a16:creationId xmlns:a16="http://schemas.microsoft.com/office/drawing/2014/main" id="{74DC3B71-425A-C058-E18E-748502C5A44E}"/>
              </a:ext>
            </a:extLst>
          </p:cNvPr>
          <p:cNvSpPr txBox="1"/>
          <p:nvPr/>
        </p:nvSpPr>
        <p:spPr>
          <a:xfrm>
            <a:off x="0" y="1031315"/>
            <a:ext cx="3286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latin typeface="cinnamon cake" pitchFamily="2" charset="0"/>
                <a:ea typeface="HELLOABRACADABRA" panose="02000603000000000000" pitchFamily="2" charset="0"/>
              </a:rPr>
              <a:t>Jij was mijn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3E0605DF-90DF-46A0-4CED-B35B6DC85443}"/>
              </a:ext>
            </a:extLst>
          </p:cNvPr>
          <p:cNvSpPr txBox="1"/>
          <p:nvPr/>
        </p:nvSpPr>
        <p:spPr>
          <a:xfrm rot="20300670">
            <a:off x="160638" y="3020656"/>
            <a:ext cx="21995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>
                <a:solidFill>
                  <a:srgbClr val="FFBE00"/>
                </a:solidFill>
                <a:latin typeface="HELLOFIRSTIEBIGGULP" panose="02000603000000000000" pitchFamily="2" charset="0"/>
                <a:ea typeface="HELLOFIRSTIEBIGGULP" panose="02000603000000000000" pitchFamily="2" charset="0"/>
              </a:rPr>
              <a:t>F</a:t>
            </a:r>
            <a:r>
              <a:rPr lang="nl-NL" sz="5400" dirty="0">
                <a:solidFill>
                  <a:srgbClr val="FF5C8E"/>
                </a:solidFill>
                <a:latin typeface="HELLOFIRSTIEBIGGULP" panose="02000603000000000000" pitchFamily="2" charset="0"/>
                <a:ea typeface="HELLOFIRSTIEBIGGULP" panose="02000603000000000000" pitchFamily="2" charset="0"/>
              </a:rPr>
              <a:t>A</a:t>
            </a:r>
            <a:r>
              <a:rPr lang="nl-NL" sz="5400" dirty="0">
                <a:solidFill>
                  <a:srgbClr val="8C2CFF"/>
                </a:solidFill>
                <a:latin typeface="HELLOFIRSTIEBIGGULP" panose="02000603000000000000" pitchFamily="2" charset="0"/>
                <a:ea typeface="HELLOFIRSTIEBIGGULP" panose="02000603000000000000" pitchFamily="2" charset="0"/>
              </a:rPr>
              <a:t>V</a:t>
            </a:r>
            <a:r>
              <a:rPr lang="nl-NL" sz="5400" dirty="0">
                <a:solidFill>
                  <a:srgbClr val="66FFD3"/>
                </a:solidFill>
                <a:latin typeface="HELLOFIRSTIEBIGGULP" panose="02000603000000000000" pitchFamily="2" charset="0"/>
                <a:ea typeface="HELLOFIRSTIEBIGGULP" panose="02000603000000000000" pitchFamily="2" charset="0"/>
              </a:rPr>
              <a:t>O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951F029-7081-17D3-5529-8F24883A71BC}"/>
              </a:ext>
            </a:extLst>
          </p:cNvPr>
          <p:cNvSpPr txBox="1"/>
          <p:nvPr/>
        </p:nvSpPr>
        <p:spPr>
          <a:xfrm>
            <a:off x="-1" y="5353282"/>
            <a:ext cx="3286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3200" dirty="0">
                <a:latin typeface="cinnamon cake" pitchFamily="2" charset="0"/>
                <a:ea typeface="HELLOABRACADABRA" panose="02000603000000000000" pitchFamily="2" charset="0"/>
              </a:rPr>
              <a:t>van groep 4B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13AD82AF-1E51-B65B-8521-0C62C71285C5}"/>
              </a:ext>
            </a:extLst>
          </p:cNvPr>
          <p:cNvSpPr txBox="1"/>
          <p:nvPr/>
        </p:nvSpPr>
        <p:spPr>
          <a:xfrm>
            <a:off x="3332208" y="1031316"/>
            <a:ext cx="3286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latin typeface="cinnamon cake" pitchFamily="2" charset="0"/>
                <a:ea typeface="HELLOABRACADABRA" panose="02000603000000000000" pitchFamily="2" charset="0"/>
              </a:rPr>
              <a:t>Jij was mijn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023FC682-8946-37AB-4245-7770DF5717B6}"/>
              </a:ext>
            </a:extLst>
          </p:cNvPr>
          <p:cNvSpPr txBox="1"/>
          <p:nvPr/>
        </p:nvSpPr>
        <p:spPr>
          <a:xfrm rot="20300670">
            <a:off x="3492846" y="3020657"/>
            <a:ext cx="21995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>
                <a:solidFill>
                  <a:srgbClr val="FFBE00"/>
                </a:solidFill>
                <a:latin typeface="HELLOFIRSTIEBIGGULP" panose="02000603000000000000" pitchFamily="2" charset="0"/>
                <a:ea typeface="HELLOFIRSTIEBIGGULP" panose="02000603000000000000" pitchFamily="2" charset="0"/>
              </a:rPr>
              <a:t>F</a:t>
            </a:r>
            <a:r>
              <a:rPr lang="nl-NL" sz="5400" dirty="0">
                <a:solidFill>
                  <a:srgbClr val="FF5C8E"/>
                </a:solidFill>
                <a:latin typeface="HELLOFIRSTIEBIGGULP" panose="02000603000000000000" pitchFamily="2" charset="0"/>
                <a:ea typeface="HELLOFIRSTIEBIGGULP" panose="02000603000000000000" pitchFamily="2" charset="0"/>
              </a:rPr>
              <a:t>A</a:t>
            </a:r>
            <a:r>
              <a:rPr lang="nl-NL" sz="5400" dirty="0">
                <a:solidFill>
                  <a:srgbClr val="8C2CFF"/>
                </a:solidFill>
                <a:latin typeface="HELLOFIRSTIEBIGGULP" panose="02000603000000000000" pitchFamily="2" charset="0"/>
                <a:ea typeface="HELLOFIRSTIEBIGGULP" panose="02000603000000000000" pitchFamily="2" charset="0"/>
              </a:rPr>
              <a:t>V</a:t>
            </a:r>
            <a:r>
              <a:rPr lang="nl-NL" sz="5400" dirty="0">
                <a:solidFill>
                  <a:srgbClr val="66FFD3"/>
                </a:solidFill>
                <a:latin typeface="HELLOFIRSTIEBIGGULP" panose="02000603000000000000" pitchFamily="2" charset="0"/>
                <a:ea typeface="HELLOFIRSTIEBIGGULP" panose="02000603000000000000" pitchFamily="2" charset="0"/>
              </a:rPr>
              <a:t>O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7423C89F-F023-0E52-F54C-9BC7EB1AC0A9}"/>
              </a:ext>
            </a:extLst>
          </p:cNvPr>
          <p:cNvSpPr txBox="1"/>
          <p:nvPr/>
        </p:nvSpPr>
        <p:spPr>
          <a:xfrm>
            <a:off x="3332207" y="5353283"/>
            <a:ext cx="3286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3200" dirty="0">
                <a:latin typeface="cinnamon cake" pitchFamily="2" charset="0"/>
                <a:ea typeface="HELLOABRACADABRA" panose="02000603000000000000" pitchFamily="2" charset="0"/>
              </a:rPr>
              <a:t>van groep 4B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6783A05D-997B-2F00-F0CE-35F264D76948}"/>
              </a:ext>
            </a:extLst>
          </p:cNvPr>
          <p:cNvSpPr txBox="1"/>
          <p:nvPr/>
        </p:nvSpPr>
        <p:spPr>
          <a:xfrm>
            <a:off x="6619105" y="1031316"/>
            <a:ext cx="3286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latin typeface="cinnamon cake" pitchFamily="2" charset="0"/>
                <a:ea typeface="HELLOABRACADABRA" panose="02000603000000000000" pitchFamily="2" charset="0"/>
              </a:rPr>
              <a:t>Jij was mijn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3643395A-A91E-97A2-833B-26EF74D010B3}"/>
              </a:ext>
            </a:extLst>
          </p:cNvPr>
          <p:cNvSpPr txBox="1"/>
          <p:nvPr/>
        </p:nvSpPr>
        <p:spPr>
          <a:xfrm rot="20300670">
            <a:off x="6779743" y="3020657"/>
            <a:ext cx="21995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>
                <a:solidFill>
                  <a:srgbClr val="FFBE00"/>
                </a:solidFill>
                <a:latin typeface="HELLOFIRSTIEBIGGULP" panose="02000603000000000000" pitchFamily="2" charset="0"/>
                <a:ea typeface="HELLOFIRSTIEBIGGULP" panose="02000603000000000000" pitchFamily="2" charset="0"/>
              </a:rPr>
              <a:t>F</a:t>
            </a:r>
            <a:r>
              <a:rPr lang="nl-NL" sz="5400" dirty="0">
                <a:solidFill>
                  <a:srgbClr val="FF5C8E"/>
                </a:solidFill>
                <a:latin typeface="HELLOFIRSTIEBIGGULP" panose="02000603000000000000" pitchFamily="2" charset="0"/>
                <a:ea typeface="HELLOFIRSTIEBIGGULP" panose="02000603000000000000" pitchFamily="2" charset="0"/>
              </a:rPr>
              <a:t>A</a:t>
            </a:r>
            <a:r>
              <a:rPr lang="nl-NL" sz="5400" dirty="0">
                <a:solidFill>
                  <a:srgbClr val="8C2CFF"/>
                </a:solidFill>
                <a:latin typeface="HELLOFIRSTIEBIGGULP" panose="02000603000000000000" pitchFamily="2" charset="0"/>
                <a:ea typeface="HELLOFIRSTIEBIGGULP" panose="02000603000000000000" pitchFamily="2" charset="0"/>
              </a:rPr>
              <a:t>V</a:t>
            </a:r>
            <a:r>
              <a:rPr lang="nl-NL" sz="5400" dirty="0">
                <a:solidFill>
                  <a:srgbClr val="66FFD3"/>
                </a:solidFill>
                <a:latin typeface="HELLOFIRSTIEBIGGULP" panose="02000603000000000000" pitchFamily="2" charset="0"/>
                <a:ea typeface="HELLOFIRSTIEBIGGULP" panose="02000603000000000000" pitchFamily="2" charset="0"/>
              </a:rPr>
              <a:t>O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B0189FB3-D67F-88D1-1A49-67E69D16A424}"/>
              </a:ext>
            </a:extLst>
          </p:cNvPr>
          <p:cNvSpPr txBox="1"/>
          <p:nvPr/>
        </p:nvSpPr>
        <p:spPr>
          <a:xfrm>
            <a:off x="6619104" y="5353283"/>
            <a:ext cx="3286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3200" dirty="0">
                <a:latin typeface="cinnamon cake" pitchFamily="2" charset="0"/>
                <a:ea typeface="HELLOABRACADABRA" panose="02000603000000000000" pitchFamily="2" charset="0"/>
              </a:rPr>
              <a:t>van groep 4B</a:t>
            </a:r>
          </a:p>
        </p:txBody>
      </p:sp>
    </p:spTree>
    <p:extLst>
      <p:ext uri="{BB962C8B-B14F-4D97-AF65-F5344CB8AC3E}">
        <p14:creationId xmlns:p14="http://schemas.microsoft.com/office/powerpoint/2010/main" val="33034333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21</Words>
  <Application>Microsoft Macintosh PowerPoint</Application>
  <PresentationFormat>A4 (210 x 297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cinnamon cake</vt:lpstr>
      <vt:lpstr>HELLOFIRSTIEBIGGULP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Sandra van Elburg</dc:creator>
  <cp:lastModifiedBy>Sandra van Elburg</cp:lastModifiedBy>
  <cp:revision>1</cp:revision>
  <dcterms:created xsi:type="dcterms:W3CDTF">2022-07-03T11:59:58Z</dcterms:created>
  <dcterms:modified xsi:type="dcterms:W3CDTF">2022-07-03T12:06:16Z</dcterms:modified>
</cp:coreProperties>
</file>