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0" d="100"/>
          <a:sy n="110" d="100"/>
        </p:scale>
        <p:origin x="24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E22-0D74-4F5A-A737-E010982FC6E3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A2F5-5EEE-428F-AE70-E3B044FB9F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8258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E22-0D74-4F5A-A737-E010982FC6E3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A2F5-5EEE-428F-AE70-E3B044FB9F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1718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E22-0D74-4F5A-A737-E010982FC6E3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A2F5-5EEE-428F-AE70-E3B044FB9F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1929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E22-0D74-4F5A-A737-E010982FC6E3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A2F5-5EEE-428F-AE70-E3B044FB9F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8946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E22-0D74-4F5A-A737-E010982FC6E3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A2F5-5EEE-428F-AE70-E3B044FB9F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440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E22-0D74-4F5A-A737-E010982FC6E3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A2F5-5EEE-428F-AE70-E3B044FB9F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2391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E22-0D74-4F5A-A737-E010982FC6E3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A2F5-5EEE-428F-AE70-E3B044FB9F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5362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E22-0D74-4F5A-A737-E010982FC6E3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A2F5-5EEE-428F-AE70-E3B044FB9F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0878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E22-0D74-4F5A-A737-E010982FC6E3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A2F5-5EEE-428F-AE70-E3B044FB9F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0477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E22-0D74-4F5A-A737-E010982FC6E3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A2F5-5EEE-428F-AE70-E3B044FB9F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6208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E22-0D74-4F5A-A737-E010982FC6E3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8A2F5-5EEE-428F-AE70-E3B044FB9F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3592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7BE22-0D74-4F5A-A737-E010982FC6E3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8A2F5-5EEE-428F-AE70-E3B044FB9F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329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D2BFEB62-5B6E-4438-8CAF-6C2854EEB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32688" cy="2025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kstballon: rechthoek met afgeronde hoeken 5">
            <a:extLst>
              <a:ext uri="{FF2B5EF4-FFF2-40B4-BE49-F238E27FC236}">
                <a16:creationId xmlns:a16="http://schemas.microsoft.com/office/drawing/2014/main" id="{8458EE8A-EC00-44F6-9F25-64F178FE4BCB}"/>
              </a:ext>
            </a:extLst>
          </p:cNvPr>
          <p:cNvSpPr/>
          <p:nvPr/>
        </p:nvSpPr>
        <p:spPr>
          <a:xfrm>
            <a:off x="70929" y="48126"/>
            <a:ext cx="1302390" cy="913234"/>
          </a:xfrm>
          <a:prstGeom prst="wedgeRoundRectCallout">
            <a:avLst>
              <a:gd name="adj1" fmla="val 16486"/>
              <a:gd name="adj2" fmla="val 59916"/>
              <a:gd name="adj3" fmla="val 1666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25" b="1" dirty="0">
                <a:solidFill>
                  <a:schemeClr val="tx1"/>
                </a:solidFill>
                <a:latin typeface="Segoe Print" panose="02000600000000000000" pitchFamily="2" charset="0"/>
              </a:rPr>
              <a:t>Kak, dus… </a:t>
            </a: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Het schooljaar zit er op. Bedankt voor dit fijne schooljaar! </a:t>
            </a:r>
          </a:p>
          <a:p>
            <a:pPr algn="ctr"/>
            <a:endParaRPr lang="nl-NL" sz="675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Lieve groet juf Sandra </a:t>
            </a:r>
            <a:endParaRPr lang="nl-NL" sz="788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D8616674-5C80-415F-B065-D3B9718EBF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688" y="0"/>
            <a:ext cx="1432688" cy="2025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6" name="Tekstballon: rechthoek met afgeronde hoeken 15">
            <a:extLst>
              <a:ext uri="{FF2B5EF4-FFF2-40B4-BE49-F238E27FC236}">
                <a16:creationId xmlns:a16="http://schemas.microsoft.com/office/drawing/2014/main" id="{1F0403E4-A1F3-432D-B0D0-69607831ED0F}"/>
              </a:ext>
            </a:extLst>
          </p:cNvPr>
          <p:cNvSpPr/>
          <p:nvPr/>
        </p:nvSpPr>
        <p:spPr>
          <a:xfrm>
            <a:off x="1503617" y="48126"/>
            <a:ext cx="1302390" cy="913234"/>
          </a:xfrm>
          <a:prstGeom prst="wedgeRoundRectCallout">
            <a:avLst>
              <a:gd name="adj1" fmla="val 16486"/>
              <a:gd name="adj2" fmla="val 59916"/>
              <a:gd name="adj3" fmla="val 1666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25" b="1" dirty="0">
                <a:solidFill>
                  <a:schemeClr val="tx1"/>
                </a:solidFill>
                <a:latin typeface="Segoe Print" panose="02000600000000000000" pitchFamily="2" charset="0"/>
              </a:rPr>
              <a:t>Kak, dus… </a:t>
            </a: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Het schooljaar zit er op. Bedankt voor dit fijne schooljaar! </a:t>
            </a:r>
          </a:p>
          <a:p>
            <a:pPr algn="ctr"/>
            <a:endParaRPr lang="nl-NL" sz="675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Lieve groet juf Sandra </a:t>
            </a:r>
            <a:endParaRPr lang="nl-NL" sz="788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206932A7-BF05-420D-9843-32DF4F83F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376" y="0"/>
            <a:ext cx="1432688" cy="2025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" name="Tekstballon: rechthoek met afgeronde hoeken 17">
            <a:extLst>
              <a:ext uri="{FF2B5EF4-FFF2-40B4-BE49-F238E27FC236}">
                <a16:creationId xmlns:a16="http://schemas.microsoft.com/office/drawing/2014/main" id="{FE0FC80B-920F-478C-8D5F-A93FF6D69F2A}"/>
              </a:ext>
            </a:extLst>
          </p:cNvPr>
          <p:cNvSpPr/>
          <p:nvPr/>
        </p:nvSpPr>
        <p:spPr>
          <a:xfrm>
            <a:off x="2936305" y="48126"/>
            <a:ext cx="1302390" cy="913234"/>
          </a:xfrm>
          <a:prstGeom prst="wedgeRoundRectCallout">
            <a:avLst>
              <a:gd name="adj1" fmla="val 16486"/>
              <a:gd name="adj2" fmla="val 59916"/>
              <a:gd name="adj3" fmla="val 1666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25" b="1" dirty="0">
                <a:solidFill>
                  <a:schemeClr val="tx1"/>
                </a:solidFill>
                <a:latin typeface="Segoe Print" panose="02000600000000000000" pitchFamily="2" charset="0"/>
              </a:rPr>
              <a:t>Kak, dus… </a:t>
            </a: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Het schooljaar zit er op. Bedankt voor dit fijne schooljaar! </a:t>
            </a:r>
          </a:p>
          <a:p>
            <a:pPr algn="ctr"/>
            <a:endParaRPr lang="nl-NL" sz="675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Lieve groet juf Sandra </a:t>
            </a:r>
            <a:endParaRPr lang="nl-NL" sz="788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D0878A16-5FFA-4750-824C-48FFAA02B9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64" y="0"/>
            <a:ext cx="1432688" cy="2025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0" name="Tekstballon: rechthoek met afgeronde hoeken 19">
            <a:extLst>
              <a:ext uri="{FF2B5EF4-FFF2-40B4-BE49-F238E27FC236}">
                <a16:creationId xmlns:a16="http://schemas.microsoft.com/office/drawing/2014/main" id="{F5D2007D-8003-40AA-9474-A1FF4A70B095}"/>
              </a:ext>
            </a:extLst>
          </p:cNvPr>
          <p:cNvSpPr/>
          <p:nvPr/>
        </p:nvSpPr>
        <p:spPr>
          <a:xfrm>
            <a:off x="4368993" y="61774"/>
            <a:ext cx="1302390" cy="913234"/>
          </a:xfrm>
          <a:prstGeom prst="wedgeRoundRectCallout">
            <a:avLst>
              <a:gd name="adj1" fmla="val 16486"/>
              <a:gd name="adj2" fmla="val 59916"/>
              <a:gd name="adj3" fmla="val 1666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25" b="1" dirty="0">
                <a:solidFill>
                  <a:schemeClr val="tx1"/>
                </a:solidFill>
                <a:latin typeface="Segoe Print" panose="02000600000000000000" pitchFamily="2" charset="0"/>
              </a:rPr>
              <a:t>Kak, dus… </a:t>
            </a: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Het schooljaar zit er op. Bedankt voor dit fijne schooljaar! </a:t>
            </a:r>
          </a:p>
          <a:p>
            <a:pPr algn="ctr"/>
            <a:endParaRPr lang="nl-NL" sz="675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Lieve groet juf Sandra </a:t>
            </a:r>
            <a:endParaRPr lang="nl-NL" sz="788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D994F25F-3D0A-402F-B317-34379D6E84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25000"/>
            <a:ext cx="1432688" cy="2025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2" name="Tekstballon: rechthoek met afgeronde hoeken 21">
            <a:extLst>
              <a:ext uri="{FF2B5EF4-FFF2-40B4-BE49-F238E27FC236}">
                <a16:creationId xmlns:a16="http://schemas.microsoft.com/office/drawing/2014/main" id="{ECF83BC3-4BCB-45F0-890C-6A5E31726221}"/>
              </a:ext>
            </a:extLst>
          </p:cNvPr>
          <p:cNvSpPr/>
          <p:nvPr/>
        </p:nvSpPr>
        <p:spPr>
          <a:xfrm>
            <a:off x="70929" y="2073126"/>
            <a:ext cx="1302390" cy="913234"/>
          </a:xfrm>
          <a:prstGeom prst="wedgeRoundRectCallout">
            <a:avLst>
              <a:gd name="adj1" fmla="val 16486"/>
              <a:gd name="adj2" fmla="val 59916"/>
              <a:gd name="adj3" fmla="val 1666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25" b="1" dirty="0">
                <a:solidFill>
                  <a:schemeClr val="tx1"/>
                </a:solidFill>
                <a:latin typeface="Segoe Print" panose="02000600000000000000" pitchFamily="2" charset="0"/>
              </a:rPr>
              <a:t>Kak, dus… </a:t>
            </a: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Het schooljaar zit er op. Bedankt voor dit fijne schooljaar! </a:t>
            </a:r>
          </a:p>
          <a:p>
            <a:pPr algn="ctr"/>
            <a:endParaRPr lang="nl-NL" sz="675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Lieve groet juf Sandra </a:t>
            </a:r>
            <a:endParaRPr lang="nl-NL" sz="788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365B5B6B-52C3-48BA-B213-25F6845689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50000"/>
            <a:ext cx="1432688" cy="2025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4" name="Tekstballon: rechthoek met afgeronde hoeken 23">
            <a:extLst>
              <a:ext uri="{FF2B5EF4-FFF2-40B4-BE49-F238E27FC236}">
                <a16:creationId xmlns:a16="http://schemas.microsoft.com/office/drawing/2014/main" id="{0D33865D-588F-43AA-95F1-D504859F1270}"/>
              </a:ext>
            </a:extLst>
          </p:cNvPr>
          <p:cNvSpPr/>
          <p:nvPr/>
        </p:nvSpPr>
        <p:spPr>
          <a:xfrm>
            <a:off x="70929" y="4098126"/>
            <a:ext cx="1302390" cy="913234"/>
          </a:xfrm>
          <a:prstGeom prst="wedgeRoundRectCallout">
            <a:avLst>
              <a:gd name="adj1" fmla="val 16486"/>
              <a:gd name="adj2" fmla="val 59916"/>
              <a:gd name="adj3" fmla="val 1666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25" b="1" dirty="0">
                <a:solidFill>
                  <a:schemeClr val="tx1"/>
                </a:solidFill>
                <a:latin typeface="Segoe Print" panose="02000600000000000000" pitchFamily="2" charset="0"/>
              </a:rPr>
              <a:t>Kak, dus… </a:t>
            </a: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Het schooljaar zit er op. Bedankt voor dit fijne schooljaar! </a:t>
            </a:r>
          </a:p>
          <a:p>
            <a:pPr algn="ctr"/>
            <a:endParaRPr lang="nl-NL" sz="675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Lieve groet juf Sandra </a:t>
            </a:r>
            <a:endParaRPr lang="nl-NL" sz="788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91651F66-B4F9-473B-BFC7-2CC14C834E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5000"/>
            <a:ext cx="1432688" cy="2025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6" name="Tekstballon: rechthoek met afgeronde hoeken 25">
            <a:extLst>
              <a:ext uri="{FF2B5EF4-FFF2-40B4-BE49-F238E27FC236}">
                <a16:creationId xmlns:a16="http://schemas.microsoft.com/office/drawing/2014/main" id="{DFE8C7D1-2EF7-4BD5-89DE-BB6E0624836D}"/>
              </a:ext>
            </a:extLst>
          </p:cNvPr>
          <p:cNvSpPr/>
          <p:nvPr/>
        </p:nvSpPr>
        <p:spPr>
          <a:xfrm>
            <a:off x="70929" y="6123126"/>
            <a:ext cx="1302390" cy="913234"/>
          </a:xfrm>
          <a:prstGeom prst="wedgeRoundRectCallout">
            <a:avLst>
              <a:gd name="adj1" fmla="val 16486"/>
              <a:gd name="adj2" fmla="val 59916"/>
              <a:gd name="adj3" fmla="val 1666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25" b="1" dirty="0">
                <a:solidFill>
                  <a:schemeClr val="tx1"/>
                </a:solidFill>
                <a:latin typeface="Segoe Print" panose="02000600000000000000" pitchFamily="2" charset="0"/>
              </a:rPr>
              <a:t>Kak, dus… </a:t>
            </a: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Het schooljaar zit er op. Bedankt voor dit fijne schooljaar! </a:t>
            </a:r>
          </a:p>
          <a:p>
            <a:pPr algn="ctr"/>
            <a:endParaRPr lang="nl-NL" sz="675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Lieve groet juf Sandra </a:t>
            </a:r>
            <a:endParaRPr lang="nl-NL" sz="788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BFA3C3B6-EBDA-4FF7-989A-8A8E6A6904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09" y="8108709"/>
            <a:ext cx="1432688" cy="2025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8" name="Tekstballon: rechthoek met afgeronde hoeken 27">
            <a:extLst>
              <a:ext uri="{FF2B5EF4-FFF2-40B4-BE49-F238E27FC236}">
                <a16:creationId xmlns:a16="http://schemas.microsoft.com/office/drawing/2014/main" id="{7AD31F3E-B8F9-41F4-82A0-91119A42CA02}"/>
              </a:ext>
            </a:extLst>
          </p:cNvPr>
          <p:cNvSpPr/>
          <p:nvPr/>
        </p:nvSpPr>
        <p:spPr>
          <a:xfrm>
            <a:off x="70929" y="8148126"/>
            <a:ext cx="1302390" cy="913234"/>
          </a:xfrm>
          <a:prstGeom prst="wedgeRoundRectCallout">
            <a:avLst>
              <a:gd name="adj1" fmla="val 16486"/>
              <a:gd name="adj2" fmla="val 59916"/>
              <a:gd name="adj3" fmla="val 1666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25" b="1" dirty="0">
                <a:solidFill>
                  <a:schemeClr val="tx1"/>
                </a:solidFill>
                <a:latin typeface="Segoe Print" panose="02000600000000000000" pitchFamily="2" charset="0"/>
              </a:rPr>
              <a:t>Kak, dus… </a:t>
            </a: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Het schooljaar zit er op. Bedankt voor dit fijne schooljaar! </a:t>
            </a:r>
          </a:p>
          <a:p>
            <a:pPr algn="ctr"/>
            <a:endParaRPr lang="nl-NL" sz="675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Lieve groet juf Sandra </a:t>
            </a:r>
            <a:endParaRPr lang="nl-NL" sz="788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0A1ACFF7-9E65-4993-8C92-A1FB98E8EC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688" y="2025000"/>
            <a:ext cx="1432688" cy="2025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0" name="Tekstballon: rechthoek met afgeronde hoeken 29">
            <a:extLst>
              <a:ext uri="{FF2B5EF4-FFF2-40B4-BE49-F238E27FC236}">
                <a16:creationId xmlns:a16="http://schemas.microsoft.com/office/drawing/2014/main" id="{836C4263-2637-4869-8B80-90E28B9D98B6}"/>
              </a:ext>
            </a:extLst>
          </p:cNvPr>
          <p:cNvSpPr/>
          <p:nvPr/>
        </p:nvSpPr>
        <p:spPr>
          <a:xfrm>
            <a:off x="1503617" y="2073126"/>
            <a:ext cx="1302390" cy="913234"/>
          </a:xfrm>
          <a:prstGeom prst="wedgeRoundRectCallout">
            <a:avLst>
              <a:gd name="adj1" fmla="val 16486"/>
              <a:gd name="adj2" fmla="val 59916"/>
              <a:gd name="adj3" fmla="val 1666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25" b="1" dirty="0">
                <a:solidFill>
                  <a:schemeClr val="tx1"/>
                </a:solidFill>
                <a:latin typeface="Segoe Print" panose="02000600000000000000" pitchFamily="2" charset="0"/>
              </a:rPr>
              <a:t>Kak, dus… </a:t>
            </a: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Het schooljaar zit er op. Bedankt voor dit fijne schooljaar! </a:t>
            </a:r>
          </a:p>
          <a:p>
            <a:pPr algn="ctr"/>
            <a:endParaRPr lang="nl-NL" sz="675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Lieve groet juf Sandra </a:t>
            </a:r>
            <a:endParaRPr lang="nl-NL" sz="788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pic>
        <p:nvPicPr>
          <p:cNvPr id="31" name="Afbeelding 30">
            <a:extLst>
              <a:ext uri="{FF2B5EF4-FFF2-40B4-BE49-F238E27FC236}">
                <a16:creationId xmlns:a16="http://schemas.microsoft.com/office/drawing/2014/main" id="{F50D3396-7E6B-4A19-8727-BA12C2B05B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376" y="2025000"/>
            <a:ext cx="1432688" cy="2025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2" name="Tekstballon: rechthoek met afgeronde hoeken 31">
            <a:extLst>
              <a:ext uri="{FF2B5EF4-FFF2-40B4-BE49-F238E27FC236}">
                <a16:creationId xmlns:a16="http://schemas.microsoft.com/office/drawing/2014/main" id="{341943EB-9B38-4EA6-AA04-31941DC273F3}"/>
              </a:ext>
            </a:extLst>
          </p:cNvPr>
          <p:cNvSpPr/>
          <p:nvPr/>
        </p:nvSpPr>
        <p:spPr>
          <a:xfrm>
            <a:off x="2936305" y="2073126"/>
            <a:ext cx="1302390" cy="913234"/>
          </a:xfrm>
          <a:prstGeom prst="wedgeRoundRectCallout">
            <a:avLst>
              <a:gd name="adj1" fmla="val 16486"/>
              <a:gd name="adj2" fmla="val 59916"/>
              <a:gd name="adj3" fmla="val 1666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25" b="1" dirty="0">
                <a:solidFill>
                  <a:schemeClr val="tx1"/>
                </a:solidFill>
                <a:latin typeface="Segoe Print" panose="02000600000000000000" pitchFamily="2" charset="0"/>
              </a:rPr>
              <a:t>Kak, dus… </a:t>
            </a: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Het schooljaar zit er op. Bedankt voor dit fijne schooljaar! </a:t>
            </a:r>
          </a:p>
          <a:p>
            <a:pPr algn="ctr"/>
            <a:endParaRPr lang="nl-NL" sz="675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Lieve groet juf Sandra </a:t>
            </a:r>
            <a:endParaRPr lang="nl-NL" sz="788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pic>
        <p:nvPicPr>
          <p:cNvPr id="33" name="Afbeelding 32">
            <a:extLst>
              <a:ext uri="{FF2B5EF4-FFF2-40B4-BE49-F238E27FC236}">
                <a16:creationId xmlns:a16="http://schemas.microsoft.com/office/drawing/2014/main" id="{A4ADC158-4C53-4EAB-B0B9-B2A06CF915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64" y="2025000"/>
            <a:ext cx="1432688" cy="2025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4" name="Tekstballon: rechthoek met afgeronde hoeken 33">
            <a:extLst>
              <a:ext uri="{FF2B5EF4-FFF2-40B4-BE49-F238E27FC236}">
                <a16:creationId xmlns:a16="http://schemas.microsoft.com/office/drawing/2014/main" id="{09CDAFDD-824F-4947-A9BC-874AD97BF0F9}"/>
              </a:ext>
            </a:extLst>
          </p:cNvPr>
          <p:cNvSpPr/>
          <p:nvPr/>
        </p:nvSpPr>
        <p:spPr>
          <a:xfrm>
            <a:off x="4368993" y="2086774"/>
            <a:ext cx="1302390" cy="913234"/>
          </a:xfrm>
          <a:prstGeom prst="wedgeRoundRectCallout">
            <a:avLst>
              <a:gd name="adj1" fmla="val 16486"/>
              <a:gd name="adj2" fmla="val 59916"/>
              <a:gd name="adj3" fmla="val 1666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25" b="1" dirty="0">
                <a:solidFill>
                  <a:schemeClr val="tx1"/>
                </a:solidFill>
                <a:latin typeface="Segoe Print" panose="02000600000000000000" pitchFamily="2" charset="0"/>
              </a:rPr>
              <a:t>Kak, dus… </a:t>
            </a: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Het schooljaar zit er op. Bedankt voor dit fijne schooljaar! </a:t>
            </a:r>
          </a:p>
          <a:p>
            <a:pPr algn="ctr"/>
            <a:endParaRPr lang="nl-NL" sz="675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Lieve groet juf Sandra </a:t>
            </a:r>
            <a:endParaRPr lang="nl-NL" sz="788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D8842675-3435-4127-A554-BC297BF8F9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688" y="4050000"/>
            <a:ext cx="1432688" cy="2025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6" name="Tekstballon: rechthoek met afgeronde hoeken 35">
            <a:extLst>
              <a:ext uri="{FF2B5EF4-FFF2-40B4-BE49-F238E27FC236}">
                <a16:creationId xmlns:a16="http://schemas.microsoft.com/office/drawing/2014/main" id="{EB783F69-3BEE-4B5D-94F0-BCEE3E9963EE}"/>
              </a:ext>
            </a:extLst>
          </p:cNvPr>
          <p:cNvSpPr/>
          <p:nvPr/>
        </p:nvSpPr>
        <p:spPr>
          <a:xfrm>
            <a:off x="1503617" y="4098126"/>
            <a:ext cx="1302390" cy="913234"/>
          </a:xfrm>
          <a:prstGeom prst="wedgeRoundRectCallout">
            <a:avLst>
              <a:gd name="adj1" fmla="val 16486"/>
              <a:gd name="adj2" fmla="val 59916"/>
              <a:gd name="adj3" fmla="val 1666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25" b="1" dirty="0">
                <a:solidFill>
                  <a:schemeClr val="tx1"/>
                </a:solidFill>
                <a:latin typeface="Segoe Print" panose="02000600000000000000" pitchFamily="2" charset="0"/>
              </a:rPr>
              <a:t>Kak, dus… </a:t>
            </a: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Het schooljaar zit er op. Bedankt voor dit fijne schooljaar! </a:t>
            </a:r>
          </a:p>
          <a:p>
            <a:pPr algn="ctr"/>
            <a:endParaRPr lang="nl-NL" sz="675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Lieve groet juf Sandra </a:t>
            </a:r>
            <a:endParaRPr lang="nl-NL" sz="788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pic>
        <p:nvPicPr>
          <p:cNvPr id="37" name="Afbeelding 36">
            <a:extLst>
              <a:ext uri="{FF2B5EF4-FFF2-40B4-BE49-F238E27FC236}">
                <a16:creationId xmlns:a16="http://schemas.microsoft.com/office/drawing/2014/main" id="{448C1ECC-939A-4737-8A24-1AAD190BEF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376" y="4050000"/>
            <a:ext cx="1432688" cy="2025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8" name="Tekstballon: rechthoek met afgeronde hoeken 37">
            <a:extLst>
              <a:ext uri="{FF2B5EF4-FFF2-40B4-BE49-F238E27FC236}">
                <a16:creationId xmlns:a16="http://schemas.microsoft.com/office/drawing/2014/main" id="{8E7E0F92-18B1-4D49-BF56-3382635A3AE3}"/>
              </a:ext>
            </a:extLst>
          </p:cNvPr>
          <p:cNvSpPr/>
          <p:nvPr/>
        </p:nvSpPr>
        <p:spPr>
          <a:xfrm>
            <a:off x="2936305" y="4098126"/>
            <a:ext cx="1302390" cy="913234"/>
          </a:xfrm>
          <a:prstGeom prst="wedgeRoundRectCallout">
            <a:avLst>
              <a:gd name="adj1" fmla="val 16486"/>
              <a:gd name="adj2" fmla="val 59916"/>
              <a:gd name="adj3" fmla="val 1666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25" b="1" dirty="0">
                <a:solidFill>
                  <a:schemeClr val="tx1"/>
                </a:solidFill>
                <a:latin typeface="Segoe Print" panose="02000600000000000000" pitchFamily="2" charset="0"/>
              </a:rPr>
              <a:t>Kak, dus… </a:t>
            </a: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Het schooljaar zit er op. Bedankt voor dit fijne schooljaar! </a:t>
            </a:r>
          </a:p>
          <a:p>
            <a:pPr algn="ctr"/>
            <a:endParaRPr lang="nl-NL" sz="675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Lieve groet juf Sandra </a:t>
            </a:r>
            <a:endParaRPr lang="nl-NL" sz="788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pic>
        <p:nvPicPr>
          <p:cNvPr id="39" name="Afbeelding 38">
            <a:extLst>
              <a:ext uri="{FF2B5EF4-FFF2-40B4-BE49-F238E27FC236}">
                <a16:creationId xmlns:a16="http://schemas.microsoft.com/office/drawing/2014/main" id="{3C771671-619B-4D86-B5D0-F2528F8D0A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64" y="4050000"/>
            <a:ext cx="1432688" cy="2025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0" name="Tekstballon: rechthoek met afgeronde hoeken 39">
            <a:extLst>
              <a:ext uri="{FF2B5EF4-FFF2-40B4-BE49-F238E27FC236}">
                <a16:creationId xmlns:a16="http://schemas.microsoft.com/office/drawing/2014/main" id="{05A68C17-088F-4E8A-BED1-7E8BD0B097D6}"/>
              </a:ext>
            </a:extLst>
          </p:cNvPr>
          <p:cNvSpPr/>
          <p:nvPr/>
        </p:nvSpPr>
        <p:spPr>
          <a:xfrm>
            <a:off x="4368993" y="4111774"/>
            <a:ext cx="1302390" cy="913234"/>
          </a:xfrm>
          <a:prstGeom prst="wedgeRoundRectCallout">
            <a:avLst>
              <a:gd name="adj1" fmla="val 16486"/>
              <a:gd name="adj2" fmla="val 59916"/>
              <a:gd name="adj3" fmla="val 1666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25" b="1" dirty="0">
                <a:solidFill>
                  <a:schemeClr val="tx1"/>
                </a:solidFill>
                <a:latin typeface="Segoe Print" panose="02000600000000000000" pitchFamily="2" charset="0"/>
              </a:rPr>
              <a:t>Kak, dus… </a:t>
            </a: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Het schooljaar zit er op. Bedankt voor dit fijne schooljaar! </a:t>
            </a:r>
          </a:p>
          <a:p>
            <a:pPr algn="ctr"/>
            <a:endParaRPr lang="nl-NL" sz="675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Lieve groet juf Sandra </a:t>
            </a:r>
            <a:endParaRPr lang="nl-NL" sz="788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pic>
        <p:nvPicPr>
          <p:cNvPr id="41" name="Afbeelding 40">
            <a:extLst>
              <a:ext uri="{FF2B5EF4-FFF2-40B4-BE49-F238E27FC236}">
                <a16:creationId xmlns:a16="http://schemas.microsoft.com/office/drawing/2014/main" id="{0B6E390B-06E0-4967-85DC-C2EC8A8E3D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688" y="6075000"/>
            <a:ext cx="1432688" cy="2025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2" name="Tekstballon: rechthoek met afgeronde hoeken 41">
            <a:extLst>
              <a:ext uri="{FF2B5EF4-FFF2-40B4-BE49-F238E27FC236}">
                <a16:creationId xmlns:a16="http://schemas.microsoft.com/office/drawing/2014/main" id="{7FE475C3-F848-4984-8299-D0F38409B7BC}"/>
              </a:ext>
            </a:extLst>
          </p:cNvPr>
          <p:cNvSpPr/>
          <p:nvPr/>
        </p:nvSpPr>
        <p:spPr>
          <a:xfrm>
            <a:off x="1503617" y="6123126"/>
            <a:ext cx="1302390" cy="913234"/>
          </a:xfrm>
          <a:prstGeom prst="wedgeRoundRectCallout">
            <a:avLst>
              <a:gd name="adj1" fmla="val 16486"/>
              <a:gd name="adj2" fmla="val 59916"/>
              <a:gd name="adj3" fmla="val 1666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25" b="1" dirty="0">
                <a:solidFill>
                  <a:schemeClr val="tx1"/>
                </a:solidFill>
                <a:latin typeface="Segoe Print" panose="02000600000000000000" pitchFamily="2" charset="0"/>
              </a:rPr>
              <a:t>Kak, dus… </a:t>
            </a: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Het schooljaar zit er op. Bedankt voor dit fijne schooljaar! </a:t>
            </a:r>
          </a:p>
          <a:p>
            <a:pPr algn="ctr"/>
            <a:endParaRPr lang="nl-NL" sz="675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Lieve groet juf Sandra </a:t>
            </a:r>
            <a:endParaRPr lang="nl-NL" sz="788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pic>
        <p:nvPicPr>
          <p:cNvPr id="43" name="Afbeelding 42">
            <a:extLst>
              <a:ext uri="{FF2B5EF4-FFF2-40B4-BE49-F238E27FC236}">
                <a16:creationId xmlns:a16="http://schemas.microsoft.com/office/drawing/2014/main" id="{133D527D-434B-4A78-AFDB-898C225508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376" y="6075000"/>
            <a:ext cx="1432688" cy="2025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4" name="Tekstballon: rechthoek met afgeronde hoeken 43">
            <a:extLst>
              <a:ext uri="{FF2B5EF4-FFF2-40B4-BE49-F238E27FC236}">
                <a16:creationId xmlns:a16="http://schemas.microsoft.com/office/drawing/2014/main" id="{53A11F55-315A-4613-ABD9-58B96C2B800B}"/>
              </a:ext>
            </a:extLst>
          </p:cNvPr>
          <p:cNvSpPr/>
          <p:nvPr/>
        </p:nvSpPr>
        <p:spPr>
          <a:xfrm>
            <a:off x="2936305" y="6123126"/>
            <a:ext cx="1302390" cy="913234"/>
          </a:xfrm>
          <a:prstGeom prst="wedgeRoundRectCallout">
            <a:avLst>
              <a:gd name="adj1" fmla="val 16486"/>
              <a:gd name="adj2" fmla="val 59916"/>
              <a:gd name="adj3" fmla="val 1666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25" b="1" dirty="0">
                <a:solidFill>
                  <a:schemeClr val="tx1"/>
                </a:solidFill>
                <a:latin typeface="Segoe Print" panose="02000600000000000000" pitchFamily="2" charset="0"/>
              </a:rPr>
              <a:t>Kak, dus… </a:t>
            </a: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Het schooljaar zit er op. Bedankt voor dit fijne schooljaar! </a:t>
            </a:r>
          </a:p>
          <a:p>
            <a:pPr algn="ctr"/>
            <a:endParaRPr lang="nl-NL" sz="675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Lieve groet juf Sandra </a:t>
            </a:r>
            <a:endParaRPr lang="nl-NL" sz="788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pic>
        <p:nvPicPr>
          <p:cNvPr id="45" name="Afbeelding 44">
            <a:extLst>
              <a:ext uri="{FF2B5EF4-FFF2-40B4-BE49-F238E27FC236}">
                <a16:creationId xmlns:a16="http://schemas.microsoft.com/office/drawing/2014/main" id="{AB170DEC-1322-4D97-855B-3F1F1A0195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64" y="6079537"/>
            <a:ext cx="1432688" cy="2025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6" name="Tekstballon: rechthoek met afgeronde hoeken 45">
            <a:extLst>
              <a:ext uri="{FF2B5EF4-FFF2-40B4-BE49-F238E27FC236}">
                <a16:creationId xmlns:a16="http://schemas.microsoft.com/office/drawing/2014/main" id="{36392B54-2536-41DB-91EA-B7E47A6FC78F}"/>
              </a:ext>
            </a:extLst>
          </p:cNvPr>
          <p:cNvSpPr/>
          <p:nvPr/>
        </p:nvSpPr>
        <p:spPr>
          <a:xfrm>
            <a:off x="4368993" y="6132602"/>
            <a:ext cx="1302390" cy="913234"/>
          </a:xfrm>
          <a:prstGeom prst="wedgeRoundRectCallout">
            <a:avLst>
              <a:gd name="adj1" fmla="val 16486"/>
              <a:gd name="adj2" fmla="val 59916"/>
              <a:gd name="adj3" fmla="val 1666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25" b="1" dirty="0">
                <a:solidFill>
                  <a:schemeClr val="tx1"/>
                </a:solidFill>
                <a:latin typeface="Segoe Print" panose="02000600000000000000" pitchFamily="2" charset="0"/>
              </a:rPr>
              <a:t>Kak, dus… </a:t>
            </a: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Het schooljaar zit er op. Bedankt voor dit fijne schooljaar! </a:t>
            </a:r>
          </a:p>
          <a:p>
            <a:pPr algn="ctr"/>
            <a:endParaRPr lang="nl-NL" sz="675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Lieve groet juf Sandra </a:t>
            </a:r>
            <a:endParaRPr lang="nl-NL" sz="788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pic>
        <p:nvPicPr>
          <p:cNvPr id="47" name="Afbeelding 46">
            <a:extLst>
              <a:ext uri="{FF2B5EF4-FFF2-40B4-BE49-F238E27FC236}">
                <a16:creationId xmlns:a16="http://schemas.microsoft.com/office/drawing/2014/main" id="{DAD3E7E4-1BF6-4570-86C9-A0481B7CC9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17" y="8107164"/>
            <a:ext cx="1432688" cy="2025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8" name="Tekstballon: rechthoek met afgeronde hoeken 47">
            <a:extLst>
              <a:ext uri="{FF2B5EF4-FFF2-40B4-BE49-F238E27FC236}">
                <a16:creationId xmlns:a16="http://schemas.microsoft.com/office/drawing/2014/main" id="{7912B2CA-FC05-4007-9BCD-5CD4F9977E6D}"/>
              </a:ext>
            </a:extLst>
          </p:cNvPr>
          <p:cNvSpPr/>
          <p:nvPr/>
        </p:nvSpPr>
        <p:spPr>
          <a:xfrm>
            <a:off x="1503617" y="8143954"/>
            <a:ext cx="1302390" cy="913234"/>
          </a:xfrm>
          <a:prstGeom prst="wedgeRoundRectCallout">
            <a:avLst>
              <a:gd name="adj1" fmla="val 16486"/>
              <a:gd name="adj2" fmla="val 59916"/>
              <a:gd name="adj3" fmla="val 1666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25" b="1" dirty="0">
                <a:solidFill>
                  <a:schemeClr val="tx1"/>
                </a:solidFill>
                <a:latin typeface="Segoe Print" panose="02000600000000000000" pitchFamily="2" charset="0"/>
              </a:rPr>
              <a:t>Kak, dus… </a:t>
            </a: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Het schooljaar zit er op. Bedankt voor dit fijne schooljaar! </a:t>
            </a:r>
          </a:p>
          <a:p>
            <a:pPr algn="ctr"/>
            <a:endParaRPr lang="nl-NL" sz="675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Lieve groet juf Sandra </a:t>
            </a:r>
            <a:endParaRPr lang="nl-NL" sz="788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pic>
        <p:nvPicPr>
          <p:cNvPr id="49" name="Afbeelding 48">
            <a:extLst>
              <a:ext uri="{FF2B5EF4-FFF2-40B4-BE49-F238E27FC236}">
                <a16:creationId xmlns:a16="http://schemas.microsoft.com/office/drawing/2014/main" id="{0AF8DFBA-72B3-426B-A2FF-97F29B9178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376" y="8110561"/>
            <a:ext cx="1432688" cy="2025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0" name="Tekstballon: rechthoek met afgeronde hoeken 49">
            <a:extLst>
              <a:ext uri="{FF2B5EF4-FFF2-40B4-BE49-F238E27FC236}">
                <a16:creationId xmlns:a16="http://schemas.microsoft.com/office/drawing/2014/main" id="{C0EB6C97-F1F1-4A3B-9D21-7A014DDB3695}"/>
              </a:ext>
            </a:extLst>
          </p:cNvPr>
          <p:cNvSpPr/>
          <p:nvPr/>
        </p:nvSpPr>
        <p:spPr>
          <a:xfrm>
            <a:off x="2936305" y="8149978"/>
            <a:ext cx="1302390" cy="913234"/>
          </a:xfrm>
          <a:prstGeom prst="wedgeRoundRectCallout">
            <a:avLst>
              <a:gd name="adj1" fmla="val 16486"/>
              <a:gd name="adj2" fmla="val 59916"/>
              <a:gd name="adj3" fmla="val 1666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25" b="1" dirty="0">
                <a:solidFill>
                  <a:schemeClr val="tx1"/>
                </a:solidFill>
                <a:latin typeface="Segoe Print" panose="02000600000000000000" pitchFamily="2" charset="0"/>
              </a:rPr>
              <a:t>Kak, dus… </a:t>
            </a: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Het schooljaar zit er op. Bedankt voor dit fijne schooljaar! </a:t>
            </a:r>
          </a:p>
          <a:p>
            <a:pPr algn="ctr"/>
            <a:endParaRPr lang="nl-NL" sz="675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Lieve groet juf Sandra </a:t>
            </a:r>
            <a:endParaRPr lang="nl-NL" sz="788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pic>
        <p:nvPicPr>
          <p:cNvPr id="51" name="Afbeelding 50">
            <a:extLst>
              <a:ext uri="{FF2B5EF4-FFF2-40B4-BE49-F238E27FC236}">
                <a16:creationId xmlns:a16="http://schemas.microsoft.com/office/drawing/2014/main" id="{E6D78C3C-1C39-4580-A4AF-0B1609068B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64" y="8100365"/>
            <a:ext cx="1432688" cy="2025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2" name="Tekstballon: rechthoek met afgeronde hoeken 51">
            <a:extLst>
              <a:ext uri="{FF2B5EF4-FFF2-40B4-BE49-F238E27FC236}">
                <a16:creationId xmlns:a16="http://schemas.microsoft.com/office/drawing/2014/main" id="{5CAAE409-1F34-4440-8B79-AE0164A61625}"/>
              </a:ext>
            </a:extLst>
          </p:cNvPr>
          <p:cNvSpPr/>
          <p:nvPr/>
        </p:nvSpPr>
        <p:spPr>
          <a:xfrm>
            <a:off x="4368993" y="8167078"/>
            <a:ext cx="1302390" cy="913234"/>
          </a:xfrm>
          <a:prstGeom prst="wedgeRoundRectCallout">
            <a:avLst>
              <a:gd name="adj1" fmla="val 16486"/>
              <a:gd name="adj2" fmla="val 59916"/>
              <a:gd name="adj3" fmla="val 1666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25" b="1" dirty="0">
                <a:solidFill>
                  <a:schemeClr val="tx1"/>
                </a:solidFill>
                <a:latin typeface="Segoe Print" panose="02000600000000000000" pitchFamily="2" charset="0"/>
              </a:rPr>
              <a:t>Kak, dus… </a:t>
            </a: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Het schooljaar zit er op. Bedankt voor dit fijne schooljaar! </a:t>
            </a:r>
          </a:p>
          <a:p>
            <a:pPr algn="ctr"/>
            <a:endParaRPr lang="nl-NL" sz="675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nl-NL" sz="675" dirty="0">
                <a:solidFill>
                  <a:schemeClr val="tx1"/>
                </a:solidFill>
                <a:latin typeface="Segoe Print" panose="02000600000000000000" pitchFamily="2" charset="0"/>
              </a:rPr>
              <a:t>Lieve groet juf Sandra </a:t>
            </a:r>
            <a:endParaRPr lang="nl-NL" sz="788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67860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30D5C14BED4B46BF50D84BDE899804" ma:contentTypeVersion="11" ma:contentTypeDescription="Een nieuw document maken." ma:contentTypeScope="" ma:versionID="9fce30075dc4ae86744ebcba71b16d46">
  <xsd:schema xmlns:xsd="http://www.w3.org/2001/XMLSchema" xmlns:xs="http://www.w3.org/2001/XMLSchema" xmlns:p="http://schemas.microsoft.com/office/2006/metadata/properties" xmlns:ns3="ad6109da-7550-4caf-ad17-d80826c345db" xmlns:ns4="b4aec9cb-7725-46e4-852d-73267311ec0d" targetNamespace="http://schemas.microsoft.com/office/2006/metadata/properties" ma:root="true" ma:fieldsID="c1c9fc27f9970c47941e8eab5880cca2" ns3:_="" ns4:_="">
    <xsd:import namespace="ad6109da-7550-4caf-ad17-d80826c345db"/>
    <xsd:import namespace="b4aec9cb-7725-46e4-852d-73267311ec0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6109da-7550-4caf-ad17-d80826c345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ec9cb-7725-46e4-852d-73267311ec0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41D352-F056-4CAE-906A-DCC2351E4F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6109da-7550-4caf-ad17-d80826c345db"/>
    <ds:schemaRef ds:uri="b4aec9cb-7725-46e4-852d-73267311ec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FD3D2CB-C541-4DB3-964E-297E025AEC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99B35D-FB71-4A75-98F5-7A3F959621D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400</Words>
  <Application>Microsoft Office PowerPoint</Application>
  <PresentationFormat>Breedbeeld</PresentationFormat>
  <Paragraphs>80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Print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Sandra van Elburg</dc:creator>
  <cp:lastModifiedBy>Sandra van Elburg</cp:lastModifiedBy>
  <cp:revision>1</cp:revision>
  <dcterms:created xsi:type="dcterms:W3CDTF">2020-06-12T12:20:55Z</dcterms:created>
  <dcterms:modified xsi:type="dcterms:W3CDTF">2020-06-12T12:44:47Z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0x0101005C30D5C14BED4B46BF50D84BDE899804</vt:lpwstr>
  </property>
</Properties>
</file>