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</p:sldIdLst>
  <p:sldSz cx="12192000" cy="6858000"/>
  <p:notesSz cx="6799263" cy="99298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D3"/>
    <a:srgbClr val="FF008F"/>
    <a:srgbClr val="FF9052"/>
    <a:srgbClr val="00FF74"/>
    <a:srgbClr val="73FEFF"/>
    <a:srgbClr val="FFE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EE09DA-A8F4-3A41-8D94-06E71C78C5CC}" v="24" dt="2022-07-29T14:08:41.410"/>
    <p1510:client id="{83BDFA40-DA6E-3F4B-BA28-85732C74B92E}" v="26" dt="2022-07-29T13:13:58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47"/>
    <p:restoredTop sz="94620"/>
  </p:normalViewPr>
  <p:slideViewPr>
    <p:cSldViewPr snapToGrid="0" snapToObjects="1">
      <p:cViewPr varScale="1">
        <p:scale>
          <a:sx n="103" d="100"/>
          <a:sy n="103" d="100"/>
        </p:scale>
        <p:origin x="1112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van Elburg" userId="42dc41fa-4e08-4ef4-8ac9-fb05d696565f" providerId="ADAL" clId="{83BDFA40-DA6E-3F4B-BA28-85732C74B92E}"/>
    <pc:docChg chg="undo custSel modSld sldOrd">
      <pc:chgData name="Sandra van Elburg" userId="42dc41fa-4e08-4ef4-8ac9-fb05d696565f" providerId="ADAL" clId="{83BDFA40-DA6E-3F4B-BA28-85732C74B92E}" dt="2022-07-29T13:57:53.592" v="3" actId="21"/>
      <pc:docMkLst>
        <pc:docMk/>
      </pc:docMkLst>
      <pc:sldChg chg="ord">
        <pc:chgData name="Sandra van Elburg" userId="42dc41fa-4e08-4ef4-8ac9-fb05d696565f" providerId="ADAL" clId="{83BDFA40-DA6E-3F4B-BA28-85732C74B92E}" dt="2022-07-29T13:57:52.611" v="2" actId="20578"/>
        <pc:sldMkLst>
          <pc:docMk/>
          <pc:sldMk cId="2061695957" sldId="257"/>
        </pc:sldMkLst>
      </pc:sldChg>
      <pc:sldChg chg="addSp delSp mod">
        <pc:chgData name="Sandra van Elburg" userId="42dc41fa-4e08-4ef4-8ac9-fb05d696565f" providerId="ADAL" clId="{83BDFA40-DA6E-3F4B-BA28-85732C74B92E}" dt="2022-07-29T13:57:53.592" v="3" actId="21"/>
        <pc:sldMkLst>
          <pc:docMk/>
          <pc:sldMk cId="3111942605" sldId="260"/>
        </pc:sldMkLst>
        <pc:picChg chg="add del">
          <ac:chgData name="Sandra van Elburg" userId="42dc41fa-4e08-4ef4-8ac9-fb05d696565f" providerId="ADAL" clId="{83BDFA40-DA6E-3F4B-BA28-85732C74B92E}" dt="2022-07-29T13:57:53.592" v="3" actId="21"/>
          <ac:picMkLst>
            <pc:docMk/>
            <pc:sldMk cId="3111942605" sldId="260"/>
            <ac:picMk id="10" creationId="{F1A28B53-84A7-BCBD-AD01-25A39A5C81B2}"/>
          </ac:picMkLst>
        </pc:picChg>
      </pc:sldChg>
    </pc:docChg>
  </pc:docChgLst>
  <pc:docChgLst>
    <pc:chgData name="Sandra van Elburg" userId="42dc41fa-4e08-4ef4-8ac9-fb05d696565f" providerId="ADAL" clId="{72EE09DA-A8F4-3A41-8D94-06E71C78C5CC}"/>
    <pc:docChg chg="undo custSel addSld delSld modSld">
      <pc:chgData name="Sandra van Elburg" userId="42dc41fa-4e08-4ef4-8ac9-fb05d696565f" providerId="ADAL" clId="{72EE09DA-A8F4-3A41-8D94-06E71C78C5CC}" dt="2022-07-29T14:08:41.396" v="81"/>
      <pc:docMkLst>
        <pc:docMk/>
      </pc:docMkLst>
      <pc:sldChg chg="modSp mod">
        <pc:chgData name="Sandra van Elburg" userId="42dc41fa-4e08-4ef4-8ac9-fb05d696565f" providerId="ADAL" clId="{72EE09DA-A8F4-3A41-8D94-06E71C78C5CC}" dt="2022-07-29T14:06:38.749" v="26" actId="5793"/>
        <pc:sldMkLst>
          <pc:docMk/>
          <pc:sldMk cId="2061695957" sldId="257"/>
        </pc:sldMkLst>
        <pc:spChg chg="mod">
          <ac:chgData name="Sandra van Elburg" userId="42dc41fa-4e08-4ef4-8ac9-fb05d696565f" providerId="ADAL" clId="{72EE09DA-A8F4-3A41-8D94-06E71C78C5CC}" dt="2022-07-29T14:06:36.719" v="22" actId="20577"/>
          <ac:spMkLst>
            <pc:docMk/>
            <pc:sldMk cId="2061695957" sldId="257"/>
            <ac:spMk id="6" creationId="{D4BC0022-26E5-7E46-9BF3-43E1571B38E3}"/>
          </ac:spMkLst>
        </pc:spChg>
        <pc:spChg chg="mod">
          <ac:chgData name="Sandra van Elburg" userId="42dc41fa-4e08-4ef4-8ac9-fb05d696565f" providerId="ADAL" clId="{72EE09DA-A8F4-3A41-8D94-06E71C78C5CC}" dt="2022-07-29T14:06:38.749" v="26" actId="5793"/>
          <ac:spMkLst>
            <pc:docMk/>
            <pc:sldMk cId="2061695957" sldId="257"/>
            <ac:spMk id="7" creationId="{B82E5490-1440-1645-BCA0-E137C00DEBD5}"/>
          </ac:spMkLst>
        </pc:sp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3748950765" sldId="258"/>
        </pc:sldMkLst>
        <pc:picChg chg="del">
          <ac:chgData name="Sandra van Elburg" userId="42dc41fa-4e08-4ef4-8ac9-fb05d696565f" providerId="ADAL" clId="{72EE09DA-A8F4-3A41-8D94-06E71C78C5CC}" dt="2022-07-29T14:06:45.598" v="29" actId="478"/>
          <ac:picMkLst>
            <pc:docMk/>
            <pc:sldMk cId="3748950765" sldId="258"/>
            <ac:picMk id="5" creationId="{31075344-7E9A-2FB2-4827-69880C8631F1}"/>
          </ac:picMkLst>
        </pc:picChg>
      </pc:sldChg>
      <pc:sldChg chg="del">
        <pc:chgData name="Sandra van Elburg" userId="42dc41fa-4e08-4ef4-8ac9-fb05d696565f" providerId="ADAL" clId="{72EE09DA-A8F4-3A41-8D94-06E71C78C5CC}" dt="2022-07-29T14:06:41.434" v="27" actId="2696"/>
        <pc:sldMkLst>
          <pc:docMk/>
          <pc:sldMk cId="3109340031" sldId="259"/>
        </pc:sldMkLst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3111942605" sldId="260"/>
        </pc:sldMkLst>
        <pc:picChg chg="del">
          <ac:chgData name="Sandra van Elburg" userId="42dc41fa-4e08-4ef4-8ac9-fb05d696565f" providerId="ADAL" clId="{72EE09DA-A8F4-3A41-8D94-06E71C78C5CC}" dt="2022-07-29T14:06:43.876" v="28" actId="478"/>
          <ac:picMkLst>
            <pc:docMk/>
            <pc:sldMk cId="3111942605" sldId="260"/>
            <ac:picMk id="10" creationId="{F1A28B53-84A7-BCBD-AD01-25A39A5C81B2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36749672" sldId="261"/>
        </pc:sldMkLst>
        <pc:picChg chg="del">
          <ac:chgData name="Sandra van Elburg" userId="42dc41fa-4e08-4ef4-8ac9-fb05d696565f" providerId="ADAL" clId="{72EE09DA-A8F4-3A41-8D94-06E71C78C5CC}" dt="2022-07-29T14:06:46.950" v="30" actId="478"/>
          <ac:picMkLst>
            <pc:docMk/>
            <pc:sldMk cId="36749672" sldId="261"/>
            <ac:picMk id="4" creationId="{413859C4-C7DC-C96B-B7BC-DB42020F0DE2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951119184" sldId="262"/>
        </pc:sldMkLst>
        <pc:picChg chg="del">
          <ac:chgData name="Sandra van Elburg" userId="42dc41fa-4e08-4ef4-8ac9-fb05d696565f" providerId="ADAL" clId="{72EE09DA-A8F4-3A41-8D94-06E71C78C5CC}" dt="2022-07-29T14:06:48.436" v="31" actId="478"/>
          <ac:picMkLst>
            <pc:docMk/>
            <pc:sldMk cId="951119184" sldId="262"/>
            <ac:picMk id="4" creationId="{DE263520-6FCA-18B5-EEE8-286987649063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2297284699" sldId="263"/>
        </pc:sldMkLst>
        <pc:picChg chg="del">
          <ac:chgData name="Sandra van Elburg" userId="42dc41fa-4e08-4ef4-8ac9-fb05d696565f" providerId="ADAL" clId="{72EE09DA-A8F4-3A41-8D94-06E71C78C5CC}" dt="2022-07-29T14:06:50.089" v="32" actId="478"/>
          <ac:picMkLst>
            <pc:docMk/>
            <pc:sldMk cId="2297284699" sldId="263"/>
            <ac:picMk id="5" creationId="{DC3D5B38-A888-1225-AD22-FF6A960305E0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1841558974" sldId="264"/>
        </pc:sldMkLst>
        <pc:picChg chg="del">
          <ac:chgData name="Sandra van Elburg" userId="42dc41fa-4e08-4ef4-8ac9-fb05d696565f" providerId="ADAL" clId="{72EE09DA-A8F4-3A41-8D94-06E71C78C5CC}" dt="2022-07-29T14:06:53.051" v="33" actId="478"/>
          <ac:picMkLst>
            <pc:docMk/>
            <pc:sldMk cId="1841558974" sldId="264"/>
            <ac:picMk id="4" creationId="{043CF6AC-2D2E-B35C-35D3-64C8D25858AC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3573494617" sldId="265"/>
        </pc:sldMkLst>
        <pc:picChg chg="del">
          <ac:chgData name="Sandra van Elburg" userId="42dc41fa-4e08-4ef4-8ac9-fb05d696565f" providerId="ADAL" clId="{72EE09DA-A8F4-3A41-8D94-06E71C78C5CC}" dt="2022-07-29T14:06:54.581" v="34" actId="478"/>
          <ac:picMkLst>
            <pc:docMk/>
            <pc:sldMk cId="3573494617" sldId="265"/>
            <ac:picMk id="5" creationId="{DEF1B8C7-17B9-996C-AD97-57AB85D3B064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603527392" sldId="266"/>
        </pc:sldMkLst>
        <pc:picChg chg="del">
          <ac:chgData name="Sandra van Elburg" userId="42dc41fa-4e08-4ef4-8ac9-fb05d696565f" providerId="ADAL" clId="{72EE09DA-A8F4-3A41-8D94-06E71C78C5CC}" dt="2022-07-29T14:06:55.960" v="35" actId="478"/>
          <ac:picMkLst>
            <pc:docMk/>
            <pc:sldMk cId="603527392" sldId="266"/>
            <ac:picMk id="4" creationId="{E20DE0C4-23A0-6B31-F05F-1188A7743C92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3983670498" sldId="267"/>
        </pc:sldMkLst>
        <pc:picChg chg="del">
          <ac:chgData name="Sandra van Elburg" userId="42dc41fa-4e08-4ef4-8ac9-fb05d696565f" providerId="ADAL" clId="{72EE09DA-A8F4-3A41-8D94-06E71C78C5CC}" dt="2022-07-29T14:06:57.316" v="36" actId="478"/>
          <ac:picMkLst>
            <pc:docMk/>
            <pc:sldMk cId="3983670498" sldId="267"/>
            <ac:picMk id="5" creationId="{264FE781-28CB-3E26-CC53-0716BC48E918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576339224" sldId="268"/>
        </pc:sldMkLst>
        <pc:picChg chg="del">
          <ac:chgData name="Sandra van Elburg" userId="42dc41fa-4e08-4ef4-8ac9-fb05d696565f" providerId="ADAL" clId="{72EE09DA-A8F4-3A41-8D94-06E71C78C5CC}" dt="2022-07-29T14:06:59.008" v="37" actId="478"/>
          <ac:picMkLst>
            <pc:docMk/>
            <pc:sldMk cId="576339224" sldId="268"/>
            <ac:picMk id="4" creationId="{7A79ADD6-D42E-A36C-8AD8-96014FA8E30B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1315142497" sldId="269"/>
        </pc:sldMkLst>
        <pc:picChg chg="del">
          <ac:chgData name="Sandra van Elburg" userId="42dc41fa-4e08-4ef4-8ac9-fb05d696565f" providerId="ADAL" clId="{72EE09DA-A8F4-3A41-8D94-06E71C78C5CC}" dt="2022-07-29T14:07:51.193" v="38" actId="478"/>
          <ac:picMkLst>
            <pc:docMk/>
            <pc:sldMk cId="1315142497" sldId="269"/>
            <ac:picMk id="4" creationId="{C81353B1-D096-E88C-BB77-B8D21F297DE9}"/>
          </ac:picMkLst>
        </pc:picChg>
      </pc:sldChg>
      <pc:sldChg chg="del">
        <pc:chgData name="Sandra van Elburg" userId="42dc41fa-4e08-4ef4-8ac9-fb05d696565f" providerId="ADAL" clId="{72EE09DA-A8F4-3A41-8D94-06E71C78C5CC}" dt="2022-07-29T14:08:20.071" v="57" actId="2696"/>
        <pc:sldMkLst>
          <pc:docMk/>
          <pc:sldMk cId="107139975" sldId="270"/>
        </pc:sldMkLst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863918483" sldId="271"/>
        </pc:sldMkLst>
        <pc:picChg chg="del">
          <ac:chgData name="Sandra van Elburg" userId="42dc41fa-4e08-4ef4-8ac9-fb05d696565f" providerId="ADAL" clId="{72EE09DA-A8F4-3A41-8D94-06E71C78C5CC}" dt="2022-07-29T14:07:52.693" v="39" actId="478"/>
          <ac:picMkLst>
            <pc:docMk/>
            <pc:sldMk cId="863918483" sldId="271"/>
            <ac:picMk id="4" creationId="{8A6E6B71-CE9B-C64A-EE00-F0679F176998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1024836863" sldId="272"/>
        </pc:sldMkLst>
        <pc:picChg chg="del">
          <ac:chgData name="Sandra van Elburg" userId="42dc41fa-4e08-4ef4-8ac9-fb05d696565f" providerId="ADAL" clId="{72EE09DA-A8F4-3A41-8D94-06E71C78C5CC}" dt="2022-07-29T14:07:53.973" v="40" actId="478"/>
          <ac:picMkLst>
            <pc:docMk/>
            <pc:sldMk cId="1024836863" sldId="272"/>
            <ac:picMk id="4" creationId="{9CE3FBE2-CB66-2FD6-C93E-D58C26098F44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2999586335" sldId="273"/>
        </pc:sldMkLst>
        <pc:picChg chg="del">
          <ac:chgData name="Sandra van Elburg" userId="42dc41fa-4e08-4ef4-8ac9-fb05d696565f" providerId="ADAL" clId="{72EE09DA-A8F4-3A41-8D94-06E71C78C5CC}" dt="2022-07-29T14:07:55.555" v="41" actId="478"/>
          <ac:picMkLst>
            <pc:docMk/>
            <pc:sldMk cId="2999586335" sldId="273"/>
            <ac:picMk id="4" creationId="{0F47C7B6-DC2A-CE93-7B3F-DEB439CE24FB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2592111001" sldId="274"/>
        </pc:sldMkLst>
        <pc:picChg chg="del">
          <ac:chgData name="Sandra van Elburg" userId="42dc41fa-4e08-4ef4-8ac9-fb05d696565f" providerId="ADAL" clId="{72EE09DA-A8F4-3A41-8D94-06E71C78C5CC}" dt="2022-07-29T14:07:57.306" v="42" actId="478"/>
          <ac:picMkLst>
            <pc:docMk/>
            <pc:sldMk cId="2592111001" sldId="274"/>
            <ac:picMk id="4" creationId="{EA0890B2-33BE-ECA0-93C0-B9313F5616DC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3090321621" sldId="275"/>
        </pc:sldMkLst>
        <pc:picChg chg="del">
          <ac:chgData name="Sandra van Elburg" userId="42dc41fa-4e08-4ef4-8ac9-fb05d696565f" providerId="ADAL" clId="{72EE09DA-A8F4-3A41-8D94-06E71C78C5CC}" dt="2022-07-29T14:08:00.769" v="43" actId="478"/>
          <ac:picMkLst>
            <pc:docMk/>
            <pc:sldMk cId="3090321621" sldId="275"/>
            <ac:picMk id="4" creationId="{0F61F236-B840-251E-DC43-D5588287A241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3022354222" sldId="276"/>
        </pc:sldMkLst>
        <pc:picChg chg="del">
          <ac:chgData name="Sandra van Elburg" userId="42dc41fa-4e08-4ef4-8ac9-fb05d696565f" providerId="ADAL" clId="{72EE09DA-A8F4-3A41-8D94-06E71C78C5CC}" dt="2022-07-29T14:08:03.183" v="44" actId="478"/>
          <ac:picMkLst>
            <pc:docMk/>
            <pc:sldMk cId="3022354222" sldId="276"/>
            <ac:picMk id="4" creationId="{A151837B-088F-8D0C-4DEC-2ACB1C7D8F14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4030399590" sldId="277"/>
        </pc:sldMkLst>
        <pc:picChg chg="del">
          <ac:chgData name="Sandra van Elburg" userId="42dc41fa-4e08-4ef4-8ac9-fb05d696565f" providerId="ADAL" clId="{72EE09DA-A8F4-3A41-8D94-06E71C78C5CC}" dt="2022-07-29T14:08:04.779" v="45" actId="478"/>
          <ac:picMkLst>
            <pc:docMk/>
            <pc:sldMk cId="4030399590" sldId="277"/>
            <ac:picMk id="4" creationId="{8E110242-D7D6-92CF-FBD2-CEDBF1EDDA11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799468725" sldId="278"/>
        </pc:sldMkLst>
        <pc:picChg chg="del">
          <ac:chgData name="Sandra van Elburg" userId="42dc41fa-4e08-4ef4-8ac9-fb05d696565f" providerId="ADAL" clId="{72EE09DA-A8F4-3A41-8D94-06E71C78C5CC}" dt="2022-07-29T14:08:06.391" v="46" actId="478"/>
          <ac:picMkLst>
            <pc:docMk/>
            <pc:sldMk cId="799468725" sldId="278"/>
            <ac:picMk id="5" creationId="{998FF1A7-BB91-864D-EFA5-A1CD1C181000}"/>
          </ac:picMkLst>
        </pc:picChg>
      </pc:sldChg>
      <pc:sldChg chg="delSp del mod">
        <pc:chgData name="Sandra van Elburg" userId="42dc41fa-4e08-4ef4-8ac9-fb05d696565f" providerId="ADAL" clId="{72EE09DA-A8F4-3A41-8D94-06E71C78C5CC}" dt="2022-07-29T14:08:20.071" v="57" actId="2696"/>
        <pc:sldMkLst>
          <pc:docMk/>
          <pc:sldMk cId="532764354" sldId="280"/>
        </pc:sldMkLst>
        <pc:picChg chg="del">
          <ac:chgData name="Sandra van Elburg" userId="42dc41fa-4e08-4ef4-8ac9-fb05d696565f" providerId="ADAL" clId="{72EE09DA-A8F4-3A41-8D94-06E71C78C5CC}" dt="2022-07-29T14:08:08.254" v="47" actId="478"/>
          <ac:picMkLst>
            <pc:docMk/>
            <pc:sldMk cId="532764354" sldId="280"/>
            <ac:picMk id="4" creationId="{F013EA70-8045-D959-FFCE-88117F50795A}"/>
          </ac:picMkLst>
        </pc:picChg>
      </pc:sldChg>
      <pc:sldChg chg="delSp modSp mod">
        <pc:chgData name="Sandra van Elburg" userId="42dc41fa-4e08-4ef4-8ac9-fb05d696565f" providerId="ADAL" clId="{72EE09DA-A8F4-3A41-8D94-06E71C78C5CC}" dt="2022-07-29T14:08:14.345" v="56" actId="5793"/>
        <pc:sldMkLst>
          <pc:docMk/>
          <pc:sldMk cId="2517696813" sldId="281"/>
        </pc:sldMkLst>
        <pc:spChg chg="mod">
          <ac:chgData name="Sandra van Elburg" userId="42dc41fa-4e08-4ef4-8ac9-fb05d696565f" providerId="ADAL" clId="{72EE09DA-A8F4-3A41-8D94-06E71C78C5CC}" dt="2022-07-29T14:08:12.366" v="52" actId="5793"/>
          <ac:spMkLst>
            <pc:docMk/>
            <pc:sldMk cId="2517696813" sldId="281"/>
            <ac:spMk id="6" creationId="{D4BC0022-26E5-7E46-9BF3-43E1571B38E3}"/>
          </ac:spMkLst>
        </pc:spChg>
        <pc:spChg chg="mod">
          <ac:chgData name="Sandra van Elburg" userId="42dc41fa-4e08-4ef4-8ac9-fb05d696565f" providerId="ADAL" clId="{72EE09DA-A8F4-3A41-8D94-06E71C78C5CC}" dt="2022-07-29T14:08:14.345" v="56" actId="5793"/>
          <ac:spMkLst>
            <pc:docMk/>
            <pc:sldMk cId="2517696813" sldId="281"/>
            <ac:spMk id="7" creationId="{B82E5490-1440-1645-BCA0-E137C00DEBD5}"/>
          </ac:spMkLst>
        </pc:spChg>
        <pc:picChg chg="del">
          <ac:chgData name="Sandra van Elburg" userId="42dc41fa-4e08-4ef4-8ac9-fb05d696565f" providerId="ADAL" clId="{72EE09DA-A8F4-3A41-8D94-06E71C78C5CC}" dt="2022-07-29T14:08:10.250" v="48" actId="478"/>
          <ac:picMkLst>
            <pc:docMk/>
            <pc:sldMk cId="2517696813" sldId="281"/>
            <ac:picMk id="5" creationId="{B4823482-391E-BE37-F47D-3563A2296914}"/>
          </ac:picMkLst>
        </pc:picChg>
      </pc:sldChg>
      <pc:sldChg chg="add">
        <pc:chgData name="Sandra van Elburg" userId="42dc41fa-4e08-4ef4-8ac9-fb05d696565f" providerId="ADAL" clId="{72EE09DA-A8F4-3A41-8D94-06E71C78C5CC}" dt="2022-07-29T14:08:23.397" v="58"/>
        <pc:sldMkLst>
          <pc:docMk/>
          <pc:sldMk cId="1128316181" sldId="282"/>
        </pc:sldMkLst>
      </pc:sldChg>
      <pc:sldChg chg="add">
        <pc:chgData name="Sandra van Elburg" userId="42dc41fa-4e08-4ef4-8ac9-fb05d696565f" providerId="ADAL" clId="{72EE09DA-A8F4-3A41-8D94-06E71C78C5CC}" dt="2022-07-29T14:08:23.692" v="59"/>
        <pc:sldMkLst>
          <pc:docMk/>
          <pc:sldMk cId="3361159272" sldId="283"/>
        </pc:sldMkLst>
      </pc:sldChg>
      <pc:sldChg chg="add">
        <pc:chgData name="Sandra van Elburg" userId="42dc41fa-4e08-4ef4-8ac9-fb05d696565f" providerId="ADAL" clId="{72EE09DA-A8F4-3A41-8D94-06E71C78C5CC}" dt="2022-07-29T14:08:23.854" v="60"/>
        <pc:sldMkLst>
          <pc:docMk/>
          <pc:sldMk cId="3938223551" sldId="284"/>
        </pc:sldMkLst>
      </pc:sldChg>
      <pc:sldChg chg="add">
        <pc:chgData name="Sandra van Elburg" userId="42dc41fa-4e08-4ef4-8ac9-fb05d696565f" providerId="ADAL" clId="{72EE09DA-A8F4-3A41-8D94-06E71C78C5CC}" dt="2022-07-29T14:08:23.990" v="61"/>
        <pc:sldMkLst>
          <pc:docMk/>
          <pc:sldMk cId="1125370856" sldId="285"/>
        </pc:sldMkLst>
      </pc:sldChg>
      <pc:sldChg chg="add">
        <pc:chgData name="Sandra van Elburg" userId="42dc41fa-4e08-4ef4-8ac9-fb05d696565f" providerId="ADAL" clId="{72EE09DA-A8F4-3A41-8D94-06E71C78C5CC}" dt="2022-07-29T14:08:24.153" v="62"/>
        <pc:sldMkLst>
          <pc:docMk/>
          <pc:sldMk cId="2173724524" sldId="286"/>
        </pc:sldMkLst>
      </pc:sldChg>
      <pc:sldChg chg="add">
        <pc:chgData name="Sandra van Elburg" userId="42dc41fa-4e08-4ef4-8ac9-fb05d696565f" providerId="ADAL" clId="{72EE09DA-A8F4-3A41-8D94-06E71C78C5CC}" dt="2022-07-29T14:08:24.305" v="63"/>
        <pc:sldMkLst>
          <pc:docMk/>
          <pc:sldMk cId="1469410055" sldId="287"/>
        </pc:sldMkLst>
      </pc:sldChg>
      <pc:sldChg chg="add">
        <pc:chgData name="Sandra van Elburg" userId="42dc41fa-4e08-4ef4-8ac9-fb05d696565f" providerId="ADAL" clId="{72EE09DA-A8F4-3A41-8D94-06E71C78C5CC}" dt="2022-07-29T14:08:24.439" v="64"/>
        <pc:sldMkLst>
          <pc:docMk/>
          <pc:sldMk cId="3530714795" sldId="288"/>
        </pc:sldMkLst>
      </pc:sldChg>
      <pc:sldChg chg="add">
        <pc:chgData name="Sandra van Elburg" userId="42dc41fa-4e08-4ef4-8ac9-fb05d696565f" providerId="ADAL" clId="{72EE09DA-A8F4-3A41-8D94-06E71C78C5CC}" dt="2022-07-29T14:08:26.626" v="65"/>
        <pc:sldMkLst>
          <pc:docMk/>
          <pc:sldMk cId="2552603987" sldId="289"/>
        </pc:sldMkLst>
      </pc:sldChg>
      <pc:sldChg chg="add">
        <pc:chgData name="Sandra van Elburg" userId="42dc41fa-4e08-4ef4-8ac9-fb05d696565f" providerId="ADAL" clId="{72EE09DA-A8F4-3A41-8D94-06E71C78C5CC}" dt="2022-07-29T14:08:26.791" v="66"/>
        <pc:sldMkLst>
          <pc:docMk/>
          <pc:sldMk cId="1828032485" sldId="290"/>
        </pc:sldMkLst>
      </pc:sldChg>
      <pc:sldChg chg="add">
        <pc:chgData name="Sandra van Elburg" userId="42dc41fa-4e08-4ef4-8ac9-fb05d696565f" providerId="ADAL" clId="{72EE09DA-A8F4-3A41-8D94-06E71C78C5CC}" dt="2022-07-29T14:08:26.943" v="67"/>
        <pc:sldMkLst>
          <pc:docMk/>
          <pc:sldMk cId="3091941837" sldId="291"/>
        </pc:sldMkLst>
      </pc:sldChg>
      <pc:sldChg chg="add">
        <pc:chgData name="Sandra van Elburg" userId="42dc41fa-4e08-4ef4-8ac9-fb05d696565f" providerId="ADAL" clId="{72EE09DA-A8F4-3A41-8D94-06E71C78C5CC}" dt="2022-07-29T14:08:27.112" v="68"/>
        <pc:sldMkLst>
          <pc:docMk/>
          <pc:sldMk cId="1489487766" sldId="292"/>
        </pc:sldMkLst>
      </pc:sldChg>
      <pc:sldChg chg="add">
        <pc:chgData name="Sandra van Elburg" userId="42dc41fa-4e08-4ef4-8ac9-fb05d696565f" providerId="ADAL" clId="{72EE09DA-A8F4-3A41-8D94-06E71C78C5CC}" dt="2022-07-29T14:08:27.279" v="69"/>
        <pc:sldMkLst>
          <pc:docMk/>
          <pc:sldMk cId="3704606090" sldId="293"/>
        </pc:sldMkLst>
      </pc:sldChg>
      <pc:sldChg chg="add">
        <pc:chgData name="Sandra van Elburg" userId="42dc41fa-4e08-4ef4-8ac9-fb05d696565f" providerId="ADAL" clId="{72EE09DA-A8F4-3A41-8D94-06E71C78C5CC}" dt="2022-07-29T14:08:27.634" v="70"/>
        <pc:sldMkLst>
          <pc:docMk/>
          <pc:sldMk cId="3687438924" sldId="294"/>
        </pc:sldMkLst>
      </pc:sldChg>
      <pc:sldChg chg="add">
        <pc:chgData name="Sandra van Elburg" userId="42dc41fa-4e08-4ef4-8ac9-fb05d696565f" providerId="ADAL" clId="{72EE09DA-A8F4-3A41-8D94-06E71C78C5CC}" dt="2022-07-29T14:08:27.857" v="71"/>
        <pc:sldMkLst>
          <pc:docMk/>
          <pc:sldMk cId="543098623" sldId="295"/>
        </pc:sldMkLst>
      </pc:sldChg>
      <pc:sldChg chg="add">
        <pc:chgData name="Sandra van Elburg" userId="42dc41fa-4e08-4ef4-8ac9-fb05d696565f" providerId="ADAL" clId="{72EE09DA-A8F4-3A41-8D94-06E71C78C5CC}" dt="2022-07-29T14:08:33.956" v="72"/>
        <pc:sldMkLst>
          <pc:docMk/>
          <pc:sldMk cId="2512000528" sldId="296"/>
        </pc:sldMkLst>
      </pc:sldChg>
      <pc:sldChg chg="add">
        <pc:chgData name="Sandra van Elburg" userId="42dc41fa-4e08-4ef4-8ac9-fb05d696565f" providerId="ADAL" clId="{72EE09DA-A8F4-3A41-8D94-06E71C78C5CC}" dt="2022-07-29T14:08:34.487" v="73"/>
        <pc:sldMkLst>
          <pc:docMk/>
          <pc:sldMk cId="2984736999" sldId="297"/>
        </pc:sldMkLst>
      </pc:sldChg>
      <pc:sldChg chg="add">
        <pc:chgData name="Sandra van Elburg" userId="42dc41fa-4e08-4ef4-8ac9-fb05d696565f" providerId="ADAL" clId="{72EE09DA-A8F4-3A41-8D94-06E71C78C5CC}" dt="2022-07-29T14:08:35.142" v="74"/>
        <pc:sldMkLst>
          <pc:docMk/>
          <pc:sldMk cId="3717578423" sldId="298"/>
        </pc:sldMkLst>
      </pc:sldChg>
      <pc:sldChg chg="add">
        <pc:chgData name="Sandra van Elburg" userId="42dc41fa-4e08-4ef4-8ac9-fb05d696565f" providerId="ADAL" clId="{72EE09DA-A8F4-3A41-8D94-06E71C78C5CC}" dt="2022-07-29T14:08:35.555" v="75"/>
        <pc:sldMkLst>
          <pc:docMk/>
          <pc:sldMk cId="2045316853" sldId="299"/>
        </pc:sldMkLst>
      </pc:sldChg>
      <pc:sldChg chg="add">
        <pc:chgData name="Sandra van Elburg" userId="42dc41fa-4e08-4ef4-8ac9-fb05d696565f" providerId="ADAL" clId="{72EE09DA-A8F4-3A41-8D94-06E71C78C5CC}" dt="2022-07-29T14:08:36.559" v="76"/>
        <pc:sldMkLst>
          <pc:docMk/>
          <pc:sldMk cId="2435663663" sldId="300"/>
        </pc:sldMkLst>
      </pc:sldChg>
      <pc:sldChg chg="add">
        <pc:chgData name="Sandra van Elburg" userId="42dc41fa-4e08-4ef4-8ac9-fb05d696565f" providerId="ADAL" clId="{72EE09DA-A8F4-3A41-8D94-06E71C78C5CC}" dt="2022-07-29T14:08:36.757" v="77"/>
        <pc:sldMkLst>
          <pc:docMk/>
          <pc:sldMk cId="1827481531" sldId="301"/>
        </pc:sldMkLst>
      </pc:sldChg>
      <pc:sldChg chg="add">
        <pc:chgData name="Sandra van Elburg" userId="42dc41fa-4e08-4ef4-8ac9-fb05d696565f" providerId="ADAL" clId="{72EE09DA-A8F4-3A41-8D94-06E71C78C5CC}" dt="2022-07-29T14:08:37.469" v="78"/>
        <pc:sldMkLst>
          <pc:docMk/>
          <pc:sldMk cId="3554256011" sldId="302"/>
        </pc:sldMkLst>
      </pc:sldChg>
      <pc:sldChg chg="add">
        <pc:chgData name="Sandra van Elburg" userId="42dc41fa-4e08-4ef4-8ac9-fb05d696565f" providerId="ADAL" clId="{72EE09DA-A8F4-3A41-8D94-06E71C78C5CC}" dt="2022-07-29T14:08:40.037" v="79"/>
        <pc:sldMkLst>
          <pc:docMk/>
          <pc:sldMk cId="3775894358" sldId="303"/>
        </pc:sldMkLst>
      </pc:sldChg>
      <pc:sldChg chg="add">
        <pc:chgData name="Sandra van Elburg" userId="42dc41fa-4e08-4ef4-8ac9-fb05d696565f" providerId="ADAL" clId="{72EE09DA-A8F4-3A41-8D94-06E71C78C5CC}" dt="2022-07-29T14:08:40.633" v="80"/>
        <pc:sldMkLst>
          <pc:docMk/>
          <pc:sldMk cId="1731671702" sldId="304"/>
        </pc:sldMkLst>
      </pc:sldChg>
      <pc:sldChg chg="add">
        <pc:chgData name="Sandra van Elburg" userId="42dc41fa-4e08-4ef4-8ac9-fb05d696565f" providerId="ADAL" clId="{72EE09DA-A8F4-3A41-8D94-06E71C78C5CC}" dt="2022-07-29T14:08:41.396" v="81"/>
        <pc:sldMkLst>
          <pc:docMk/>
          <pc:sldMk cId="3257386954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7948B-94C3-4C4D-98DF-AB75788C24B6}" type="datetimeFigureOut">
              <a:rPr lang="nl-NL" smtClean="0"/>
              <a:t>29-07-2022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1EC4B-FEC9-9140-9F79-DA44008DBE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943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687FF3-790A-0049-8CDD-93848DC8E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0DF24FA-43E1-CA44-8C68-6BA672FFC1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F2FAC9-C60B-E648-8340-E889FFB7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38CE-6644-B74D-85D2-0C6C559C3C5C}" type="datetimeFigureOut">
              <a:rPr lang="nl-NL" smtClean="0"/>
              <a:t>29-07-2022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05B9BD-179C-5949-A2E4-B63F19AC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FEE70D-F870-8F4C-A4A2-8309C6D0C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858B-947F-674A-88D4-858826215B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40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4DA93-65A0-DD40-A15F-D694ACDF0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E2CB6B6-C669-8C47-A50E-1E030F511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DA08F2-B8A2-DB46-B171-4B79DE8CE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38CE-6644-B74D-85D2-0C6C559C3C5C}" type="datetimeFigureOut">
              <a:rPr lang="nl-NL" smtClean="0"/>
              <a:t>29-07-2022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0801A9-8D81-0642-BD3E-76B2DF404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B67CDA-0288-9C42-AC24-3C07082D5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858B-947F-674A-88D4-858826215B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734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BF8FEA1-02F8-694F-804D-BC53CF70CE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804BF5A-56B8-2842-8CB7-0A2BE0FB5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E25F79-CD4F-094D-A858-7E227886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38CE-6644-B74D-85D2-0C6C559C3C5C}" type="datetimeFigureOut">
              <a:rPr lang="nl-NL" smtClean="0"/>
              <a:t>29-07-2022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C2CB29-E09C-B347-8611-E20F2529B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35D126-1836-A24F-BB18-A33B3C7F1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858B-947F-674A-88D4-858826215B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305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4607E5-8998-1443-907F-DF33BF7E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EF5F45-3679-7140-B4CA-B3519BEFF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6D5C00F-6109-6040-9263-4FFFD721D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38CE-6644-B74D-85D2-0C6C559C3C5C}" type="datetimeFigureOut">
              <a:rPr lang="nl-NL" smtClean="0"/>
              <a:t>29-07-2022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7C9C4A-D8F8-724C-B835-2A7BFCDE5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6AB12B-3510-1D46-9CA4-4FC4CE8F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858B-947F-674A-88D4-858826215B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11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7B5BC9-A532-994F-8BD5-C5FB8872A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0652D33-B1DC-3542-8D52-7BF6B669E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AD090E-A982-2D4D-9B6E-D6E89D206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38CE-6644-B74D-85D2-0C6C559C3C5C}" type="datetimeFigureOut">
              <a:rPr lang="nl-NL" smtClean="0"/>
              <a:t>29-07-2022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5F9141-A3D3-A345-901A-6078733B5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575C9C-C846-5C4C-B5FA-6C4E4C42D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858B-947F-674A-88D4-858826215B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67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0F8C0C-5662-8047-A55E-09E5D9C99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BE73D8-EF2C-1B46-91C6-868335571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C2F9DF9-9983-6648-9305-6624A949E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6969397-EFEB-2844-A70E-9EC27D7A8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38CE-6644-B74D-85D2-0C6C559C3C5C}" type="datetimeFigureOut">
              <a:rPr lang="nl-NL" smtClean="0"/>
              <a:t>29-07-2022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FEFAD40-CB3A-BC4D-B33E-008EDBAED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FEAC372-0C70-074C-B645-4B2755196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858B-947F-674A-88D4-858826215B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027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42DD82-E82F-F942-AEAC-3BB5AF5DB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605144-6CF8-5848-9447-742B78A59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54AC9C-AFB2-3647-AF01-8E945CF29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454C5B6-5521-C74C-9B1E-227843B3E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49E65BC-409D-7345-8F7C-9332A5900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74D60F2-D793-3B4A-ACC0-442D90647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38CE-6644-B74D-85D2-0C6C559C3C5C}" type="datetimeFigureOut">
              <a:rPr lang="nl-NL" smtClean="0"/>
              <a:t>29-07-2022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5EBF6BD-66B6-C04E-8918-CF62A938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A480DCB-42CB-FC4E-B2EF-2AF7D2DE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858B-947F-674A-88D4-858826215B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779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653CF-899A-6746-AD37-50B45A37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5766982-7916-B14B-B861-FD04BAD86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38CE-6644-B74D-85D2-0C6C559C3C5C}" type="datetimeFigureOut">
              <a:rPr lang="nl-NL" smtClean="0"/>
              <a:t>29-07-2022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AF3DA8A-23C7-0F4F-BE13-A40F05551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8C74D4A-8550-7946-876E-E51A6318E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858B-947F-674A-88D4-858826215B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2153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44E53ED-C0F0-8C4F-BEF3-33F0FA064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38CE-6644-B74D-85D2-0C6C559C3C5C}" type="datetimeFigureOut">
              <a:rPr lang="nl-NL" smtClean="0"/>
              <a:t>29-07-2022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9BBD838-5DC3-B14B-8EE7-96F854BA6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C87D756-8AD0-D444-A4A0-BA8610C4F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858B-947F-674A-88D4-858826215B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13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B794AD-3FCC-5945-9E50-89609B445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F79CC9-C785-D84A-A18C-3C23C9FA6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561D13C-3C60-1F46-8A6A-8E5A81887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FF9BC3-F0FD-0243-8A79-50EE6DE7F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38CE-6644-B74D-85D2-0C6C559C3C5C}" type="datetimeFigureOut">
              <a:rPr lang="nl-NL" smtClean="0"/>
              <a:t>29-07-2022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4B0933-87BB-8E4A-B139-3EE334950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31ADB3C-C047-CF41-9571-8C8F0A1B7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858B-947F-674A-88D4-858826215B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461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D31AE-892F-9F43-9E9A-C03497CD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48C4942-DCE1-1546-ABDA-66966017E8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C4E37CC-F37F-494B-AF6C-331F488F9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04BE282-2163-934E-A834-606EDE949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38CE-6644-B74D-85D2-0C6C559C3C5C}" type="datetimeFigureOut">
              <a:rPr lang="nl-NL" smtClean="0"/>
              <a:t>29-07-2022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51F55B-86E6-D440-931A-8983A566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9923228-C20C-CF4B-BE21-CEA1A9198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858B-947F-674A-88D4-858826215B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538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37FB04E-EF4D-2349-AC17-442DDDE54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D938CF-1E25-7940-A01E-C04F03D5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975936-E068-6C45-BDF3-FA7DABFD6F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238CE-6644-B74D-85D2-0C6C559C3C5C}" type="datetimeFigureOut">
              <a:rPr lang="nl-NL" smtClean="0"/>
              <a:t>29-07-2022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F22B20-9A2F-2142-ACDA-1A8240E327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564CB5-AB66-754B-9BA5-D6B44C085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9858B-947F-674A-88D4-858826215B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32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Afbeelding met schermafbeelding, computer, tekening&#10;&#10;Automatisch gegenereerde beschrijving">
            <a:extLst>
              <a:ext uri="{FF2B5EF4-FFF2-40B4-BE49-F238E27FC236}">
                <a16:creationId xmlns:a16="http://schemas.microsoft.com/office/drawing/2014/main" id="{77C5C5DA-4D18-0743-A1B8-F6B97975E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20834"/>
            <a:ext cx="10905066" cy="501633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B0B4E5DA-0DF9-8749-AD11-1CAACAFB9115}"/>
              </a:ext>
            </a:extLst>
          </p:cNvPr>
          <p:cNvSpPr txBox="1"/>
          <p:nvPr/>
        </p:nvSpPr>
        <p:spPr>
          <a:xfrm>
            <a:off x="1736942" y="2767279"/>
            <a:ext cx="87181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Verjaardagskalender</a:t>
            </a:r>
          </a:p>
        </p:txBody>
      </p:sp>
    </p:spTree>
    <p:extLst>
      <p:ext uri="{BB962C8B-B14F-4D97-AF65-F5344CB8AC3E}">
        <p14:creationId xmlns:p14="http://schemas.microsoft.com/office/powerpoint/2010/main" val="583708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714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603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032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941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487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606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438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98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00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3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monitor, computer, voedsel, tekening&#10;&#10;Automatisch gegenereerde beschrijving">
            <a:extLst>
              <a:ext uri="{FF2B5EF4-FFF2-40B4-BE49-F238E27FC236}">
                <a16:creationId xmlns:a16="http://schemas.microsoft.com/office/drawing/2014/main" id="{63FB05A3-E4FC-DE47-87C3-73D56B7D0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183" y="63048"/>
            <a:ext cx="4729162" cy="6731904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Juf/meester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7626057" y="1618990"/>
            <a:ext cx="2468035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I</a:t>
            </a:r>
            <a:r>
              <a:rPr lang="nl-NL" sz="9600" dirty="0">
                <a:ln>
                  <a:solidFill>
                    <a:srgbClr val="FF008F"/>
                  </a:solidFill>
                </a:ln>
                <a:solidFill>
                  <a:srgbClr val="FF008F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t</a:t>
            </a:r>
            <a:r>
              <a:rPr lang="nl-NL" sz="9600" dirty="0">
                <a:ln>
                  <a:solidFill>
                    <a:srgbClr val="FF9052"/>
                  </a:solidFill>
                </a:ln>
                <a:solidFill>
                  <a:srgbClr val="FF9052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’</a:t>
            </a:r>
            <a:r>
              <a:rPr lang="nl-NL" sz="96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s</a:t>
            </a:r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 </a:t>
            </a:r>
            <a:r>
              <a:rPr lang="nl-NL" sz="9600" dirty="0">
                <a:ln>
                  <a:solidFill>
                    <a:srgbClr val="00FF74"/>
                  </a:solidFill>
                </a:ln>
                <a:solidFill>
                  <a:srgbClr val="00FF74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m</a:t>
            </a:r>
            <a:r>
              <a:rPr lang="nl-NL" sz="9600" dirty="0">
                <a:ln>
                  <a:solidFill>
                    <a:srgbClr val="73FEFF"/>
                  </a:solidFill>
                </a:ln>
                <a:solidFill>
                  <a:srgbClr val="73FEFF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y</a:t>
            </a:r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 </a:t>
            </a:r>
            <a:r>
              <a:rPr lang="nl-NL" sz="9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b</a:t>
            </a:r>
            <a:r>
              <a:rPr lang="nl-NL" sz="9600" dirty="0">
                <a:ln>
                  <a:solidFill>
                    <a:srgbClr val="FFE489"/>
                  </a:solidFill>
                </a:ln>
                <a:solidFill>
                  <a:srgbClr val="FFE489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i</a:t>
            </a:r>
            <a:r>
              <a:rPr lang="nl-NL" sz="9600" dirty="0">
                <a:ln>
                  <a:solidFill>
                    <a:srgbClr val="73FEFF"/>
                  </a:solidFill>
                </a:ln>
                <a:solidFill>
                  <a:srgbClr val="73FEFF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r</a:t>
            </a:r>
            <a:r>
              <a:rPr lang="nl-NL" sz="9600" dirty="0">
                <a:ln>
                  <a:solidFill>
                    <a:srgbClr val="00FF74"/>
                  </a:solidFill>
                </a:ln>
                <a:solidFill>
                  <a:srgbClr val="00FF74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t</a:t>
            </a:r>
            <a:r>
              <a:rPr lang="nl-NL" sz="9600" dirty="0">
                <a:ln>
                  <a:solidFill>
                    <a:srgbClr val="FF9052"/>
                  </a:solidFill>
                </a:ln>
                <a:solidFill>
                  <a:srgbClr val="FF9052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h</a:t>
            </a:r>
            <a:r>
              <a:rPr lang="nl-NL" sz="9600" dirty="0">
                <a:ln>
                  <a:solidFill>
                    <a:srgbClr val="FF008F"/>
                  </a:solidFill>
                </a:ln>
                <a:solidFill>
                  <a:srgbClr val="FF008F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d</a:t>
            </a:r>
            <a:r>
              <a:rPr lang="nl-NL" sz="9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a</a:t>
            </a:r>
            <a:r>
              <a:rPr lang="nl-NL" sz="9600" dirty="0">
                <a:ln>
                  <a:solidFill>
                    <a:srgbClr val="66FFD3"/>
                  </a:solidFill>
                </a:ln>
                <a:solidFill>
                  <a:srgbClr val="66FFD3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y</a:t>
            </a:r>
            <a:r>
              <a:rPr lang="nl-NL" sz="9600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latin typeface="HelloFirstieBig" panose="02000603000000000000" pitchFamily="2" charset="0"/>
                <a:ea typeface="HelloFirstieBig" panose="02000603000000000000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61695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578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316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663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4815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2560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894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671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86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69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31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59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223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370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724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BC0022-26E5-7E46-9BF3-43E1571B38E3}"/>
              </a:ext>
            </a:extLst>
          </p:cNvPr>
          <p:cNvSpPr txBox="1"/>
          <p:nvPr/>
        </p:nvSpPr>
        <p:spPr>
          <a:xfrm>
            <a:off x="6095999" y="295598"/>
            <a:ext cx="5528153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72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82E5490-1440-1645-BCA0-E137C00DEBD5}"/>
              </a:ext>
            </a:extLst>
          </p:cNvPr>
          <p:cNvSpPr txBox="1"/>
          <p:nvPr/>
        </p:nvSpPr>
        <p:spPr>
          <a:xfrm>
            <a:off x="6601523" y="1618990"/>
            <a:ext cx="441588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nl-NL" sz="4800" b="1" dirty="0">
                <a:latin typeface="HelloBelle" panose="02000603000000000000" pitchFamily="2" charset="0"/>
                <a:ea typeface="HelloBelle" panose="02000603000000000000" pitchFamily="2" charset="0"/>
              </a:rPr>
              <a:t>…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AF291B-29F6-1D4B-A2F6-DA742863C219}"/>
              </a:ext>
            </a:extLst>
          </p:cNvPr>
          <p:cNvSpPr txBox="1"/>
          <p:nvPr/>
        </p:nvSpPr>
        <p:spPr>
          <a:xfrm>
            <a:off x="5702299" y="3265814"/>
            <a:ext cx="5528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>
                <a:latin typeface="HelloFirstieBig" panose="02000603000000000000" pitchFamily="2" charset="0"/>
                <a:ea typeface="HelloFirstieBig" panose="02000603000000000000" pitchFamily="2" charset="0"/>
              </a:rPr>
              <a:t>It’s my birthday!</a:t>
            </a:r>
          </a:p>
        </p:txBody>
      </p:sp>
      <p:pic>
        <p:nvPicPr>
          <p:cNvPr id="3" name="Afbeelding 2" descr="Afbeelding met tekening, computer&#10;&#10;Automatisch gegenereerde beschrijving">
            <a:extLst>
              <a:ext uri="{FF2B5EF4-FFF2-40B4-BE49-F238E27FC236}">
                <a16:creationId xmlns:a16="http://schemas.microsoft.com/office/drawing/2014/main" id="{B7905C9E-A797-6647-84A7-03E22CEC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1" y="66648"/>
            <a:ext cx="4729162" cy="672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4100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159</Words>
  <Application>Microsoft Macintosh PowerPoint</Application>
  <PresentationFormat>Breedbeeld</PresentationFormat>
  <Paragraphs>79</Paragraphs>
  <Slides>27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HelloBelle</vt:lpstr>
      <vt:lpstr>HelloFirstieBig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van Elburg</dc:creator>
  <cp:lastModifiedBy>Sandra van Elburg</cp:lastModifiedBy>
  <cp:revision>9</cp:revision>
  <cp:lastPrinted>2021-08-23T07:46:45Z</cp:lastPrinted>
  <dcterms:created xsi:type="dcterms:W3CDTF">2020-06-13T14:08:20Z</dcterms:created>
  <dcterms:modified xsi:type="dcterms:W3CDTF">2022-07-29T14:08:46Z</dcterms:modified>
</cp:coreProperties>
</file>